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7" r:id="rId2"/>
    <p:sldId id="351" r:id="rId3"/>
    <p:sldId id="374" r:id="rId4"/>
    <p:sldId id="352" r:id="rId5"/>
    <p:sldId id="353" r:id="rId6"/>
    <p:sldId id="358" r:id="rId7"/>
    <p:sldId id="357" r:id="rId8"/>
    <p:sldId id="373" r:id="rId9"/>
    <p:sldId id="363" r:id="rId10"/>
    <p:sldId id="375" r:id="rId11"/>
    <p:sldId id="362" r:id="rId12"/>
    <p:sldId id="321" r:id="rId13"/>
    <p:sldId id="346" r:id="rId14"/>
    <p:sldId id="314" r:id="rId15"/>
    <p:sldId id="378" r:id="rId16"/>
    <p:sldId id="316" r:id="rId17"/>
    <p:sldId id="350" r:id="rId18"/>
    <p:sldId id="338" r:id="rId19"/>
    <p:sldId id="339" r:id="rId20"/>
    <p:sldId id="340" r:id="rId21"/>
    <p:sldId id="342" r:id="rId22"/>
    <p:sldId id="343" r:id="rId23"/>
    <p:sldId id="347" r:id="rId24"/>
    <p:sldId id="371" r:id="rId25"/>
  </p:sldIdLst>
  <p:sldSz cx="9144000" cy="6858000" type="screen4x3"/>
  <p:notesSz cx="6810375" cy="99425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AE78D6"/>
    <a:srgbClr val="1003BD"/>
    <a:srgbClr val="00761F"/>
    <a:srgbClr val="006666"/>
    <a:srgbClr val="D90120"/>
    <a:srgbClr val="F3F9FA"/>
    <a:srgbClr val="E7F3F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817" autoAdjust="0"/>
    <p:restoredTop sz="94660"/>
  </p:normalViewPr>
  <p:slideViewPr>
    <p:cSldViewPr>
      <p:cViewPr varScale="1">
        <p:scale>
          <a:sx n="83" d="100"/>
          <a:sy n="83" d="100"/>
        </p:scale>
        <p:origin x="-105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8"/>
      </p:cViewPr>
      <p:guideLst>
        <p:guide orient="horz" pos="3132"/>
        <p:guide pos="2145"/>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fq87624\Desktop\2014-05-15%20High%20Power%20Targets%20Workshop%20-%20Fermilab\W_tga_WOR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GB"/>
  <c:chart>
    <c:title>
      <c:layout/>
    </c:title>
    <c:plotArea>
      <c:layout/>
      <c:scatterChart>
        <c:scatterStyle val="smoothMarker"/>
        <c:ser>
          <c:idx val="1"/>
          <c:order val="0"/>
          <c:tx>
            <c:strRef>
              <c:f>Sheet1!$B$7</c:f>
              <c:strCache>
                <c:ptCount val="1"/>
                <c:pt idx="0">
                  <c:v>W</c:v>
                </c:pt>
              </c:strCache>
            </c:strRef>
          </c:tx>
          <c:marker>
            <c:symbol val="none"/>
          </c:marker>
          <c:xVal>
            <c:numRef>
              <c:f>Sheet1!$E$9:$E$5768</c:f>
              <c:numCache>
                <c:formatCode>General</c:formatCode>
                <c:ptCount val="5760"/>
                <c:pt idx="0">
                  <c:v>39.329000000000001</c:v>
                </c:pt>
                <c:pt idx="1">
                  <c:v>39.324000000000005</c:v>
                </c:pt>
                <c:pt idx="2">
                  <c:v>39.315999999999995</c:v>
                </c:pt>
                <c:pt idx="3">
                  <c:v>39.312999999999995</c:v>
                </c:pt>
                <c:pt idx="4">
                  <c:v>39.311999999999998</c:v>
                </c:pt>
                <c:pt idx="5">
                  <c:v>39.315999999999995</c:v>
                </c:pt>
                <c:pt idx="6">
                  <c:v>39.33</c:v>
                </c:pt>
                <c:pt idx="7">
                  <c:v>39.350999999999999</c:v>
                </c:pt>
                <c:pt idx="8">
                  <c:v>39.383999999999993</c:v>
                </c:pt>
                <c:pt idx="9">
                  <c:v>39.425000000000011</c:v>
                </c:pt>
                <c:pt idx="10">
                  <c:v>39.478000000000002</c:v>
                </c:pt>
                <c:pt idx="11">
                  <c:v>39.535000000000011</c:v>
                </c:pt>
                <c:pt idx="12">
                  <c:v>39.601000000000006</c:v>
                </c:pt>
                <c:pt idx="13">
                  <c:v>39.677</c:v>
                </c:pt>
                <c:pt idx="14">
                  <c:v>39.763000000000012</c:v>
                </c:pt>
                <c:pt idx="15">
                  <c:v>39.854999999999997</c:v>
                </c:pt>
                <c:pt idx="16">
                  <c:v>39.949999999999996</c:v>
                </c:pt>
                <c:pt idx="17">
                  <c:v>40.045000000000002</c:v>
                </c:pt>
                <c:pt idx="18">
                  <c:v>40.143000000000001</c:v>
                </c:pt>
                <c:pt idx="19">
                  <c:v>40.247</c:v>
                </c:pt>
                <c:pt idx="20">
                  <c:v>40.365000000000002</c:v>
                </c:pt>
                <c:pt idx="21">
                  <c:v>40.483999999999995</c:v>
                </c:pt>
                <c:pt idx="22">
                  <c:v>40.615000000000002</c:v>
                </c:pt>
                <c:pt idx="23">
                  <c:v>40.753</c:v>
                </c:pt>
                <c:pt idx="24">
                  <c:v>40.888999999999996</c:v>
                </c:pt>
                <c:pt idx="25">
                  <c:v>41.02</c:v>
                </c:pt>
                <c:pt idx="26">
                  <c:v>41.153000000000006</c:v>
                </c:pt>
                <c:pt idx="27">
                  <c:v>41.295000000000059</c:v>
                </c:pt>
                <c:pt idx="28">
                  <c:v>41.446000000000005</c:v>
                </c:pt>
                <c:pt idx="29">
                  <c:v>41.59</c:v>
                </c:pt>
                <c:pt idx="30">
                  <c:v>41.736000000000011</c:v>
                </c:pt>
                <c:pt idx="31">
                  <c:v>41.875</c:v>
                </c:pt>
                <c:pt idx="32">
                  <c:v>42.016000000000005</c:v>
                </c:pt>
                <c:pt idx="33">
                  <c:v>42.155000000000001</c:v>
                </c:pt>
                <c:pt idx="34">
                  <c:v>42.299000000000056</c:v>
                </c:pt>
                <c:pt idx="35">
                  <c:v>42.445</c:v>
                </c:pt>
                <c:pt idx="36">
                  <c:v>42.597000000000001</c:v>
                </c:pt>
                <c:pt idx="37">
                  <c:v>42.744</c:v>
                </c:pt>
                <c:pt idx="38">
                  <c:v>42.89</c:v>
                </c:pt>
                <c:pt idx="39">
                  <c:v>43.037000000000006</c:v>
                </c:pt>
                <c:pt idx="40">
                  <c:v>43.191000000000003</c:v>
                </c:pt>
                <c:pt idx="41">
                  <c:v>43.352999999999994</c:v>
                </c:pt>
                <c:pt idx="42">
                  <c:v>43.512</c:v>
                </c:pt>
                <c:pt idx="43">
                  <c:v>43.671000000000006</c:v>
                </c:pt>
                <c:pt idx="44">
                  <c:v>43.828000000000003</c:v>
                </c:pt>
                <c:pt idx="45">
                  <c:v>43.976000000000006</c:v>
                </c:pt>
                <c:pt idx="46">
                  <c:v>44.123000000000012</c:v>
                </c:pt>
                <c:pt idx="47">
                  <c:v>44.267000000000003</c:v>
                </c:pt>
                <c:pt idx="48">
                  <c:v>44.414999999999999</c:v>
                </c:pt>
                <c:pt idx="49">
                  <c:v>44.575000000000003</c:v>
                </c:pt>
                <c:pt idx="50">
                  <c:v>44.742000000000012</c:v>
                </c:pt>
                <c:pt idx="51">
                  <c:v>44.903000000000006</c:v>
                </c:pt>
                <c:pt idx="52">
                  <c:v>45.061</c:v>
                </c:pt>
                <c:pt idx="53">
                  <c:v>45.220000000000013</c:v>
                </c:pt>
                <c:pt idx="54">
                  <c:v>45.382999999999996</c:v>
                </c:pt>
                <c:pt idx="55">
                  <c:v>45.546000000000006</c:v>
                </c:pt>
                <c:pt idx="56">
                  <c:v>45.706000000000003</c:v>
                </c:pt>
                <c:pt idx="57">
                  <c:v>45.865000000000002</c:v>
                </c:pt>
                <c:pt idx="58">
                  <c:v>46.021000000000001</c:v>
                </c:pt>
                <c:pt idx="59">
                  <c:v>46.178000000000011</c:v>
                </c:pt>
                <c:pt idx="60">
                  <c:v>46.336999999999996</c:v>
                </c:pt>
                <c:pt idx="61">
                  <c:v>46.499000000000002</c:v>
                </c:pt>
                <c:pt idx="62">
                  <c:v>46.667000000000002</c:v>
                </c:pt>
                <c:pt idx="63">
                  <c:v>46.833999999999996</c:v>
                </c:pt>
                <c:pt idx="64">
                  <c:v>46.996000000000002</c:v>
                </c:pt>
                <c:pt idx="65">
                  <c:v>47.164000000000001</c:v>
                </c:pt>
                <c:pt idx="66">
                  <c:v>47.324000000000005</c:v>
                </c:pt>
                <c:pt idx="67">
                  <c:v>47.480999999999995</c:v>
                </c:pt>
                <c:pt idx="68">
                  <c:v>47.639000000000003</c:v>
                </c:pt>
                <c:pt idx="69">
                  <c:v>47.803999999999995</c:v>
                </c:pt>
                <c:pt idx="70">
                  <c:v>47.97</c:v>
                </c:pt>
                <c:pt idx="71">
                  <c:v>48.143000000000001</c:v>
                </c:pt>
                <c:pt idx="72">
                  <c:v>48.317999999999998</c:v>
                </c:pt>
                <c:pt idx="73">
                  <c:v>48.488</c:v>
                </c:pt>
                <c:pt idx="74">
                  <c:v>48.648000000000003</c:v>
                </c:pt>
                <c:pt idx="75">
                  <c:v>48.805</c:v>
                </c:pt>
                <c:pt idx="76">
                  <c:v>48.962000000000003</c:v>
                </c:pt>
                <c:pt idx="77">
                  <c:v>49.117000000000004</c:v>
                </c:pt>
                <c:pt idx="78">
                  <c:v>49.272000000000013</c:v>
                </c:pt>
                <c:pt idx="79">
                  <c:v>49.439</c:v>
                </c:pt>
                <c:pt idx="80">
                  <c:v>49.606000000000002</c:v>
                </c:pt>
                <c:pt idx="81">
                  <c:v>49.77</c:v>
                </c:pt>
                <c:pt idx="82">
                  <c:v>49.933</c:v>
                </c:pt>
                <c:pt idx="83">
                  <c:v>50.102000000000011</c:v>
                </c:pt>
                <c:pt idx="84">
                  <c:v>50.27</c:v>
                </c:pt>
                <c:pt idx="85">
                  <c:v>50.438000000000002</c:v>
                </c:pt>
                <c:pt idx="86">
                  <c:v>50.605000000000011</c:v>
                </c:pt>
                <c:pt idx="87">
                  <c:v>50.776000000000003</c:v>
                </c:pt>
                <c:pt idx="88">
                  <c:v>50.937000000000005</c:v>
                </c:pt>
                <c:pt idx="89">
                  <c:v>51.096000000000011</c:v>
                </c:pt>
                <c:pt idx="90">
                  <c:v>51.254000000000005</c:v>
                </c:pt>
                <c:pt idx="91">
                  <c:v>51.416000000000004</c:v>
                </c:pt>
                <c:pt idx="92">
                  <c:v>51.580999999999996</c:v>
                </c:pt>
                <c:pt idx="93">
                  <c:v>51.752000000000002</c:v>
                </c:pt>
                <c:pt idx="94">
                  <c:v>51.92</c:v>
                </c:pt>
                <c:pt idx="95">
                  <c:v>52.088000000000001</c:v>
                </c:pt>
                <c:pt idx="96">
                  <c:v>52.251000000000005</c:v>
                </c:pt>
                <c:pt idx="97">
                  <c:v>52.413999999999994</c:v>
                </c:pt>
                <c:pt idx="98">
                  <c:v>52.580999999999996</c:v>
                </c:pt>
                <c:pt idx="99">
                  <c:v>52.752000000000002</c:v>
                </c:pt>
                <c:pt idx="100">
                  <c:v>52.919000000000004</c:v>
                </c:pt>
                <c:pt idx="101">
                  <c:v>53.086999999999996</c:v>
                </c:pt>
                <c:pt idx="102">
                  <c:v>53.254000000000005</c:v>
                </c:pt>
                <c:pt idx="103">
                  <c:v>53.413999999999994</c:v>
                </c:pt>
                <c:pt idx="104">
                  <c:v>53.575000000000003</c:v>
                </c:pt>
                <c:pt idx="105">
                  <c:v>53.733000000000011</c:v>
                </c:pt>
                <c:pt idx="106">
                  <c:v>53.894000000000005</c:v>
                </c:pt>
                <c:pt idx="107">
                  <c:v>54.056999999999995</c:v>
                </c:pt>
                <c:pt idx="108">
                  <c:v>54.221000000000011</c:v>
                </c:pt>
                <c:pt idx="109">
                  <c:v>54.387999999999998</c:v>
                </c:pt>
                <c:pt idx="110">
                  <c:v>54.556999999999995</c:v>
                </c:pt>
                <c:pt idx="111">
                  <c:v>54.722000000000058</c:v>
                </c:pt>
                <c:pt idx="112">
                  <c:v>54.888999999999996</c:v>
                </c:pt>
                <c:pt idx="113">
                  <c:v>55.055</c:v>
                </c:pt>
                <c:pt idx="114">
                  <c:v>55.217000000000006</c:v>
                </c:pt>
                <c:pt idx="115">
                  <c:v>55.382999999999996</c:v>
                </c:pt>
                <c:pt idx="116">
                  <c:v>55.553999999999995</c:v>
                </c:pt>
                <c:pt idx="117">
                  <c:v>55.730000000000011</c:v>
                </c:pt>
                <c:pt idx="118">
                  <c:v>55.906000000000006</c:v>
                </c:pt>
                <c:pt idx="119">
                  <c:v>56.076000000000001</c:v>
                </c:pt>
                <c:pt idx="120">
                  <c:v>56.248000000000012</c:v>
                </c:pt>
                <c:pt idx="121">
                  <c:v>56.424000000000007</c:v>
                </c:pt>
                <c:pt idx="122">
                  <c:v>56.599000000000011</c:v>
                </c:pt>
                <c:pt idx="123">
                  <c:v>56.769000000000013</c:v>
                </c:pt>
                <c:pt idx="124">
                  <c:v>56.942</c:v>
                </c:pt>
                <c:pt idx="125">
                  <c:v>57.119</c:v>
                </c:pt>
                <c:pt idx="126">
                  <c:v>57.294000000000011</c:v>
                </c:pt>
                <c:pt idx="127">
                  <c:v>57.467000000000006</c:v>
                </c:pt>
                <c:pt idx="128">
                  <c:v>57.639000000000003</c:v>
                </c:pt>
                <c:pt idx="129">
                  <c:v>57.810999999999993</c:v>
                </c:pt>
                <c:pt idx="130">
                  <c:v>57.989000000000004</c:v>
                </c:pt>
                <c:pt idx="131">
                  <c:v>58.165000000000013</c:v>
                </c:pt>
                <c:pt idx="132">
                  <c:v>58.343000000000004</c:v>
                </c:pt>
                <c:pt idx="133">
                  <c:v>58.513000000000005</c:v>
                </c:pt>
                <c:pt idx="134">
                  <c:v>58.678000000000011</c:v>
                </c:pt>
                <c:pt idx="135">
                  <c:v>58.843000000000004</c:v>
                </c:pt>
                <c:pt idx="136">
                  <c:v>59.006</c:v>
                </c:pt>
                <c:pt idx="137">
                  <c:v>59.173000000000002</c:v>
                </c:pt>
                <c:pt idx="138">
                  <c:v>59.341999999999999</c:v>
                </c:pt>
                <c:pt idx="139">
                  <c:v>59.508000000000003</c:v>
                </c:pt>
                <c:pt idx="140">
                  <c:v>59.674000000000007</c:v>
                </c:pt>
                <c:pt idx="141">
                  <c:v>59.854999999999997</c:v>
                </c:pt>
                <c:pt idx="142">
                  <c:v>60.037000000000006</c:v>
                </c:pt>
                <c:pt idx="143">
                  <c:v>60.215000000000003</c:v>
                </c:pt>
                <c:pt idx="144">
                  <c:v>60.385999999999996</c:v>
                </c:pt>
                <c:pt idx="145">
                  <c:v>60.553999999999995</c:v>
                </c:pt>
                <c:pt idx="146">
                  <c:v>60.714000000000006</c:v>
                </c:pt>
                <c:pt idx="147">
                  <c:v>60.872</c:v>
                </c:pt>
                <c:pt idx="148">
                  <c:v>61.035000000000011</c:v>
                </c:pt>
                <c:pt idx="149">
                  <c:v>61.2</c:v>
                </c:pt>
                <c:pt idx="150">
                  <c:v>61.37</c:v>
                </c:pt>
                <c:pt idx="151">
                  <c:v>61.543000000000006</c:v>
                </c:pt>
                <c:pt idx="152">
                  <c:v>61.713000000000001</c:v>
                </c:pt>
                <c:pt idx="153">
                  <c:v>61.882999999999996</c:v>
                </c:pt>
                <c:pt idx="154">
                  <c:v>62.055</c:v>
                </c:pt>
                <c:pt idx="155">
                  <c:v>62.227000000000011</c:v>
                </c:pt>
                <c:pt idx="156">
                  <c:v>62.396000000000001</c:v>
                </c:pt>
                <c:pt idx="157">
                  <c:v>62.561</c:v>
                </c:pt>
                <c:pt idx="158">
                  <c:v>62.724000000000011</c:v>
                </c:pt>
                <c:pt idx="159">
                  <c:v>62.883999999999993</c:v>
                </c:pt>
                <c:pt idx="160">
                  <c:v>63.048000000000002</c:v>
                </c:pt>
                <c:pt idx="161">
                  <c:v>63.212000000000003</c:v>
                </c:pt>
                <c:pt idx="162">
                  <c:v>63.376999999999995</c:v>
                </c:pt>
                <c:pt idx="163">
                  <c:v>63.549000000000007</c:v>
                </c:pt>
                <c:pt idx="164">
                  <c:v>63.730000000000011</c:v>
                </c:pt>
                <c:pt idx="165">
                  <c:v>63.909000000000006</c:v>
                </c:pt>
                <c:pt idx="166">
                  <c:v>64.087000000000003</c:v>
                </c:pt>
                <c:pt idx="167">
                  <c:v>64.262</c:v>
                </c:pt>
                <c:pt idx="168">
                  <c:v>64.438000000000002</c:v>
                </c:pt>
                <c:pt idx="169">
                  <c:v>64.611000000000004</c:v>
                </c:pt>
                <c:pt idx="170">
                  <c:v>64.783000000000001</c:v>
                </c:pt>
                <c:pt idx="171">
                  <c:v>64.968000000000004</c:v>
                </c:pt>
                <c:pt idx="172">
                  <c:v>65.149999999999991</c:v>
                </c:pt>
                <c:pt idx="173">
                  <c:v>65.325999999999979</c:v>
                </c:pt>
                <c:pt idx="174">
                  <c:v>65.498999999999995</c:v>
                </c:pt>
                <c:pt idx="175">
                  <c:v>65.669999999999987</c:v>
                </c:pt>
                <c:pt idx="176">
                  <c:v>65.837999999999994</c:v>
                </c:pt>
                <c:pt idx="177">
                  <c:v>66.009</c:v>
                </c:pt>
                <c:pt idx="178">
                  <c:v>66.175999999999988</c:v>
                </c:pt>
                <c:pt idx="179">
                  <c:v>66.342000000000013</c:v>
                </c:pt>
                <c:pt idx="180">
                  <c:v>66.510999999999996</c:v>
                </c:pt>
                <c:pt idx="181">
                  <c:v>66.680999999999983</c:v>
                </c:pt>
                <c:pt idx="182">
                  <c:v>66.856999999999999</c:v>
                </c:pt>
                <c:pt idx="183">
                  <c:v>67.036000000000001</c:v>
                </c:pt>
                <c:pt idx="184">
                  <c:v>67.212999999999994</c:v>
                </c:pt>
                <c:pt idx="185">
                  <c:v>67.38</c:v>
                </c:pt>
                <c:pt idx="186">
                  <c:v>67.545000000000002</c:v>
                </c:pt>
                <c:pt idx="187">
                  <c:v>67.712999999999994</c:v>
                </c:pt>
                <c:pt idx="188">
                  <c:v>67.887</c:v>
                </c:pt>
                <c:pt idx="189">
                  <c:v>68.069000000000003</c:v>
                </c:pt>
                <c:pt idx="190">
                  <c:v>68.251999999999995</c:v>
                </c:pt>
                <c:pt idx="191">
                  <c:v>68.430999999999997</c:v>
                </c:pt>
                <c:pt idx="192">
                  <c:v>68.611999999999995</c:v>
                </c:pt>
                <c:pt idx="193">
                  <c:v>68.793999999999997</c:v>
                </c:pt>
                <c:pt idx="194">
                  <c:v>68.965000000000003</c:v>
                </c:pt>
                <c:pt idx="195">
                  <c:v>69.128999999999948</c:v>
                </c:pt>
                <c:pt idx="196">
                  <c:v>69.295000000000002</c:v>
                </c:pt>
                <c:pt idx="197">
                  <c:v>69.461000000000027</c:v>
                </c:pt>
                <c:pt idx="198">
                  <c:v>69.634</c:v>
                </c:pt>
                <c:pt idx="199">
                  <c:v>69.804000000000002</c:v>
                </c:pt>
                <c:pt idx="200">
                  <c:v>69.983000000000004</c:v>
                </c:pt>
                <c:pt idx="201">
                  <c:v>70.158999999999978</c:v>
                </c:pt>
                <c:pt idx="202">
                  <c:v>70.328999999999979</c:v>
                </c:pt>
                <c:pt idx="203">
                  <c:v>70.501999999999995</c:v>
                </c:pt>
                <c:pt idx="204">
                  <c:v>70.668999999999983</c:v>
                </c:pt>
                <c:pt idx="205">
                  <c:v>70.835999999999999</c:v>
                </c:pt>
                <c:pt idx="206">
                  <c:v>71.001000000000005</c:v>
                </c:pt>
                <c:pt idx="207">
                  <c:v>71.164999999999992</c:v>
                </c:pt>
                <c:pt idx="208">
                  <c:v>71.326999999999998</c:v>
                </c:pt>
                <c:pt idx="209">
                  <c:v>71.489000000000004</c:v>
                </c:pt>
                <c:pt idx="210">
                  <c:v>71.655999999999949</c:v>
                </c:pt>
                <c:pt idx="211">
                  <c:v>71.827999999999989</c:v>
                </c:pt>
                <c:pt idx="212">
                  <c:v>71.995000000000005</c:v>
                </c:pt>
                <c:pt idx="213">
                  <c:v>72.158999999999978</c:v>
                </c:pt>
                <c:pt idx="214">
                  <c:v>72.325999999999979</c:v>
                </c:pt>
                <c:pt idx="215">
                  <c:v>72.5</c:v>
                </c:pt>
                <c:pt idx="216">
                  <c:v>72.677999999999983</c:v>
                </c:pt>
                <c:pt idx="217">
                  <c:v>72.856999999999999</c:v>
                </c:pt>
                <c:pt idx="218">
                  <c:v>73.028999999999982</c:v>
                </c:pt>
                <c:pt idx="219">
                  <c:v>73.203000000000003</c:v>
                </c:pt>
                <c:pt idx="220">
                  <c:v>73.38</c:v>
                </c:pt>
                <c:pt idx="221">
                  <c:v>73.558999999999983</c:v>
                </c:pt>
                <c:pt idx="222">
                  <c:v>73.739999999999995</c:v>
                </c:pt>
                <c:pt idx="223">
                  <c:v>73.921999999999997</c:v>
                </c:pt>
                <c:pt idx="224">
                  <c:v>74.103999999999999</c:v>
                </c:pt>
                <c:pt idx="225">
                  <c:v>74.28</c:v>
                </c:pt>
                <c:pt idx="226">
                  <c:v>74.456000000000003</c:v>
                </c:pt>
                <c:pt idx="227">
                  <c:v>74.631999999999991</c:v>
                </c:pt>
                <c:pt idx="228">
                  <c:v>74.807000000000002</c:v>
                </c:pt>
                <c:pt idx="229">
                  <c:v>74.978999999999999</c:v>
                </c:pt>
                <c:pt idx="230">
                  <c:v>75.156999999999982</c:v>
                </c:pt>
                <c:pt idx="231">
                  <c:v>75.334000000000003</c:v>
                </c:pt>
                <c:pt idx="232">
                  <c:v>75.507999999999996</c:v>
                </c:pt>
                <c:pt idx="233">
                  <c:v>75.682999999999979</c:v>
                </c:pt>
                <c:pt idx="234">
                  <c:v>75.85799999999999</c:v>
                </c:pt>
                <c:pt idx="235">
                  <c:v>76.031000000000006</c:v>
                </c:pt>
                <c:pt idx="236">
                  <c:v>76.206000000000003</c:v>
                </c:pt>
                <c:pt idx="237">
                  <c:v>76.382999999999981</c:v>
                </c:pt>
                <c:pt idx="238">
                  <c:v>76.565000000000012</c:v>
                </c:pt>
                <c:pt idx="239">
                  <c:v>76.748999999999995</c:v>
                </c:pt>
                <c:pt idx="240">
                  <c:v>76.924999999999997</c:v>
                </c:pt>
                <c:pt idx="241">
                  <c:v>77.10199999999999</c:v>
                </c:pt>
                <c:pt idx="242">
                  <c:v>77.281000000000006</c:v>
                </c:pt>
                <c:pt idx="243">
                  <c:v>77.458000000000013</c:v>
                </c:pt>
                <c:pt idx="244">
                  <c:v>77.631999999999991</c:v>
                </c:pt>
                <c:pt idx="245">
                  <c:v>77.804000000000002</c:v>
                </c:pt>
                <c:pt idx="246">
                  <c:v>77.971999999999994</c:v>
                </c:pt>
                <c:pt idx="247">
                  <c:v>78.141000000000005</c:v>
                </c:pt>
                <c:pt idx="248">
                  <c:v>78.313999999999993</c:v>
                </c:pt>
                <c:pt idx="249">
                  <c:v>78.482000000000014</c:v>
                </c:pt>
                <c:pt idx="250">
                  <c:v>78.652999999999949</c:v>
                </c:pt>
                <c:pt idx="251">
                  <c:v>78.825999999999979</c:v>
                </c:pt>
                <c:pt idx="252">
                  <c:v>78.997000000000099</c:v>
                </c:pt>
                <c:pt idx="253">
                  <c:v>79.171999999999983</c:v>
                </c:pt>
                <c:pt idx="254">
                  <c:v>79.343000000000004</c:v>
                </c:pt>
                <c:pt idx="255">
                  <c:v>79.513999999999996</c:v>
                </c:pt>
                <c:pt idx="256">
                  <c:v>79.684999999999988</c:v>
                </c:pt>
                <c:pt idx="257">
                  <c:v>79.861000000000004</c:v>
                </c:pt>
                <c:pt idx="258">
                  <c:v>80.034000000000006</c:v>
                </c:pt>
                <c:pt idx="259">
                  <c:v>80.211000000000027</c:v>
                </c:pt>
                <c:pt idx="260">
                  <c:v>80.385999999999981</c:v>
                </c:pt>
                <c:pt idx="261">
                  <c:v>80.56</c:v>
                </c:pt>
                <c:pt idx="262">
                  <c:v>80.73</c:v>
                </c:pt>
                <c:pt idx="263">
                  <c:v>80.897999999999996</c:v>
                </c:pt>
                <c:pt idx="264">
                  <c:v>81.069999999999993</c:v>
                </c:pt>
                <c:pt idx="265">
                  <c:v>81.253</c:v>
                </c:pt>
                <c:pt idx="266">
                  <c:v>81.432000000000002</c:v>
                </c:pt>
                <c:pt idx="267">
                  <c:v>81.599000000000004</c:v>
                </c:pt>
                <c:pt idx="268">
                  <c:v>81.763999999999996</c:v>
                </c:pt>
                <c:pt idx="269">
                  <c:v>81.930999999999997</c:v>
                </c:pt>
                <c:pt idx="270">
                  <c:v>82.1</c:v>
                </c:pt>
                <c:pt idx="271">
                  <c:v>82.271999999999991</c:v>
                </c:pt>
                <c:pt idx="272">
                  <c:v>82.450999999999993</c:v>
                </c:pt>
                <c:pt idx="273">
                  <c:v>82.625999999999948</c:v>
                </c:pt>
                <c:pt idx="274">
                  <c:v>82.790999999999997</c:v>
                </c:pt>
                <c:pt idx="275">
                  <c:v>82.953999999999994</c:v>
                </c:pt>
                <c:pt idx="276">
                  <c:v>83.117000000000004</c:v>
                </c:pt>
                <c:pt idx="277">
                  <c:v>83.284000000000006</c:v>
                </c:pt>
                <c:pt idx="278">
                  <c:v>83.455000000000013</c:v>
                </c:pt>
                <c:pt idx="279">
                  <c:v>83.619</c:v>
                </c:pt>
                <c:pt idx="280">
                  <c:v>83.786000000000001</c:v>
                </c:pt>
                <c:pt idx="281">
                  <c:v>83.953999999999994</c:v>
                </c:pt>
                <c:pt idx="282">
                  <c:v>84.122999999999948</c:v>
                </c:pt>
                <c:pt idx="283">
                  <c:v>84.293000000000006</c:v>
                </c:pt>
                <c:pt idx="284">
                  <c:v>84.459000000000003</c:v>
                </c:pt>
                <c:pt idx="285">
                  <c:v>84.625999999999948</c:v>
                </c:pt>
                <c:pt idx="286">
                  <c:v>84.796999999999997</c:v>
                </c:pt>
                <c:pt idx="287">
                  <c:v>84.971000000000004</c:v>
                </c:pt>
                <c:pt idx="288">
                  <c:v>85.146000000000001</c:v>
                </c:pt>
                <c:pt idx="289">
                  <c:v>85.315000000000012</c:v>
                </c:pt>
                <c:pt idx="290">
                  <c:v>85.491000000000099</c:v>
                </c:pt>
                <c:pt idx="291">
                  <c:v>85.668999999999983</c:v>
                </c:pt>
                <c:pt idx="292">
                  <c:v>85.846000000000004</c:v>
                </c:pt>
                <c:pt idx="293">
                  <c:v>86.019000000000005</c:v>
                </c:pt>
                <c:pt idx="294">
                  <c:v>86.191000000000003</c:v>
                </c:pt>
                <c:pt idx="295">
                  <c:v>86.363</c:v>
                </c:pt>
                <c:pt idx="296">
                  <c:v>86.527999999999992</c:v>
                </c:pt>
                <c:pt idx="297">
                  <c:v>86.697000000000003</c:v>
                </c:pt>
                <c:pt idx="298">
                  <c:v>86.873999999999981</c:v>
                </c:pt>
                <c:pt idx="299">
                  <c:v>87.06</c:v>
                </c:pt>
                <c:pt idx="300">
                  <c:v>87.245000000000005</c:v>
                </c:pt>
                <c:pt idx="301">
                  <c:v>87.418000000000006</c:v>
                </c:pt>
                <c:pt idx="302">
                  <c:v>87.588999999999999</c:v>
                </c:pt>
                <c:pt idx="303">
                  <c:v>87.757999999999996</c:v>
                </c:pt>
                <c:pt idx="304">
                  <c:v>87.926000000000002</c:v>
                </c:pt>
                <c:pt idx="305">
                  <c:v>88.092000000000013</c:v>
                </c:pt>
                <c:pt idx="306">
                  <c:v>88.26</c:v>
                </c:pt>
                <c:pt idx="307">
                  <c:v>88.429000000000002</c:v>
                </c:pt>
                <c:pt idx="308">
                  <c:v>88.596000000000004</c:v>
                </c:pt>
                <c:pt idx="309">
                  <c:v>88.763000000000005</c:v>
                </c:pt>
                <c:pt idx="310">
                  <c:v>88.930999999999997</c:v>
                </c:pt>
                <c:pt idx="311">
                  <c:v>89.1</c:v>
                </c:pt>
                <c:pt idx="312">
                  <c:v>89.274999999999991</c:v>
                </c:pt>
                <c:pt idx="313">
                  <c:v>89.456999999999994</c:v>
                </c:pt>
                <c:pt idx="314">
                  <c:v>89.635999999999981</c:v>
                </c:pt>
                <c:pt idx="315">
                  <c:v>89.818000000000012</c:v>
                </c:pt>
                <c:pt idx="316">
                  <c:v>89.997000000000099</c:v>
                </c:pt>
                <c:pt idx="317">
                  <c:v>90.164999999999992</c:v>
                </c:pt>
                <c:pt idx="318">
                  <c:v>90.331000000000003</c:v>
                </c:pt>
                <c:pt idx="319">
                  <c:v>90.497000000000099</c:v>
                </c:pt>
                <c:pt idx="320">
                  <c:v>90.664999999999992</c:v>
                </c:pt>
                <c:pt idx="321">
                  <c:v>90.84</c:v>
                </c:pt>
                <c:pt idx="322">
                  <c:v>91.012</c:v>
                </c:pt>
                <c:pt idx="323">
                  <c:v>91.182999999999979</c:v>
                </c:pt>
                <c:pt idx="324">
                  <c:v>91.350999999999999</c:v>
                </c:pt>
                <c:pt idx="325">
                  <c:v>91.524999999999991</c:v>
                </c:pt>
                <c:pt idx="326">
                  <c:v>91.705000000000013</c:v>
                </c:pt>
                <c:pt idx="327">
                  <c:v>91.884</c:v>
                </c:pt>
                <c:pt idx="328">
                  <c:v>92.055999999999983</c:v>
                </c:pt>
                <c:pt idx="329">
                  <c:v>92.224000000000004</c:v>
                </c:pt>
                <c:pt idx="330">
                  <c:v>92.397000000000006</c:v>
                </c:pt>
                <c:pt idx="331">
                  <c:v>92.572999999999979</c:v>
                </c:pt>
                <c:pt idx="332">
                  <c:v>92.75</c:v>
                </c:pt>
                <c:pt idx="333">
                  <c:v>92.93</c:v>
                </c:pt>
                <c:pt idx="334">
                  <c:v>93.10899999999998</c:v>
                </c:pt>
                <c:pt idx="335">
                  <c:v>93.281999999999996</c:v>
                </c:pt>
                <c:pt idx="336">
                  <c:v>93.453000000000003</c:v>
                </c:pt>
                <c:pt idx="337">
                  <c:v>93.617999999999995</c:v>
                </c:pt>
                <c:pt idx="338">
                  <c:v>93.786000000000001</c:v>
                </c:pt>
                <c:pt idx="339">
                  <c:v>93.956999999999994</c:v>
                </c:pt>
                <c:pt idx="340">
                  <c:v>94.131999999999991</c:v>
                </c:pt>
                <c:pt idx="341">
                  <c:v>94.316000000000003</c:v>
                </c:pt>
                <c:pt idx="342">
                  <c:v>94.497000000000099</c:v>
                </c:pt>
                <c:pt idx="343">
                  <c:v>94.674999999999983</c:v>
                </c:pt>
                <c:pt idx="344">
                  <c:v>94.845000000000013</c:v>
                </c:pt>
                <c:pt idx="345">
                  <c:v>95.01</c:v>
                </c:pt>
                <c:pt idx="346">
                  <c:v>95.180999999999983</c:v>
                </c:pt>
                <c:pt idx="347">
                  <c:v>95.353999999999999</c:v>
                </c:pt>
                <c:pt idx="348">
                  <c:v>95.528999999999982</c:v>
                </c:pt>
                <c:pt idx="349">
                  <c:v>95.698999999999998</c:v>
                </c:pt>
                <c:pt idx="350">
                  <c:v>95.867000000000004</c:v>
                </c:pt>
                <c:pt idx="351">
                  <c:v>96.037000000000006</c:v>
                </c:pt>
                <c:pt idx="352">
                  <c:v>96.209000000000003</c:v>
                </c:pt>
                <c:pt idx="353">
                  <c:v>96.377999999999986</c:v>
                </c:pt>
                <c:pt idx="354">
                  <c:v>96.543000000000006</c:v>
                </c:pt>
                <c:pt idx="355">
                  <c:v>96.706000000000003</c:v>
                </c:pt>
                <c:pt idx="356">
                  <c:v>96.872999999999948</c:v>
                </c:pt>
                <c:pt idx="357">
                  <c:v>97.045000000000002</c:v>
                </c:pt>
                <c:pt idx="358">
                  <c:v>97.215000000000003</c:v>
                </c:pt>
                <c:pt idx="359">
                  <c:v>97.393000000000001</c:v>
                </c:pt>
                <c:pt idx="360">
                  <c:v>97.569000000000003</c:v>
                </c:pt>
                <c:pt idx="361">
                  <c:v>97.744000000000099</c:v>
                </c:pt>
                <c:pt idx="362">
                  <c:v>97.921999999999997</c:v>
                </c:pt>
                <c:pt idx="363">
                  <c:v>98.096000000000004</c:v>
                </c:pt>
                <c:pt idx="364">
                  <c:v>98.269000000000005</c:v>
                </c:pt>
                <c:pt idx="365">
                  <c:v>98.44100000000013</c:v>
                </c:pt>
                <c:pt idx="366">
                  <c:v>98.61</c:v>
                </c:pt>
                <c:pt idx="367">
                  <c:v>98.787000000000006</c:v>
                </c:pt>
                <c:pt idx="368">
                  <c:v>98.964000000000027</c:v>
                </c:pt>
                <c:pt idx="369">
                  <c:v>99.134999999999991</c:v>
                </c:pt>
                <c:pt idx="370">
                  <c:v>99.301999999999992</c:v>
                </c:pt>
                <c:pt idx="371">
                  <c:v>99.47</c:v>
                </c:pt>
                <c:pt idx="372">
                  <c:v>99.646000000000001</c:v>
                </c:pt>
                <c:pt idx="373">
                  <c:v>99.825999999999979</c:v>
                </c:pt>
                <c:pt idx="374">
                  <c:v>100.00700000000002</c:v>
                </c:pt>
                <c:pt idx="375">
                  <c:v>100.19499999999999</c:v>
                </c:pt>
                <c:pt idx="376">
                  <c:v>100.37899999999998</c:v>
                </c:pt>
                <c:pt idx="377">
                  <c:v>100.559</c:v>
                </c:pt>
                <c:pt idx="378">
                  <c:v>100.73099999999999</c:v>
                </c:pt>
                <c:pt idx="379">
                  <c:v>100.89700000000002</c:v>
                </c:pt>
                <c:pt idx="380">
                  <c:v>101.066</c:v>
                </c:pt>
                <c:pt idx="381">
                  <c:v>101.233</c:v>
                </c:pt>
                <c:pt idx="382">
                  <c:v>101.398</c:v>
                </c:pt>
                <c:pt idx="383">
                  <c:v>101.566</c:v>
                </c:pt>
                <c:pt idx="384">
                  <c:v>101.7410000000001</c:v>
                </c:pt>
                <c:pt idx="385">
                  <c:v>101.9190000000001</c:v>
                </c:pt>
                <c:pt idx="386">
                  <c:v>102.101</c:v>
                </c:pt>
                <c:pt idx="387">
                  <c:v>102.28100000000002</c:v>
                </c:pt>
                <c:pt idx="388">
                  <c:v>102.456</c:v>
                </c:pt>
                <c:pt idx="389">
                  <c:v>102.62599999999998</c:v>
                </c:pt>
                <c:pt idx="390">
                  <c:v>102.803</c:v>
                </c:pt>
                <c:pt idx="391">
                  <c:v>102.977</c:v>
                </c:pt>
                <c:pt idx="392">
                  <c:v>103.15199999999999</c:v>
                </c:pt>
                <c:pt idx="393">
                  <c:v>103.32199999999999</c:v>
                </c:pt>
                <c:pt idx="394">
                  <c:v>103.49000000000002</c:v>
                </c:pt>
                <c:pt idx="395">
                  <c:v>103.663</c:v>
                </c:pt>
                <c:pt idx="396">
                  <c:v>103.84399999999999</c:v>
                </c:pt>
                <c:pt idx="397">
                  <c:v>104.024</c:v>
                </c:pt>
                <c:pt idx="398">
                  <c:v>104.199</c:v>
                </c:pt>
                <c:pt idx="399">
                  <c:v>104.37199999999999</c:v>
                </c:pt>
                <c:pt idx="400">
                  <c:v>104.5470000000001</c:v>
                </c:pt>
                <c:pt idx="401">
                  <c:v>104.726</c:v>
                </c:pt>
                <c:pt idx="402">
                  <c:v>104.905</c:v>
                </c:pt>
                <c:pt idx="403">
                  <c:v>105.087</c:v>
                </c:pt>
                <c:pt idx="404">
                  <c:v>105.265</c:v>
                </c:pt>
                <c:pt idx="405">
                  <c:v>105.44200000000002</c:v>
                </c:pt>
                <c:pt idx="406">
                  <c:v>105.616</c:v>
                </c:pt>
                <c:pt idx="407">
                  <c:v>105.79</c:v>
                </c:pt>
                <c:pt idx="408">
                  <c:v>105.965</c:v>
                </c:pt>
                <c:pt idx="409">
                  <c:v>106.14</c:v>
                </c:pt>
                <c:pt idx="410">
                  <c:v>106.31</c:v>
                </c:pt>
                <c:pt idx="411">
                  <c:v>106.482</c:v>
                </c:pt>
                <c:pt idx="412">
                  <c:v>106.654</c:v>
                </c:pt>
                <c:pt idx="413">
                  <c:v>106.833</c:v>
                </c:pt>
                <c:pt idx="414">
                  <c:v>107.006</c:v>
                </c:pt>
                <c:pt idx="415">
                  <c:v>107.18300000000001</c:v>
                </c:pt>
                <c:pt idx="416">
                  <c:v>107.35599999999998</c:v>
                </c:pt>
                <c:pt idx="417">
                  <c:v>107.53</c:v>
                </c:pt>
                <c:pt idx="418">
                  <c:v>107.703</c:v>
                </c:pt>
                <c:pt idx="419">
                  <c:v>107.87299999999998</c:v>
                </c:pt>
                <c:pt idx="420">
                  <c:v>108.039</c:v>
                </c:pt>
                <c:pt idx="421">
                  <c:v>108.2</c:v>
                </c:pt>
                <c:pt idx="422">
                  <c:v>108.357</c:v>
                </c:pt>
                <c:pt idx="423">
                  <c:v>108.51300000000002</c:v>
                </c:pt>
                <c:pt idx="424">
                  <c:v>108.66999999999999</c:v>
                </c:pt>
                <c:pt idx="425">
                  <c:v>108.833</c:v>
                </c:pt>
                <c:pt idx="426">
                  <c:v>108.99900000000002</c:v>
                </c:pt>
                <c:pt idx="427">
                  <c:v>109.15900000000001</c:v>
                </c:pt>
                <c:pt idx="428">
                  <c:v>109.318</c:v>
                </c:pt>
                <c:pt idx="429">
                  <c:v>109.48399999999999</c:v>
                </c:pt>
                <c:pt idx="430">
                  <c:v>109.64700000000002</c:v>
                </c:pt>
                <c:pt idx="431">
                  <c:v>109.809</c:v>
                </c:pt>
                <c:pt idx="432">
                  <c:v>109.976</c:v>
                </c:pt>
                <c:pt idx="433">
                  <c:v>110.149</c:v>
                </c:pt>
                <c:pt idx="434">
                  <c:v>110.331</c:v>
                </c:pt>
                <c:pt idx="435">
                  <c:v>110.51</c:v>
                </c:pt>
                <c:pt idx="436">
                  <c:v>110.68899999999998</c:v>
                </c:pt>
                <c:pt idx="437">
                  <c:v>110.86</c:v>
                </c:pt>
                <c:pt idx="438">
                  <c:v>111.02800000000001</c:v>
                </c:pt>
                <c:pt idx="439">
                  <c:v>111.202</c:v>
                </c:pt>
                <c:pt idx="440">
                  <c:v>111.37599999999998</c:v>
                </c:pt>
                <c:pt idx="441">
                  <c:v>111.554</c:v>
                </c:pt>
                <c:pt idx="442">
                  <c:v>111.73699999999999</c:v>
                </c:pt>
                <c:pt idx="443">
                  <c:v>111.9110000000001</c:v>
                </c:pt>
                <c:pt idx="444">
                  <c:v>112.084</c:v>
                </c:pt>
                <c:pt idx="445">
                  <c:v>112.24600000000002</c:v>
                </c:pt>
                <c:pt idx="446">
                  <c:v>112.40700000000002</c:v>
                </c:pt>
                <c:pt idx="447">
                  <c:v>112.574</c:v>
                </c:pt>
                <c:pt idx="448">
                  <c:v>112.739</c:v>
                </c:pt>
                <c:pt idx="449">
                  <c:v>112.90300000000002</c:v>
                </c:pt>
                <c:pt idx="450">
                  <c:v>113.06399999999999</c:v>
                </c:pt>
                <c:pt idx="451">
                  <c:v>113.22799999999999</c:v>
                </c:pt>
                <c:pt idx="452">
                  <c:v>113.4</c:v>
                </c:pt>
                <c:pt idx="453">
                  <c:v>113.577</c:v>
                </c:pt>
                <c:pt idx="454">
                  <c:v>113.752</c:v>
                </c:pt>
                <c:pt idx="455">
                  <c:v>113.92</c:v>
                </c:pt>
                <c:pt idx="456">
                  <c:v>114.08799999999999</c:v>
                </c:pt>
                <c:pt idx="457">
                  <c:v>114.255</c:v>
                </c:pt>
                <c:pt idx="458">
                  <c:v>114.428</c:v>
                </c:pt>
                <c:pt idx="459">
                  <c:v>114.601</c:v>
                </c:pt>
                <c:pt idx="460">
                  <c:v>114.78</c:v>
                </c:pt>
                <c:pt idx="461">
                  <c:v>114.959</c:v>
                </c:pt>
                <c:pt idx="462">
                  <c:v>115.14</c:v>
                </c:pt>
                <c:pt idx="463">
                  <c:v>115.321</c:v>
                </c:pt>
                <c:pt idx="464">
                  <c:v>115.495</c:v>
                </c:pt>
                <c:pt idx="465">
                  <c:v>115.66500000000001</c:v>
                </c:pt>
                <c:pt idx="466">
                  <c:v>115.83799999999999</c:v>
                </c:pt>
                <c:pt idx="467">
                  <c:v>116.01100000000002</c:v>
                </c:pt>
                <c:pt idx="468">
                  <c:v>116.18799999999999</c:v>
                </c:pt>
                <c:pt idx="469">
                  <c:v>116.36999999999999</c:v>
                </c:pt>
                <c:pt idx="470">
                  <c:v>116.5470000000001</c:v>
                </c:pt>
                <c:pt idx="471">
                  <c:v>116.718</c:v>
                </c:pt>
                <c:pt idx="472">
                  <c:v>116.889</c:v>
                </c:pt>
                <c:pt idx="473">
                  <c:v>117.05800000000001</c:v>
                </c:pt>
                <c:pt idx="474">
                  <c:v>117.221</c:v>
                </c:pt>
                <c:pt idx="475">
                  <c:v>117.386</c:v>
                </c:pt>
                <c:pt idx="476">
                  <c:v>117.557</c:v>
                </c:pt>
                <c:pt idx="477">
                  <c:v>117.732</c:v>
                </c:pt>
                <c:pt idx="478">
                  <c:v>117.90100000000002</c:v>
                </c:pt>
                <c:pt idx="479">
                  <c:v>118.07599999999998</c:v>
                </c:pt>
                <c:pt idx="480">
                  <c:v>118.254</c:v>
                </c:pt>
                <c:pt idx="481">
                  <c:v>118.435</c:v>
                </c:pt>
                <c:pt idx="482">
                  <c:v>118.60899999999998</c:v>
                </c:pt>
                <c:pt idx="483">
                  <c:v>118.779</c:v>
                </c:pt>
                <c:pt idx="484">
                  <c:v>118.94800000000002</c:v>
                </c:pt>
                <c:pt idx="485">
                  <c:v>119.11999999999999</c:v>
                </c:pt>
                <c:pt idx="486">
                  <c:v>119.29</c:v>
                </c:pt>
                <c:pt idx="487">
                  <c:v>119.456</c:v>
                </c:pt>
                <c:pt idx="488">
                  <c:v>119.61799999999999</c:v>
                </c:pt>
                <c:pt idx="489">
                  <c:v>119.779</c:v>
                </c:pt>
                <c:pt idx="490">
                  <c:v>119.9400000000001</c:v>
                </c:pt>
                <c:pt idx="491">
                  <c:v>120.10899999999998</c:v>
                </c:pt>
                <c:pt idx="492">
                  <c:v>120.279</c:v>
                </c:pt>
                <c:pt idx="493">
                  <c:v>120.45099999999999</c:v>
                </c:pt>
                <c:pt idx="494">
                  <c:v>120.621</c:v>
                </c:pt>
                <c:pt idx="495">
                  <c:v>120.792</c:v>
                </c:pt>
                <c:pt idx="496">
                  <c:v>120.9610000000001</c:v>
                </c:pt>
                <c:pt idx="497">
                  <c:v>121.133</c:v>
                </c:pt>
                <c:pt idx="498">
                  <c:v>121.3</c:v>
                </c:pt>
                <c:pt idx="499">
                  <c:v>121.4670000000001</c:v>
                </c:pt>
                <c:pt idx="500">
                  <c:v>121.63500000000001</c:v>
                </c:pt>
                <c:pt idx="501">
                  <c:v>121.80200000000001</c:v>
                </c:pt>
                <c:pt idx="502">
                  <c:v>121.968</c:v>
                </c:pt>
                <c:pt idx="503">
                  <c:v>122.131</c:v>
                </c:pt>
                <c:pt idx="504">
                  <c:v>122.29300000000002</c:v>
                </c:pt>
                <c:pt idx="505">
                  <c:v>122.453</c:v>
                </c:pt>
                <c:pt idx="506">
                  <c:v>122.61199999999999</c:v>
                </c:pt>
                <c:pt idx="507">
                  <c:v>122.771</c:v>
                </c:pt>
                <c:pt idx="508">
                  <c:v>122.94100000000012</c:v>
                </c:pt>
                <c:pt idx="509">
                  <c:v>123.11</c:v>
                </c:pt>
                <c:pt idx="510">
                  <c:v>123.28</c:v>
                </c:pt>
                <c:pt idx="511">
                  <c:v>123.4490000000001</c:v>
                </c:pt>
                <c:pt idx="512">
                  <c:v>123.613</c:v>
                </c:pt>
                <c:pt idx="513">
                  <c:v>123.773</c:v>
                </c:pt>
                <c:pt idx="514">
                  <c:v>123.9340000000001</c:v>
                </c:pt>
                <c:pt idx="515">
                  <c:v>124.093</c:v>
                </c:pt>
                <c:pt idx="516">
                  <c:v>124.252</c:v>
                </c:pt>
                <c:pt idx="517">
                  <c:v>124.41500000000002</c:v>
                </c:pt>
                <c:pt idx="518">
                  <c:v>124.58499999999999</c:v>
                </c:pt>
                <c:pt idx="519">
                  <c:v>124.75</c:v>
                </c:pt>
                <c:pt idx="520">
                  <c:v>124.91500000000002</c:v>
                </c:pt>
                <c:pt idx="521">
                  <c:v>125.07799999999999</c:v>
                </c:pt>
                <c:pt idx="522">
                  <c:v>125.23699999999999</c:v>
                </c:pt>
                <c:pt idx="523">
                  <c:v>125.396</c:v>
                </c:pt>
                <c:pt idx="524">
                  <c:v>125.557</c:v>
                </c:pt>
                <c:pt idx="525">
                  <c:v>125.71899999999999</c:v>
                </c:pt>
                <c:pt idx="526">
                  <c:v>125.87899999999998</c:v>
                </c:pt>
                <c:pt idx="527">
                  <c:v>126.0410000000001</c:v>
                </c:pt>
                <c:pt idx="528">
                  <c:v>126.209</c:v>
                </c:pt>
                <c:pt idx="529">
                  <c:v>126.38</c:v>
                </c:pt>
                <c:pt idx="530">
                  <c:v>126.542</c:v>
                </c:pt>
                <c:pt idx="531">
                  <c:v>126.7</c:v>
                </c:pt>
                <c:pt idx="532">
                  <c:v>126.857</c:v>
                </c:pt>
                <c:pt idx="533">
                  <c:v>127.02200000000001</c:v>
                </c:pt>
                <c:pt idx="534">
                  <c:v>127.191</c:v>
                </c:pt>
                <c:pt idx="535">
                  <c:v>127.369</c:v>
                </c:pt>
                <c:pt idx="536">
                  <c:v>127.5440000000001</c:v>
                </c:pt>
                <c:pt idx="537">
                  <c:v>127.715</c:v>
                </c:pt>
                <c:pt idx="538">
                  <c:v>127.88200000000001</c:v>
                </c:pt>
                <c:pt idx="539">
                  <c:v>128.04599999999999</c:v>
                </c:pt>
                <c:pt idx="540">
                  <c:v>128.20999999999998</c:v>
                </c:pt>
                <c:pt idx="541">
                  <c:v>128.38300000000001</c:v>
                </c:pt>
                <c:pt idx="542">
                  <c:v>128.55800000000019</c:v>
                </c:pt>
                <c:pt idx="543">
                  <c:v>128.73099999999999</c:v>
                </c:pt>
                <c:pt idx="544">
                  <c:v>128.904</c:v>
                </c:pt>
                <c:pt idx="545">
                  <c:v>129.072</c:v>
                </c:pt>
                <c:pt idx="546">
                  <c:v>129.23399999999998</c:v>
                </c:pt>
                <c:pt idx="547">
                  <c:v>129.39600000000004</c:v>
                </c:pt>
                <c:pt idx="548">
                  <c:v>129.559</c:v>
                </c:pt>
                <c:pt idx="549">
                  <c:v>129.727</c:v>
                </c:pt>
                <c:pt idx="550">
                  <c:v>129.893</c:v>
                </c:pt>
                <c:pt idx="551">
                  <c:v>130.05700000000004</c:v>
                </c:pt>
                <c:pt idx="552">
                  <c:v>130.22499999999999</c:v>
                </c:pt>
                <c:pt idx="553">
                  <c:v>130.39200000000019</c:v>
                </c:pt>
                <c:pt idx="554">
                  <c:v>130.55500000000001</c:v>
                </c:pt>
                <c:pt idx="555">
                  <c:v>130.71499999999995</c:v>
                </c:pt>
                <c:pt idx="556">
                  <c:v>130.87700000000001</c:v>
                </c:pt>
                <c:pt idx="557">
                  <c:v>131.03700000000001</c:v>
                </c:pt>
                <c:pt idx="558">
                  <c:v>131.19800000000001</c:v>
                </c:pt>
                <c:pt idx="559">
                  <c:v>131.3570000000002</c:v>
                </c:pt>
                <c:pt idx="560">
                  <c:v>131.51299999999998</c:v>
                </c:pt>
                <c:pt idx="561">
                  <c:v>131.666</c:v>
                </c:pt>
                <c:pt idx="562">
                  <c:v>131.816</c:v>
                </c:pt>
                <c:pt idx="563">
                  <c:v>131.96700000000001</c:v>
                </c:pt>
                <c:pt idx="564">
                  <c:v>132.125</c:v>
                </c:pt>
                <c:pt idx="565">
                  <c:v>132.28900000000002</c:v>
                </c:pt>
                <c:pt idx="566">
                  <c:v>132.45400000000001</c:v>
                </c:pt>
                <c:pt idx="567">
                  <c:v>132.61799999999999</c:v>
                </c:pt>
                <c:pt idx="568">
                  <c:v>132.785</c:v>
                </c:pt>
                <c:pt idx="569">
                  <c:v>132.94899999999998</c:v>
                </c:pt>
                <c:pt idx="570">
                  <c:v>133.10599999999999</c:v>
                </c:pt>
                <c:pt idx="571">
                  <c:v>133.26999999999998</c:v>
                </c:pt>
                <c:pt idx="572">
                  <c:v>133.43800000000007</c:v>
                </c:pt>
                <c:pt idx="573">
                  <c:v>133.60399999999998</c:v>
                </c:pt>
                <c:pt idx="574">
                  <c:v>133.76899999999998</c:v>
                </c:pt>
                <c:pt idx="575">
                  <c:v>133.929</c:v>
                </c:pt>
                <c:pt idx="576">
                  <c:v>134.09</c:v>
                </c:pt>
                <c:pt idx="577">
                  <c:v>134.255</c:v>
                </c:pt>
                <c:pt idx="578">
                  <c:v>134.41899999999998</c:v>
                </c:pt>
                <c:pt idx="579">
                  <c:v>134.58600000000001</c:v>
                </c:pt>
                <c:pt idx="580">
                  <c:v>134.755</c:v>
                </c:pt>
                <c:pt idx="581">
                  <c:v>134.93200000000004</c:v>
                </c:pt>
                <c:pt idx="582">
                  <c:v>135.10899999999998</c:v>
                </c:pt>
                <c:pt idx="583">
                  <c:v>135.28399999999999</c:v>
                </c:pt>
                <c:pt idx="584">
                  <c:v>135.453</c:v>
                </c:pt>
                <c:pt idx="585">
                  <c:v>135.62</c:v>
                </c:pt>
                <c:pt idx="586">
                  <c:v>135.78700000000001</c:v>
                </c:pt>
                <c:pt idx="587">
                  <c:v>135.95400000000001</c:v>
                </c:pt>
                <c:pt idx="588">
                  <c:v>136.11899999999997</c:v>
                </c:pt>
                <c:pt idx="589">
                  <c:v>136.28300000000002</c:v>
                </c:pt>
                <c:pt idx="590">
                  <c:v>136.45100000000019</c:v>
                </c:pt>
                <c:pt idx="591">
                  <c:v>136.61699999999999</c:v>
                </c:pt>
                <c:pt idx="592">
                  <c:v>136.786</c:v>
                </c:pt>
                <c:pt idx="593">
                  <c:v>136.94899999999998</c:v>
                </c:pt>
                <c:pt idx="594">
                  <c:v>137.10999999999999</c:v>
                </c:pt>
                <c:pt idx="595">
                  <c:v>137.268</c:v>
                </c:pt>
                <c:pt idx="596">
                  <c:v>137.42700000000019</c:v>
                </c:pt>
                <c:pt idx="597">
                  <c:v>137.58800000000019</c:v>
                </c:pt>
                <c:pt idx="598">
                  <c:v>137.74499999999998</c:v>
                </c:pt>
                <c:pt idx="599">
                  <c:v>137.90200000000004</c:v>
                </c:pt>
                <c:pt idx="600">
                  <c:v>138.05800000000019</c:v>
                </c:pt>
                <c:pt idx="601">
                  <c:v>138.21799999999999</c:v>
                </c:pt>
                <c:pt idx="602">
                  <c:v>138.38400000000001</c:v>
                </c:pt>
                <c:pt idx="603">
                  <c:v>138.55200000000019</c:v>
                </c:pt>
                <c:pt idx="604">
                  <c:v>138.71599999999998</c:v>
                </c:pt>
                <c:pt idx="605">
                  <c:v>138.88000000000019</c:v>
                </c:pt>
                <c:pt idx="606">
                  <c:v>139.04299999999998</c:v>
                </c:pt>
                <c:pt idx="607">
                  <c:v>139.20999999999998</c:v>
                </c:pt>
                <c:pt idx="608">
                  <c:v>139.37300000000002</c:v>
                </c:pt>
                <c:pt idx="609">
                  <c:v>139.53399999999999</c:v>
                </c:pt>
                <c:pt idx="610">
                  <c:v>139.69899999999998</c:v>
                </c:pt>
                <c:pt idx="611">
                  <c:v>139.86000000000001</c:v>
                </c:pt>
                <c:pt idx="612">
                  <c:v>140.01899999999998</c:v>
                </c:pt>
                <c:pt idx="613">
                  <c:v>140.18100000000001</c:v>
                </c:pt>
                <c:pt idx="614">
                  <c:v>140.33700000000007</c:v>
                </c:pt>
                <c:pt idx="615">
                  <c:v>140.495</c:v>
                </c:pt>
                <c:pt idx="616">
                  <c:v>140.65800000000004</c:v>
                </c:pt>
                <c:pt idx="617">
                  <c:v>140.82800000000023</c:v>
                </c:pt>
                <c:pt idx="618">
                  <c:v>141</c:v>
                </c:pt>
                <c:pt idx="619">
                  <c:v>141.17499999999998</c:v>
                </c:pt>
                <c:pt idx="620">
                  <c:v>141.34399999999999</c:v>
                </c:pt>
                <c:pt idx="621">
                  <c:v>141.511</c:v>
                </c:pt>
                <c:pt idx="622">
                  <c:v>141.67499999999998</c:v>
                </c:pt>
                <c:pt idx="623">
                  <c:v>141.84300000000002</c:v>
                </c:pt>
                <c:pt idx="624">
                  <c:v>142.02000000000001</c:v>
                </c:pt>
                <c:pt idx="625">
                  <c:v>142.19299999999998</c:v>
                </c:pt>
                <c:pt idx="626">
                  <c:v>142.35900000000001</c:v>
                </c:pt>
                <c:pt idx="627">
                  <c:v>142.51899999999998</c:v>
                </c:pt>
                <c:pt idx="628">
                  <c:v>142.67699999999999</c:v>
                </c:pt>
                <c:pt idx="629">
                  <c:v>142.83600000000001</c:v>
                </c:pt>
                <c:pt idx="630">
                  <c:v>142.99600000000001</c:v>
                </c:pt>
                <c:pt idx="631">
                  <c:v>143.155</c:v>
                </c:pt>
                <c:pt idx="632">
                  <c:v>143.31100000000001</c:v>
                </c:pt>
                <c:pt idx="633">
                  <c:v>143.47499999999999</c:v>
                </c:pt>
                <c:pt idx="634">
                  <c:v>143.636</c:v>
                </c:pt>
                <c:pt idx="635">
                  <c:v>143.78800000000001</c:v>
                </c:pt>
                <c:pt idx="636">
                  <c:v>143.94299999999998</c:v>
                </c:pt>
                <c:pt idx="637">
                  <c:v>144.10299999999998</c:v>
                </c:pt>
                <c:pt idx="638">
                  <c:v>144.26599999999999</c:v>
                </c:pt>
                <c:pt idx="639">
                  <c:v>144.429</c:v>
                </c:pt>
                <c:pt idx="640">
                  <c:v>144.59200000000001</c:v>
                </c:pt>
                <c:pt idx="641">
                  <c:v>144.75700000000001</c:v>
                </c:pt>
                <c:pt idx="642">
                  <c:v>144.92100000000019</c:v>
                </c:pt>
                <c:pt idx="643">
                  <c:v>145.08200000000019</c:v>
                </c:pt>
                <c:pt idx="644">
                  <c:v>145.23899999999998</c:v>
                </c:pt>
                <c:pt idx="645">
                  <c:v>145.39000000000001</c:v>
                </c:pt>
                <c:pt idx="646">
                  <c:v>145.54399999999998</c:v>
                </c:pt>
                <c:pt idx="647">
                  <c:v>145.69899999999998</c:v>
                </c:pt>
                <c:pt idx="648">
                  <c:v>145.85900000000001</c:v>
                </c:pt>
                <c:pt idx="649">
                  <c:v>146.02200000000019</c:v>
                </c:pt>
                <c:pt idx="650">
                  <c:v>146.185</c:v>
                </c:pt>
                <c:pt idx="651">
                  <c:v>146.34200000000001</c:v>
                </c:pt>
                <c:pt idx="652">
                  <c:v>146.501</c:v>
                </c:pt>
                <c:pt idx="653">
                  <c:v>146.67499999999998</c:v>
                </c:pt>
                <c:pt idx="654">
                  <c:v>146.85200000000023</c:v>
                </c:pt>
                <c:pt idx="655">
                  <c:v>147.023</c:v>
                </c:pt>
                <c:pt idx="656">
                  <c:v>147.191</c:v>
                </c:pt>
                <c:pt idx="657">
                  <c:v>147.3570000000002</c:v>
                </c:pt>
                <c:pt idx="658">
                  <c:v>147.523</c:v>
                </c:pt>
                <c:pt idx="659">
                  <c:v>147.69</c:v>
                </c:pt>
                <c:pt idx="660">
                  <c:v>147.85200000000023</c:v>
                </c:pt>
                <c:pt idx="661">
                  <c:v>148.01399999999998</c:v>
                </c:pt>
                <c:pt idx="662">
                  <c:v>148.17099999999999</c:v>
                </c:pt>
                <c:pt idx="663">
                  <c:v>148.32500000000007</c:v>
                </c:pt>
                <c:pt idx="664">
                  <c:v>148.47800000000001</c:v>
                </c:pt>
                <c:pt idx="665">
                  <c:v>148.63</c:v>
                </c:pt>
                <c:pt idx="666">
                  <c:v>148.79</c:v>
                </c:pt>
                <c:pt idx="667">
                  <c:v>148.94899999999998</c:v>
                </c:pt>
                <c:pt idx="668">
                  <c:v>149.11699999999999</c:v>
                </c:pt>
                <c:pt idx="669">
                  <c:v>149.28700000000001</c:v>
                </c:pt>
                <c:pt idx="670">
                  <c:v>149.4520000000002</c:v>
                </c:pt>
                <c:pt idx="671">
                  <c:v>149.61299999999997</c:v>
                </c:pt>
                <c:pt idx="672">
                  <c:v>149.77199999999999</c:v>
                </c:pt>
                <c:pt idx="673">
                  <c:v>149.93600000000001</c:v>
                </c:pt>
                <c:pt idx="674">
                  <c:v>150.102</c:v>
                </c:pt>
                <c:pt idx="675">
                  <c:v>150.268</c:v>
                </c:pt>
                <c:pt idx="676">
                  <c:v>150.4280000000002</c:v>
                </c:pt>
                <c:pt idx="677">
                  <c:v>150.58200000000019</c:v>
                </c:pt>
                <c:pt idx="678">
                  <c:v>150.73299999999998</c:v>
                </c:pt>
                <c:pt idx="679">
                  <c:v>150.88500000000019</c:v>
                </c:pt>
                <c:pt idx="680">
                  <c:v>151.04599999999999</c:v>
                </c:pt>
                <c:pt idx="681">
                  <c:v>151.20999999999998</c:v>
                </c:pt>
                <c:pt idx="682">
                  <c:v>151.37300000000002</c:v>
                </c:pt>
                <c:pt idx="683">
                  <c:v>151.53700000000001</c:v>
                </c:pt>
                <c:pt idx="684">
                  <c:v>151.69899999999998</c:v>
                </c:pt>
                <c:pt idx="685">
                  <c:v>151.8570000000002</c:v>
                </c:pt>
                <c:pt idx="686">
                  <c:v>152.01399999999998</c:v>
                </c:pt>
                <c:pt idx="687">
                  <c:v>152.17499999999998</c:v>
                </c:pt>
                <c:pt idx="688">
                  <c:v>152.33600000000001</c:v>
                </c:pt>
                <c:pt idx="689">
                  <c:v>152.505</c:v>
                </c:pt>
                <c:pt idx="690">
                  <c:v>152.66299999999998</c:v>
                </c:pt>
                <c:pt idx="691">
                  <c:v>152.82400000000001</c:v>
                </c:pt>
                <c:pt idx="692">
                  <c:v>152.98700000000019</c:v>
                </c:pt>
                <c:pt idx="693">
                  <c:v>153.15300000000002</c:v>
                </c:pt>
                <c:pt idx="694">
                  <c:v>153.31900000000002</c:v>
                </c:pt>
                <c:pt idx="695">
                  <c:v>153.47999999999999</c:v>
                </c:pt>
                <c:pt idx="696">
                  <c:v>153.648</c:v>
                </c:pt>
                <c:pt idx="697">
                  <c:v>153.81100000000001</c:v>
                </c:pt>
                <c:pt idx="698">
                  <c:v>153.97</c:v>
                </c:pt>
                <c:pt idx="699">
                  <c:v>154.125</c:v>
                </c:pt>
                <c:pt idx="700">
                  <c:v>154.28200000000001</c:v>
                </c:pt>
                <c:pt idx="701">
                  <c:v>154.441</c:v>
                </c:pt>
                <c:pt idx="702">
                  <c:v>154.59800000000001</c:v>
                </c:pt>
                <c:pt idx="703">
                  <c:v>154.75700000000001</c:v>
                </c:pt>
                <c:pt idx="704">
                  <c:v>154.92700000000019</c:v>
                </c:pt>
                <c:pt idx="705">
                  <c:v>155.09800000000001</c:v>
                </c:pt>
                <c:pt idx="706">
                  <c:v>155.26</c:v>
                </c:pt>
                <c:pt idx="707">
                  <c:v>155.41899999999998</c:v>
                </c:pt>
                <c:pt idx="708">
                  <c:v>155.578</c:v>
                </c:pt>
                <c:pt idx="709">
                  <c:v>155.73899999999998</c:v>
                </c:pt>
                <c:pt idx="710">
                  <c:v>155.899</c:v>
                </c:pt>
                <c:pt idx="711">
                  <c:v>156.05700000000004</c:v>
                </c:pt>
                <c:pt idx="712">
                  <c:v>156.21899999999999</c:v>
                </c:pt>
                <c:pt idx="713">
                  <c:v>156.38400000000001</c:v>
                </c:pt>
                <c:pt idx="714">
                  <c:v>156.54899999999998</c:v>
                </c:pt>
                <c:pt idx="715">
                  <c:v>156.71099999999998</c:v>
                </c:pt>
                <c:pt idx="716">
                  <c:v>156.87100000000001</c:v>
                </c:pt>
                <c:pt idx="717">
                  <c:v>157.03100000000001</c:v>
                </c:pt>
                <c:pt idx="718">
                  <c:v>157.18700000000001</c:v>
                </c:pt>
                <c:pt idx="719">
                  <c:v>157.34399999999999</c:v>
                </c:pt>
                <c:pt idx="720">
                  <c:v>157.494</c:v>
                </c:pt>
                <c:pt idx="721">
                  <c:v>157.648</c:v>
                </c:pt>
                <c:pt idx="722">
                  <c:v>157.80100000000004</c:v>
                </c:pt>
                <c:pt idx="723">
                  <c:v>157.95600000000007</c:v>
                </c:pt>
                <c:pt idx="724">
                  <c:v>158.11499999999998</c:v>
                </c:pt>
                <c:pt idx="725">
                  <c:v>158.27799999999999</c:v>
                </c:pt>
                <c:pt idx="726">
                  <c:v>158.44200000000001</c:v>
                </c:pt>
                <c:pt idx="727">
                  <c:v>158.601</c:v>
                </c:pt>
                <c:pt idx="728">
                  <c:v>158.76</c:v>
                </c:pt>
                <c:pt idx="729">
                  <c:v>158.91999999999999</c:v>
                </c:pt>
                <c:pt idx="730">
                  <c:v>159.08100000000007</c:v>
                </c:pt>
                <c:pt idx="731">
                  <c:v>159.24499999999998</c:v>
                </c:pt>
                <c:pt idx="732">
                  <c:v>159.40100000000001</c:v>
                </c:pt>
                <c:pt idx="733">
                  <c:v>159.55700000000004</c:v>
                </c:pt>
                <c:pt idx="734">
                  <c:v>159.727</c:v>
                </c:pt>
                <c:pt idx="735">
                  <c:v>159.89600000000004</c:v>
                </c:pt>
                <c:pt idx="736">
                  <c:v>160.065</c:v>
                </c:pt>
                <c:pt idx="737">
                  <c:v>160.227</c:v>
                </c:pt>
                <c:pt idx="738">
                  <c:v>160.39700000000019</c:v>
                </c:pt>
                <c:pt idx="739">
                  <c:v>160.56700000000001</c:v>
                </c:pt>
                <c:pt idx="740">
                  <c:v>160.72999999999999</c:v>
                </c:pt>
                <c:pt idx="741">
                  <c:v>160.89200000000019</c:v>
                </c:pt>
                <c:pt idx="742">
                  <c:v>161.05700000000004</c:v>
                </c:pt>
                <c:pt idx="743">
                  <c:v>161.227</c:v>
                </c:pt>
                <c:pt idx="744">
                  <c:v>161.39400000000001</c:v>
                </c:pt>
                <c:pt idx="745">
                  <c:v>161.55500000000001</c:v>
                </c:pt>
                <c:pt idx="746">
                  <c:v>161.71599999999998</c:v>
                </c:pt>
                <c:pt idx="747">
                  <c:v>161.87</c:v>
                </c:pt>
                <c:pt idx="748">
                  <c:v>162.02800000000019</c:v>
                </c:pt>
                <c:pt idx="749">
                  <c:v>162.18700000000001</c:v>
                </c:pt>
                <c:pt idx="750">
                  <c:v>162.34200000000001</c:v>
                </c:pt>
                <c:pt idx="751">
                  <c:v>162.50200000000001</c:v>
                </c:pt>
                <c:pt idx="752">
                  <c:v>162.667</c:v>
                </c:pt>
                <c:pt idx="753">
                  <c:v>162.833</c:v>
                </c:pt>
                <c:pt idx="754">
                  <c:v>163.005</c:v>
                </c:pt>
                <c:pt idx="755">
                  <c:v>163.17499999999998</c:v>
                </c:pt>
                <c:pt idx="756">
                  <c:v>163.345</c:v>
                </c:pt>
                <c:pt idx="757">
                  <c:v>163.512</c:v>
                </c:pt>
                <c:pt idx="758">
                  <c:v>163.678</c:v>
                </c:pt>
                <c:pt idx="759">
                  <c:v>163.83800000000019</c:v>
                </c:pt>
                <c:pt idx="760">
                  <c:v>164.001</c:v>
                </c:pt>
                <c:pt idx="761">
                  <c:v>164.16399999999999</c:v>
                </c:pt>
                <c:pt idx="762">
                  <c:v>164.32200000000023</c:v>
                </c:pt>
                <c:pt idx="763">
                  <c:v>164.483</c:v>
                </c:pt>
                <c:pt idx="764">
                  <c:v>164.64399999999998</c:v>
                </c:pt>
                <c:pt idx="765">
                  <c:v>164.80600000000001</c:v>
                </c:pt>
                <c:pt idx="766">
                  <c:v>164.97200000000001</c:v>
                </c:pt>
                <c:pt idx="767">
                  <c:v>165.13499999999999</c:v>
                </c:pt>
                <c:pt idx="768">
                  <c:v>165.29299999999998</c:v>
                </c:pt>
                <c:pt idx="769">
                  <c:v>165.45100000000019</c:v>
                </c:pt>
                <c:pt idx="770">
                  <c:v>165.60599999999999</c:v>
                </c:pt>
                <c:pt idx="771">
                  <c:v>165.76299999999998</c:v>
                </c:pt>
                <c:pt idx="772">
                  <c:v>165.92400000000001</c:v>
                </c:pt>
                <c:pt idx="773">
                  <c:v>166.084</c:v>
                </c:pt>
                <c:pt idx="774">
                  <c:v>166.24499999999998</c:v>
                </c:pt>
                <c:pt idx="775">
                  <c:v>166.40800000000004</c:v>
                </c:pt>
                <c:pt idx="776">
                  <c:v>166.57</c:v>
                </c:pt>
                <c:pt idx="777">
                  <c:v>166.73</c:v>
                </c:pt>
                <c:pt idx="778">
                  <c:v>166.88300000000001</c:v>
                </c:pt>
                <c:pt idx="779">
                  <c:v>167.04</c:v>
                </c:pt>
                <c:pt idx="780">
                  <c:v>167.19299999999998</c:v>
                </c:pt>
                <c:pt idx="781">
                  <c:v>167.33500000000001</c:v>
                </c:pt>
                <c:pt idx="782">
                  <c:v>167.47200000000001</c:v>
                </c:pt>
                <c:pt idx="783">
                  <c:v>167.60499999999999</c:v>
                </c:pt>
                <c:pt idx="784">
                  <c:v>167.75300000000001</c:v>
                </c:pt>
                <c:pt idx="785">
                  <c:v>167.90800000000004</c:v>
                </c:pt>
                <c:pt idx="786">
                  <c:v>168.065</c:v>
                </c:pt>
                <c:pt idx="787">
                  <c:v>168.22200000000001</c:v>
                </c:pt>
                <c:pt idx="788">
                  <c:v>168.376</c:v>
                </c:pt>
                <c:pt idx="789">
                  <c:v>168.536</c:v>
                </c:pt>
                <c:pt idx="790">
                  <c:v>168.702</c:v>
                </c:pt>
                <c:pt idx="791">
                  <c:v>168.86800000000019</c:v>
                </c:pt>
                <c:pt idx="792">
                  <c:v>169.02800000000019</c:v>
                </c:pt>
                <c:pt idx="793">
                  <c:v>169.18700000000001</c:v>
                </c:pt>
                <c:pt idx="794">
                  <c:v>169.346</c:v>
                </c:pt>
                <c:pt idx="795">
                  <c:v>169.49600000000001</c:v>
                </c:pt>
                <c:pt idx="796">
                  <c:v>169.65</c:v>
                </c:pt>
                <c:pt idx="797">
                  <c:v>169.804</c:v>
                </c:pt>
                <c:pt idx="798">
                  <c:v>169.95700000000019</c:v>
                </c:pt>
                <c:pt idx="799">
                  <c:v>170.11499999999998</c:v>
                </c:pt>
                <c:pt idx="800">
                  <c:v>170.27599999999998</c:v>
                </c:pt>
                <c:pt idx="801">
                  <c:v>170.435</c:v>
                </c:pt>
                <c:pt idx="802">
                  <c:v>170.59900000000002</c:v>
                </c:pt>
                <c:pt idx="803">
                  <c:v>170.762</c:v>
                </c:pt>
                <c:pt idx="804">
                  <c:v>170.92400000000001</c:v>
                </c:pt>
                <c:pt idx="805">
                  <c:v>171.08700000000007</c:v>
                </c:pt>
                <c:pt idx="806">
                  <c:v>171.251</c:v>
                </c:pt>
                <c:pt idx="807">
                  <c:v>171.41399999999999</c:v>
                </c:pt>
                <c:pt idx="808">
                  <c:v>171.572</c:v>
                </c:pt>
                <c:pt idx="809">
                  <c:v>171.72299999999998</c:v>
                </c:pt>
                <c:pt idx="810">
                  <c:v>171.87900000000002</c:v>
                </c:pt>
                <c:pt idx="811">
                  <c:v>172.03399999999999</c:v>
                </c:pt>
                <c:pt idx="812">
                  <c:v>172.19399999999999</c:v>
                </c:pt>
                <c:pt idx="813">
                  <c:v>172.3510000000002</c:v>
                </c:pt>
                <c:pt idx="814">
                  <c:v>172.51399999999998</c:v>
                </c:pt>
                <c:pt idx="815">
                  <c:v>172.68</c:v>
                </c:pt>
                <c:pt idx="816">
                  <c:v>172.84200000000001</c:v>
                </c:pt>
                <c:pt idx="817">
                  <c:v>173.00700000000001</c:v>
                </c:pt>
                <c:pt idx="818">
                  <c:v>173.17899999999997</c:v>
                </c:pt>
                <c:pt idx="819">
                  <c:v>173.35300000000001</c:v>
                </c:pt>
                <c:pt idx="820">
                  <c:v>173.52</c:v>
                </c:pt>
                <c:pt idx="821">
                  <c:v>173.68800000000007</c:v>
                </c:pt>
                <c:pt idx="822">
                  <c:v>173.85600000000019</c:v>
                </c:pt>
                <c:pt idx="823">
                  <c:v>174.02200000000019</c:v>
                </c:pt>
                <c:pt idx="824">
                  <c:v>174.18700000000001</c:v>
                </c:pt>
                <c:pt idx="825">
                  <c:v>174.3510000000002</c:v>
                </c:pt>
                <c:pt idx="826">
                  <c:v>174.511</c:v>
                </c:pt>
                <c:pt idx="827">
                  <c:v>174.667</c:v>
                </c:pt>
                <c:pt idx="828">
                  <c:v>174.82600000000019</c:v>
                </c:pt>
                <c:pt idx="829">
                  <c:v>174.98600000000019</c:v>
                </c:pt>
                <c:pt idx="830">
                  <c:v>175.14099999999999</c:v>
                </c:pt>
                <c:pt idx="831">
                  <c:v>175.297</c:v>
                </c:pt>
                <c:pt idx="832">
                  <c:v>175.45600000000007</c:v>
                </c:pt>
                <c:pt idx="833">
                  <c:v>175.61499999999998</c:v>
                </c:pt>
                <c:pt idx="834">
                  <c:v>175.77799999999999</c:v>
                </c:pt>
                <c:pt idx="835">
                  <c:v>175.94299999999998</c:v>
                </c:pt>
                <c:pt idx="836">
                  <c:v>176.10299999999998</c:v>
                </c:pt>
                <c:pt idx="837">
                  <c:v>176.25700000000001</c:v>
                </c:pt>
                <c:pt idx="838">
                  <c:v>176.40900000000002</c:v>
                </c:pt>
                <c:pt idx="839">
                  <c:v>176.566</c:v>
                </c:pt>
                <c:pt idx="840">
                  <c:v>176.726</c:v>
                </c:pt>
                <c:pt idx="841">
                  <c:v>176.87900000000002</c:v>
                </c:pt>
                <c:pt idx="842">
                  <c:v>177.036</c:v>
                </c:pt>
                <c:pt idx="843">
                  <c:v>177.19399999999999</c:v>
                </c:pt>
                <c:pt idx="844">
                  <c:v>177.35200000000023</c:v>
                </c:pt>
                <c:pt idx="845">
                  <c:v>177.50800000000001</c:v>
                </c:pt>
                <c:pt idx="846">
                  <c:v>177.66299999999998</c:v>
                </c:pt>
                <c:pt idx="847">
                  <c:v>177.82000000000019</c:v>
                </c:pt>
                <c:pt idx="848">
                  <c:v>177.99300000000002</c:v>
                </c:pt>
                <c:pt idx="849">
                  <c:v>178.16499999999999</c:v>
                </c:pt>
                <c:pt idx="850">
                  <c:v>178.33500000000001</c:v>
                </c:pt>
                <c:pt idx="851">
                  <c:v>178.50300000000001</c:v>
                </c:pt>
                <c:pt idx="852">
                  <c:v>178.67499999999998</c:v>
                </c:pt>
                <c:pt idx="853">
                  <c:v>178.84300000000002</c:v>
                </c:pt>
                <c:pt idx="854">
                  <c:v>179.00200000000001</c:v>
                </c:pt>
                <c:pt idx="855">
                  <c:v>179.16200000000001</c:v>
                </c:pt>
                <c:pt idx="856">
                  <c:v>179.32500000000007</c:v>
                </c:pt>
                <c:pt idx="857">
                  <c:v>179.49</c:v>
                </c:pt>
                <c:pt idx="858">
                  <c:v>179.64699999999999</c:v>
                </c:pt>
                <c:pt idx="859">
                  <c:v>179.80200000000019</c:v>
                </c:pt>
                <c:pt idx="860">
                  <c:v>179.9580000000002</c:v>
                </c:pt>
                <c:pt idx="861">
                  <c:v>180.11299999999997</c:v>
                </c:pt>
                <c:pt idx="862">
                  <c:v>180.27199999999999</c:v>
                </c:pt>
                <c:pt idx="863">
                  <c:v>180.4280000000002</c:v>
                </c:pt>
                <c:pt idx="864">
                  <c:v>180.59200000000001</c:v>
                </c:pt>
                <c:pt idx="865">
                  <c:v>180.75900000000001</c:v>
                </c:pt>
                <c:pt idx="866">
                  <c:v>180.9220000000002</c:v>
                </c:pt>
                <c:pt idx="867">
                  <c:v>181.078</c:v>
                </c:pt>
                <c:pt idx="868">
                  <c:v>181.23499999999999</c:v>
                </c:pt>
                <c:pt idx="869">
                  <c:v>181.39700000000019</c:v>
                </c:pt>
                <c:pt idx="870">
                  <c:v>181.55800000000019</c:v>
                </c:pt>
                <c:pt idx="871">
                  <c:v>181.72299999999998</c:v>
                </c:pt>
                <c:pt idx="872">
                  <c:v>181.88600000000019</c:v>
                </c:pt>
                <c:pt idx="873">
                  <c:v>182.047</c:v>
                </c:pt>
                <c:pt idx="874">
                  <c:v>182.20599999999999</c:v>
                </c:pt>
                <c:pt idx="875">
                  <c:v>182.36</c:v>
                </c:pt>
                <c:pt idx="876">
                  <c:v>182.51399999999998</c:v>
                </c:pt>
                <c:pt idx="877">
                  <c:v>182.67599999999999</c:v>
                </c:pt>
                <c:pt idx="878">
                  <c:v>182.839</c:v>
                </c:pt>
                <c:pt idx="879">
                  <c:v>183.00399999999999</c:v>
                </c:pt>
                <c:pt idx="880">
                  <c:v>183.167</c:v>
                </c:pt>
                <c:pt idx="881">
                  <c:v>183.33500000000001</c:v>
                </c:pt>
                <c:pt idx="882">
                  <c:v>183.50300000000001</c:v>
                </c:pt>
                <c:pt idx="883">
                  <c:v>183.66</c:v>
                </c:pt>
                <c:pt idx="884">
                  <c:v>183.81300000000002</c:v>
                </c:pt>
                <c:pt idx="885">
                  <c:v>183.96600000000001</c:v>
                </c:pt>
                <c:pt idx="886">
                  <c:v>184.126</c:v>
                </c:pt>
                <c:pt idx="887">
                  <c:v>184.29</c:v>
                </c:pt>
                <c:pt idx="888">
                  <c:v>184.459</c:v>
                </c:pt>
                <c:pt idx="889">
                  <c:v>184.62300000000002</c:v>
                </c:pt>
                <c:pt idx="890">
                  <c:v>184.77699999999999</c:v>
                </c:pt>
                <c:pt idx="891">
                  <c:v>184.93700000000001</c:v>
                </c:pt>
                <c:pt idx="892">
                  <c:v>185.1</c:v>
                </c:pt>
                <c:pt idx="893">
                  <c:v>185.27099999999999</c:v>
                </c:pt>
                <c:pt idx="894">
                  <c:v>185.43100000000001</c:v>
                </c:pt>
                <c:pt idx="895">
                  <c:v>185.58800000000019</c:v>
                </c:pt>
                <c:pt idx="896">
                  <c:v>185.74499999999998</c:v>
                </c:pt>
                <c:pt idx="897">
                  <c:v>185.904</c:v>
                </c:pt>
                <c:pt idx="898">
                  <c:v>186.077</c:v>
                </c:pt>
                <c:pt idx="899">
                  <c:v>186.25</c:v>
                </c:pt>
                <c:pt idx="900">
                  <c:v>186.417</c:v>
                </c:pt>
                <c:pt idx="901">
                  <c:v>186.578</c:v>
                </c:pt>
                <c:pt idx="902">
                  <c:v>186.74199999999999</c:v>
                </c:pt>
                <c:pt idx="903">
                  <c:v>186.90900000000002</c:v>
                </c:pt>
                <c:pt idx="904">
                  <c:v>187.07899999999998</c:v>
                </c:pt>
                <c:pt idx="905">
                  <c:v>187.24599999999998</c:v>
                </c:pt>
                <c:pt idx="906">
                  <c:v>187.41200000000001</c:v>
                </c:pt>
                <c:pt idx="907">
                  <c:v>187.57399999999998</c:v>
                </c:pt>
                <c:pt idx="908">
                  <c:v>187.73</c:v>
                </c:pt>
                <c:pt idx="909">
                  <c:v>187.88900000000001</c:v>
                </c:pt>
                <c:pt idx="910">
                  <c:v>188.04599999999999</c:v>
                </c:pt>
                <c:pt idx="911">
                  <c:v>188.20999999999998</c:v>
                </c:pt>
                <c:pt idx="912">
                  <c:v>188.374</c:v>
                </c:pt>
                <c:pt idx="913">
                  <c:v>188.53800000000001</c:v>
                </c:pt>
                <c:pt idx="914">
                  <c:v>188.71099999999998</c:v>
                </c:pt>
                <c:pt idx="915">
                  <c:v>188.88600000000019</c:v>
                </c:pt>
                <c:pt idx="916">
                  <c:v>189.054</c:v>
                </c:pt>
                <c:pt idx="917">
                  <c:v>189.22299999999998</c:v>
                </c:pt>
                <c:pt idx="918">
                  <c:v>189.38800000000026</c:v>
                </c:pt>
                <c:pt idx="919">
                  <c:v>189.55800000000019</c:v>
                </c:pt>
                <c:pt idx="920">
                  <c:v>189.726</c:v>
                </c:pt>
                <c:pt idx="921">
                  <c:v>189.89000000000001</c:v>
                </c:pt>
                <c:pt idx="922">
                  <c:v>190.05700000000004</c:v>
                </c:pt>
                <c:pt idx="923">
                  <c:v>190.22299999999998</c:v>
                </c:pt>
                <c:pt idx="924">
                  <c:v>190.39100000000019</c:v>
                </c:pt>
                <c:pt idx="925">
                  <c:v>190.55800000000019</c:v>
                </c:pt>
                <c:pt idx="926">
                  <c:v>190.72299999999998</c:v>
                </c:pt>
                <c:pt idx="927">
                  <c:v>190.8870000000002</c:v>
                </c:pt>
                <c:pt idx="928">
                  <c:v>191.05800000000019</c:v>
                </c:pt>
                <c:pt idx="929">
                  <c:v>191.23</c:v>
                </c:pt>
                <c:pt idx="930">
                  <c:v>191.39700000000019</c:v>
                </c:pt>
                <c:pt idx="931">
                  <c:v>191.55800000000019</c:v>
                </c:pt>
                <c:pt idx="932">
                  <c:v>191.72</c:v>
                </c:pt>
                <c:pt idx="933">
                  <c:v>191.88400000000001</c:v>
                </c:pt>
                <c:pt idx="934">
                  <c:v>192.05</c:v>
                </c:pt>
                <c:pt idx="935">
                  <c:v>192.21499999999995</c:v>
                </c:pt>
                <c:pt idx="936">
                  <c:v>192.38000000000019</c:v>
                </c:pt>
                <c:pt idx="937">
                  <c:v>192.53700000000001</c:v>
                </c:pt>
                <c:pt idx="938">
                  <c:v>192.69499999999999</c:v>
                </c:pt>
                <c:pt idx="939">
                  <c:v>192.85300000000001</c:v>
                </c:pt>
                <c:pt idx="940">
                  <c:v>193.02100000000004</c:v>
                </c:pt>
                <c:pt idx="941">
                  <c:v>193.19399999999999</c:v>
                </c:pt>
                <c:pt idx="942">
                  <c:v>193.36600000000001</c:v>
                </c:pt>
                <c:pt idx="943">
                  <c:v>193.54</c:v>
                </c:pt>
                <c:pt idx="944">
                  <c:v>193.70699999999999</c:v>
                </c:pt>
                <c:pt idx="945">
                  <c:v>193.87200000000001</c:v>
                </c:pt>
                <c:pt idx="946">
                  <c:v>194.042</c:v>
                </c:pt>
                <c:pt idx="947">
                  <c:v>194.20599999999999</c:v>
                </c:pt>
                <c:pt idx="948">
                  <c:v>194.37</c:v>
                </c:pt>
                <c:pt idx="949">
                  <c:v>194.541</c:v>
                </c:pt>
                <c:pt idx="950">
                  <c:v>194.72</c:v>
                </c:pt>
                <c:pt idx="951">
                  <c:v>194.89200000000019</c:v>
                </c:pt>
                <c:pt idx="952">
                  <c:v>195.06100000000001</c:v>
                </c:pt>
                <c:pt idx="953">
                  <c:v>195.23399999999998</c:v>
                </c:pt>
                <c:pt idx="954">
                  <c:v>195.40800000000004</c:v>
                </c:pt>
                <c:pt idx="955">
                  <c:v>195.57599999999999</c:v>
                </c:pt>
                <c:pt idx="956">
                  <c:v>195.751</c:v>
                </c:pt>
                <c:pt idx="957">
                  <c:v>195.9220000000002</c:v>
                </c:pt>
                <c:pt idx="958">
                  <c:v>196.08800000000019</c:v>
                </c:pt>
                <c:pt idx="959">
                  <c:v>196.256</c:v>
                </c:pt>
                <c:pt idx="960">
                  <c:v>196.423</c:v>
                </c:pt>
                <c:pt idx="961">
                  <c:v>196.59300000000002</c:v>
                </c:pt>
                <c:pt idx="962">
                  <c:v>196.761</c:v>
                </c:pt>
                <c:pt idx="963">
                  <c:v>196.929</c:v>
                </c:pt>
                <c:pt idx="964">
                  <c:v>197.09700000000001</c:v>
                </c:pt>
                <c:pt idx="965">
                  <c:v>197.26899999999998</c:v>
                </c:pt>
                <c:pt idx="966">
                  <c:v>197.44200000000001</c:v>
                </c:pt>
                <c:pt idx="967">
                  <c:v>197.61199999999999</c:v>
                </c:pt>
                <c:pt idx="968">
                  <c:v>197.77399999999992</c:v>
                </c:pt>
                <c:pt idx="969">
                  <c:v>197.93900000000002</c:v>
                </c:pt>
                <c:pt idx="970">
                  <c:v>198.108</c:v>
                </c:pt>
                <c:pt idx="971">
                  <c:v>198.28</c:v>
                </c:pt>
                <c:pt idx="972">
                  <c:v>198.44800000000001</c:v>
                </c:pt>
                <c:pt idx="973">
                  <c:v>198.60999999999999</c:v>
                </c:pt>
                <c:pt idx="974">
                  <c:v>198.76399999999998</c:v>
                </c:pt>
                <c:pt idx="975">
                  <c:v>198.92000000000004</c:v>
                </c:pt>
                <c:pt idx="976">
                  <c:v>199.08100000000007</c:v>
                </c:pt>
                <c:pt idx="977">
                  <c:v>199.24599999999998</c:v>
                </c:pt>
                <c:pt idx="978">
                  <c:v>199.41200000000001</c:v>
                </c:pt>
                <c:pt idx="979">
                  <c:v>199.57599999999999</c:v>
                </c:pt>
                <c:pt idx="980">
                  <c:v>199.73899999999998</c:v>
                </c:pt>
                <c:pt idx="981">
                  <c:v>199.8980000000002</c:v>
                </c:pt>
                <c:pt idx="982">
                  <c:v>200.05500000000001</c:v>
                </c:pt>
                <c:pt idx="983">
                  <c:v>200.221</c:v>
                </c:pt>
                <c:pt idx="984">
                  <c:v>200.39600000000004</c:v>
                </c:pt>
                <c:pt idx="985">
                  <c:v>200.571</c:v>
                </c:pt>
                <c:pt idx="986">
                  <c:v>200.74499999999998</c:v>
                </c:pt>
                <c:pt idx="987">
                  <c:v>200.916</c:v>
                </c:pt>
                <c:pt idx="988">
                  <c:v>201.08500000000001</c:v>
                </c:pt>
                <c:pt idx="989">
                  <c:v>201.25</c:v>
                </c:pt>
                <c:pt idx="990">
                  <c:v>201.417</c:v>
                </c:pt>
                <c:pt idx="991">
                  <c:v>201.58</c:v>
                </c:pt>
                <c:pt idx="992">
                  <c:v>201.73599999999999</c:v>
                </c:pt>
                <c:pt idx="993">
                  <c:v>201.893</c:v>
                </c:pt>
                <c:pt idx="994">
                  <c:v>202.053</c:v>
                </c:pt>
                <c:pt idx="995">
                  <c:v>202.2139999999998</c:v>
                </c:pt>
                <c:pt idx="996">
                  <c:v>202.37700000000001</c:v>
                </c:pt>
                <c:pt idx="997">
                  <c:v>202.542</c:v>
                </c:pt>
                <c:pt idx="998">
                  <c:v>202.70899999999997</c:v>
                </c:pt>
                <c:pt idx="999">
                  <c:v>202.876</c:v>
                </c:pt>
                <c:pt idx="1000">
                  <c:v>203.035</c:v>
                </c:pt>
                <c:pt idx="1001">
                  <c:v>203.20099999999999</c:v>
                </c:pt>
                <c:pt idx="1002">
                  <c:v>203.369</c:v>
                </c:pt>
                <c:pt idx="1003">
                  <c:v>203.536</c:v>
                </c:pt>
                <c:pt idx="1004">
                  <c:v>203.70499999999998</c:v>
                </c:pt>
                <c:pt idx="1005">
                  <c:v>203.87100000000001</c:v>
                </c:pt>
                <c:pt idx="1006">
                  <c:v>204.04299999999998</c:v>
                </c:pt>
                <c:pt idx="1007">
                  <c:v>204.22200000000001</c:v>
                </c:pt>
                <c:pt idx="1008">
                  <c:v>204.39500000000001</c:v>
                </c:pt>
                <c:pt idx="1009">
                  <c:v>204.56100000000001</c:v>
                </c:pt>
                <c:pt idx="1010">
                  <c:v>204.727</c:v>
                </c:pt>
                <c:pt idx="1011">
                  <c:v>204.89200000000019</c:v>
                </c:pt>
                <c:pt idx="1012">
                  <c:v>205.05600000000001</c:v>
                </c:pt>
                <c:pt idx="1013">
                  <c:v>205.21899999999999</c:v>
                </c:pt>
                <c:pt idx="1014">
                  <c:v>205.393</c:v>
                </c:pt>
                <c:pt idx="1015">
                  <c:v>205.56</c:v>
                </c:pt>
                <c:pt idx="1016">
                  <c:v>205.726</c:v>
                </c:pt>
                <c:pt idx="1017">
                  <c:v>205.89200000000019</c:v>
                </c:pt>
                <c:pt idx="1018">
                  <c:v>206.05500000000001</c:v>
                </c:pt>
                <c:pt idx="1019">
                  <c:v>206.21699999999998</c:v>
                </c:pt>
                <c:pt idx="1020">
                  <c:v>206.38000000000019</c:v>
                </c:pt>
                <c:pt idx="1021">
                  <c:v>206.54499999999999</c:v>
                </c:pt>
                <c:pt idx="1022">
                  <c:v>206.71099999999998</c:v>
                </c:pt>
                <c:pt idx="1023">
                  <c:v>206.88200000000026</c:v>
                </c:pt>
                <c:pt idx="1024">
                  <c:v>207.048</c:v>
                </c:pt>
                <c:pt idx="1025">
                  <c:v>207.21099999999998</c:v>
                </c:pt>
                <c:pt idx="1026">
                  <c:v>207.37700000000001</c:v>
                </c:pt>
                <c:pt idx="1027">
                  <c:v>207.54499999999999</c:v>
                </c:pt>
                <c:pt idx="1028">
                  <c:v>207.708</c:v>
                </c:pt>
                <c:pt idx="1029">
                  <c:v>207.876</c:v>
                </c:pt>
                <c:pt idx="1030">
                  <c:v>208.04499999999999</c:v>
                </c:pt>
                <c:pt idx="1031">
                  <c:v>208.20399999999998</c:v>
                </c:pt>
                <c:pt idx="1032">
                  <c:v>208.36600000000001</c:v>
                </c:pt>
                <c:pt idx="1033">
                  <c:v>208.52700000000004</c:v>
                </c:pt>
                <c:pt idx="1034">
                  <c:v>208.684</c:v>
                </c:pt>
                <c:pt idx="1035">
                  <c:v>208.846</c:v>
                </c:pt>
                <c:pt idx="1036">
                  <c:v>209.01</c:v>
                </c:pt>
                <c:pt idx="1037">
                  <c:v>209.17299999999997</c:v>
                </c:pt>
                <c:pt idx="1038">
                  <c:v>209.334</c:v>
                </c:pt>
                <c:pt idx="1039">
                  <c:v>209.494</c:v>
                </c:pt>
                <c:pt idx="1040">
                  <c:v>209.654</c:v>
                </c:pt>
                <c:pt idx="1041">
                  <c:v>209.81300000000002</c:v>
                </c:pt>
                <c:pt idx="1042">
                  <c:v>209.971</c:v>
                </c:pt>
                <c:pt idx="1043">
                  <c:v>210.13200000000001</c:v>
                </c:pt>
                <c:pt idx="1044">
                  <c:v>210.30500000000001</c:v>
                </c:pt>
                <c:pt idx="1045">
                  <c:v>210.47899999999998</c:v>
                </c:pt>
                <c:pt idx="1046">
                  <c:v>210.65</c:v>
                </c:pt>
                <c:pt idx="1047">
                  <c:v>210.816</c:v>
                </c:pt>
                <c:pt idx="1048">
                  <c:v>210.98100000000019</c:v>
                </c:pt>
                <c:pt idx="1049">
                  <c:v>211.14599999999999</c:v>
                </c:pt>
                <c:pt idx="1050">
                  <c:v>211.31100000000001</c:v>
                </c:pt>
                <c:pt idx="1051">
                  <c:v>211.48000000000019</c:v>
                </c:pt>
                <c:pt idx="1052">
                  <c:v>211.648</c:v>
                </c:pt>
                <c:pt idx="1053">
                  <c:v>211.81</c:v>
                </c:pt>
                <c:pt idx="1054">
                  <c:v>211.97899999999998</c:v>
                </c:pt>
                <c:pt idx="1055">
                  <c:v>212.155</c:v>
                </c:pt>
                <c:pt idx="1056">
                  <c:v>212.3270000000002</c:v>
                </c:pt>
                <c:pt idx="1057">
                  <c:v>212.499</c:v>
                </c:pt>
                <c:pt idx="1058">
                  <c:v>212.66399999999999</c:v>
                </c:pt>
                <c:pt idx="1059">
                  <c:v>212.8270000000002</c:v>
                </c:pt>
                <c:pt idx="1060">
                  <c:v>212.99200000000019</c:v>
                </c:pt>
                <c:pt idx="1061">
                  <c:v>213.15600000000001</c:v>
                </c:pt>
                <c:pt idx="1062">
                  <c:v>213.31900000000002</c:v>
                </c:pt>
                <c:pt idx="1063">
                  <c:v>213.4820000000002</c:v>
                </c:pt>
                <c:pt idx="1064">
                  <c:v>213.648</c:v>
                </c:pt>
                <c:pt idx="1065">
                  <c:v>213.81800000000001</c:v>
                </c:pt>
                <c:pt idx="1066">
                  <c:v>213.983</c:v>
                </c:pt>
                <c:pt idx="1067">
                  <c:v>214.148</c:v>
                </c:pt>
                <c:pt idx="1068">
                  <c:v>214.31100000000001</c:v>
                </c:pt>
                <c:pt idx="1069">
                  <c:v>214.47499999999999</c:v>
                </c:pt>
                <c:pt idx="1070">
                  <c:v>214.63899999999998</c:v>
                </c:pt>
                <c:pt idx="1071">
                  <c:v>214.80700000000004</c:v>
                </c:pt>
                <c:pt idx="1072">
                  <c:v>214.97499999999999</c:v>
                </c:pt>
                <c:pt idx="1073">
                  <c:v>215.14099999999999</c:v>
                </c:pt>
                <c:pt idx="1074">
                  <c:v>215.315</c:v>
                </c:pt>
                <c:pt idx="1075">
                  <c:v>215.4880000000002</c:v>
                </c:pt>
                <c:pt idx="1076">
                  <c:v>215.654</c:v>
                </c:pt>
                <c:pt idx="1077">
                  <c:v>215.81800000000001</c:v>
                </c:pt>
                <c:pt idx="1078">
                  <c:v>215.98500000000001</c:v>
                </c:pt>
                <c:pt idx="1079">
                  <c:v>216.15900000000002</c:v>
                </c:pt>
                <c:pt idx="1080">
                  <c:v>216.32900000000001</c:v>
                </c:pt>
                <c:pt idx="1081">
                  <c:v>216.49300000000002</c:v>
                </c:pt>
                <c:pt idx="1082">
                  <c:v>216.65700000000001</c:v>
                </c:pt>
                <c:pt idx="1083">
                  <c:v>216.82300000000001</c:v>
                </c:pt>
                <c:pt idx="1084">
                  <c:v>216.99</c:v>
                </c:pt>
                <c:pt idx="1085">
                  <c:v>217.161</c:v>
                </c:pt>
                <c:pt idx="1086">
                  <c:v>217.34100000000001</c:v>
                </c:pt>
                <c:pt idx="1087">
                  <c:v>217.51399999999998</c:v>
                </c:pt>
                <c:pt idx="1088">
                  <c:v>217.68</c:v>
                </c:pt>
                <c:pt idx="1089">
                  <c:v>217.84900000000002</c:v>
                </c:pt>
                <c:pt idx="1090">
                  <c:v>218.02800000000019</c:v>
                </c:pt>
                <c:pt idx="1091">
                  <c:v>218.2</c:v>
                </c:pt>
                <c:pt idx="1092">
                  <c:v>218.37</c:v>
                </c:pt>
                <c:pt idx="1093">
                  <c:v>218.54299999999998</c:v>
                </c:pt>
                <c:pt idx="1094">
                  <c:v>218.71299999999999</c:v>
                </c:pt>
                <c:pt idx="1095">
                  <c:v>218.87800000000001</c:v>
                </c:pt>
                <c:pt idx="1096">
                  <c:v>219.041</c:v>
                </c:pt>
                <c:pt idx="1097">
                  <c:v>219.19899999999998</c:v>
                </c:pt>
                <c:pt idx="1098">
                  <c:v>219.363</c:v>
                </c:pt>
                <c:pt idx="1099">
                  <c:v>219.53900000000002</c:v>
                </c:pt>
                <c:pt idx="1100">
                  <c:v>219.7139999999998</c:v>
                </c:pt>
                <c:pt idx="1101">
                  <c:v>219.88300000000001</c:v>
                </c:pt>
                <c:pt idx="1102">
                  <c:v>220.05200000000019</c:v>
                </c:pt>
                <c:pt idx="1103">
                  <c:v>220.22299999999998</c:v>
                </c:pt>
                <c:pt idx="1104">
                  <c:v>220.39600000000004</c:v>
                </c:pt>
                <c:pt idx="1105">
                  <c:v>220.566</c:v>
                </c:pt>
                <c:pt idx="1106">
                  <c:v>220.732</c:v>
                </c:pt>
                <c:pt idx="1107">
                  <c:v>220.8980000000002</c:v>
                </c:pt>
                <c:pt idx="1108">
                  <c:v>221.066</c:v>
                </c:pt>
                <c:pt idx="1109">
                  <c:v>221.23899999999998</c:v>
                </c:pt>
                <c:pt idx="1110">
                  <c:v>221.411</c:v>
                </c:pt>
                <c:pt idx="1111">
                  <c:v>221.58</c:v>
                </c:pt>
                <c:pt idx="1112">
                  <c:v>221.75</c:v>
                </c:pt>
                <c:pt idx="1113">
                  <c:v>221.91800000000001</c:v>
                </c:pt>
                <c:pt idx="1114">
                  <c:v>222.08500000000001</c:v>
                </c:pt>
                <c:pt idx="1115">
                  <c:v>222.24899999999997</c:v>
                </c:pt>
                <c:pt idx="1116">
                  <c:v>222.4220000000002</c:v>
                </c:pt>
                <c:pt idx="1117">
                  <c:v>222.59399999999999</c:v>
                </c:pt>
                <c:pt idx="1118">
                  <c:v>222.76299999999998</c:v>
                </c:pt>
                <c:pt idx="1119">
                  <c:v>222.93200000000004</c:v>
                </c:pt>
                <c:pt idx="1120">
                  <c:v>223.10299999999998</c:v>
                </c:pt>
                <c:pt idx="1121">
                  <c:v>223.27199999999999</c:v>
                </c:pt>
                <c:pt idx="1122">
                  <c:v>223.43900000000002</c:v>
                </c:pt>
                <c:pt idx="1123">
                  <c:v>223.59900000000002</c:v>
                </c:pt>
                <c:pt idx="1124">
                  <c:v>223.75399999999999</c:v>
                </c:pt>
                <c:pt idx="1125">
                  <c:v>223.91399999999999</c:v>
                </c:pt>
                <c:pt idx="1126">
                  <c:v>224.078</c:v>
                </c:pt>
                <c:pt idx="1127">
                  <c:v>224.2439999999998</c:v>
                </c:pt>
                <c:pt idx="1128">
                  <c:v>224.416</c:v>
                </c:pt>
                <c:pt idx="1129">
                  <c:v>224.58700000000007</c:v>
                </c:pt>
                <c:pt idx="1130">
                  <c:v>224.74899999999997</c:v>
                </c:pt>
                <c:pt idx="1131">
                  <c:v>224.90200000000004</c:v>
                </c:pt>
                <c:pt idx="1132">
                  <c:v>225.06300000000002</c:v>
                </c:pt>
                <c:pt idx="1133">
                  <c:v>225.22899999999998</c:v>
                </c:pt>
                <c:pt idx="1134">
                  <c:v>225.39400000000001</c:v>
                </c:pt>
                <c:pt idx="1135">
                  <c:v>225.55800000000019</c:v>
                </c:pt>
                <c:pt idx="1136">
                  <c:v>225.72200000000001</c:v>
                </c:pt>
                <c:pt idx="1137">
                  <c:v>225.88600000000019</c:v>
                </c:pt>
                <c:pt idx="1138">
                  <c:v>226.048</c:v>
                </c:pt>
                <c:pt idx="1139">
                  <c:v>226.2139999999998</c:v>
                </c:pt>
                <c:pt idx="1140">
                  <c:v>226.38400000000001</c:v>
                </c:pt>
                <c:pt idx="1141">
                  <c:v>226.55100000000004</c:v>
                </c:pt>
                <c:pt idx="1142">
                  <c:v>226.72</c:v>
                </c:pt>
                <c:pt idx="1143">
                  <c:v>226.88800000000026</c:v>
                </c:pt>
                <c:pt idx="1144">
                  <c:v>227.05200000000019</c:v>
                </c:pt>
                <c:pt idx="1145">
                  <c:v>227.21699999999998</c:v>
                </c:pt>
                <c:pt idx="1146">
                  <c:v>227.38500000000019</c:v>
                </c:pt>
                <c:pt idx="1147">
                  <c:v>227.553</c:v>
                </c:pt>
                <c:pt idx="1148">
                  <c:v>227.72399999999999</c:v>
                </c:pt>
                <c:pt idx="1149">
                  <c:v>227.899</c:v>
                </c:pt>
                <c:pt idx="1150">
                  <c:v>228.07399999999998</c:v>
                </c:pt>
                <c:pt idx="1151">
                  <c:v>228.25200000000001</c:v>
                </c:pt>
                <c:pt idx="1152">
                  <c:v>228.42700000000019</c:v>
                </c:pt>
                <c:pt idx="1153">
                  <c:v>228.59700000000001</c:v>
                </c:pt>
                <c:pt idx="1154">
                  <c:v>228.767</c:v>
                </c:pt>
                <c:pt idx="1155">
                  <c:v>228.934</c:v>
                </c:pt>
                <c:pt idx="1156">
                  <c:v>229.10399999999998</c:v>
                </c:pt>
                <c:pt idx="1157">
                  <c:v>229.27199999999999</c:v>
                </c:pt>
                <c:pt idx="1158">
                  <c:v>229.44399999999999</c:v>
                </c:pt>
                <c:pt idx="1159">
                  <c:v>229.61199999999999</c:v>
                </c:pt>
                <c:pt idx="1160">
                  <c:v>229.77899999999997</c:v>
                </c:pt>
                <c:pt idx="1161">
                  <c:v>229.94299999999998</c:v>
                </c:pt>
                <c:pt idx="1162">
                  <c:v>230.102</c:v>
                </c:pt>
                <c:pt idx="1163">
                  <c:v>230.267</c:v>
                </c:pt>
                <c:pt idx="1164">
                  <c:v>230.43300000000002</c:v>
                </c:pt>
                <c:pt idx="1165">
                  <c:v>230.60599999999999</c:v>
                </c:pt>
                <c:pt idx="1166">
                  <c:v>230.77399999999992</c:v>
                </c:pt>
                <c:pt idx="1167">
                  <c:v>230.93600000000001</c:v>
                </c:pt>
                <c:pt idx="1168">
                  <c:v>231.09300000000002</c:v>
                </c:pt>
                <c:pt idx="1169">
                  <c:v>231.25</c:v>
                </c:pt>
                <c:pt idx="1170">
                  <c:v>231.41</c:v>
                </c:pt>
                <c:pt idx="1171">
                  <c:v>231.56700000000001</c:v>
                </c:pt>
                <c:pt idx="1172">
                  <c:v>231.73099999999999</c:v>
                </c:pt>
                <c:pt idx="1173">
                  <c:v>231.9</c:v>
                </c:pt>
                <c:pt idx="1174">
                  <c:v>232.06100000000001</c:v>
                </c:pt>
                <c:pt idx="1175">
                  <c:v>232.22399999999999</c:v>
                </c:pt>
                <c:pt idx="1176">
                  <c:v>232.39000000000001</c:v>
                </c:pt>
                <c:pt idx="1177">
                  <c:v>232.55100000000004</c:v>
                </c:pt>
                <c:pt idx="1178">
                  <c:v>232.71499999999995</c:v>
                </c:pt>
                <c:pt idx="1179">
                  <c:v>232.8810000000002</c:v>
                </c:pt>
                <c:pt idx="1180">
                  <c:v>233.047</c:v>
                </c:pt>
                <c:pt idx="1181">
                  <c:v>233.208</c:v>
                </c:pt>
                <c:pt idx="1182">
                  <c:v>233.36500000000001</c:v>
                </c:pt>
                <c:pt idx="1183">
                  <c:v>233.52600000000001</c:v>
                </c:pt>
                <c:pt idx="1184">
                  <c:v>233.69</c:v>
                </c:pt>
                <c:pt idx="1185">
                  <c:v>233.85500000000019</c:v>
                </c:pt>
                <c:pt idx="1186">
                  <c:v>234.024</c:v>
                </c:pt>
                <c:pt idx="1187">
                  <c:v>234.19200000000001</c:v>
                </c:pt>
                <c:pt idx="1188">
                  <c:v>234.35600000000019</c:v>
                </c:pt>
                <c:pt idx="1189">
                  <c:v>234.52</c:v>
                </c:pt>
                <c:pt idx="1190">
                  <c:v>234.68800000000007</c:v>
                </c:pt>
                <c:pt idx="1191">
                  <c:v>234.85900000000001</c:v>
                </c:pt>
                <c:pt idx="1192">
                  <c:v>235.02800000000019</c:v>
                </c:pt>
                <c:pt idx="1193">
                  <c:v>235.191</c:v>
                </c:pt>
                <c:pt idx="1194">
                  <c:v>235.35300000000001</c:v>
                </c:pt>
                <c:pt idx="1195">
                  <c:v>235.517</c:v>
                </c:pt>
                <c:pt idx="1196">
                  <c:v>235.684</c:v>
                </c:pt>
                <c:pt idx="1197">
                  <c:v>235.845</c:v>
                </c:pt>
                <c:pt idx="1198">
                  <c:v>236.00800000000001</c:v>
                </c:pt>
                <c:pt idx="1199">
                  <c:v>236.17499999999998</c:v>
                </c:pt>
                <c:pt idx="1200">
                  <c:v>236.34399999999999</c:v>
                </c:pt>
                <c:pt idx="1201">
                  <c:v>236.518</c:v>
                </c:pt>
                <c:pt idx="1202">
                  <c:v>236.69399999999999</c:v>
                </c:pt>
                <c:pt idx="1203">
                  <c:v>236.86800000000019</c:v>
                </c:pt>
                <c:pt idx="1204">
                  <c:v>237.035</c:v>
                </c:pt>
                <c:pt idx="1205">
                  <c:v>237.197</c:v>
                </c:pt>
                <c:pt idx="1206">
                  <c:v>237.35900000000001</c:v>
                </c:pt>
                <c:pt idx="1207">
                  <c:v>237.518</c:v>
                </c:pt>
                <c:pt idx="1208">
                  <c:v>237.67299999999997</c:v>
                </c:pt>
                <c:pt idx="1209">
                  <c:v>237.82900000000001</c:v>
                </c:pt>
                <c:pt idx="1210">
                  <c:v>237.983</c:v>
                </c:pt>
                <c:pt idx="1211">
                  <c:v>238.14399999999998</c:v>
                </c:pt>
                <c:pt idx="1212">
                  <c:v>238.309</c:v>
                </c:pt>
                <c:pt idx="1213">
                  <c:v>238.47499999999999</c:v>
                </c:pt>
                <c:pt idx="1214">
                  <c:v>238.642</c:v>
                </c:pt>
                <c:pt idx="1215">
                  <c:v>238.809</c:v>
                </c:pt>
                <c:pt idx="1216">
                  <c:v>238.98000000000019</c:v>
                </c:pt>
                <c:pt idx="1217">
                  <c:v>239.154</c:v>
                </c:pt>
                <c:pt idx="1218">
                  <c:v>239.32600000000019</c:v>
                </c:pt>
                <c:pt idx="1219">
                  <c:v>239.495</c:v>
                </c:pt>
                <c:pt idx="1220">
                  <c:v>239.66200000000001</c:v>
                </c:pt>
                <c:pt idx="1221">
                  <c:v>239.8270000000002</c:v>
                </c:pt>
                <c:pt idx="1222">
                  <c:v>239.99200000000019</c:v>
                </c:pt>
                <c:pt idx="1223">
                  <c:v>240.154</c:v>
                </c:pt>
                <c:pt idx="1224">
                  <c:v>240.3210000000002</c:v>
                </c:pt>
                <c:pt idx="1225">
                  <c:v>240.48600000000019</c:v>
                </c:pt>
                <c:pt idx="1226">
                  <c:v>240.648</c:v>
                </c:pt>
                <c:pt idx="1227">
                  <c:v>240.80700000000004</c:v>
                </c:pt>
                <c:pt idx="1228">
                  <c:v>240.96300000000002</c:v>
                </c:pt>
                <c:pt idx="1229">
                  <c:v>241.12200000000001</c:v>
                </c:pt>
                <c:pt idx="1230">
                  <c:v>241.28900000000002</c:v>
                </c:pt>
                <c:pt idx="1231">
                  <c:v>241.4580000000002</c:v>
                </c:pt>
                <c:pt idx="1232">
                  <c:v>241.62800000000001</c:v>
                </c:pt>
                <c:pt idx="1233">
                  <c:v>241.79599999999999</c:v>
                </c:pt>
                <c:pt idx="1234">
                  <c:v>241.96100000000001</c:v>
                </c:pt>
                <c:pt idx="1235">
                  <c:v>242.13299999999998</c:v>
                </c:pt>
                <c:pt idx="1236">
                  <c:v>242.30600000000001</c:v>
                </c:pt>
                <c:pt idx="1237">
                  <c:v>242.47399999999999</c:v>
                </c:pt>
                <c:pt idx="1238">
                  <c:v>242.63899999999998</c:v>
                </c:pt>
                <c:pt idx="1239">
                  <c:v>242.798</c:v>
                </c:pt>
                <c:pt idx="1240">
                  <c:v>242.96</c:v>
                </c:pt>
                <c:pt idx="1241">
                  <c:v>243.12300000000002</c:v>
                </c:pt>
                <c:pt idx="1242">
                  <c:v>243.291</c:v>
                </c:pt>
                <c:pt idx="1243">
                  <c:v>243.4580000000002</c:v>
                </c:pt>
                <c:pt idx="1244">
                  <c:v>243.62700000000001</c:v>
                </c:pt>
                <c:pt idx="1245">
                  <c:v>243.797</c:v>
                </c:pt>
                <c:pt idx="1246">
                  <c:v>243.96100000000001</c:v>
                </c:pt>
                <c:pt idx="1247">
                  <c:v>244.12800000000001</c:v>
                </c:pt>
                <c:pt idx="1248">
                  <c:v>244.29299999999998</c:v>
                </c:pt>
                <c:pt idx="1249">
                  <c:v>244.45400000000001</c:v>
                </c:pt>
                <c:pt idx="1250">
                  <c:v>244.61699999999999</c:v>
                </c:pt>
                <c:pt idx="1251">
                  <c:v>244.77499999999998</c:v>
                </c:pt>
                <c:pt idx="1252">
                  <c:v>244.93900000000002</c:v>
                </c:pt>
                <c:pt idx="1253">
                  <c:v>245.10499999999999</c:v>
                </c:pt>
                <c:pt idx="1254">
                  <c:v>245.267</c:v>
                </c:pt>
                <c:pt idx="1255">
                  <c:v>245.43100000000001</c:v>
                </c:pt>
                <c:pt idx="1256">
                  <c:v>245.59800000000001</c:v>
                </c:pt>
                <c:pt idx="1257">
                  <c:v>245.77599999999998</c:v>
                </c:pt>
                <c:pt idx="1258">
                  <c:v>245.95400000000001</c:v>
                </c:pt>
                <c:pt idx="1259">
                  <c:v>246.12800000000001</c:v>
                </c:pt>
                <c:pt idx="1260">
                  <c:v>246.29899999999998</c:v>
                </c:pt>
                <c:pt idx="1261">
                  <c:v>246.46300000000002</c:v>
                </c:pt>
                <c:pt idx="1262">
                  <c:v>246.62800000000001</c:v>
                </c:pt>
                <c:pt idx="1263">
                  <c:v>246.79399999999998</c:v>
                </c:pt>
                <c:pt idx="1264">
                  <c:v>246.959</c:v>
                </c:pt>
                <c:pt idx="1265">
                  <c:v>247.12100000000001</c:v>
                </c:pt>
                <c:pt idx="1266">
                  <c:v>247.28399999999999</c:v>
                </c:pt>
                <c:pt idx="1267">
                  <c:v>247.44399999999999</c:v>
                </c:pt>
                <c:pt idx="1268">
                  <c:v>247.60399999999998</c:v>
                </c:pt>
                <c:pt idx="1269">
                  <c:v>247.76599999999999</c:v>
                </c:pt>
                <c:pt idx="1270">
                  <c:v>247.93200000000004</c:v>
                </c:pt>
                <c:pt idx="1271">
                  <c:v>248.101</c:v>
                </c:pt>
                <c:pt idx="1272">
                  <c:v>248.26499999999999</c:v>
                </c:pt>
                <c:pt idx="1273">
                  <c:v>248.42700000000019</c:v>
                </c:pt>
                <c:pt idx="1274">
                  <c:v>248.58500000000001</c:v>
                </c:pt>
                <c:pt idx="1275">
                  <c:v>248.7439999999998</c:v>
                </c:pt>
                <c:pt idx="1276">
                  <c:v>248.91399999999999</c:v>
                </c:pt>
                <c:pt idx="1277">
                  <c:v>249.08700000000007</c:v>
                </c:pt>
                <c:pt idx="1278">
                  <c:v>249.26</c:v>
                </c:pt>
                <c:pt idx="1279">
                  <c:v>249.43</c:v>
                </c:pt>
                <c:pt idx="1280">
                  <c:v>249.6</c:v>
                </c:pt>
                <c:pt idx="1281">
                  <c:v>249.76899999999998</c:v>
                </c:pt>
                <c:pt idx="1282">
                  <c:v>249.93200000000004</c:v>
                </c:pt>
                <c:pt idx="1283">
                  <c:v>250.09800000000001</c:v>
                </c:pt>
                <c:pt idx="1284">
                  <c:v>250.26399999999998</c:v>
                </c:pt>
                <c:pt idx="1285">
                  <c:v>250.42700000000019</c:v>
                </c:pt>
                <c:pt idx="1286">
                  <c:v>250.59</c:v>
                </c:pt>
                <c:pt idx="1287">
                  <c:v>250.756</c:v>
                </c:pt>
                <c:pt idx="1288">
                  <c:v>250.92100000000019</c:v>
                </c:pt>
                <c:pt idx="1289">
                  <c:v>251.084</c:v>
                </c:pt>
                <c:pt idx="1290">
                  <c:v>251.24799999999999</c:v>
                </c:pt>
                <c:pt idx="1291">
                  <c:v>251.40800000000004</c:v>
                </c:pt>
                <c:pt idx="1292">
                  <c:v>251.57299999999998</c:v>
                </c:pt>
                <c:pt idx="1293">
                  <c:v>251.74199999999999</c:v>
                </c:pt>
                <c:pt idx="1294">
                  <c:v>251.905</c:v>
                </c:pt>
                <c:pt idx="1295">
                  <c:v>252.06700000000001</c:v>
                </c:pt>
                <c:pt idx="1296">
                  <c:v>252.227</c:v>
                </c:pt>
                <c:pt idx="1297">
                  <c:v>252.38800000000026</c:v>
                </c:pt>
                <c:pt idx="1298">
                  <c:v>252.55200000000019</c:v>
                </c:pt>
                <c:pt idx="1299">
                  <c:v>252.72</c:v>
                </c:pt>
                <c:pt idx="1300">
                  <c:v>252.89100000000019</c:v>
                </c:pt>
                <c:pt idx="1301">
                  <c:v>253.065</c:v>
                </c:pt>
                <c:pt idx="1302">
                  <c:v>253.24099999999999</c:v>
                </c:pt>
                <c:pt idx="1303">
                  <c:v>253.41800000000001</c:v>
                </c:pt>
                <c:pt idx="1304">
                  <c:v>253.59200000000001</c:v>
                </c:pt>
                <c:pt idx="1305">
                  <c:v>253.762</c:v>
                </c:pt>
                <c:pt idx="1306">
                  <c:v>253.9280000000002</c:v>
                </c:pt>
                <c:pt idx="1307">
                  <c:v>254.096</c:v>
                </c:pt>
                <c:pt idx="1308">
                  <c:v>254.26499999999999</c:v>
                </c:pt>
                <c:pt idx="1309">
                  <c:v>254.43600000000001</c:v>
                </c:pt>
                <c:pt idx="1310">
                  <c:v>254.607</c:v>
                </c:pt>
                <c:pt idx="1311">
                  <c:v>254.77499999999998</c:v>
                </c:pt>
                <c:pt idx="1312">
                  <c:v>254.947</c:v>
                </c:pt>
                <c:pt idx="1313">
                  <c:v>255.11699999999999</c:v>
                </c:pt>
                <c:pt idx="1314">
                  <c:v>255.28300000000002</c:v>
                </c:pt>
                <c:pt idx="1315">
                  <c:v>255.45100000000019</c:v>
                </c:pt>
                <c:pt idx="1316">
                  <c:v>255.61699999999999</c:v>
                </c:pt>
                <c:pt idx="1317">
                  <c:v>255.77899999999997</c:v>
                </c:pt>
                <c:pt idx="1318">
                  <c:v>255.93800000000007</c:v>
                </c:pt>
                <c:pt idx="1319">
                  <c:v>256.09699999999924</c:v>
                </c:pt>
                <c:pt idx="1320">
                  <c:v>256.25799999999964</c:v>
                </c:pt>
                <c:pt idx="1321">
                  <c:v>256.41999999999962</c:v>
                </c:pt>
                <c:pt idx="1322">
                  <c:v>256.58</c:v>
                </c:pt>
                <c:pt idx="1323">
                  <c:v>256.74099999999999</c:v>
                </c:pt>
                <c:pt idx="1324">
                  <c:v>256.899</c:v>
                </c:pt>
                <c:pt idx="1325">
                  <c:v>257.06</c:v>
                </c:pt>
                <c:pt idx="1326">
                  <c:v>257.22499999999962</c:v>
                </c:pt>
                <c:pt idx="1327">
                  <c:v>257.38900000000001</c:v>
                </c:pt>
                <c:pt idx="1328">
                  <c:v>257.54700000000008</c:v>
                </c:pt>
                <c:pt idx="1329">
                  <c:v>257.70699999999948</c:v>
                </c:pt>
                <c:pt idx="1330">
                  <c:v>257.86799999999999</c:v>
                </c:pt>
                <c:pt idx="1331">
                  <c:v>258.02999999999969</c:v>
                </c:pt>
                <c:pt idx="1332">
                  <c:v>258.19499999999999</c:v>
                </c:pt>
                <c:pt idx="1333">
                  <c:v>258.36399999999969</c:v>
                </c:pt>
                <c:pt idx="1334">
                  <c:v>258.52799999999962</c:v>
                </c:pt>
                <c:pt idx="1335">
                  <c:v>258.68700000000001</c:v>
                </c:pt>
                <c:pt idx="1336">
                  <c:v>258.846</c:v>
                </c:pt>
                <c:pt idx="1337">
                  <c:v>259.005</c:v>
                </c:pt>
                <c:pt idx="1338">
                  <c:v>259.16399999999999</c:v>
                </c:pt>
                <c:pt idx="1339">
                  <c:v>259.32400000000001</c:v>
                </c:pt>
                <c:pt idx="1340">
                  <c:v>259.48799999999954</c:v>
                </c:pt>
                <c:pt idx="1341">
                  <c:v>259.64900000000046</c:v>
                </c:pt>
                <c:pt idx="1342">
                  <c:v>259.81099999999969</c:v>
                </c:pt>
                <c:pt idx="1343">
                  <c:v>259.97399999999948</c:v>
                </c:pt>
                <c:pt idx="1344">
                  <c:v>260.137</c:v>
                </c:pt>
                <c:pt idx="1345">
                  <c:v>260.29899999999924</c:v>
                </c:pt>
                <c:pt idx="1346">
                  <c:v>260.46299999999962</c:v>
                </c:pt>
                <c:pt idx="1347">
                  <c:v>260.625</c:v>
                </c:pt>
                <c:pt idx="1348">
                  <c:v>260.78899999999948</c:v>
                </c:pt>
                <c:pt idx="1349">
                  <c:v>260.95599999999962</c:v>
                </c:pt>
                <c:pt idx="1350">
                  <c:v>261.12</c:v>
                </c:pt>
                <c:pt idx="1351">
                  <c:v>261.28500000000003</c:v>
                </c:pt>
                <c:pt idx="1352">
                  <c:v>261.447</c:v>
                </c:pt>
                <c:pt idx="1353">
                  <c:v>261.61500000000001</c:v>
                </c:pt>
                <c:pt idx="1354">
                  <c:v>261.79199999999923</c:v>
                </c:pt>
                <c:pt idx="1355">
                  <c:v>261.964</c:v>
                </c:pt>
                <c:pt idx="1356">
                  <c:v>262.13</c:v>
                </c:pt>
                <c:pt idx="1357">
                  <c:v>262.29299999999955</c:v>
                </c:pt>
                <c:pt idx="1358">
                  <c:v>262.45699999999948</c:v>
                </c:pt>
                <c:pt idx="1359">
                  <c:v>262.62400000000002</c:v>
                </c:pt>
                <c:pt idx="1360">
                  <c:v>262.78999999999962</c:v>
                </c:pt>
                <c:pt idx="1361">
                  <c:v>262.95999999999964</c:v>
                </c:pt>
                <c:pt idx="1362">
                  <c:v>263.12400000000002</c:v>
                </c:pt>
                <c:pt idx="1363">
                  <c:v>263.28899999999948</c:v>
                </c:pt>
                <c:pt idx="1364">
                  <c:v>263.45400000000001</c:v>
                </c:pt>
                <c:pt idx="1365">
                  <c:v>263.62200000000001</c:v>
                </c:pt>
                <c:pt idx="1366">
                  <c:v>263.78899999999948</c:v>
                </c:pt>
                <c:pt idx="1367">
                  <c:v>263.95400000000001</c:v>
                </c:pt>
                <c:pt idx="1368">
                  <c:v>264.113</c:v>
                </c:pt>
                <c:pt idx="1369">
                  <c:v>264.27299999999963</c:v>
                </c:pt>
                <c:pt idx="1370">
                  <c:v>264.43799999999948</c:v>
                </c:pt>
                <c:pt idx="1371">
                  <c:v>264.608</c:v>
                </c:pt>
                <c:pt idx="1372">
                  <c:v>264.77999999999969</c:v>
                </c:pt>
                <c:pt idx="1373">
                  <c:v>264.95599999999962</c:v>
                </c:pt>
                <c:pt idx="1374">
                  <c:v>265.13599999999963</c:v>
                </c:pt>
                <c:pt idx="1375">
                  <c:v>265.31200000000001</c:v>
                </c:pt>
                <c:pt idx="1376">
                  <c:v>265.48499999999962</c:v>
                </c:pt>
                <c:pt idx="1377">
                  <c:v>265.64999999999998</c:v>
                </c:pt>
                <c:pt idx="1378">
                  <c:v>265.81</c:v>
                </c:pt>
                <c:pt idx="1379">
                  <c:v>265.97299999999962</c:v>
                </c:pt>
                <c:pt idx="1380">
                  <c:v>266.14800000000002</c:v>
                </c:pt>
                <c:pt idx="1381">
                  <c:v>266.32400000000001</c:v>
                </c:pt>
                <c:pt idx="1382">
                  <c:v>266.49400000000003</c:v>
                </c:pt>
                <c:pt idx="1383">
                  <c:v>266.66300000000001</c:v>
                </c:pt>
                <c:pt idx="1384">
                  <c:v>266.83099999999962</c:v>
                </c:pt>
                <c:pt idx="1385">
                  <c:v>266.99499999999955</c:v>
                </c:pt>
                <c:pt idx="1386">
                  <c:v>267.16699999999969</c:v>
                </c:pt>
                <c:pt idx="1387">
                  <c:v>267.33300000000003</c:v>
                </c:pt>
                <c:pt idx="1388">
                  <c:v>267.49299999999948</c:v>
                </c:pt>
                <c:pt idx="1389">
                  <c:v>267.65600000000001</c:v>
                </c:pt>
                <c:pt idx="1390">
                  <c:v>267.82499999999999</c:v>
                </c:pt>
                <c:pt idx="1391">
                  <c:v>267.99199999999928</c:v>
                </c:pt>
                <c:pt idx="1392">
                  <c:v>268.15899999999999</c:v>
                </c:pt>
                <c:pt idx="1393">
                  <c:v>268.32499999999999</c:v>
                </c:pt>
                <c:pt idx="1394">
                  <c:v>268.48599999999948</c:v>
                </c:pt>
                <c:pt idx="1395">
                  <c:v>268.65199999999999</c:v>
                </c:pt>
                <c:pt idx="1396">
                  <c:v>268.81099999999969</c:v>
                </c:pt>
                <c:pt idx="1397">
                  <c:v>268.97199999999924</c:v>
                </c:pt>
                <c:pt idx="1398">
                  <c:v>269.137</c:v>
                </c:pt>
                <c:pt idx="1399">
                  <c:v>269.30399999999969</c:v>
                </c:pt>
                <c:pt idx="1400">
                  <c:v>269.47000000000003</c:v>
                </c:pt>
                <c:pt idx="1401">
                  <c:v>269.63499999999999</c:v>
                </c:pt>
                <c:pt idx="1402">
                  <c:v>269.80700000000002</c:v>
                </c:pt>
                <c:pt idx="1403">
                  <c:v>269.97599999999954</c:v>
                </c:pt>
                <c:pt idx="1404">
                  <c:v>270.14400000000046</c:v>
                </c:pt>
                <c:pt idx="1405">
                  <c:v>270.31400000000002</c:v>
                </c:pt>
                <c:pt idx="1406">
                  <c:v>270.48799999999954</c:v>
                </c:pt>
                <c:pt idx="1407">
                  <c:v>270.65899999999999</c:v>
                </c:pt>
                <c:pt idx="1408">
                  <c:v>270.82299999999969</c:v>
                </c:pt>
                <c:pt idx="1409">
                  <c:v>270.98399999999924</c:v>
                </c:pt>
                <c:pt idx="1410">
                  <c:v>271.14499999999998</c:v>
                </c:pt>
                <c:pt idx="1411">
                  <c:v>271.31200000000001</c:v>
                </c:pt>
                <c:pt idx="1412">
                  <c:v>271.47599999999954</c:v>
                </c:pt>
                <c:pt idx="1413">
                  <c:v>271.65100000000001</c:v>
                </c:pt>
                <c:pt idx="1414">
                  <c:v>271.82299999999969</c:v>
                </c:pt>
                <c:pt idx="1415">
                  <c:v>271.98999999999955</c:v>
                </c:pt>
                <c:pt idx="1416">
                  <c:v>272.15400000000039</c:v>
                </c:pt>
                <c:pt idx="1417">
                  <c:v>272.31599999999969</c:v>
                </c:pt>
                <c:pt idx="1418">
                  <c:v>272.47299999999962</c:v>
                </c:pt>
                <c:pt idx="1419">
                  <c:v>272.63200000000001</c:v>
                </c:pt>
                <c:pt idx="1420">
                  <c:v>272.79299999999955</c:v>
                </c:pt>
                <c:pt idx="1421">
                  <c:v>272.964</c:v>
                </c:pt>
                <c:pt idx="1422">
                  <c:v>273.13400000000001</c:v>
                </c:pt>
                <c:pt idx="1423">
                  <c:v>273.30200000000002</c:v>
                </c:pt>
                <c:pt idx="1424">
                  <c:v>273.47099999999955</c:v>
                </c:pt>
                <c:pt idx="1425">
                  <c:v>273.64100000000002</c:v>
                </c:pt>
                <c:pt idx="1426">
                  <c:v>273.81200000000001</c:v>
                </c:pt>
                <c:pt idx="1427">
                  <c:v>273.98299999999955</c:v>
                </c:pt>
                <c:pt idx="1428">
                  <c:v>274.15499999999997</c:v>
                </c:pt>
                <c:pt idx="1429">
                  <c:v>274.32299999999969</c:v>
                </c:pt>
                <c:pt idx="1430">
                  <c:v>274.48799999999954</c:v>
                </c:pt>
                <c:pt idx="1431">
                  <c:v>274.65699999999993</c:v>
                </c:pt>
                <c:pt idx="1432">
                  <c:v>274.827</c:v>
                </c:pt>
                <c:pt idx="1433">
                  <c:v>274.99400000000003</c:v>
                </c:pt>
                <c:pt idx="1434">
                  <c:v>275.16199999999969</c:v>
                </c:pt>
                <c:pt idx="1435">
                  <c:v>275.33099999999962</c:v>
                </c:pt>
                <c:pt idx="1436">
                  <c:v>275.49699999999928</c:v>
                </c:pt>
                <c:pt idx="1437">
                  <c:v>275.66500000000002</c:v>
                </c:pt>
                <c:pt idx="1438">
                  <c:v>275.839</c:v>
                </c:pt>
                <c:pt idx="1439">
                  <c:v>276.01400000000001</c:v>
                </c:pt>
                <c:pt idx="1440">
                  <c:v>276.18799999999999</c:v>
                </c:pt>
                <c:pt idx="1441">
                  <c:v>276.36099999999999</c:v>
                </c:pt>
                <c:pt idx="1442">
                  <c:v>276.529</c:v>
                </c:pt>
                <c:pt idx="1443">
                  <c:v>276.69200000000001</c:v>
                </c:pt>
                <c:pt idx="1444">
                  <c:v>276.85000000000002</c:v>
                </c:pt>
                <c:pt idx="1445">
                  <c:v>277.01</c:v>
                </c:pt>
                <c:pt idx="1446">
                  <c:v>277.17700000000002</c:v>
                </c:pt>
                <c:pt idx="1447">
                  <c:v>277.34399999999999</c:v>
                </c:pt>
                <c:pt idx="1448">
                  <c:v>277.51</c:v>
                </c:pt>
                <c:pt idx="1449">
                  <c:v>277.68</c:v>
                </c:pt>
                <c:pt idx="1450">
                  <c:v>277.85399999999993</c:v>
                </c:pt>
                <c:pt idx="1451">
                  <c:v>278.02499999999969</c:v>
                </c:pt>
                <c:pt idx="1452">
                  <c:v>278.18900000000002</c:v>
                </c:pt>
                <c:pt idx="1453">
                  <c:v>278.351</c:v>
                </c:pt>
                <c:pt idx="1454">
                  <c:v>278.51099999999963</c:v>
                </c:pt>
                <c:pt idx="1455">
                  <c:v>278.67200000000008</c:v>
                </c:pt>
                <c:pt idx="1456">
                  <c:v>278.83599999999961</c:v>
                </c:pt>
                <c:pt idx="1457">
                  <c:v>279.005</c:v>
                </c:pt>
                <c:pt idx="1458">
                  <c:v>279.17500000000001</c:v>
                </c:pt>
                <c:pt idx="1459">
                  <c:v>279.34300000000002</c:v>
                </c:pt>
                <c:pt idx="1460">
                  <c:v>279.50599999999969</c:v>
                </c:pt>
                <c:pt idx="1461">
                  <c:v>279.67099999999999</c:v>
                </c:pt>
                <c:pt idx="1462">
                  <c:v>279.83999999999969</c:v>
                </c:pt>
                <c:pt idx="1463">
                  <c:v>280.01599999999962</c:v>
                </c:pt>
                <c:pt idx="1464">
                  <c:v>280.19</c:v>
                </c:pt>
                <c:pt idx="1465">
                  <c:v>280.36</c:v>
                </c:pt>
                <c:pt idx="1466">
                  <c:v>280.52499999999969</c:v>
                </c:pt>
                <c:pt idx="1467">
                  <c:v>280.68799999999999</c:v>
                </c:pt>
                <c:pt idx="1468">
                  <c:v>280.851</c:v>
                </c:pt>
                <c:pt idx="1469">
                  <c:v>281.01799999999969</c:v>
                </c:pt>
                <c:pt idx="1470">
                  <c:v>281.18799999999999</c:v>
                </c:pt>
                <c:pt idx="1471">
                  <c:v>281.358</c:v>
                </c:pt>
                <c:pt idx="1472">
                  <c:v>281.529</c:v>
                </c:pt>
                <c:pt idx="1473">
                  <c:v>281.69200000000001</c:v>
                </c:pt>
                <c:pt idx="1474">
                  <c:v>281.85599999999999</c:v>
                </c:pt>
                <c:pt idx="1475">
                  <c:v>282.02799999999962</c:v>
                </c:pt>
                <c:pt idx="1476">
                  <c:v>282.19499999999999</c:v>
                </c:pt>
                <c:pt idx="1477">
                  <c:v>282.35500000000002</c:v>
                </c:pt>
                <c:pt idx="1478">
                  <c:v>282.51799999999969</c:v>
                </c:pt>
                <c:pt idx="1479">
                  <c:v>282.678</c:v>
                </c:pt>
                <c:pt idx="1480">
                  <c:v>282.84100000000001</c:v>
                </c:pt>
                <c:pt idx="1481">
                  <c:v>283.00799999999964</c:v>
                </c:pt>
                <c:pt idx="1482">
                  <c:v>283.17899999999969</c:v>
                </c:pt>
                <c:pt idx="1483">
                  <c:v>283.351</c:v>
                </c:pt>
                <c:pt idx="1484">
                  <c:v>283.524</c:v>
                </c:pt>
                <c:pt idx="1485">
                  <c:v>283.69299999999993</c:v>
                </c:pt>
                <c:pt idx="1486">
                  <c:v>283.86099999999999</c:v>
                </c:pt>
                <c:pt idx="1487">
                  <c:v>284.02499999999969</c:v>
                </c:pt>
                <c:pt idx="1488">
                  <c:v>284.18599999999969</c:v>
                </c:pt>
                <c:pt idx="1489">
                  <c:v>284.34399999999999</c:v>
                </c:pt>
                <c:pt idx="1490">
                  <c:v>284.51099999999963</c:v>
                </c:pt>
                <c:pt idx="1491">
                  <c:v>284.67899999999969</c:v>
                </c:pt>
                <c:pt idx="1492">
                  <c:v>284.84899999999999</c:v>
                </c:pt>
                <c:pt idx="1493">
                  <c:v>285.01599999999962</c:v>
                </c:pt>
                <c:pt idx="1494">
                  <c:v>285.17399999999969</c:v>
                </c:pt>
                <c:pt idx="1495">
                  <c:v>285.33099999999962</c:v>
                </c:pt>
                <c:pt idx="1496">
                  <c:v>285.49099999999947</c:v>
                </c:pt>
                <c:pt idx="1497">
                  <c:v>285.65300000000002</c:v>
                </c:pt>
                <c:pt idx="1498">
                  <c:v>285.81299999999999</c:v>
                </c:pt>
                <c:pt idx="1499">
                  <c:v>285.97599999999954</c:v>
                </c:pt>
                <c:pt idx="1500">
                  <c:v>286.15199999999999</c:v>
                </c:pt>
                <c:pt idx="1501">
                  <c:v>286.32499999999999</c:v>
                </c:pt>
                <c:pt idx="1502">
                  <c:v>286.49499999999955</c:v>
                </c:pt>
                <c:pt idx="1503">
                  <c:v>286.661</c:v>
                </c:pt>
                <c:pt idx="1504">
                  <c:v>286.82599999999962</c:v>
                </c:pt>
                <c:pt idx="1505">
                  <c:v>286.99199999999928</c:v>
                </c:pt>
                <c:pt idx="1506">
                  <c:v>287.16199999999969</c:v>
                </c:pt>
                <c:pt idx="1507">
                  <c:v>287.33099999999962</c:v>
                </c:pt>
                <c:pt idx="1508">
                  <c:v>287.49199999999928</c:v>
                </c:pt>
                <c:pt idx="1509">
                  <c:v>287.64999999999998</c:v>
                </c:pt>
                <c:pt idx="1510">
                  <c:v>287.81700000000001</c:v>
                </c:pt>
                <c:pt idx="1511">
                  <c:v>287.98699999999934</c:v>
                </c:pt>
                <c:pt idx="1512">
                  <c:v>288.161</c:v>
                </c:pt>
                <c:pt idx="1513">
                  <c:v>288.33499999999964</c:v>
                </c:pt>
                <c:pt idx="1514">
                  <c:v>288.505</c:v>
                </c:pt>
                <c:pt idx="1515">
                  <c:v>288.673</c:v>
                </c:pt>
                <c:pt idx="1516">
                  <c:v>288.83699999999948</c:v>
                </c:pt>
                <c:pt idx="1517">
                  <c:v>288.99499999999955</c:v>
                </c:pt>
                <c:pt idx="1518">
                  <c:v>289.15300000000002</c:v>
                </c:pt>
                <c:pt idx="1519">
                  <c:v>289.31099999999969</c:v>
                </c:pt>
                <c:pt idx="1520">
                  <c:v>289.47299999999962</c:v>
                </c:pt>
                <c:pt idx="1521">
                  <c:v>289.62900000000002</c:v>
                </c:pt>
                <c:pt idx="1522">
                  <c:v>289.78799999999956</c:v>
                </c:pt>
                <c:pt idx="1523">
                  <c:v>289.947</c:v>
                </c:pt>
                <c:pt idx="1524">
                  <c:v>290.10899999999964</c:v>
                </c:pt>
                <c:pt idx="1525">
                  <c:v>290.27099999999962</c:v>
                </c:pt>
                <c:pt idx="1526">
                  <c:v>290.43299999999948</c:v>
                </c:pt>
                <c:pt idx="1527">
                  <c:v>290.59599999999955</c:v>
                </c:pt>
                <c:pt idx="1528">
                  <c:v>290.75900000000001</c:v>
                </c:pt>
                <c:pt idx="1529">
                  <c:v>290.92200000000003</c:v>
                </c:pt>
                <c:pt idx="1530">
                  <c:v>291.08599999999961</c:v>
                </c:pt>
                <c:pt idx="1531">
                  <c:v>291.24799999999999</c:v>
                </c:pt>
                <c:pt idx="1532">
                  <c:v>291.41599999999949</c:v>
                </c:pt>
                <c:pt idx="1533">
                  <c:v>291.58799999999962</c:v>
                </c:pt>
                <c:pt idx="1534">
                  <c:v>291.762</c:v>
                </c:pt>
                <c:pt idx="1535">
                  <c:v>291.93499999999955</c:v>
                </c:pt>
                <c:pt idx="1536">
                  <c:v>292.10000000000002</c:v>
                </c:pt>
                <c:pt idx="1537">
                  <c:v>292.26099999999963</c:v>
                </c:pt>
                <c:pt idx="1538">
                  <c:v>292.41699999999923</c:v>
                </c:pt>
                <c:pt idx="1539">
                  <c:v>292.57799999999969</c:v>
                </c:pt>
                <c:pt idx="1540">
                  <c:v>292.74400000000031</c:v>
                </c:pt>
                <c:pt idx="1541">
                  <c:v>292.91699999999923</c:v>
                </c:pt>
                <c:pt idx="1542">
                  <c:v>293.08999999999969</c:v>
                </c:pt>
                <c:pt idx="1543">
                  <c:v>293.26499999999999</c:v>
                </c:pt>
                <c:pt idx="1544">
                  <c:v>293.43799999999948</c:v>
                </c:pt>
                <c:pt idx="1545">
                  <c:v>293.601</c:v>
                </c:pt>
                <c:pt idx="1546">
                  <c:v>293.76499999999999</c:v>
                </c:pt>
                <c:pt idx="1547">
                  <c:v>293.92599999999948</c:v>
                </c:pt>
                <c:pt idx="1548">
                  <c:v>294.08699999999948</c:v>
                </c:pt>
                <c:pt idx="1549">
                  <c:v>294.24700000000001</c:v>
                </c:pt>
                <c:pt idx="1550">
                  <c:v>294.40699999999924</c:v>
                </c:pt>
                <c:pt idx="1551">
                  <c:v>294.56900000000002</c:v>
                </c:pt>
                <c:pt idx="1552">
                  <c:v>294.73099999999948</c:v>
                </c:pt>
                <c:pt idx="1553">
                  <c:v>294.89699999999948</c:v>
                </c:pt>
                <c:pt idx="1554">
                  <c:v>295.07400000000001</c:v>
                </c:pt>
                <c:pt idx="1555">
                  <c:v>295.25</c:v>
                </c:pt>
                <c:pt idx="1556">
                  <c:v>295.41599999999949</c:v>
                </c:pt>
                <c:pt idx="1557">
                  <c:v>295.57799999999969</c:v>
                </c:pt>
                <c:pt idx="1558">
                  <c:v>295.74</c:v>
                </c:pt>
                <c:pt idx="1559">
                  <c:v>295.90299999999962</c:v>
                </c:pt>
                <c:pt idx="1560">
                  <c:v>296.07299999999969</c:v>
                </c:pt>
                <c:pt idx="1561">
                  <c:v>296.24200000000002</c:v>
                </c:pt>
                <c:pt idx="1562">
                  <c:v>296.40899999999948</c:v>
                </c:pt>
                <c:pt idx="1563">
                  <c:v>296.57599999999962</c:v>
                </c:pt>
                <c:pt idx="1564">
                  <c:v>296.74099999999999</c:v>
                </c:pt>
                <c:pt idx="1565">
                  <c:v>296.90499999999969</c:v>
                </c:pt>
                <c:pt idx="1566">
                  <c:v>297.06799999999993</c:v>
                </c:pt>
                <c:pt idx="1567">
                  <c:v>297.22999999999962</c:v>
                </c:pt>
                <c:pt idx="1568">
                  <c:v>297.39400000000001</c:v>
                </c:pt>
                <c:pt idx="1569">
                  <c:v>297.56099999999969</c:v>
                </c:pt>
                <c:pt idx="1570">
                  <c:v>297.72799999999955</c:v>
                </c:pt>
                <c:pt idx="1571">
                  <c:v>297.89400000000001</c:v>
                </c:pt>
                <c:pt idx="1572">
                  <c:v>298.05799999999999</c:v>
                </c:pt>
                <c:pt idx="1573">
                  <c:v>298.22799999999955</c:v>
                </c:pt>
                <c:pt idx="1574">
                  <c:v>298.40199999999948</c:v>
                </c:pt>
                <c:pt idx="1575">
                  <c:v>298.56900000000002</c:v>
                </c:pt>
                <c:pt idx="1576">
                  <c:v>298.72899999999936</c:v>
                </c:pt>
                <c:pt idx="1577">
                  <c:v>298.88900000000001</c:v>
                </c:pt>
                <c:pt idx="1578">
                  <c:v>299.04700000000008</c:v>
                </c:pt>
                <c:pt idx="1579">
                  <c:v>299.20699999999948</c:v>
                </c:pt>
                <c:pt idx="1580">
                  <c:v>299.36399999999969</c:v>
                </c:pt>
                <c:pt idx="1581">
                  <c:v>299.51799999999969</c:v>
                </c:pt>
                <c:pt idx="1582">
                  <c:v>299.678</c:v>
                </c:pt>
                <c:pt idx="1583">
                  <c:v>299.846</c:v>
                </c:pt>
                <c:pt idx="1584">
                  <c:v>300.012</c:v>
                </c:pt>
                <c:pt idx="1585">
                  <c:v>300.17500000000001</c:v>
                </c:pt>
                <c:pt idx="1586">
                  <c:v>300.34199999999993</c:v>
                </c:pt>
                <c:pt idx="1587">
                  <c:v>300.512</c:v>
                </c:pt>
                <c:pt idx="1588">
                  <c:v>300.68099999999993</c:v>
                </c:pt>
                <c:pt idx="1589">
                  <c:v>300.85000000000002</c:v>
                </c:pt>
                <c:pt idx="1590">
                  <c:v>301.02299999999963</c:v>
                </c:pt>
                <c:pt idx="1591">
                  <c:v>301.197</c:v>
                </c:pt>
                <c:pt idx="1592">
                  <c:v>301.37</c:v>
                </c:pt>
                <c:pt idx="1593">
                  <c:v>301.54300000000001</c:v>
                </c:pt>
                <c:pt idx="1594">
                  <c:v>301.71599999999955</c:v>
                </c:pt>
                <c:pt idx="1595">
                  <c:v>301.887</c:v>
                </c:pt>
                <c:pt idx="1596">
                  <c:v>302.05099999999999</c:v>
                </c:pt>
                <c:pt idx="1597">
                  <c:v>302.20999999999964</c:v>
                </c:pt>
                <c:pt idx="1598">
                  <c:v>302.37200000000001</c:v>
                </c:pt>
                <c:pt idx="1599">
                  <c:v>302.53899999999948</c:v>
                </c:pt>
                <c:pt idx="1600">
                  <c:v>302.70499999999993</c:v>
                </c:pt>
                <c:pt idx="1601">
                  <c:v>302.86700000000002</c:v>
                </c:pt>
                <c:pt idx="1602">
                  <c:v>303.02799999999962</c:v>
                </c:pt>
                <c:pt idx="1603">
                  <c:v>303.19299999999993</c:v>
                </c:pt>
                <c:pt idx="1604">
                  <c:v>303.36</c:v>
                </c:pt>
                <c:pt idx="1605">
                  <c:v>303.524</c:v>
                </c:pt>
                <c:pt idx="1606">
                  <c:v>303.69099999999969</c:v>
                </c:pt>
                <c:pt idx="1607">
                  <c:v>303.85899999999964</c:v>
                </c:pt>
                <c:pt idx="1608">
                  <c:v>304.029</c:v>
                </c:pt>
                <c:pt idx="1609">
                  <c:v>304.19799999999969</c:v>
                </c:pt>
                <c:pt idx="1610">
                  <c:v>304.363</c:v>
                </c:pt>
                <c:pt idx="1611">
                  <c:v>304.53099999999955</c:v>
                </c:pt>
                <c:pt idx="1612">
                  <c:v>304.70499999999993</c:v>
                </c:pt>
                <c:pt idx="1613">
                  <c:v>304.87599999999969</c:v>
                </c:pt>
                <c:pt idx="1614">
                  <c:v>305.03599999999955</c:v>
                </c:pt>
                <c:pt idx="1615">
                  <c:v>305.18799999999999</c:v>
                </c:pt>
                <c:pt idx="1616">
                  <c:v>305.34399999999999</c:v>
                </c:pt>
                <c:pt idx="1617">
                  <c:v>305.51099999999963</c:v>
                </c:pt>
                <c:pt idx="1618">
                  <c:v>305.68</c:v>
                </c:pt>
                <c:pt idx="1619">
                  <c:v>305.84800000000001</c:v>
                </c:pt>
                <c:pt idx="1620">
                  <c:v>306.00700000000001</c:v>
                </c:pt>
                <c:pt idx="1621">
                  <c:v>306.16800000000001</c:v>
                </c:pt>
                <c:pt idx="1622">
                  <c:v>306.33599999999961</c:v>
                </c:pt>
                <c:pt idx="1623">
                  <c:v>306.51599999999962</c:v>
                </c:pt>
                <c:pt idx="1624">
                  <c:v>306.69600000000003</c:v>
                </c:pt>
                <c:pt idx="1625">
                  <c:v>306.86700000000002</c:v>
                </c:pt>
                <c:pt idx="1626">
                  <c:v>307.02999999999969</c:v>
                </c:pt>
                <c:pt idx="1627">
                  <c:v>307.19</c:v>
                </c:pt>
                <c:pt idx="1628">
                  <c:v>307.34899999999999</c:v>
                </c:pt>
                <c:pt idx="1629">
                  <c:v>307.505</c:v>
                </c:pt>
                <c:pt idx="1630">
                  <c:v>307.666</c:v>
                </c:pt>
                <c:pt idx="1631">
                  <c:v>307.82900000000001</c:v>
                </c:pt>
                <c:pt idx="1632">
                  <c:v>307.99400000000003</c:v>
                </c:pt>
                <c:pt idx="1633">
                  <c:v>308.15800000000002</c:v>
                </c:pt>
                <c:pt idx="1634">
                  <c:v>308.322</c:v>
                </c:pt>
                <c:pt idx="1635">
                  <c:v>308.48999999999955</c:v>
                </c:pt>
                <c:pt idx="1636">
                  <c:v>308.66399999999999</c:v>
                </c:pt>
                <c:pt idx="1637">
                  <c:v>308.83699999999948</c:v>
                </c:pt>
                <c:pt idx="1638">
                  <c:v>309.00099999999969</c:v>
                </c:pt>
                <c:pt idx="1639">
                  <c:v>309.161</c:v>
                </c:pt>
                <c:pt idx="1640">
                  <c:v>309.322</c:v>
                </c:pt>
                <c:pt idx="1641">
                  <c:v>309.48899999999924</c:v>
                </c:pt>
                <c:pt idx="1642">
                  <c:v>309.66399999999999</c:v>
                </c:pt>
                <c:pt idx="1643">
                  <c:v>309.83699999999948</c:v>
                </c:pt>
                <c:pt idx="1644">
                  <c:v>310.005</c:v>
                </c:pt>
                <c:pt idx="1645">
                  <c:v>310.17</c:v>
                </c:pt>
                <c:pt idx="1646">
                  <c:v>310.33199999999948</c:v>
                </c:pt>
                <c:pt idx="1647">
                  <c:v>310.49699999999928</c:v>
                </c:pt>
                <c:pt idx="1648">
                  <c:v>310.661</c:v>
                </c:pt>
                <c:pt idx="1649">
                  <c:v>310.82299999999969</c:v>
                </c:pt>
                <c:pt idx="1650">
                  <c:v>310.98599999999948</c:v>
                </c:pt>
                <c:pt idx="1651">
                  <c:v>311.15100000000001</c:v>
                </c:pt>
                <c:pt idx="1652">
                  <c:v>311.315</c:v>
                </c:pt>
                <c:pt idx="1653">
                  <c:v>311.47699999999924</c:v>
                </c:pt>
                <c:pt idx="1654">
                  <c:v>311.63400000000001</c:v>
                </c:pt>
                <c:pt idx="1655">
                  <c:v>311.78999999999962</c:v>
                </c:pt>
                <c:pt idx="1656">
                  <c:v>311.94600000000003</c:v>
                </c:pt>
                <c:pt idx="1657">
                  <c:v>312.10599999999999</c:v>
                </c:pt>
                <c:pt idx="1658">
                  <c:v>312.26400000000001</c:v>
                </c:pt>
                <c:pt idx="1659">
                  <c:v>312.42399999999924</c:v>
                </c:pt>
                <c:pt idx="1660">
                  <c:v>312.59199999999936</c:v>
                </c:pt>
                <c:pt idx="1661">
                  <c:v>312.75700000000001</c:v>
                </c:pt>
                <c:pt idx="1662">
                  <c:v>312.91999999999962</c:v>
                </c:pt>
                <c:pt idx="1663">
                  <c:v>313.08</c:v>
                </c:pt>
                <c:pt idx="1664">
                  <c:v>313.24400000000031</c:v>
                </c:pt>
                <c:pt idx="1665">
                  <c:v>313.40699999999924</c:v>
                </c:pt>
                <c:pt idx="1666">
                  <c:v>313.57</c:v>
                </c:pt>
                <c:pt idx="1667">
                  <c:v>313.73499999999962</c:v>
                </c:pt>
                <c:pt idx="1668">
                  <c:v>313.90099999999956</c:v>
                </c:pt>
                <c:pt idx="1669">
                  <c:v>314.07100000000003</c:v>
                </c:pt>
                <c:pt idx="1670">
                  <c:v>314.23599999999948</c:v>
                </c:pt>
                <c:pt idx="1671">
                  <c:v>314.39799999999963</c:v>
                </c:pt>
                <c:pt idx="1672">
                  <c:v>314.56700000000001</c:v>
                </c:pt>
                <c:pt idx="1673">
                  <c:v>314.73799999999954</c:v>
                </c:pt>
                <c:pt idx="1674">
                  <c:v>314.91199999999924</c:v>
                </c:pt>
                <c:pt idx="1675">
                  <c:v>315.07799999999969</c:v>
                </c:pt>
                <c:pt idx="1676">
                  <c:v>315.24200000000002</c:v>
                </c:pt>
                <c:pt idx="1677">
                  <c:v>315.40599999999955</c:v>
                </c:pt>
                <c:pt idx="1678">
                  <c:v>315.57400000000001</c:v>
                </c:pt>
                <c:pt idx="1679">
                  <c:v>315.75099999999969</c:v>
                </c:pt>
                <c:pt idx="1680">
                  <c:v>315.93400000000003</c:v>
                </c:pt>
                <c:pt idx="1681">
                  <c:v>316.10599999999999</c:v>
                </c:pt>
                <c:pt idx="1682">
                  <c:v>316.26599999999962</c:v>
                </c:pt>
                <c:pt idx="1683">
                  <c:v>316.42200000000003</c:v>
                </c:pt>
                <c:pt idx="1684">
                  <c:v>316.57400000000001</c:v>
                </c:pt>
                <c:pt idx="1685">
                  <c:v>316.72399999999948</c:v>
                </c:pt>
                <c:pt idx="1686">
                  <c:v>316.87400000000002</c:v>
                </c:pt>
                <c:pt idx="1687">
                  <c:v>317.02699999999948</c:v>
                </c:pt>
                <c:pt idx="1688">
                  <c:v>317.18299999999999</c:v>
                </c:pt>
                <c:pt idx="1689">
                  <c:v>317.34300000000002</c:v>
                </c:pt>
                <c:pt idx="1690">
                  <c:v>317.50299999999999</c:v>
                </c:pt>
                <c:pt idx="1691">
                  <c:v>317.66699999999969</c:v>
                </c:pt>
                <c:pt idx="1692">
                  <c:v>317.83999999999969</c:v>
                </c:pt>
                <c:pt idx="1693">
                  <c:v>318.00799999999964</c:v>
                </c:pt>
                <c:pt idx="1694">
                  <c:v>318.16699999999969</c:v>
                </c:pt>
                <c:pt idx="1695">
                  <c:v>318.327</c:v>
                </c:pt>
                <c:pt idx="1696">
                  <c:v>318.48699999999934</c:v>
                </c:pt>
                <c:pt idx="1697">
                  <c:v>318.64900000000046</c:v>
                </c:pt>
                <c:pt idx="1698">
                  <c:v>318.81599999999969</c:v>
                </c:pt>
                <c:pt idx="1699">
                  <c:v>318.98200000000003</c:v>
                </c:pt>
                <c:pt idx="1700">
                  <c:v>319.15100000000001</c:v>
                </c:pt>
                <c:pt idx="1701">
                  <c:v>319.315</c:v>
                </c:pt>
                <c:pt idx="1702">
                  <c:v>319.47999999999962</c:v>
                </c:pt>
                <c:pt idx="1703">
                  <c:v>319.64400000000046</c:v>
                </c:pt>
                <c:pt idx="1704">
                  <c:v>319.80200000000002</c:v>
                </c:pt>
                <c:pt idx="1705">
                  <c:v>319.95999999999964</c:v>
                </c:pt>
                <c:pt idx="1706">
                  <c:v>320.12299999999999</c:v>
                </c:pt>
                <c:pt idx="1707">
                  <c:v>320.29199999999923</c:v>
                </c:pt>
                <c:pt idx="1708">
                  <c:v>320.46199999999948</c:v>
                </c:pt>
                <c:pt idx="1709">
                  <c:v>320.62900000000002</c:v>
                </c:pt>
                <c:pt idx="1710">
                  <c:v>320.78999999999962</c:v>
                </c:pt>
                <c:pt idx="1711">
                  <c:v>320.94799999999969</c:v>
                </c:pt>
                <c:pt idx="1712">
                  <c:v>321.10599999999999</c:v>
                </c:pt>
                <c:pt idx="1713">
                  <c:v>321.26799999999969</c:v>
                </c:pt>
                <c:pt idx="1714">
                  <c:v>321.43199999999928</c:v>
                </c:pt>
                <c:pt idx="1715">
                  <c:v>321.60000000000002</c:v>
                </c:pt>
                <c:pt idx="1716">
                  <c:v>321.77199999999948</c:v>
                </c:pt>
                <c:pt idx="1717">
                  <c:v>321.94499999999999</c:v>
                </c:pt>
                <c:pt idx="1718">
                  <c:v>322.11500000000001</c:v>
                </c:pt>
                <c:pt idx="1719">
                  <c:v>322.28199999999924</c:v>
                </c:pt>
                <c:pt idx="1720">
                  <c:v>322.44299999999993</c:v>
                </c:pt>
                <c:pt idx="1721">
                  <c:v>322.59699999999924</c:v>
                </c:pt>
                <c:pt idx="1722">
                  <c:v>322.74799999999999</c:v>
                </c:pt>
                <c:pt idx="1723">
                  <c:v>322.90699999999924</c:v>
                </c:pt>
                <c:pt idx="1724">
                  <c:v>323.06700000000001</c:v>
                </c:pt>
                <c:pt idx="1725">
                  <c:v>323.22999999999962</c:v>
                </c:pt>
                <c:pt idx="1726">
                  <c:v>323.399</c:v>
                </c:pt>
                <c:pt idx="1727">
                  <c:v>323.57100000000003</c:v>
                </c:pt>
                <c:pt idx="1728">
                  <c:v>323.75099999999969</c:v>
                </c:pt>
                <c:pt idx="1729">
                  <c:v>323.92999999999955</c:v>
                </c:pt>
                <c:pt idx="1730">
                  <c:v>324.10300000000001</c:v>
                </c:pt>
                <c:pt idx="1731">
                  <c:v>324.27299999999963</c:v>
                </c:pt>
                <c:pt idx="1732">
                  <c:v>324.44099999999969</c:v>
                </c:pt>
                <c:pt idx="1733">
                  <c:v>324.60599999999999</c:v>
                </c:pt>
                <c:pt idx="1734">
                  <c:v>324.77499999999969</c:v>
                </c:pt>
                <c:pt idx="1735">
                  <c:v>324.94299999999993</c:v>
                </c:pt>
                <c:pt idx="1736">
                  <c:v>325.11399999999969</c:v>
                </c:pt>
                <c:pt idx="1737">
                  <c:v>325.28500000000003</c:v>
                </c:pt>
                <c:pt idx="1738">
                  <c:v>325.45599999999962</c:v>
                </c:pt>
                <c:pt idx="1739">
                  <c:v>325.61500000000001</c:v>
                </c:pt>
                <c:pt idx="1740">
                  <c:v>325.77699999999948</c:v>
                </c:pt>
                <c:pt idx="1741">
                  <c:v>325.93299999999948</c:v>
                </c:pt>
                <c:pt idx="1742">
                  <c:v>326.08699999999948</c:v>
                </c:pt>
                <c:pt idx="1743">
                  <c:v>326.24799999999999</c:v>
                </c:pt>
                <c:pt idx="1744">
                  <c:v>326.40599999999955</c:v>
                </c:pt>
                <c:pt idx="1745">
                  <c:v>326.56799999999993</c:v>
                </c:pt>
                <c:pt idx="1746">
                  <c:v>326.72999999999962</c:v>
                </c:pt>
                <c:pt idx="1747">
                  <c:v>326.88900000000001</c:v>
                </c:pt>
                <c:pt idx="1748">
                  <c:v>327.04899999999969</c:v>
                </c:pt>
                <c:pt idx="1749">
                  <c:v>327.21299999999962</c:v>
                </c:pt>
                <c:pt idx="1750">
                  <c:v>327.37700000000001</c:v>
                </c:pt>
                <c:pt idx="1751">
                  <c:v>327.54300000000001</c:v>
                </c:pt>
                <c:pt idx="1752">
                  <c:v>327.71099999999961</c:v>
                </c:pt>
                <c:pt idx="1753">
                  <c:v>327.887</c:v>
                </c:pt>
                <c:pt idx="1754">
                  <c:v>328.06</c:v>
                </c:pt>
                <c:pt idx="1755">
                  <c:v>328.22599999999954</c:v>
                </c:pt>
                <c:pt idx="1756">
                  <c:v>328.392</c:v>
                </c:pt>
                <c:pt idx="1757">
                  <c:v>328.55700000000002</c:v>
                </c:pt>
                <c:pt idx="1758">
                  <c:v>328.71699999999936</c:v>
                </c:pt>
                <c:pt idx="1759">
                  <c:v>328.875</c:v>
                </c:pt>
                <c:pt idx="1760">
                  <c:v>329.03699999999924</c:v>
                </c:pt>
                <c:pt idx="1761">
                  <c:v>329.20099999999962</c:v>
                </c:pt>
                <c:pt idx="1762">
                  <c:v>329.36900000000031</c:v>
                </c:pt>
                <c:pt idx="1763">
                  <c:v>329.53699999999924</c:v>
                </c:pt>
                <c:pt idx="1764">
                  <c:v>329.70099999999962</c:v>
                </c:pt>
                <c:pt idx="1765">
                  <c:v>329.85899999999964</c:v>
                </c:pt>
                <c:pt idx="1766">
                  <c:v>330.01299999999969</c:v>
                </c:pt>
                <c:pt idx="1767">
                  <c:v>330.17099999999999</c:v>
                </c:pt>
                <c:pt idx="1768">
                  <c:v>330.34199999999993</c:v>
                </c:pt>
                <c:pt idx="1769">
                  <c:v>330.51</c:v>
                </c:pt>
                <c:pt idx="1770">
                  <c:v>330.67399999999969</c:v>
                </c:pt>
                <c:pt idx="1771">
                  <c:v>330.84199999999993</c:v>
                </c:pt>
                <c:pt idx="1772">
                  <c:v>331.00599999999969</c:v>
                </c:pt>
                <c:pt idx="1773">
                  <c:v>331.17</c:v>
                </c:pt>
                <c:pt idx="1774">
                  <c:v>331.34100000000001</c:v>
                </c:pt>
                <c:pt idx="1775">
                  <c:v>331.51299999999969</c:v>
                </c:pt>
                <c:pt idx="1776">
                  <c:v>331.68400000000008</c:v>
                </c:pt>
                <c:pt idx="1777">
                  <c:v>331.85300000000001</c:v>
                </c:pt>
                <c:pt idx="1778">
                  <c:v>332.01799999999969</c:v>
                </c:pt>
                <c:pt idx="1779">
                  <c:v>332.18299999999999</c:v>
                </c:pt>
                <c:pt idx="1780">
                  <c:v>332.35300000000001</c:v>
                </c:pt>
                <c:pt idx="1781">
                  <c:v>332.52199999999948</c:v>
                </c:pt>
                <c:pt idx="1782">
                  <c:v>332.68299999999999</c:v>
                </c:pt>
                <c:pt idx="1783">
                  <c:v>332.84800000000001</c:v>
                </c:pt>
                <c:pt idx="1784">
                  <c:v>333.01299999999969</c:v>
                </c:pt>
                <c:pt idx="1785">
                  <c:v>333.18200000000002</c:v>
                </c:pt>
                <c:pt idx="1786">
                  <c:v>333.35</c:v>
                </c:pt>
                <c:pt idx="1787">
                  <c:v>333.52299999999963</c:v>
                </c:pt>
                <c:pt idx="1788">
                  <c:v>333.69499999999999</c:v>
                </c:pt>
                <c:pt idx="1789">
                  <c:v>333.86500000000001</c:v>
                </c:pt>
                <c:pt idx="1790">
                  <c:v>334.02799999999962</c:v>
                </c:pt>
                <c:pt idx="1791">
                  <c:v>334.197</c:v>
                </c:pt>
                <c:pt idx="1792">
                  <c:v>334.37200000000001</c:v>
                </c:pt>
                <c:pt idx="1793">
                  <c:v>334.548</c:v>
                </c:pt>
                <c:pt idx="1794">
                  <c:v>334.71899999999948</c:v>
                </c:pt>
                <c:pt idx="1795">
                  <c:v>334.89400000000001</c:v>
                </c:pt>
                <c:pt idx="1796">
                  <c:v>335.07100000000003</c:v>
                </c:pt>
                <c:pt idx="1797">
                  <c:v>335.25700000000001</c:v>
                </c:pt>
                <c:pt idx="1798">
                  <c:v>335.43899999999928</c:v>
                </c:pt>
                <c:pt idx="1799">
                  <c:v>335.61700000000002</c:v>
                </c:pt>
                <c:pt idx="1800">
                  <c:v>335.80099999999999</c:v>
                </c:pt>
                <c:pt idx="1801">
                  <c:v>335.97799999999955</c:v>
                </c:pt>
                <c:pt idx="1802">
                  <c:v>336.14499999999998</c:v>
                </c:pt>
                <c:pt idx="1803">
                  <c:v>336.30500000000001</c:v>
                </c:pt>
                <c:pt idx="1804">
                  <c:v>336.46</c:v>
                </c:pt>
                <c:pt idx="1805">
                  <c:v>336.61399999999969</c:v>
                </c:pt>
                <c:pt idx="1806">
                  <c:v>336.76900000000001</c:v>
                </c:pt>
                <c:pt idx="1807">
                  <c:v>336.91899999999924</c:v>
                </c:pt>
                <c:pt idx="1808">
                  <c:v>337.06900000000002</c:v>
                </c:pt>
                <c:pt idx="1809">
                  <c:v>337.22299999999962</c:v>
                </c:pt>
                <c:pt idx="1810">
                  <c:v>337.38599999999963</c:v>
                </c:pt>
                <c:pt idx="1811">
                  <c:v>337.55500000000001</c:v>
                </c:pt>
                <c:pt idx="1812">
                  <c:v>337.72699999999924</c:v>
                </c:pt>
                <c:pt idx="1813">
                  <c:v>337.9</c:v>
                </c:pt>
                <c:pt idx="1814">
                  <c:v>338.072</c:v>
                </c:pt>
                <c:pt idx="1815">
                  <c:v>338.24700000000001</c:v>
                </c:pt>
                <c:pt idx="1816">
                  <c:v>338.42299999999955</c:v>
                </c:pt>
                <c:pt idx="1817">
                  <c:v>338.59199999999936</c:v>
                </c:pt>
                <c:pt idx="1818">
                  <c:v>338.762</c:v>
                </c:pt>
                <c:pt idx="1819">
                  <c:v>338.93699999999927</c:v>
                </c:pt>
                <c:pt idx="1820">
                  <c:v>339.11200000000002</c:v>
                </c:pt>
                <c:pt idx="1821">
                  <c:v>339.28899999999948</c:v>
                </c:pt>
                <c:pt idx="1822">
                  <c:v>339.46199999999948</c:v>
                </c:pt>
                <c:pt idx="1823">
                  <c:v>339.63799999999969</c:v>
                </c:pt>
                <c:pt idx="1824">
                  <c:v>339.80900000000008</c:v>
                </c:pt>
                <c:pt idx="1825">
                  <c:v>339.97399999999948</c:v>
                </c:pt>
                <c:pt idx="1826">
                  <c:v>340.13499999999999</c:v>
                </c:pt>
                <c:pt idx="1827">
                  <c:v>340.29899999999924</c:v>
                </c:pt>
                <c:pt idx="1828">
                  <c:v>340.46799999999962</c:v>
                </c:pt>
                <c:pt idx="1829">
                  <c:v>340.63200000000001</c:v>
                </c:pt>
                <c:pt idx="1830">
                  <c:v>340.79299999999955</c:v>
                </c:pt>
                <c:pt idx="1831">
                  <c:v>340.95499999999993</c:v>
                </c:pt>
                <c:pt idx="1832">
                  <c:v>341.12099999999964</c:v>
                </c:pt>
                <c:pt idx="1833">
                  <c:v>341.28</c:v>
                </c:pt>
                <c:pt idx="1834">
                  <c:v>341.43899999999928</c:v>
                </c:pt>
                <c:pt idx="1835">
                  <c:v>341.601</c:v>
                </c:pt>
                <c:pt idx="1836">
                  <c:v>341.76299999999969</c:v>
                </c:pt>
                <c:pt idx="1837">
                  <c:v>341.92999999999955</c:v>
                </c:pt>
                <c:pt idx="1838">
                  <c:v>342.09899999999948</c:v>
                </c:pt>
                <c:pt idx="1839">
                  <c:v>342.27099999999962</c:v>
                </c:pt>
                <c:pt idx="1840">
                  <c:v>342.44900000000001</c:v>
                </c:pt>
                <c:pt idx="1841">
                  <c:v>342.63299999999964</c:v>
                </c:pt>
                <c:pt idx="1842">
                  <c:v>342.80599999999993</c:v>
                </c:pt>
                <c:pt idx="1843">
                  <c:v>342.97199999999924</c:v>
                </c:pt>
                <c:pt idx="1844">
                  <c:v>343.13599999999963</c:v>
                </c:pt>
                <c:pt idx="1845">
                  <c:v>343.30099999999999</c:v>
                </c:pt>
                <c:pt idx="1846">
                  <c:v>343.464</c:v>
                </c:pt>
                <c:pt idx="1847">
                  <c:v>343.62400000000002</c:v>
                </c:pt>
                <c:pt idx="1848">
                  <c:v>343.78099999999955</c:v>
                </c:pt>
                <c:pt idx="1849">
                  <c:v>343.93699999999927</c:v>
                </c:pt>
                <c:pt idx="1850">
                  <c:v>344.09799999999962</c:v>
                </c:pt>
                <c:pt idx="1851">
                  <c:v>344.26</c:v>
                </c:pt>
                <c:pt idx="1852">
                  <c:v>344.42899999999923</c:v>
                </c:pt>
                <c:pt idx="1853">
                  <c:v>344.59699999999924</c:v>
                </c:pt>
                <c:pt idx="1854">
                  <c:v>344.767</c:v>
                </c:pt>
                <c:pt idx="1855">
                  <c:v>344.94099999999969</c:v>
                </c:pt>
                <c:pt idx="1856">
                  <c:v>345.113</c:v>
                </c:pt>
                <c:pt idx="1857">
                  <c:v>345.28399999999948</c:v>
                </c:pt>
                <c:pt idx="1858">
                  <c:v>345.45</c:v>
                </c:pt>
                <c:pt idx="1859">
                  <c:v>345.61599999999999</c:v>
                </c:pt>
                <c:pt idx="1860">
                  <c:v>345.78500000000003</c:v>
                </c:pt>
                <c:pt idx="1861">
                  <c:v>345.95699999999948</c:v>
                </c:pt>
                <c:pt idx="1862">
                  <c:v>346.12799999999999</c:v>
                </c:pt>
                <c:pt idx="1863">
                  <c:v>346.30399999999969</c:v>
                </c:pt>
                <c:pt idx="1864">
                  <c:v>346.48799999999954</c:v>
                </c:pt>
                <c:pt idx="1865">
                  <c:v>346.67099999999999</c:v>
                </c:pt>
                <c:pt idx="1866">
                  <c:v>346.85599999999999</c:v>
                </c:pt>
                <c:pt idx="1867">
                  <c:v>347.03099999999955</c:v>
                </c:pt>
                <c:pt idx="1868">
                  <c:v>347.20699999999948</c:v>
                </c:pt>
                <c:pt idx="1869">
                  <c:v>347.38200000000001</c:v>
                </c:pt>
                <c:pt idx="1870">
                  <c:v>347.55099999999999</c:v>
                </c:pt>
                <c:pt idx="1871">
                  <c:v>347.714</c:v>
                </c:pt>
                <c:pt idx="1872">
                  <c:v>347.88299999999964</c:v>
                </c:pt>
                <c:pt idx="1873">
                  <c:v>348.05799999999999</c:v>
                </c:pt>
                <c:pt idx="1874">
                  <c:v>348.22999999999962</c:v>
                </c:pt>
                <c:pt idx="1875">
                  <c:v>348.40099999999956</c:v>
                </c:pt>
                <c:pt idx="1876">
                  <c:v>348.572</c:v>
                </c:pt>
                <c:pt idx="1877">
                  <c:v>348.74400000000031</c:v>
                </c:pt>
                <c:pt idx="1878">
                  <c:v>348.91399999999948</c:v>
                </c:pt>
                <c:pt idx="1879">
                  <c:v>349.07799999999969</c:v>
                </c:pt>
                <c:pt idx="1880">
                  <c:v>349.245</c:v>
                </c:pt>
                <c:pt idx="1881">
                  <c:v>349.41899999999924</c:v>
                </c:pt>
                <c:pt idx="1882">
                  <c:v>349.59399999999948</c:v>
                </c:pt>
                <c:pt idx="1883">
                  <c:v>349.76499999999999</c:v>
                </c:pt>
                <c:pt idx="1884">
                  <c:v>349.93099999999936</c:v>
                </c:pt>
                <c:pt idx="1885">
                  <c:v>350.1</c:v>
                </c:pt>
                <c:pt idx="1886">
                  <c:v>350.27199999999948</c:v>
                </c:pt>
                <c:pt idx="1887">
                  <c:v>350.43699999999927</c:v>
                </c:pt>
                <c:pt idx="1888">
                  <c:v>350.59799999999962</c:v>
                </c:pt>
                <c:pt idx="1889">
                  <c:v>350.767</c:v>
                </c:pt>
                <c:pt idx="1890">
                  <c:v>350.93400000000003</c:v>
                </c:pt>
                <c:pt idx="1891">
                  <c:v>351.10399999999993</c:v>
                </c:pt>
                <c:pt idx="1892">
                  <c:v>351.27</c:v>
                </c:pt>
                <c:pt idx="1893">
                  <c:v>351.44400000000002</c:v>
                </c:pt>
                <c:pt idx="1894">
                  <c:v>351.62</c:v>
                </c:pt>
                <c:pt idx="1895">
                  <c:v>351.79399999999924</c:v>
                </c:pt>
                <c:pt idx="1896">
                  <c:v>351.96599999999955</c:v>
                </c:pt>
                <c:pt idx="1897">
                  <c:v>352.14200000000039</c:v>
                </c:pt>
                <c:pt idx="1898">
                  <c:v>352.31599999999969</c:v>
                </c:pt>
                <c:pt idx="1899">
                  <c:v>352.49299999999948</c:v>
                </c:pt>
                <c:pt idx="1900">
                  <c:v>352.66699999999969</c:v>
                </c:pt>
                <c:pt idx="1901">
                  <c:v>352.83699999999948</c:v>
                </c:pt>
                <c:pt idx="1902">
                  <c:v>353.00099999999969</c:v>
                </c:pt>
                <c:pt idx="1903">
                  <c:v>353.16</c:v>
                </c:pt>
                <c:pt idx="1904">
                  <c:v>353.32299999999969</c:v>
                </c:pt>
                <c:pt idx="1905">
                  <c:v>353.49599999999924</c:v>
                </c:pt>
                <c:pt idx="1906">
                  <c:v>353.66500000000002</c:v>
                </c:pt>
                <c:pt idx="1907">
                  <c:v>353.82900000000001</c:v>
                </c:pt>
                <c:pt idx="1908">
                  <c:v>353.99199999999928</c:v>
                </c:pt>
                <c:pt idx="1909">
                  <c:v>354.15699999999993</c:v>
                </c:pt>
                <c:pt idx="1910">
                  <c:v>354.327</c:v>
                </c:pt>
                <c:pt idx="1911">
                  <c:v>354.49499999999955</c:v>
                </c:pt>
                <c:pt idx="1912">
                  <c:v>354.66800000000001</c:v>
                </c:pt>
                <c:pt idx="1913">
                  <c:v>354.846</c:v>
                </c:pt>
                <c:pt idx="1914">
                  <c:v>355.02799999999962</c:v>
                </c:pt>
                <c:pt idx="1915">
                  <c:v>355.20499999999993</c:v>
                </c:pt>
                <c:pt idx="1916">
                  <c:v>355.38</c:v>
                </c:pt>
                <c:pt idx="1917">
                  <c:v>355.55099999999999</c:v>
                </c:pt>
                <c:pt idx="1918">
                  <c:v>355.72299999999962</c:v>
                </c:pt>
                <c:pt idx="1919">
                  <c:v>355.89499999999964</c:v>
                </c:pt>
                <c:pt idx="1920">
                  <c:v>356.05900000000008</c:v>
                </c:pt>
                <c:pt idx="1921">
                  <c:v>356.21899999999948</c:v>
                </c:pt>
                <c:pt idx="1922">
                  <c:v>356.375</c:v>
                </c:pt>
                <c:pt idx="1923">
                  <c:v>356.53099999999955</c:v>
                </c:pt>
                <c:pt idx="1924">
                  <c:v>356.685</c:v>
                </c:pt>
                <c:pt idx="1925">
                  <c:v>356.84199999999993</c:v>
                </c:pt>
                <c:pt idx="1926">
                  <c:v>357</c:v>
                </c:pt>
                <c:pt idx="1927">
                  <c:v>357.16</c:v>
                </c:pt>
                <c:pt idx="1928">
                  <c:v>357.32400000000001</c:v>
                </c:pt>
                <c:pt idx="1929">
                  <c:v>357.48499999999962</c:v>
                </c:pt>
                <c:pt idx="1930">
                  <c:v>357.64800000000002</c:v>
                </c:pt>
                <c:pt idx="1931">
                  <c:v>357.80599999999993</c:v>
                </c:pt>
                <c:pt idx="1932">
                  <c:v>357.96699999999936</c:v>
                </c:pt>
                <c:pt idx="1933">
                  <c:v>358.13799999999969</c:v>
                </c:pt>
                <c:pt idx="1934">
                  <c:v>358.31299999999999</c:v>
                </c:pt>
                <c:pt idx="1935">
                  <c:v>358.48799999999954</c:v>
                </c:pt>
                <c:pt idx="1936">
                  <c:v>358.66199999999969</c:v>
                </c:pt>
                <c:pt idx="1937">
                  <c:v>358.834</c:v>
                </c:pt>
                <c:pt idx="1938">
                  <c:v>359.00700000000001</c:v>
                </c:pt>
                <c:pt idx="1939">
                  <c:v>359.17700000000002</c:v>
                </c:pt>
                <c:pt idx="1940">
                  <c:v>359.34399999999999</c:v>
                </c:pt>
                <c:pt idx="1941">
                  <c:v>359.51599999999962</c:v>
                </c:pt>
                <c:pt idx="1942">
                  <c:v>359.68700000000001</c:v>
                </c:pt>
                <c:pt idx="1943">
                  <c:v>359.85300000000001</c:v>
                </c:pt>
                <c:pt idx="1944">
                  <c:v>360.01900000000001</c:v>
                </c:pt>
                <c:pt idx="1945">
                  <c:v>360.185</c:v>
                </c:pt>
                <c:pt idx="1946">
                  <c:v>360.35300000000001</c:v>
                </c:pt>
                <c:pt idx="1947">
                  <c:v>360.51799999999969</c:v>
                </c:pt>
                <c:pt idx="1948">
                  <c:v>360.68</c:v>
                </c:pt>
                <c:pt idx="1949">
                  <c:v>360.846</c:v>
                </c:pt>
                <c:pt idx="1950">
                  <c:v>361.01299999999969</c:v>
                </c:pt>
                <c:pt idx="1951">
                  <c:v>361.178</c:v>
                </c:pt>
                <c:pt idx="1952">
                  <c:v>361.33799999999962</c:v>
                </c:pt>
                <c:pt idx="1953">
                  <c:v>361.49499999999955</c:v>
                </c:pt>
                <c:pt idx="1954">
                  <c:v>361.65699999999993</c:v>
                </c:pt>
                <c:pt idx="1955">
                  <c:v>361.827</c:v>
                </c:pt>
                <c:pt idx="1956">
                  <c:v>361.99799999999948</c:v>
                </c:pt>
                <c:pt idx="1957">
                  <c:v>362.16899999999993</c:v>
                </c:pt>
                <c:pt idx="1958">
                  <c:v>362.334</c:v>
                </c:pt>
                <c:pt idx="1959">
                  <c:v>362.49699999999928</c:v>
                </c:pt>
                <c:pt idx="1960">
                  <c:v>362.66300000000001</c:v>
                </c:pt>
                <c:pt idx="1961">
                  <c:v>362.82799999999969</c:v>
                </c:pt>
                <c:pt idx="1962">
                  <c:v>362.99199999999928</c:v>
                </c:pt>
                <c:pt idx="1963">
                  <c:v>363.15800000000002</c:v>
                </c:pt>
                <c:pt idx="1964">
                  <c:v>363.327</c:v>
                </c:pt>
                <c:pt idx="1965">
                  <c:v>363.49400000000003</c:v>
                </c:pt>
                <c:pt idx="1966">
                  <c:v>363.65800000000002</c:v>
                </c:pt>
                <c:pt idx="1967">
                  <c:v>363.82299999999969</c:v>
                </c:pt>
                <c:pt idx="1968">
                  <c:v>363.98899999999924</c:v>
                </c:pt>
                <c:pt idx="1969">
                  <c:v>364.16399999999999</c:v>
                </c:pt>
                <c:pt idx="1970">
                  <c:v>364.34100000000001</c:v>
                </c:pt>
                <c:pt idx="1971">
                  <c:v>364.51299999999969</c:v>
                </c:pt>
                <c:pt idx="1972">
                  <c:v>364.67899999999969</c:v>
                </c:pt>
                <c:pt idx="1973">
                  <c:v>364.83699999999948</c:v>
                </c:pt>
                <c:pt idx="1974">
                  <c:v>364.99899999999934</c:v>
                </c:pt>
                <c:pt idx="1975">
                  <c:v>365.15800000000002</c:v>
                </c:pt>
                <c:pt idx="1976">
                  <c:v>365.322</c:v>
                </c:pt>
                <c:pt idx="1977">
                  <c:v>365.48599999999948</c:v>
                </c:pt>
                <c:pt idx="1978">
                  <c:v>365.65199999999999</c:v>
                </c:pt>
                <c:pt idx="1979">
                  <c:v>365.815</c:v>
                </c:pt>
                <c:pt idx="1980">
                  <c:v>365.98099999999948</c:v>
                </c:pt>
                <c:pt idx="1981">
                  <c:v>366.15199999999999</c:v>
                </c:pt>
                <c:pt idx="1982">
                  <c:v>366.32599999999962</c:v>
                </c:pt>
                <c:pt idx="1983">
                  <c:v>366.50599999999969</c:v>
                </c:pt>
                <c:pt idx="1984">
                  <c:v>366.68200000000002</c:v>
                </c:pt>
                <c:pt idx="1985">
                  <c:v>366.85</c:v>
                </c:pt>
                <c:pt idx="1986">
                  <c:v>367.01499999999999</c:v>
                </c:pt>
                <c:pt idx="1987">
                  <c:v>367.18099999999993</c:v>
                </c:pt>
                <c:pt idx="1988">
                  <c:v>367.34399999999999</c:v>
                </c:pt>
                <c:pt idx="1989">
                  <c:v>367.50799999999964</c:v>
                </c:pt>
                <c:pt idx="1990">
                  <c:v>367.67899999999969</c:v>
                </c:pt>
                <c:pt idx="1991">
                  <c:v>367.85199999999969</c:v>
                </c:pt>
                <c:pt idx="1992">
                  <c:v>368.02599999999956</c:v>
                </c:pt>
                <c:pt idx="1993">
                  <c:v>368.19499999999999</c:v>
                </c:pt>
                <c:pt idx="1994">
                  <c:v>368.36</c:v>
                </c:pt>
                <c:pt idx="1995">
                  <c:v>368.52599999999956</c:v>
                </c:pt>
                <c:pt idx="1996">
                  <c:v>368.69299999999993</c:v>
                </c:pt>
                <c:pt idx="1997">
                  <c:v>368.86700000000002</c:v>
                </c:pt>
                <c:pt idx="1998">
                  <c:v>369.05</c:v>
                </c:pt>
                <c:pt idx="1999">
                  <c:v>369.22899999999936</c:v>
                </c:pt>
                <c:pt idx="2000">
                  <c:v>369.40599999999955</c:v>
                </c:pt>
                <c:pt idx="2001">
                  <c:v>369.58099999999962</c:v>
                </c:pt>
                <c:pt idx="2002">
                  <c:v>369.755</c:v>
                </c:pt>
                <c:pt idx="2003">
                  <c:v>369.92200000000003</c:v>
                </c:pt>
                <c:pt idx="2004">
                  <c:v>370.089</c:v>
                </c:pt>
                <c:pt idx="2005">
                  <c:v>370.25400000000002</c:v>
                </c:pt>
                <c:pt idx="2006">
                  <c:v>370.42099999999948</c:v>
                </c:pt>
                <c:pt idx="2007">
                  <c:v>370.58499999999964</c:v>
                </c:pt>
                <c:pt idx="2008">
                  <c:v>370.74599999999964</c:v>
                </c:pt>
                <c:pt idx="2009">
                  <c:v>370.91199999999924</c:v>
                </c:pt>
                <c:pt idx="2010">
                  <c:v>371.08499999999964</c:v>
                </c:pt>
                <c:pt idx="2011">
                  <c:v>371.25799999999964</c:v>
                </c:pt>
                <c:pt idx="2012">
                  <c:v>371.43199999999928</c:v>
                </c:pt>
                <c:pt idx="2013">
                  <c:v>371.59899999999948</c:v>
                </c:pt>
                <c:pt idx="2014">
                  <c:v>371.76400000000001</c:v>
                </c:pt>
                <c:pt idx="2015">
                  <c:v>371.92999999999955</c:v>
                </c:pt>
                <c:pt idx="2016">
                  <c:v>372.09699999999924</c:v>
                </c:pt>
                <c:pt idx="2017">
                  <c:v>372.26099999999963</c:v>
                </c:pt>
                <c:pt idx="2018">
                  <c:v>372.42200000000003</c:v>
                </c:pt>
                <c:pt idx="2019">
                  <c:v>372.58499999999964</c:v>
                </c:pt>
                <c:pt idx="2020">
                  <c:v>372.74599999999964</c:v>
                </c:pt>
                <c:pt idx="2021">
                  <c:v>372.90699999999924</c:v>
                </c:pt>
                <c:pt idx="2022">
                  <c:v>373.07499999999999</c:v>
                </c:pt>
                <c:pt idx="2023">
                  <c:v>373.24299999999999</c:v>
                </c:pt>
                <c:pt idx="2024">
                  <c:v>373.41199999999924</c:v>
                </c:pt>
                <c:pt idx="2025">
                  <c:v>373.584</c:v>
                </c:pt>
                <c:pt idx="2026">
                  <c:v>373.75299999999999</c:v>
                </c:pt>
                <c:pt idx="2027">
                  <c:v>373.92699999999928</c:v>
                </c:pt>
                <c:pt idx="2028">
                  <c:v>374.10199999999969</c:v>
                </c:pt>
                <c:pt idx="2029">
                  <c:v>374.27599999999956</c:v>
                </c:pt>
                <c:pt idx="2030">
                  <c:v>374.44600000000003</c:v>
                </c:pt>
                <c:pt idx="2031">
                  <c:v>374.613</c:v>
                </c:pt>
                <c:pt idx="2032">
                  <c:v>374.78099999999955</c:v>
                </c:pt>
                <c:pt idx="2033">
                  <c:v>374.95299999999969</c:v>
                </c:pt>
                <c:pt idx="2034">
                  <c:v>375.12799999999999</c:v>
                </c:pt>
                <c:pt idx="2035">
                  <c:v>375.29799999999955</c:v>
                </c:pt>
                <c:pt idx="2036">
                  <c:v>375.46499999999969</c:v>
                </c:pt>
                <c:pt idx="2037">
                  <c:v>375.63299999999964</c:v>
                </c:pt>
                <c:pt idx="2038">
                  <c:v>375.79899999999924</c:v>
                </c:pt>
                <c:pt idx="2039">
                  <c:v>375.96899999999948</c:v>
                </c:pt>
                <c:pt idx="2040">
                  <c:v>376.14000000000038</c:v>
                </c:pt>
                <c:pt idx="2041">
                  <c:v>376.31900000000002</c:v>
                </c:pt>
                <c:pt idx="2042">
                  <c:v>376.49699999999928</c:v>
                </c:pt>
                <c:pt idx="2043">
                  <c:v>376.66699999999969</c:v>
                </c:pt>
                <c:pt idx="2044">
                  <c:v>376.83300000000003</c:v>
                </c:pt>
                <c:pt idx="2045">
                  <c:v>377</c:v>
                </c:pt>
                <c:pt idx="2046">
                  <c:v>377.16399999999999</c:v>
                </c:pt>
                <c:pt idx="2047">
                  <c:v>377.32799999999969</c:v>
                </c:pt>
                <c:pt idx="2048">
                  <c:v>377.49599999999924</c:v>
                </c:pt>
                <c:pt idx="2049">
                  <c:v>377.67</c:v>
                </c:pt>
                <c:pt idx="2050">
                  <c:v>377.84699999999964</c:v>
                </c:pt>
                <c:pt idx="2051">
                  <c:v>378.02299999999963</c:v>
                </c:pt>
                <c:pt idx="2052">
                  <c:v>378.19299999999993</c:v>
                </c:pt>
                <c:pt idx="2053">
                  <c:v>378.36200000000002</c:v>
                </c:pt>
                <c:pt idx="2054">
                  <c:v>378.53299999999962</c:v>
                </c:pt>
                <c:pt idx="2055">
                  <c:v>378.71</c:v>
                </c:pt>
                <c:pt idx="2056">
                  <c:v>378.88099999999969</c:v>
                </c:pt>
                <c:pt idx="2057">
                  <c:v>379.05099999999999</c:v>
                </c:pt>
                <c:pt idx="2058">
                  <c:v>379.21599999999955</c:v>
                </c:pt>
                <c:pt idx="2059">
                  <c:v>379.38099999999969</c:v>
                </c:pt>
                <c:pt idx="2060">
                  <c:v>379.54700000000008</c:v>
                </c:pt>
                <c:pt idx="2061">
                  <c:v>379.71</c:v>
                </c:pt>
                <c:pt idx="2062">
                  <c:v>379.87299999999999</c:v>
                </c:pt>
                <c:pt idx="2063">
                  <c:v>380.03500000000003</c:v>
                </c:pt>
                <c:pt idx="2064">
                  <c:v>380.2</c:v>
                </c:pt>
                <c:pt idx="2065">
                  <c:v>380.36799999999999</c:v>
                </c:pt>
                <c:pt idx="2066">
                  <c:v>380.54199999999969</c:v>
                </c:pt>
                <c:pt idx="2067">
                  <c:v>380.71299999999962</c:v>
                </c:pt>
                <c:pt idx="2068">
                  <c:v>380.88200000000001</c:v>
                </c:pt>
                <c:pt idx="2069">
                  <c:v>381.05200000000002</c:v>
                </c:pt>
                <c:pt idx="2070">
                  <c:v>381.22699999999924</c:v>
                </c:pt>
                <c:pt idx="2071">
                  <c:v>381.40599999999955</c:v>
                </c:pt>
                <c:pt idx="2072">
                  <c:v>381.57900000000001</c:v>
                </c:pt>
                <c:pt idx="2073">
                  <c:v>381.74400000000031</c:v>
                </c:pt>
                <c:pt idx="2074">
                  <c:v>381.90299999999962</c:v>
                </c:pt>
                <c:pt idx="2075">
                  <c:v>382.06700000000001</c:v>
                </c:pt>
                <c:pt idx="2076">
                  <c:v>382.22999999999962</c:v>
                </c:pt>
                <c:pt idx="2077">
                  <c:v>382.39299999999969</c:v>
                </c:pt>
                <c:pt idx="2078">
                  <c:v>382.55700000000002</c:v>
                </c:pt>
                <c:pt idx="2079">
                  <c:v>382.72699999999924</c:v>
                </c:pt>
                <c:pt idx="2080">
                  <c:v>382.90199999999948</c:v>
                </c:pt>
                <c:pt idx="2081">
                  <c:v>383.08099999999962</c:v>
                </c:pt>
                <c:pt idx="2082">
                  <c:v>383.26099999999963</c:v>
                </c:pt>
                <c:pt idx="2083">
                  <c:v>383.44299999999993</c:v>
                </c:pt>
                <c:pt idx="2084">
                  <c:v>383.61900000000031</c:v>
                </c:pt>
                <c:pt idx="2085">
                  <c:v>383.78500000000003</c:v>
                </c:pt>
                <c:pt idx="2086">
                  <c:v>383.947</c:v>
                </c:pt>
                <c:pt idx="2087">
                  <c:v>384.10700000000008</c:v>
                </c:pt>
                <c:pt idx="2088">
                  <c:v>384.267</c:v>
                </c:pt>
                <c:pt idx="2089">
                  <c:v>384.43299999999948</c:v>
                </c:pt>
                <c:pt idx="2090">
                  <c:v>384.601</c:v>
                </c:pt>
                <c:pt idx="2091">
                  <c:v>384.76499999999999</c:v>
                </c:pt>
                <c:pt idx="2092">
                  <c:v>384.93299999999948</c:v>
                </c:pt>
                <c:pt idx="2093">
                  <c:v>385.09699999999924</c:v>
                </c:pt>
                <c:pt idx="2094">
                  <c:v>385.26299999999969</c:v>
                </c:pt>
                <c:pt idx="2095">
                  <c:v>385.42999999999955</c:v>
                </c:pt>
                <c:pt idx="2096">
                  <c:v>385.59699999999924</c:v>
                </c:pt>
                <c:pt idx="2097">
                  <c:v>385.77</c:v>
                </c:pt>
                <c:pt idx="2098">
                  <c:v>385.94299999999993</c:v>
                </c:pt>
                <c:pt idx="2099">
                  <c:v>386.113</c:v>
                </c:pt>
                <c:pt idx="2100">
                  <c:v>386.28299999999962</c:v>
                </c:pt>
                <c:pt idx="2101">
                  <c:v>386.45299999999969</c:v>
                </c:pt>
                <c:pt idx="2102">
                  <c:v>386.62700000000001</c:v>
                </c:pt>
                <c:pt idx="2103">
                  <c:v>386.80099999999999</c:v>
                </c:pt>
                <c:pt idx="2104">
                  <c:v>386.96899999999948</c:v>
                </c:pt>
                <c:pt idx="2105">
                  <c:v>387.13799999999969</c:v>
                </c:pt>
                <c:pt idx="2106">
                  <c:v>387.30599999999993</c:v>
                </c:pt>
                <c:pt idx="2107">
                  <c:v>387.48399999999924</c:v>
                </c:pt>
                <c:pt idx="2108">
                  <c:v>387.66300000000001</c:v>
                </c:pt>
                <c:pt idx="2109">
                  <c:v>387.83599999999961</c:v>
                </c:pt>
                <c:pt idx="2110">
                  <c:v>388.00799999999964</c:v>
                </c:pt>
                <c:pt idx="2111">
                  <c:v>388.17899999999969</c:v>
                </c:pt>
                <c:pt idx="2112">
                  <c:v>388.351</c:v>
                </c:pt>
                <c:pt idx="2113">
                  <c:v>388.51599999999962</c:v>
                </c:pt>
                <c:pt idx="2114">
                  <c:v>388.68299999999999</c:v>
                </c:pt>
                <c:pt idx="2115">
                  <c:v>388.846</c:v>
                </c:pt>
                <c:pt idx="2116">
                  <c:v>389.01099999999963</c:v>
                </c:pt>
                <c:pt idx="2117">
                  <c:v>389.18</c:v>
                </c:pt>
                <c:pt idx="2118">
                  <c:v>389.35</c:v>
                </c:pt>
                <c:pt idx="2119">
                  <c:v>389.51799999999969</c:v>
                </c:pt>
                <c:pt idx="2120">
                  <c:v>389.68799999999999</c:v>
                </c:pt>
                <c:pt idx="2121">
                  <c:v>389.85399999999993</c:v>
                </c:pt>
                <c:pt idx="2122">
                  <c:v>390.01799999999969</c:v>
                </c:pt>
                <c:pt idx="2123">
                  <c:v>390.18299999999999</c:v>
                </c:pt>
                <c:pt idx="2124">
                  <c:v>390.34100000000001</c:v>
                </c:pt>
                <c:pt idx="2125">
                  <c:v>390.49799999999948</c:v>
                </c:pt>
                <c:pt idx="2126">
                  <c:v>390.65499999999997</c:v>
                </c:pt>
                <c:pt idx="2127">
                  <c:v>390.81099999999969</c:v>
                </c:pt>
                <c:pt idx="2128">
                  <c:v>390.97299999999962</c:v>
                </c:pt>
                <c:pt idx="2129">
                  <c:v>391.13799999999969</c:v>
                </c:pt>
                <c:pt idx="2130">
                  <c:v>391.30099999999999</c:v>
                </c:pt>
                <c:pt idx="2131">
                  <c:v>391.46699999999936</c:v>
                </c:pt>
                <c:pt idx="2132">
                  <c:v>391.64000000000038</c:v>
                </c:pt>
                <c:pt idx="2133">
                  <c:v>391.81400000000002</c:v>
                </c:pt>
                <c:pt idx="2134">
                  <c:v>391.99299999999948</c:v>
                </c:pt>
                <c:pt idx="2135">
                  <c:v>392.17099999999999</c:v>
                </c:pt>
                <c:pt idx="2136">
                  <c:v>392.351</c:v>
                </c:pt>
                <c:pt idx="2137">
                  <c:v>392.52599999999956</c:v>
                </c:pt>
                <c:pt idx="2138">
                  <c:v>392.69900000000001</c:v>
                </c:pt>
                <c:pt idx="2139">
                  <c:v>392.86500000000001</c:v>
                </c:pt>
                <c:pt idx="2140">
                  <c:v>393.03199999999924</c:v>
                </c:pt>
                <c:pt idx="2141">
                  <c:v>393.20099999999962</c:v>
                </c:pt>
                <c:pt idx="2142">
                  <c:v>393.36500000000001</c:v>
                </c:pt>
                <c:pt idx="2143">
                  <c:v>393.53</c:v>
                </c:pt>
                <c:pt idx="2144">
                  <c:v>393.69400000000002</c:v>
                </c:pt>
                <c:pt idx="2145">
                  <c:v>393.85500000000002</c:v>
                </c:pt>
                <c:pt idx="2146">
                  <c:v>394.01400000000001</c:v>
                </c:pt>
                <c:pt idx="2147">
                  <c:v>394.178</c:v>
                </c:pt>
                <c:pt idx="2148">
                  <c:v>394.34300000000002</c:v>
                </c:pt>
                <c:pt idx="2149">
                  <c:v>394.505</c:v>
                </c:pt>
                <c:pt idx="2150">
                  <c:v>394.67099999999999</c:v>
                </c:pt>
                <c:pt idx="2151">
                  <c:v>394.83799999999962</c:v>
                </c:pt>
                <c:pt idx="2152">
                  <c:v>395.01499999999999</c:v>
                </c:pt>
                <c:pt idx="2153">
                  <c:v>395.19499999999999</c:v>
                </c:pt>
                <c:pt idx="2154">
                  <c:v>395.37200000000001</c:v>
                </c:pt>
                <c:pt idx="2155">
                  <c:v>395.54199999999969</c:v>
                </c:pt>
                <c:pt idx="2156">
                  <c:v>395.70599999999962</c:v>
                </c:pt>
                <c:pt idx="2157">
                  <c:v>395.875</c:v>
                </c:pt>
                <c:pt idx="2158">
                  <c:v>396.04500000000002</c:v>
                </c:pt>
                <c:pt idx="2159">
                  <c:v>396.21899999999948</c:v>
                </c:pt>
                <c:pt idx="2160">
                  <c:v>396.39699999999948</c:v>
                </c:pt>
                <c:pt idx="2161">
                  <c:v>396.58099999999962</c:v>
                </c:pt>
                <c:pt idx="2162">
                  <c:v>396.762</c:v>
                </c:pt>
                <c:pt idx="2163">
                  <c:v>396.94</c:v>
                </c:pt>
                <c:pt idx="2164">
                  <c:v>397.108</c:v>
                </c:pt>
                <c:pt idx="2165">
                  <c:v>397.28</c:v>
                </c:pt>
                <c:pt idx="2166">
                  <c:v>397.45400000000001</c:v>
                </c:pt>
                <c:pt idx="2167">
                  <c:v>397.62700000000001</c:v>
                </c:pt>
                <c:pt idx="2168">
                  <c:v>397.79299999999955</c:v>
                </c:pt>
                <c:pt idx="2169">
                  <c:v>397.96299999999962</c:v>
                </c:pt>
                <c:pt idx="2170">
                  <c:v>398.13099999999969</c:v>
                </c:pt>
                <c:pt idx="2171">
                  <c:v>398.29499999999962</c:v>
                </c:pt>
                <c:pt idx="2172">
                  <c:v>398.45800000000003</c:v>
                </c:pt>
                <c:pt idx="2173">
                  <c:v>398.62299999999999</c:v>
                </c:pt>
                <c:pt idx="2174">
                  <c:v>398.79099999999949</c:v>
                </c:pt>
                <c:pt idx="2175">
                  <c:v>398.95599999999962</c:v>
                </c:pt>
                <c:pt idx="2176">
                  <c:v>399.11900000000031</c:v>
                </c:pt>
                <c:pt idx="2177">
                  <c:v>399.28</c:v>
                </c:pt>
                <c:pt idx="2178">
                  <c:v>399.44200000000001</c:v>
                </c:pt>
                <c:pt idx="2179">
                  <c:v>399.61200000000002</c:v>
                </c:pt>
                <c:pt idx="2180">
                  <c:v>399.78399999999948</c:v>
                </c:pt>
                <c:pt idx="2181">
                  <c:v>399.95299999999969</c:v>
                </c:pt>
                <c:pt idx="2182">
                  <c:v>400.125</c:v>
                </c:pt>
                <c:pt idx="2183">
                  <c:v>400.29799999999955</c:v>
                </c:pt>
                <c:pt idx="2184">
                  <c:v>400.47499999999962</c:v>
                </c:pt>
                <c:pt idx="2185">
                  <c:v>400.64600000000002</c:v>
                </c:pt>
                <c:pt idx="2186">
                  <c:v>400.81200000000001</c:v>
                </c:pt>
                <c:pt idx="2187">
                  <c:v>400.97699999999924</c:v>
                </c:pt>
                <c:pt idx="2188">
                  <c:v>401.14400000000046</c:v>
                </c:pt>
                <c:pt idx="2189">
                  <c:v>401.30799999999999</c:v>
                </c:pt>
                <c:pt idx="2190">
                  <c:v>401.47699999999924</c:v>
                </c:pt>
                <c:pt idx="2191">
                  <c:v>401.65300000000002</c:v>
                </c:pt>
                <c:pt idx="2192">
                  <c:v>401.822</c:v>
                </c:pt>
                <c:pt idx="2193">
                  <c:v>401.99099999999947</c:v>
                </c:pt>
                <c:pt idx="2194">
                  <c:v>402.16300000000001</c:v>
                </c:pt>
                <c:pt idx="2195">
                  <c:v>402.339</c:v>
                </c:pt>
                <c:pt idx="2196">
                  <c:v>402.512</c:v>
                </c:pt>
                <c:pt idx="2197">
                  <c:v>402.68799999999999</c:v>
                </c:pt>
                <c:pt idx="2198">
                  <c:v>402.86399999999969</c:v>
                </c:pt>
                <c:pt idx="2199">
                  <c:v>403.03599999999955</c:v>
                </c:pt>
                <c:pt idx="2200">
                  <c:v>403.20400000000001</c:v>
                </c:pt>
                <c:pt idx="2201">
                  <c:v>403.37299999999999</c:v>
                </c:pt>
                <c:pt idx="2202">
                  <c:v>403.55200000000002</c:v>
                </c:pt>
                <c:pt idx="2203">
                  <c:v>403.73099999999948</c:v>
                </c:pt>
                <c:pt idx="2204">
                  <c:v>403.90199999999948</c:v>
                </c:pt>
                <c:pt idx="2205">
                  <c:v>404.06599999999969</c:v>
                </c:pt>
                <c:pt idx="2206">
                  <c:v>404.22999999999962</c:v>
                </c:pt>
                <c:pt idx="2207">
                  <c:v>404.399</c:v>
                </c:pt>
                <c:pt idx="2208">
                  <c:v>404.57</c:v>
                </c:pt>
                <c:pt idx="2209">
                  <c:v>404.745</c:v>
                </c:pt>
                <c:pt idx="2210">
                  <c:v>404.92599999999948</c:v>
                </c:pt>
                <c:pt idx="2211">
                  <c:v>405.10199999999969</c:v>
                </c:pt>
                <c:pt idx="2212">
                  <c:v>405.27199999999948</c:v>
                </c:pt>
                <c:pt idx="2213">
                  <c:v>405.43899999999928</c:v>
                </c:pt>
                <c:pt idx="2214">
                  <c:v>405.6</c:v>
                </c:pt>
                <c:pt idx="2215">
                  <c:v>405.75599999999969</c:v>
                </c:pt>
                <c:pt idx="2216">
                  <c:v>405.90799999999962</c:v>
                </c:pt>
                <c:pt idx="2217">
                  <c:v>406.065</c:v>
                </c:pt>
                <c:pt idx="2218">
                  <c:v>406.22799999999955</c:v>
                </c:pt>
                <c:pt idx="2219">
                  <c:v>406.392</c:v>
                </c:pt>
                <c:pt idx="2220">
                  <c:v>406.55599999999993</c:v>
                </c:pt>
                <c:pt idx="2221">
                  <c:v>406.72499999999962</c:v>
                </c:pt>
                <c:pt idx="2222">
                  <c:v>406.89099999999962</c:v>
                </c:pt>
                <c:pt idx="2223">
                  <c:v>407.05700000000002</c:v>
                </c:pt>
                <c:pt idx="2224">
                  <c:v>407.22399999999948</c:v>
                </c:pt>
                <c:pt idx="2225">
                  <c:v>407.39</c:v>
                </c:pt>
                <c:pt idx="2226">
                  <c:v>407.55399999999969</c:v>
                </c:pt>
                <c:pt idx="2227">
                  <c:v>407.714</c:v>
                </c:pt>
                <c:pt idx="2228">
                  <c:v>407.87700000000001</c:v>
                </c:pt>
                <c:pt idx="2229">
                  <c:v>408.03699999999924</c:v>
                </c:pt>
                <c:pt idx="2230">
                  <c:v>408.20299999999969</c:v>
                </c:pt>
                <c:pt idx="2231">
                  <c:v>408.36700000000002</c:v>
                </c:pt>
                <c:pt idx="2232">
                  <c:v>408.53500000000003</c:v>
                </c:pt>
                <c:pt idx="2233">
                  <c:v>408.70499999999993</c:v>
                </c:pt>
                <c:pt idx="2234">
                  <c:v>408.87299999999999</c:v>
                </c:pt>
                <c:pt idx="2235">
                  <c:v>409.04199999999969</c:v>
                </c:pt>
                <c:pt idx="2236">
                  <c:v>409.20299999999969</c:v>
                </c:pt>
                <c:pt idx="2237">
                  <c:v>409.36700000000002</c:v>
                </c:pt>
                <c:pt idx="2238">
                  <c:v>409.53399999999948</c:v>
                </c:pt>
                <c:pt idx="2239">
                  <c:v>409.70499999999993</c:v>
                </c:pt>
                <c:pt idx="2240">
                  <c:v>409.87400000000002</c:v>
                </c:pt>
                <c:pt idx="2241">
                  <c:v>410.03699999999924</c:v>
                </c:pt>
                <c:pt idx="2242">
                  <c:v>410.19600000000003</c:v>
                </c:pt>
                <c:pt idx="2243">
                  <c:v>410.35599999999999</c:v>
                </c:pt>
                <c:pt idx="2244">
                  <c:v>410.52299999999963</c:v>
                </c:pt>
                <c:pt idx="2245">
                  <c:v>410.69</c:v>
                </c:pt>
                <c:pt idx="2246">
                  <c:v>410.858</c:v>
                </c:pt>
                <c:pt idx="2247">
                  <c:v>411.02599999999956</c:v>
                </c:pt>
                <c:pt idx="2248">
                  <c:v>411.19299999999993</c:v>
                </c:pt>
                <c:pt idx="2249">
                  <c:v>411.363</c:v>
                </c:pt>
                <c:pt idx="2250">
                  <c:v>411.53899999999948</c:v>
                </c:pt>
                <c:pt idx="2251">
                  <c:v>411.71799999999962</c:v>
                </c:pt>
                <c:pt idx="2252">
                  <c:v>411.89400000000001</c:v>
                </c:pt>
                <c:pt idx="2253">
                  <c:v>412.06099999999969</c:v>
                </c:pt>
                <c:pt idx="2254">
                  <c:v>412.23099999999948</c:v>
                </c:pt>
                <c:pt idx="2255">
                  <c:v>412.40199999999948</c:v>
                </c:pt>
                <c:pt idx="2256">
                  <c:v>412.57299999999969</c:v>
                </c:pt>
                <c:pt idx="2257">
                  <c:v>412.74</c:v>
                </c:pt>
                <c:pt idx="2258">
                  <c:v>412.90499999999969</c:v>
                </c:pt>
                <c:pt idx="2259">
                  <c:v>413.08099999999962</c:v>
                </c:pt>
                <c:pt idx="2260">
                  <c:v>413.25599999999969</c:v>
                </c:pt>
                <c:pt idx="2261">
                  <c:v>413.42699999999928</c:v>
                </c:pt>
                <c:pt idx="2262">
                  <c:v>413.59099999999955</c:v>
                </c:pt>
                <c:pt idx="2263">
                  <c:v>413.755</c:v>
                </c:pt>
                <c:pt idx="2264">
                  <c:v>413.92699999999928</c:v>
                </c:pt>
                <c:pt idx="2265">
                  <c:v>414.09799999999962</c:v>
                </c:pt>
                <c:pt idx="2266">
                  <c:v>414.26799999999969</c:v>
                </c:pt>
                <c:pt idx="2267">
                  <c:v>414.43599999999924</c:v>
                </c:pt>
                <c:pt idx="2268">
                  <c:v>414.60700000000008</c:v>
                </c:pt>
                <c:pt idx="2269">
                  <c:v>414.77299999999963</c:v>
                </c:pt>
                <c:pt idx="2270">
                  <c:v>414.94200000000001</c:v>
                </c:pt>
                <c:pt idx="2271">
                  <c:v>415.11</c:v>
                </c:pt>
                <c:pt idx="2272">
                  <c:v>415.27799999999962</c:v>
                </c:pt>
                <c:pt idx="2273">
                  <c:v>415.447</c:v>
                </c:pt>
                <c:pt idx="2274">
                  <c:v>415.61099999999999</c:v>
                </c:pt>
                <c:pt idx="2275">
                  <c:v>415.774</c:v>
                </c:pt>
                <c:pt idx="2276">
                  <c:v>415.94499999999999</c:v>
                </c:pt>
                <c:pt idx="2277">
                  <c:v>416.11399999999969</c:v>
                </c:pt>
                <c:pt idx="2278">
                  <c:v>416.27799999999962</c:v>
                </c:pt>
                <c:pt idx="2279">
                  <c:v>416.44</c:v>
                </c:pt>
                <c:pt idx="2280">
                  <c:v>416.613</c:v>
                </c:pt>
                <c:pt idx="2281">
                  <c:v>416.78399999999948</c:v>
                </c:pt>
                <c:pt idx="2282">
                  <c:v>416.952</c:v>
                </c:pt>
                <c:pt idx="2283">
                  <c:v>417.11700000000002</c:v>
                </c:pt>
                <c:pt idx="2284">
                  <c:v>417.28500000000003</c:v>
                </c:pt>
                <c:pt idx="2285">
                  <c:v>417.46099999999961</c:v>
                </c:pt>
                <c:pt idx="2286">
                  <c:v>417.63599999999963</c:v>
                </c:pt>
                <c:pt idx="2287">
                  <c:v>417.81599999999969</c:v>
                </c:pt>
                <c:pt idx="2288">
                  <c:v>417.98999999999955</c:v>
                </c:pt>
                <c:pt idx="2289">
                  <c:v>418.16</c:v>
                </c:pt>
                <c:pt idx="2290">
                  <c:v>418.33099999999962</c:v>
                </c:pt>
                <c:pt idx="2291">
                  <c:v>418.50200000000001</c:v>
                </c:pt>
                <c:pt idx="2292">
                  <c:v>418.67399999999969</c:v>
                </c:pt>
                <c:pt idx="2293">
                  <c:v>418.84699999999964</c:v>
                </c:pt>
                <c:pt idx="2294">
                  <c:v>419.01400000000001</c:v>
                </c:pt>
                <c:pt idx="2295">
                  <c:v>419.18299999999999</c:v>
                </c:pt>
                <c:pt idx="2296">
                  <c:v>419.35199999999969</c:v>
                </c:pt>
                <c:pt idx="2297">
                  <c:v>419.52299999999963</c:v>
                </c:pt>
                <c:pt idx="2298">
                  <c:v>419.69200000000001</c:v>
                </c:pt>
                <c:pt idx="2299">
                  <c:v>419.858</c:v>
                </c:pt>
                <c:pt idx="2300">
                  <c:v>420.02199999999948</c:v>
                </c:pt>
                <c:pt idx="2301">
                  <c:v>420.18200000000002</c:v>
                </c:pt>
                <c:pt idx="2302">
                  <c:v>420.346</c:v>
                </c:pt>
                <c:pt idx="2303">
                  <c:v>420.50900000000001</c:v>
                </c:pt>
                <c:pt idx="2304">
                  <c:v>420.678</c:v>
                </c:pt>
                <c:pt idx="2305">
                  <c:v>420.84800000000001</c:v>
                </c:pt>
                <c:pt idx="2306">
                  <c:v>421.02</c:v>
                </c:pt>
                <c:pt idx="2307">
                  <c:v>421.197</c:v>
                </c:pt>
                <c:pt idx="2308">
                  <c:v>421.36599999999999</c:v>
                </c:pt>
                <c:pt idx="2309">
                  <c:v>421.53599999999955</c:v>
                </c:pt>
                <c:pt idx="2310">
                  <c:v>421.70499999999993</c:v>
                </c:pt>
                <c:pt idx="2311">
                  <c:v>421.87200000000001</c:v>
                </c:pt>
                <c:pt idx="2312">
                  <c:v>422.03899999999948</c:v>
                </c:pt>
                <c:pt idx="2313">
                  <c:v>422.20099999999962</c:v>
                </c:pt>
                <c:pt idx="2314">
                  <c:v>422.36500000000001</c:v>
                </c:pt>
                <c:pt idx="2315">
                  <c:v>422.53099999999955</c:v>
                </c:pt>
                <c:pt idx="2316">
                  <c:v>422.70099999999962</c:v>
                </c:pt>
                <c:pt idx="2317">
                  <c:v>422.87200000000001</c:v>
                </c:pt>
                <c:pt idx="2318">
                  <c:v>423.03899999999948</c:v>
                </c:pt>
                <c:pt idx="2319">
                  <c:v>423.20299999999969</c:v>
                </c:pt>
                <c:pt idx="2320">
                  <c:v>423.36500000000001</c:v>
                </c:pt>
                <c:pt idx="2321">
                  <c:v>423.51900000000001</c:v>
                </c:pt>
                <c:pt idx="2322">
                  <c:v>423.678</c:v>
                </c:pt>
                <c:pt idx="2323">
                  <c:v>423.84199999999993</c:v>
                </c:pt>
                <c:pt idx="2324">
                  <c:v>424.00700000000001</c:v>
                </c:pt>
                <c:pt idx="2325">
                  <c:v>424.17500000000001</c:v>
                </c:pt>
                <c:pt idx="2326">
                  <c:v>424.34399999999999</c:v>
                </c:pt>
                <c:pt idx="2327">
                  <c:v>424.51499999999999</c:v>
                </c:pt>
                <c:pt idx="2328">
                  <c:v>424.69600000000003</c:v>
                </c:pt>
                <c:pt idx="2329">
                  <c:v>424.88599999999963</c:v>
                </c:pt>
                <c:pt idx="2330">
                  <c:v>425.07400000000001</c:v>
                </c:pt>
                <c:pt idx="2331">
                  <c:v>425.25900000000001</c:v>
                </c:pt>
                <c:pt idx="2332">
                  <c:v>425.44099999999969</c:v>
                </c:pt>
                <c:pt idx="2333">
                  <c:v>425.61399999999969</c:v>
                </c:pt>
                <c:pt idx="2334">
                  <c:v>425.78299999999962</c:v>
                </c:pt>
                <c:pt idx="2335">
                  <c:v>425.94900000000001</c:v>
                </c:pt>
                <c:pt idx="2336">
                  <c:v>426.113</c:v>
                </c:pt>
                <c:pt idx="2337">
                  <c:v>426.28</c:v>
                </c:pt>
                <c:pt idx="2338">
                  <c:v>426.44099999999969</c:v>
                </c:pt>
                <c:pt idx="2339">
                  <c:v>426.59899999999948</c:v>
                </c:pt>
                <c:pt idx="2340">
                  <c:v>426.76</c:v>
                </c:pt>
                <c:pt idx="2341">
                  <c:v>426.92799999999949</c:v>
                </c:pt>
                <c:pt idx="2342">
                  <c:v>427.09199999999936</c:v>
                </c:pt>
                <c:pt idx="2343">
                  <c:v>427.25400000000002</c:v>
                </c:pt>
                <c:pt idx="2344">
                  <c:v>427.42099999999948</c:v>
                </c:pt>
                <c:pt idx="2345">
                  <c:v>427.58799999999962</c:v>
                </c:pt>
                <c:pt idx="2346">
                  <c:v>427.75299999999999</c:v>
                </c:pt>
                <c:pt idx="2347">
                  <c:v>427.91699999999923</c:v>
                </c:pt>
                <c:pt idx="2348">
                  <c:v>428.084</c:v>
                </c:pt>
                <c:pt idx="2349">
                  <c:v>428.25099999999969</c:v>
                </c:pt>
                <c:pt idx="2350">
                  <c:v>428.41799999999955</c:v>
                </c:pt>
                <c:pt idx="2351">
                  <c:v>428.58300000000003</c:v>
                </c:pt>
                <c:pt idx="2352">
                  <c:v>428.75200000000001</c:v>
                </c:pt>
                <c:pt idx="2353">
                  <c:v>428.91999999999962</c:v>
                </c:pt>
                <c:pt idx="2354">
                  <c:v>429.08799999999962</c:v>
                </c:pt>
                <c:pt idx="2355">
                  <c:v>429.25900000000001</c:v>
                </c:pt>
                <c:pt idx="2356">
                  <c:v>429.43400000000003</c:v>
                </c:pt>
                <c:pt idx="2357">
                  <c:v>429.60899999999964</c:v>
                </c:pt>
                <c:pt idx="2358">
                  <c:v>429.78199999999924</c:v>
                </c:pt>
                <c:pt idx="2359">
                  <c:v>429.95699999999948</c:v>
                </c:pt>
                <c:pt idx="2360">
                  <c:v>430.13400000000001</c:v>
                </c:pt>
                <c:pt idx="2361">
                  <c:v>430.31200000000001</c:v>
                </c:pt>
                <c:pt idx="2362">
                  <c:v>430.48899999999924</c:v>
                </c:pt>
                <c:pt idx="2363">
                  <c:v>430.661</c:v>
                </c:pt>
                <c:pt idx="2364">
                  <c:v>430.83</c:v>
                </c:pt>
                <c:pt idx="2365">
                  <c:v>430.99699999999928</c:v>
                </c:pt>
                <c:pt idx="2366">
                  <c:v>431.16500000000002</c:v>
                </c:pt>
                <c:pt idx="2367">
                  <c:v>431.33099999999962</c:v>
                </c:pt>
                <c:pt idx="2368">
                  <c:v>431.49599999999924</c:v>
                </c:pt>
                <c:pt idx="2369">
                  <c:v>431.66</c:v>
                </c:pt>
                <c:pt idx="2370">
                  <c:v>431.83099999999962</c:v>
                </c:pt>
                <c:pt idx="2371">
                  <c:v>432.00400000000002</c:v>
                </c:pt>
                <c:pt idx="2372">
                  <c:v>432.18200000000002</c:v>
                </c:pt>
                <c:pt idx="2373">
                  <c:v>432.34699999999964</c:v>
                </c:pt>
                <c:pt idx="2374">
                  <c:v>432.51299999999969</c:v>
                </c:pt>
                <c:pt idx="2375">
                  <c:v>432.69400000000002</c:v>
                </c:pt>
                <c:pt idx="2376">
                  <c:v>432.87900000000002</c:v>
                </c:pt>
                <c:pt idx="2377">
                  <c:v>433.05399999999969</c:v>
                </c:pt>
                <c:pt idx="2378">
                  <c:v>433.22599999999954</c:v>
                </c:pt>
                <c:pt idx="2379">
                  <c:v>433.399</c:v>
                </c:pt>
                <c:pt idx="2380">
                  <c:v>433.56599999999969</c:v>
                </c:pt>
                <c:pt idx="2381">
                  <c:v>433.72799999999955</c:v>
                </c:pt>
                <c:pt idx="2382">
                  <c:v>433.89400000000001</c:v>
                </c:pt>
                <c:pt idx="2383">
                  <c:v>434.05700000000002</c:v>
                </c:pt>
                <c:pt idx="2384">
                  <c:v>434.22199999999924</c:v>
                </c:pt>
                <c:pt idx="2385">
                  <c:v>434.39799999999963</c:v>
                </c:pt>
                <c:pt idx="2386">
                  <c:v>434.57299999999969</c:v>
                </c:pt>
                <c:pt idx="2387">
                  <c:v>434.74599999999964</c:v>
                </c:pt>
                <c:pt idx="2388">
                  <c:v>434.91699999999923</c:v>
                </c:pt>
                <c:pt idx="2389">
                  <c:v>435.089</c:v>
                </c:pt>
                <c:pt idx="2390">
                  <c:v>435.25900000000001</c:v>
                </c:pt>
                <c:pt idx="2391">
                  <c:v>435.42899999999923</c:v>
                </c:pt>
                <c:pt idx="2392">
                  <c:v>435.60300000000001</c:v>
                </c:pt>
                <c:pt idx="2393">
                  <c:v>435.78199999999924</c:v>
                </c:pt>
                <c:pt idx="2394">
                  <c:v>435.95400000000001</c:v>
                </c:pt>
                <c:pt idx="2395">
                  <c:v>436.12</c:v>
                </c:pt>
                <c:pt idx="2396">
                  <c:v>436.28399999999948</c:v>
                </c:pt>
                <c:pt idx="2397">
                  <c:v>436.44299999999993</c:v>
                </c:pt>
                <c:pt idx="2398">
                  <c:v>436.601</c:v>
                </c:pt>
                <c:pt idx="2399">
                  <c:v>436.76</c:v>
                </c:pt>
                <c:pt idx="2400">
                  <c:v>436.92599999999948</c:v>
                </c:pt>
                <c:pt idx="2401">
                  <c:v>437.09299999999962</c:v>
                </c:pt>
                <c:pt idx="2402">
                  <c:v>437.262</c:v>
                </c:pt>
                <c:pt idx="2403">
                  <c:v>437.42999999999955</c:v>
                </c:pt>
                <c:pt idx="2404">
                  <c:v>437.59699999999924</c:v>
                </c:pt>
                <c:pt idx="2405">
                  <c:v>437.75900000000001</c:v>
                </c:pt>
                <c:pt idx="2406">
                  <c:v>437.91599999999949</c:v>
                </c:pt>
                <c:pt idx="2407">
                  <c:v>438.084</c:v>
                </c:pt>
                <c:pt idx="2408">
                  <c:v>438.25700000000001</c:v>
                </c:pt>
                <c:pt idx="2409">
                  <c:v>438.42599999999948</c:v>
                </c:pt>
                <c:pt idx="2410">
                  <c:v>438.59599999999955</c:v>
                </c:pt>
                <c:pt idx="2411">
                  <c:v>438.767</c:v>
                </c:pt>
                <c:pt idx="2412">
                  <c:v>438.93199999999928</c:v>
                </c:pt>
                <c:pt idx="2413">
                  <c:v>439.09799999999962</c:v>
                </c:pt>
                <c:pt idx="2414">
                  <c:v>439.262</c:v>
                </c:pt>
                <c:pt idx="2415">
                  <c:v>439.42599999999948</c:v>
                </c:pt>
                <c:pt idx="2416">
                  <c:v>439.59399999999948</c:v>
                </c:pt>
                <c:pt idx="2417">
                  <c:v>439.76400000000001</c:v>
                </c:pt>
                <c:pt idx="2418">
                  <c:v>439.93199999999928</c:v>
                </c:pt>
                <c:pt idx="2419">
                  <c:v>440.09699999999924</c:v>
                </c:pt>
                <c:pt idx="2420">
                  <c:v>440.25200000000001</c:v>
                </c:pt>
                <c:pt idx="2421">
                  <c:v>440.42599999999948</c:v>
                </c:pt>
                <c:pt idx="2422">
                  <c:v>440.59299999999962</c:v>
                </c:pt>
                <c:pt idx="2423">
                  <c:v>440.75099999999969</c:v>
                </c:pt>
                <c:pt idx="2424">
                  <c:v>440.90799999999962</c:v>
                </c:pt>
                <c:pt idx="2425">
                  <c:v>441.06200000000001</c:v>
                </c:pt>
                <c:pt idx="2426">
                  <c:v>441.22099999999955</c:v>
                </c:pt>
                <c:pt idx="2427">
                  <c:v>441.38400000000001</c:v>
                </c:pt>
                <c:pt idx="2428">
                  <c:v>441.55200000000002</c:v>
                </c:pt>
                <c:pt idx="2429">
                  <c:v>441.72299999999962</c:v>
                </c:pt>
                <c:pt idx="2430">
                  <c:v>441.89499999999964</c:v>
                </c:pt>
                <c:pt idx="2431">
                  <c:v>442.06400000000002</c:v>
                </c:pt>
                <c:pt idx="2432">
                  <c:v>442.22599999999954</c:v>
                </c:pt>
                <c:pt idx="2433">
                  <c:v>442.38900000000001</c:v>
                </c:pt>
                <c:pt idx="2434">
                  <c:v>442.55900000000008</c:v>
                </c:pt>
                <c:pt idx="2435">
                  <c:v>442.73200000000003</c:v>
                </c:pt>
                <c:pt idx="2436">
                  <c:v>442.9</c:v>
                </c:pt>
                <c:pt idx="2437">
                  <c:v>443.07100000000003</c:v>
                </c:pt>
                <c:pt idx="2438">
                  <c:v>443.23899999999924</c:v>
                </c:pt>
                <c:pt idx="2439">
                  <c:v>443.39799999999963</c:v>
                </c:pt>
                <c:pt idx="2440">
                  <c:v>443.55599999999993</c:v>
                </c:pt>
                <c:pt idx="2441">
                  <c:v>443.71799999999962</c:v>
                </c:pt>
                <c:pt idx="2442">
                  <c:v>443.87799999999999</c:v>
                </c:pt>
                <c:pt idx="2443">
                  <c:v>444.03799999999956</c:v>
                </c:pt>
                <c:pt idx="2444">
                  <c:v>444.20299999999969</c:v>
                </c:pt>
                <c:pt idx="2445">
                  <c:v>444.37</c:v>
                </c:pt>
                <c:pt idx="2446">
                  <c:v>444.541</c:v>
                </c:pt>
                <c:pt idx="2447">
                  <c:v>444.71499999999969</c:v>
                </c:pt>
                <c:pt idx="2448">
                  <c:v>444.88099999999969</c:v>
                </c:pt>
                <c:pt idx="2449">
                  <c:v>445.04199999999969</c:v>
                </c:pt>
                <c:pt idx="2450">
                  <c:v>445.20699999999948</c:v>
                </c:pt>
                <c:pt idx="2451">
                  <c:v>445.37700000000001</c:v>
                </c:pt>
                <c:pt idx="2452">
                  <c:v>445.53899999999948</c:v>
                </c:pt>
                <c:pt idx="2453">
                  <c:v>445.69900000000001</c:v>
                </c:pt>
                <c:pt idx="2454">
                  <c:v>445.86</c:v>
                </c:pt>
                <c:pt idx="2455">
                  <c:v>446.02</c:v>
                </c:pt>
                <c:pt idx="2456">
                  <c:v>446.18</c:v>
                </c:pt>
                <c:pt idx="2457">
                  <c:v>446.346</c:v>
                </c:pt>
                <c:pt idx="2458">
                  <c:v>446.51099999999963</c:v>
                </c:pt>
                <c:pt idx="2459">
                  <c:v>446.68</c:v>
                </c:pt>
                <c:pt idx="2460">
                  <c:v>446.85</c:v>
                </c:pt>
                <c:pt idx="2461">
                  <c:v>447.02099999999962</c:v>
                </c:pt>
                <c:pt idx="2462">
                  <c:v>447.19400000000002</c:v>
                </c:pt>
                <c:pt idx="2463">
                  <c:v>447.36900000000031</c:v>
                </c:pt>
                <c:pt idx="2464">
                  <c:v>447.54</c:v>
                </c:pt>
                <c:pt idx="2465">
                  <c:v>447.70599999999962</c:v>
                </c:pt>
                <c:pt idx="2466">
                  <c:v>447.87</c:v>
                </c:pt>
                <c:pt idx="2467">
                  <c:v>448.03299999999962</c:v>
                </c:pt>
                <c:pt idx="2468">
                  <c:v>448.19900000000001</c:v>
                </c:pt>
                <c:pt idx="2469">
                  <c:v>448.363</c:v>
                </c:pt>
                <c:pt idx="2470">
                  <c:v>448.524</c:v>
                </c:pt>
                <c:pt idx="2471">
                  <c:v>448.69600000000003</c:v>
                </c:pt>
                <c:pt idx="2472">
                  <c:v>448.87599999999969</c:v>
                </c:pt>
                <c:pt idx="2473">
                  <c:v>449.05399999999969</c:v>
                </c:pt>
                <c:pt idx="2474">
                  <c:v>449.23099999999948</c:v>
                </c:pt>
                <c:pt idx="2475">
                  <c:v>449.41099999999955</c:v>
                </c:pt>
                <c:pt idx="2476">
                  <c:v>449.584</c:v>
                </c:pt>
                <c:pt idx="2477">
                  <c:v>449.74700000000001</c:v>
                </c:pt>
                <c:pt idx="2478">
                  <c:v>449.91099999999955</c:v>
                </c:pt>
                <c:pt idx="2479">
                  <c:v>450.07400000000001</c:v>
                </c:pt>
                <c:pt idx="2480">
                  <c:v>450.24400000000031</c:v>
                </c:pt>
                <c:pt idx="2481">
                  <c:v>450.41299999999956</c:v>
                </c:pt>
                <c:pt idx="2482">
                  <c:v>450.58599999999961</c:v>
                </c:pt>
                <c:pt idx="2483">
                  <c:v>450.75599999999969</c:v>
                </c:pt>
                <c:pt idx="2484">
                  <c:v>450.93199999999928</c:v>
                </c:pt>
                <c:pt idx="2485">
                  <c:v>451.10700000000008</c:v>
                </c:pt>
                <c:pt idx="2486">
                  <c:v>451.28</c:v>
                </c:pt>
                <c:pt idx="2487">
                  <c:v>451.44900000000001</c:v>
                </c:pt>
                <c:pt idx="2488">
                  <c:v>451.62200000000001</c:v>
                </c:pt>
                <c:pt idx="2489">
                  <c:v>451.79700000000003</c:v>
                </c:pt>
                <c:pt idx="2490">
                  <c:v>451.97099999999955</c:v>
                </c:pt>
                <c:pt idx="2491">
                  <c:v>452.13499999999999</c:v>
                </c:pt>
                <c:pt idx="2492">
                  <c:v>452.29799999999955</c:v>
                </c:pt>
                <c:pt idx="2493">
                  <c:v>452.45699999999948</c:v>
                </c:pt>
                <c:pt idx="2494">
                  <c:v>452.61399999999969</c:v>
                </c:pt>
                <c:pt idx="2495">
                  <c:v>452.774</c:v>
                </c:pt>
                <c:pt idx="2496">
                  <c:v>452.93499999999955</c:v>
                </c:pt>
                <c:pt idx="2497">
                  <c:v>453.09699999999924</c:v>
                </c:pt>
                <c:pt idx="2498">
                  <c:v>453.26599999999962</c:v>
                </c:pt>
                <c:pt idx="2499">
                  <c:v>453.43299999999948</c:v>
                </c:pt>
                <c:pt idx="2500">
                  <c:v>453.59899999999948</c:v>
                </c:pt>
                <c:pt idx="2501">
                  <c:v>453.76499999999999</c:v>
                </c:pt>
                <c:pt idx="2502">
                  <c:v>453.92899999999923</c:v>
                </c:pt>
                <c:pt idx="2503">
                  <c:v>454.09399999999948</c:v>
                </c:pt>
                <c:pt idx="2504">
                  <c:v>454.25700000000001</c:v>
                </c:pt>
                <c:pt idx="2505">
                  <c:v>454.42499999999956</c:v>
                </c:pt>
                <c:pt idx="2506">
                  <c:v>454.60199999999969</c:v>
                </c:pt>
                <c:pt idx="2507">
                  <c:v>454.78599999999955</c:v>
                </c:pt>
                <c:pt idx="2508">
                  <c:v>454.96299999999962</c:v>
                </c:pt>
                <c:pt idx="2509">
                  <c:v>455.13900000000001</c:v>
                </c:pt>
                <c:pt idx="2510">
                  <c:v>455.30700000000002</c:v>
                </c:pt>
                <c:pt idx="2511">
                  <c:v>455.47699999999924</c:v>
                </c:pt>
                <c:pt idx="2512">
                  <c:v>455.65499999999997</c:v>
                </c:pt>
                <c:pt idx="2513">
                  <c:v>455.83099999999962</c:v>
                </c:pt>
                <c:pt idx="2514">
                  <c:v>456.00700000000001</c:v>
                </c:pt>
                <c:pt idx="2515">
                  <c:v>456.18200000000002</c:v>
                </c:pt>
                <c:pt idx="2516">
                  <c:v>456.35</c:v>
                </c:pt>
                <c:pt idx="2517">
                  <c:v>456.50900000000001</c:v>
                </c:pt>
                <c:pt idx="2518">
                  <c:v>456.67399999999969</c:v>
                </c:pt>
                <c:pt idx="2519">
                  <c:v>456.84000000000032</c:v>
                </c:pt>
                <c:pt idx="2520">
                  <c:v>457.005</c:v>
                </c:pt>
                <c:pt idx="2521">
                  <c:v>457.16800000000001</c:v>
                </c:pt>
                <c:pt idx="2522">
                  <c:v>457.32799999999969</c:v>
                </c:pt>
                <c:pt idx="2523">
                  <c:v>457.48999999999955</c:v>
                </c:pt>
                <c:pt idx="2524">
                  <c:v>457.66399999999999</c:v>
                </c:pt>
                <c:pt idx="2525">
                  <c:v>457.834</c:v>
                </c:pt>
                <c:pt idx="2526">
                  <c:v>458.00099999999969</c:v>
                </c:pt>
                <c:pt idx="2527">
                  <c:v>458.16</c:v>
                </c:pt>
                <c:pt idx="2528">
                  <c:v>458.315</c:v>
                </c:pt>
                <c:pt idx="2529">
                  <c:v>458.46899999999948</c:v>
                </c:pt>
                <c:pt idx="2530">
                  <c:v>458.62799999999999</c:v>
                </c:pt>
                <c:pt idx="2531">
                  <c:v>458.78999999999962</c:v>
                </c:pt>
                <c:pt idx="2532">
                  <c:v>458.95099999999962</c:v>
                </c:pt>
                <c:pt idx="2533">
                  <c:v>459.113</c:v>
                </c:pt>
                <c:pt idx="2534">
                  <c:v>459.274</c:v>
                </c:pt>
                <c:pt idx="2535">
                  <c:v>459.43299999999948</c:v>
                </c:pt>
                <c:pt idx="2536">
                  <c:v>459.59599999999955</c:v>
                </c:pt>
                <c:pt idx="2537">
                  <c:v>459.76499999999999</c:v>
                </c:pt>
                <c:pt idx="2538">
                  <c:v>459.93400000000003</c:v>
                </c:pt>
                <c:pt idx="2539">
                  <c:v>460.1</c:v>
                </c:pt>
                <c:pt idx="2540">
                  <c:v>460.26299999999969</c:v>
                </c:pt>
                <c:pt idx="2541">
                  <c:v>460.42399999999924</c:v>
                </c:pt>
                <c:pt idx="2542">
                  <c:v>460.58599999999961</c:v>
                </c:pt>
                <c:pt idx="2543">
                  <c:v>460.75099999999969</c:v>
                </c:pt>
                <c:pt idx="2544">
                  <c:v>460.91499999999962</c:v>
                </c:pt>
                <c:pt idx="2545">
                  <c:v>461.08300000000003</c:v>
                </c:pt>
                <c:pt idx="2546">
                  <c:v>461.25299999999999</c:v>
                </c:pt>
                <c:pt idx="2547">
                  <c:v>461.41899999999924</c:v>
                </c:pt>
                <c:pt idx="2548">
                  <c:v>461.57900000000001</c:v>
                </c:pt>
                <c:pt idx="2549">
                  <c:v>461.74700000000001</c:v>
                </c:pt>
                <c:pt idx="2550">
                  <c:v>461.92299999999955</c:v>
                </c:pt>
                <c:pt idx="2551">
                  <c:v>462.1</c:v>
                </c:pt>
                <c:pt idx="2552">
                  <c:v>462.27499999999969</c:v>
                </c:pt>
                <c:pt idx="2553">
                  <c:v>462.45</c:v>
                </c:pt>
                <c:pt idx="2554">
                  <c:v>462.62</c:v>
                </c:pt>
                <c:pt idx="2555">
                  <c:v>462.78500000000003</c:v>
                </c:pt>
                <c:pt idx="2556">
                  <c:v>462.95099999999962</c:v>
                </c:pt>
                <c:pt idx="2557">
                  <c:v>463.12099999999964</c:v>
                </c:pt>
                <c:pt idx="2558">
                  <c:v>463.29700000000003</c:v>
                </c:pt>
                <c:pt idx="2559">
                  <c:v>463.47199999999924</c:v>
                </c:pt>
                <c:pt idx="2560">
                  <c:v>463.63900000000001</c:v>
                </c:pt>
                <c:pt idx="2561">
                  <c:v>463.80399999999969</c:v>
                </c:pt>
                <c:pt idx="2562">
                  <c:v>463.96699999999936</c:v>
                </c:pt>
                <c:pt idx="2563">
                  <c:v>464.13299999999964</c:v>
                </c:pt>
                <c:pt idx="2564">
                  <c:v>464.3</c:v>
                </c:pt>
                <c:pt idx="2565">
                  <c:v>464.46699999999936</c:v>
                </c:pt>
                <c:pt idx="2566">
                  <c:v>464.63099999999969</c:v>
                </c:pt>
                <c:pt idx="2567">
                  <c:v>464.78999999999962</c:v>
                </c:pt>
                <c:pt idx="2568">
                  <c:v>464.94600000000003</c:v>
                </c:pt>
                <c:pt idx="2569">
                  <c:v>465.09899999999948</c:v>
                </c:pt>
                <c:pt idx="2570">
                  <c:v>465.255</c:v>
                </c:pt>
                <c:pt idx="2571">
                  <c:v>465.41699999999923</c:v>
                </c:pt>
                <c:pt idx="2572">
                  <c:v>465.58799999999962</c:v>
                </c:pt>
                <c:pt idx="2573">
                  <c:v>465.762</c:v>
                </c:pt>
                <c:pt idx="2574">
                  <c:v>465.93299999999948</c:v>
                </c:pt>
                <c:pt idx="2575">
                  <c:v>466.09899999999948</c:v>
                </c:pt>
                <c:pt idx="2576">
                  <c:v>466.26099999999963</c:v>
                </c:pt>
                <c:pt idx="2577">
                  <c:v>466.41999999999962</c:v>
                </c:pt>
                <c:pt idx="2578">
                  <c:v>466.589</c:v>
                </c:pt>
                <c:pt idx="2579">
                  <c:v>466.75799999999964</c:v>
                </c:pt>
                <c:pt idx="2580">
                  <c:v>466.92599999999948</c:v>
                </c:pt>
                <c:pt idx="2581">
                  <c:v>467.09899999999948</c:v>
                </c:pt>
                <c:pt idx="2582">
                  <c:v>467.26799999999969</c:v>
                </c:pt>
                <c:pt idx="2583">
                  <c:v>467.42999999999955</c:v>
                </c:pt>
                <c:pt idx="2584">
                  <c:v>467.59899999999948</c:v>
                </c:pt>
                <c:pt idx="2585">
                  <c:v>467.76799999999969</c:v>
                </c:pt>
                <c:pt idx="2586">
                  <c:v>467.93899999999928</c:v>
                </c:pt>
                <c:pt idx="2587">
                  <c:v>468.10399999999993</c:v>
                </c:pt>
                <c:pt idx="2588">
                  <c:v>468.267</c:v>
                </c:pt>
                <c:pt idx="2589">
                  <c:v>468.43199999999928</c:v>
                </c:pt>
                <c:pt idx="2590">
                  <c:v>468.59699999999924</c:v>
                </c:pt>
                <c:pt idx="2591">
                  <c:v>468.76299999999969</c:v>
                </c:pt>
                <c:pt idx="2592">
                  <c:v>468.92699999999928</c:v>
                </c:pt>
                <c:pt idx="2593">
                  <c:v>469.09899999999948</c:v>
                </c:pt>
                <c:pt idx="2594">
                  <c:v>469.27099999999962</c:v>
                </c:pt>
                <c:pt idx="2595">
                  <c:v>469.43499999999955</c:v>
                </c:pt>
                <c:pt idx="2596">
                  <c:v>469.59899999999948</c:v>
                </c:pt>
                <c:pt idx="2597">
                  <c:v>469.76099999999963</c:v>
                </c:pt>
                <c:pt idx="2598">
                  <c:v>469.92299999999955</c:v>
                </c:pt>
                <c:pt idx="2599">
                  <c:v>470.09</c:v>
                </c:pt>
                <c:pt idx="2600">
                  <c:v>470.25599999999969</c:v>
                </c:pt>
                <c:pt idx="2601">
                  <c:v>470.42299999999955</c:v>
                </c:pt>
                <c:pt idx="2602">
                  <c:v>470.59199999999936</c:v>
                </c:pt>
                <c:pt idx="2603">
                  <c:v>470.76900000000001</c:v>
                </c:pt>
                <c:pt idx="2604">
                  <c:v>470.95</c:v>
                </c:pt>
                <c:pt idx="2605">
                  <c:v>471.12400000000002</c:v>
                </c:pt>
                <c:pt idx="2606">
                  <c:v>471.29199999999923</c:v>
                </c:pt>
                <c:pt idx="2607">
                  <c:v>471.45599999999962</c:v>
                </c:pt>
                <c:pt idx="2608">
                  <c:v>471.61900000000031</c:v>
                </c:pt>
                <c:pt idx="2609">
                  <c:v>471.779</c:v>
                </c:pt>
                <c:pt idx="2610">
                  <c:v>471.94099999999969</c:v>
                </c:pt>
                <c:pt idx="2611">
                  <c:v>472.10199999999969</c:v>
                </c:pt>
                <c:pt idx="2612">
                  <c:v>472.27</c:v>
                </c:pt>
                <c:pt idx="2613">
                  <c:v>472.44499999999999</c:v>
                </c:pt>
                <c:pt idx="2614">
                  <c:v>472.61799999999999</c:v>
                </c:pt>
                <c:pt idx="2615">
                  <c:v>472.78899999999948</c:v>
                </c:pt>
                <c:pt idx="2616">
                  <c:v>472.95400000000001</c:v>
                </c:pt>
                <c:pt idx="2617">
                  <c:v>473.12200000000001</c:v>
                </c:pt>
                <c:pt idx="2618">
                  <c:v>473.28999999999962</c:v>
                </c:pt>
                <c:pt idx="2619">
                  <c:v>473.459</c:v>
                </c:pt>
                <c:pt idx="2620">
                  <c:v>473.62400000000002</c:v>
                </c:pt>
                <c:pt idx="2621">
                  <c:v>473.78999999999962</c:v>
                </c:pt>
                <c:pt idx="2622">
                  <c:v>473.95800000000003</c:v>
                </c:pt>
                <c:pt idx="2623">
                  <c:v>474.125</c:v>
                </c:pt>
                <c:pt idx="2624">
                  <c:v>474.29599999999948</c:v>
                </c:pt>
                <c:pt idx="2625">
                  <c:v>474.464</c:v>
                </c:pt>
                <c:pt idx="2626">
                  <c:v>474.62799999999999</c:v>
                </c:pt>
                <c:pt idx="2627">
                  <c:v>474.79499999999962</c:v>
                </c:pt>
                <c:pt idx="2628">
                  <c:v>474.96699999999936</c:v>
                </c:pt>
                <c:pt idx="2629">
                  <c:v>475.14100000000002</c:v>
                </c:pt>
                <c:pt idx="2630">
                  <c:v>475.31299999999999</c:v>
                </c:pt>
                <c:pt idx="2631">
                  <c:v>475.48399999999924</c:v>
                </c:pt>
                <c:pt idx="2632">
                  <c:v>475.65300000000002</c:v>
                </c:pt>
                <c:pt idx="2633">
                  <c:v>475.82100000000003</c:v>
                </c:pt>
                <c:pt idx="2634">
                  <c:v>475.98599999999948</c:v>
                </c:pt>
                <c:pt idx="2635">
                  <c:v>476.14900000000046</c:v>
                </c:pt>
                <c:pt idx="2636">
                  <c:v>476.31</c:v>
                </c:pt>
                <c:pt idx="2637">
                  <c:v>476.47399999999948</c:v>
                </c:pt>
                <c:pt idx="2638">
                  <c:v>476.64000000000038</c:v>
                </c:pt>
                <c:pt idx="2639">
                  <c:v>476.79899999999924</c:v>
                </c:pt>
                <c:pt idx="2640">
                  <c:v>476.95800000000003</c:v>
                </c:pt>
                <c:pt idx="2641">
                  <c:v>477.12299999999999</c:v>
                </c:pt>
                <c:pt idx="2642">
                  <c:v>477.28599999999955</c:v>
                </c:pt>
                <c:pt idx="2643">
                  <c:v>477.45099999999962</c:v>
                </c:pt>
                <c:pt idx="2644">
                  <c:v>477.61700000000002</c:v>
                </c:pt>
                <c:pt idx="2645">
                  <c:v>477.78199999999924</c:v>
                </c:pt>
                <c:pt idx="2646">
                  <c:v>477.94499999999999</c:v>
                </c:pt>
                <c:pt idx="2647">
                  <c:v>478.10199999999969</c:v>
                </c:pt>
                <c:pt idx="2648">
                  <c:v>478.26</c:v>
                </c:pt>
                <c:pt idx="2649">
                  <c:v>478.42499999999956</c:v>
                </c:pt>
                <c:pt idx="2650">
                  <c:v>478.58799999999962</c:v>
                </c:pt>
                <c:pt idx="2651">
                  <c:v>478.75099999999969</c:v>
                </c:pt>
                <c:pt idx="2652">
                  <c:v>478.91399999999948</c:v>
                </c:pt>
                <c:pt idx="2653">
                  <c:v>479.08300000000003</c:v>
                </c:pt>
                <c:pt idx="2654">
                  <c:v>479.25</c:v>
                </c:pt>
                <c:pt idx="2655">
                  <c:v>479.41299999999956</c:v>
                </c:pt>
                <c:pt idx="2656">
                  <c:v>479.58300000000003</c:v>
                </c:pt>
                <c:pt idx="2657">
                  <c:v>479.75200000000001</c:v>
                </c:pt>
                <c:pt idx="2658">
                  <c:v>479.91799999999955</c:v>
                </c:pt>
                <c:pt idx="2659">
                  <c:v>480.08099999999962</c:v>
                </c:pt>
                <c:pt idx="2660">
                  <c:v>480.24299999999999</c:v>
                </c:pt>
                <c:pt idx="2661">
                  <c:v>480.40599999999955</c:v>
                </c:pt>
                <c:pt idx="2662">
                  <c:v>480.57100000000003</c:v>
                </c:pt>
                <c:pt idx="2663">
                  <c:v>480.74099999999999</c:v>
                </c:pt>
                <c:pt idx="2664">
                  <c:v>480.91499999999962</c:v>
                </c:pt>
                <c:pt idx="2665">
                  <c:v>481.08799999999962</c:v>
                </c:pt>
                <c:pt idx="2666">
                  <c:v>481.26</c:v>
                </c:pt>
                <c:pt idx="2667">
                  <c:v>481.42999999999955</c:v>
                </c:pt>
                <c:pt idx="2668">
                  <c:v>481.59899999999948</c:v>
                </c:pt>
                <c:pt idx="2669">
                  <c:v>481.76400000000001</c:v>
                </c:pt>
                <c:pt idx="2670">
                  <c:v>481.92999999999955</c:v>
                </c:pt>
                <c:pt idx="2671">
                  <c:v>482.09500000000003</c:v>
                </c:pt>
                <c:pt idx="2672">
                  <c:v>482.25599999999969</c:v>
                </c:pt>
                <c:pt idx="2673">
                  <c:v>482.41599999999949</c:v>
                </c:pt>
                <c:pt idx="2674">
                  <c:v>482.57599999999962</c:v>
                </c:pt>
                <c:pt idx="2675">
                  <c:v>482.73899999999924</c:v>
                </c:pt>
                <c:pt idx="2676">
                  <c:v>482.90999999999963</c:v>
                </c:pt>
                <c:pt idx="2677">
                  <c:v>483.084</c:v>
                </c:pt>
                <c:pt idx="2678">
                  <c:v>483.25900000000001</c:v>
                </c:pt>
                <c:pt idx="2679">
                  <c:v>483.42999999999955</c:v>
                </c:pt>
                <c:pt idx="2680">
                  <c:v>483.60500000000002</c:v>
                </c:pt>
                <c:pt idx="2681">
                  <c:v>483.77299999999963</c:v>
                </c:pt>
                <c:pt idx="2682">
                  <c:v>483.93599999999924</c:v>
                </c:pt>
                <c:pt idx="2683">
                  <c:v>484.10300000000001</c:v>
                </c:pt>
                <c:pt idx="2684">
                  <c:v>484.274</c:v>
                </c:pt>
                <c:pt idx="2685">
                  <c:v>484.44600000000003</c:v>
                </c:pt>
                <c:pt idx="2686">
                  <c:v>484.61900000000031</c:v>
                </c:pt>
                <c:pt idx="2687">
                  <c:v>484.78399999999948</c:v>
                </c:pt>
                <c:pt idx="2688">
                  <c:v>484.94200000000001</c:v>
                </c:pt>
                <c:pt idx="2689">
                  <c:v>485.09599999999955</c:v>
                </c:pt>
                <c:pt idx="2690">
                  <c:v>485.25200000000001</c:v>
                </c:pt>
                <c:pt idx="2691">
                  <c:v>485.41799999999955</c:v>
                </c:pt>
                <c:pt idx="2692">
                  <c:v>485.584</c:v>
                </c:pt>
                <c:pt idx="2693">
                  <c:v>485.74599999999964</c:v>
                </c:pt>
                <c:pt idx="2694">
                  <c:v>485.91699999999923</c:v>
                </c:pt>
                <c:pt idx="2695">
                  <c:v>486.08699999999948</c:v>
                </c:pt>
                <c:pt idx="2696">
                  <c:v>486.262</c:v>
                </c:pt>
                <c:pt idx="2697">
                  <c:v>486.43400000000003</c:v>
                </c:pt>
                <c:pt idx="2698">
                  <c:v>486.60500000000002</c:v>
                </c:pt>
                <c:pt idx="2699">
                  <c:v>486.77599999999956</c:v>
                </c:pt>
                <c:pt idx="2700">
                  <c:v>486.94400000000002</c:v>
                </c:pt>
                <c:pt idx="2701">
                  <c:v>487.10599999999999</c:v>
                </c:pt>
                <c:pt idx="2702">
                  <c:v>487.26499999999999</c:v>
                </c:pt>
                <c:pt idx="2703">
                  <c:v>487.42499999999956</c:v>
                </c:pt>
                <c:pt idx="2704">
                  <c:v>487.584</c:v>
                </c:pt>
                <c:pt idx="2705">
                  <c:v>487.74900000000002</c:v>
                </c:pt>
                <c:pt idx="2706">
                  <c:v>487.91999999999962</c:v>
                </c:pt>
                <c:pt idx="2707">
                  <c:v>488.09699999999924</c:v>
                </c:pt>
                <c:pt idx="2708">
                  <c:v>488.27</c:v>
                </c:pt>
                <c:pt idx="2709">
                  <c:v>488.43599999999924</c:v>
                </c:pt>
                <c:pt idx="2710">
                  <c:v>488.59699999999924</c:v>
                </c:pt>
                <c:pt idx="2711">
                  <c:v>488.76400000000001</c:v>
                </c:pt>
                <c:pt idx="2712">
                  <c:v>488.92899999999923</c:v>
                </c:pt>
                <c:pt idx="2713">
                  <c:v>489.09</c:v>
                </c:pt>
                <c:pt idx="2714">
                  <c:v>489.25900000000001</c:v>
                </c:pt>
                <c:pt idx="2715">
                  <c:v>489.42699999999928</c:v>
                </c:pt>
                <c:pt idx="2716">
                  <c:v>489.59</c:v>
                </c:pt>
                <c:pt idx="2717">
                  <c:v>489.75900000000001</c:v>
                </c:pt>
                <c:pt idx="2718">
                  <c:v>489.93299999999948</c:v>
                </c:pt>
                <c:pt idx="2719">
                  <c:v>490.09899999999948</c:v>
                </c:pt>
                <c:pt idx="2720">
                  <c:v>490.262</c:v>
                </c:pt>
                <c:pt idx="2721">
                  <c:v>490.43299999999948</c:v>
                </c:pt>
                <c:pt idx="2722">
                  <c:v>490.60500000000002</c:v>
                </c:pt>
                <c:pt idx="2723">
                  <c:v>490.77199999999948</c:v>
                </c:pt>
                <c:pt idx="2724">
                  <c:v>490.94200000000001</c:v>
                </c:pt>
                <c:pt idx="2725">
                  <c:v>491.108</c:v>
                </c:pt>
                <c:pt idx="2726">
                  <c:v>491.274</c:v>
                </c:pt>
                <c:pt idx="2727">
                  <c:v>491.44</c:v>
                </c:pt>
                <c:pt idx="2728">
                  <c:v>491.61500000000001</c:v>
                </c:pt>
                <c:pt idx="2729">
                  <c:v>491.79299999999955</c:v>
                </c:pt>
                <c:pt idx="2730">
                  <c:v>491.964</c:v>
                </c:pt>
                <c:pt idx="2731">
                  <c:v>492.12900000000002</c:v>
                </c:pt>
                <c:pt idx="2732">
                  <c:v>492.29499999999962</c:v>
                </c:pt>
                <c:pt idx="2733">
                  <c:v>492.45800000000003</c:v>
                </c:pt>
                <c:pt idx="2734">
                  <c:v>492.625</c:v>
                </c:pt>
                <c:pt idx="2735">
                  <c:v>492.78699999999924</c:v>
                </c:pt>
                <c:pt idx="2736">
                  <c:v>492.94799999999969</c:v>
                </c:pt>
                <c:pt idx="2737">
                  <c:v>493.11799999999999</c:v>
                </c:pt>
                <c:pt idx="2738">
                  <c:v>493.28999999999962</c:v>
                </c:pt>
                <c:pt idx="2739">
                  <c:v>493.45800000000003</c:v>
                </c:pt>
                <c:pt idx="2740">
                  <c:v>493.63200000000001</c:v>
                </c:pt>
                <c:pt idx="2741">
                  <c:v>493.80599999999993</c:v>
                </c:pt>
                <c:pt idx="2742">
                  <c:v>493.97899999999936</c:v>
                </c:pt>
                <c:pt idx="2743">
                  <c:v>494.14900000000046</c:v>
                </c:pt>
                <c:pt idx="2744">
                  <c:v>494.31599999999969</c:v>
                </c:pt>
                <c:pt idx="2745">
                  <c:v>494.48099999999948</c:v>
                </c:pt>
                <c:pt idx="2746">
                  <c:v>494.64299999999997</c:v>
                </c:pt>
                <c:pt idx="2747">
                  <c:v>494.80399999999969</c:v>
                </c:pt>
                <c:pt idx="2748">
                  <c:v>494.96599999999955</c:v>
                </c:pt>
                <c:pt idx="2749">
                  <c:v>495.13099999999969</c:v>
                </c:pt>
                <c:pt idx="2750">
                  <c:v>495.29399999999924</c:v>
                </c:pt>
                <c:pt idx="2751">
                  <c:v>495.45699999999948</c:v>
                </c:pt>
                <c:pt idx="2752">
                  <c:v>495.61900000000031</c:v>
                </c:pt>
                <c:pt idx="2753">
                  <c:v>495.78199999999924</c:v>
                </c:pt>
                <c:pt idx="2754">
                  <c:v>495.94400000000002</c:v>
                </c:pt>
                <c:pt idx="2755">
                  <c:v>496.10399999999993</c:v>
                </c:pt>
                <c:pt idx="2756">
                  <c:v>496.27</c:v>
                </c:pt>
                <c:pt idx="2757">
                  <c:v>496.44299999999993</c:v>
                </c:pt>
                <c:pt idx="2758">
                  <c:v>496.61399999999969</c:v>
                </c:pt>
                <c:pt idx="2759">
                  <c:v>496.78399999999948</c:v>
                </c:pt>
                <c:pt idx="2760">
                  <c:v>496.94799999999969</c:v>
                </c:pt>
                <c:pt idx="2761">
                  <c:v>497.11099999999999</c:v>
                </c:pt>
                <c:pt idx="2762">
                  <c:v>497.274</c:v>
                </c:pt>
                <c:pt idx="2763">
                  <c:v>497.43799999999948</c:v>
                </c:pt>
                <c:pt idx="2764">
                  <c:v>497.608</c:v>
                </c:pt>
                <c:pt idx="2765">
                  <c:v>497.77599999999956</c:v>
                </c:pt>
                <c:pt idx="2766">
                  <c:v>497.94900000000001</c:v>
                </c:pt>
                <c:pt idx="2767">
                  <c:v>498.12599999999969</c:v>
                </c:pt>
                <c:pt idx="2768">
                  <c:v>498.29399999999924</c:v>
                </c:pt>
                <c:pt idx="2769">
                  <c:v>498.46</c:v>
                </c:pt>
                <c:pt idx="2770">
                  <c:v>498.62400000000002</c:v>
                </c:pt>
                <c:pt idx="2771">
                  <c:v>498.78699999999924</c:v>
                </c:pt>
                <c:pt idx="2772">
                  <c:v>498.95499999999993</c:v>
                </c:pt>
                <c:pt idx="2773">
                  <c:v>499.12200000000001</c:v>
                </c:pt>
                <c:pt idx="2774">
                  <c:v>499.28699999999924</c:v>
                </c:pt>
                <c:pt idx="2775">
                  <c:v>499.452</c:v>
                </c:pt>
                <c:pt idx="2776">
                  <c:v>499.61399999999969</c:v>
                </c:pt>
                <c:pt idx="2777">
                  <c:v>499.77299999999963</c:v>
                </c:pt>
                <c:pt idx="2778">
                  <c:v>499.93400000000003</c:v>
                </c:pt>
                <c:pt idx="2779">
                  <c:v>500.09399999999948</c:v>
                </c:pt>
                <c:pt idx="2780">
                  <c:v>500.25400000000002</c:v>
                </c:pt>
                <c:pt idx="2781">
                  <c:v>500.41899999999924</c:v>
                </c:pt>
                <c:pt idx="2782">
                  <c:v>500.589</c:v>
                </c:pt>
                <c:pt idx="2783">
                  <c:v>500.75400000000002</c:v>
                </c:pt>
                <c:pt idx="2784">
                  <c:v>500.91699999999923</c:v>
                </c:pt>
                <c:pt idx="2785">
                  <c:v>501.08799999999962</c:v>
                </c:pt>
                <c:pt idx="2786">
                  <c:v>501.26099999999963</c:v>
                </c:pt>
                <c:pt idx="2787">
                  <c:v>501.43400000000003</c:v>
                </c:pt>
                <c:pt idx="2788">
                  <c:v>501.60700000000008</c:v>
                </c:pt>
                <c:pt idx="2789">
                  <c:v>501.77599999999956</c:v>
                </c:pt>
                <c:pt idx="2790">
                  <c:v>501.94099999999969</c:v>
                </c:pt>
                <c:pt idx="2791">
                  <c:v>502.10500000000002</c:v>
                </c:pt>
                <c:pt idx="2792">
                  <c:v>502.27299999999963</c:v>
                </c:pt>
                <c:pt idx="2793">
                  <c:v>502.43799999999948</c:v>
                </c:pt>
                <c:pt idx="2794">
                  <c:v>502.59500000000003</c:v>
                </c:pt>
                <c:pt idx="2795">
                  <c:v>502.75099999999969</c:v>
                </c:pt>
                <c:pt idx="2796">
                  <c:v>502.90599999999955</c:v>
                </c:pt>
                <c:pt idx="2797">
                  <c:v>503.06599999999969</c:v>
                </c:pt>
                <c:pt idx="2798">
                  <c:v>503.22699999999924</c:v>
                </c:pt>
                <c:pt idx="2799">
                  <c:v>503.39099999999962</c:v>
                </c:pt>
                <c:pt idx="2800">
                  <c:v>503.55599999999993</c:v>
                </c:pt>
                <c:pt idx="2801">
                  <c:v>503.72099999999955</c:v>
                </c:pt>
                <c:pt idx="2802">
                  <c:v>503.88799999999969</c:v>
                </c:pt>
                <c:pt idx="2803">
                  <c:v>504.06200000000001</c:v>
                </c:pt>
                <c:pt idx="2804">
                  <c:v>504.22599999999954</c:v>
                </c:pt>
                <c:pt idx="2805">
                  <c:v>504.39400000000001</c:v>
                </c:pt>
                <c:pt idx="2806">
                  <c:v>504.56099999999969</c:v>
                </c:pt>
                <c:pt idx="2807">
                  <c:v>504.73200000000003</c:v>
                </c:pt>
                <c:pt idx="2808">
                  <c:v>504.89699999999948</c:v>
                </c:pt>
                <c:pt idx="2809">
                  <c:v>505.06200000000001</c:v>
                </c:pt>
                <c:pt idx="2810">
                  <c:v>505.22699999999924</c:v>
                </c:pt>
                <c:pt idx="2811">
                  <c:v>505.39400000000001</c:v>
                </c:pt>
                <c:pt idx="2812">
                  <c:v>505.56400000000002</c:v>
                </c:pt>
                <c:pt idx="2813">
                  <c:v>505.73599999999948</c:v>
                </c:pt>
                <c:pt idx="2814">
                  <c:v>505.90699999999924</c:v>
                </c:pt>
                <c:pt idx="2815">
                  <c:v>506.07799999999969</c:v>
                </c:pt>
                <c:pt idx="2816">
                  <c:v>506.245</c:v>
                </c:pt>
                <c:pt idx="2817">
                  <c:v>506.40999999999963</c:v>
                </c:pt>
                <c:pt idx="2818">
                  <c:v>506.57299999999969</c:v>
                </c:pt>
                <c:pt idx="2819">
                  <c:v>506.73299999999955</c:v>
                </c:pt>
                <c:pt idx="2820">
                  <c:v>506.89799999999963</c:v>
                </c:pt>
                <c:pt idx="2821">
                  <c:v>507.065</c:v>
                </c:pt>
                <c:pt idx="2822">
                  <c:v>507.22599999999954</c:v>
                </c:pt>
                <c:pt idx="2823">
                  <c:v>507.38400000000001</c:v>
                </c:pt>
                <c:pt idx="2824">
                  <c:v>507.54700000000008</c:v>
                </c:pt>
                <c:pt idx="2825">
                  <c:v>507.71499999999969</c:v>
                </c:pt>
                <c:pt idx="2826">
                  <c:v>507.88799999999969</c:v>
                </c:pt>
                <c:pt idx="2827">
                  <c:v>508.06200000000001</c:v>
                </c:pt>
                <c:pt idx="2828">
                  <c:v>508.23200000000003</c:v>
                </c:pt>
                <c:pt idx="2829">
                  <c:v>508.39699999999948</c:v>
                </c:pt>
                <c:pt idx="2830">
                  <c:v>508.56</c:v>
                </c:pt>
                <c:pt idx="2831">
                  <c:v>508.72399999999948</c:v>
                </c:pt>
                <c:pt idx="2832">
                  <c:v>508.88599999999963</c:v>
                </c:pt>
                <c:pt idx="2833">
                  <c:v>509.04700000000008</c:v>
                </c:pt>
                <c:pt idx="2834">
                  <c:v>509.21</c:v>
                </c:pt>
                <c:pt idx="2835">
                  <c:v>509.37400000000002</c:v>
                </c:pt>
                <c:pt idx="2836">
                  <c:v>509.53899999999948</c:v>
                </c:pt>
                <c:pt idx="2837">
                  <c:v>509.70800000000003</c:v>
                </c:pt>
                <c:pt idx="2838">
                  <c:v>509.88200000000001</c:v>
                </c:pt>
                <c:pt idx="2839">
                  <c:v>510.06</c:v>
                </c:pt>
                <c:pt idx="2840">
                  <c:v>510.23699999999934</c:v>
                </c:pt>
                <c:pt idx="2841">
                  <c:v>510.404</c:v>
                </c:pt>
                <c:pt idx="2842">
                  <c:v>510.56700000000001</c:v>
                </c:pt>
                <c:pt idx="2843">
                  <c:v>510.72599999999954</c:v>
                </c:pt>
                <c:pt idx="2844">
                  <c:v>510.88299999999964</c:v>
                </c:pt>
                <c:pt idx="2845">
                  <c:v>511.04300000000001</c:v>
                </c:pt>
                <c:pt idx="2846">
                  <c:v>511.214</c:v>
                </c:pt>
                <c:pt idx="2847">
                  <c:v>511.38799999999969</c:v>
                </c:pt>
                <c:pt idx="2848">
                  <c:v>511.56400000000002</c:v>
                </c:pt>
                <c:pt idx="2849">
                  <c:v>511.74099999999999</c:v>
                </c:pt>
                <c:pt idx="2850">
                  <c:v>511.91199999999924</c:v>
                </c:pt>
                <c:pt idx="2851">
                  <c:v>512.07600000000002</c:v>
                </c:pt>
                <c:pt idx="2852">
                  <c:v>512.24099999999999</c:v>
                </c:pt>
                <c:pt idx="2853">
                  <c:v>512.40800000000002</c:v>
                </c:pt>
                <c:pt idx="2854">
                  <c:v>512.572</c:v>
                </c:pt>
                <c:pt idx="2855">
                  <c:v>512.73500000000001</c:v>
                </c:pt>
                <c:pt idx="2856">
                  <c:v>512.89400000000001</c:v>
                </c:pt>
                <c:pt idx="2857">
                  <c:v>513.05799999999908</c:v>
                </c:pt>
                <c:pt idx="2858">
                  <c:v>513.226</c:v>
                </c:pt>
                <c:pt idx="2859">
                  <c:v>513.39400000000001</c:v>
                </c:pt>
                <c:pt idx="2860">
                  <c:v>513.55599999999947</c:v>
                </c:pt>
                <c:pt idx="2861">
                  <c:v>513.71500000000003</c:v>
                </c:pt>
                <c:pt idx="2862">
                  <c:v>513.88300000000004</c:v>
                </c:pt>
                <c:pt idx="2863">
                  <c:v>514.05699999999922</c:v>
                </c:pt>
                <c:pt idx="2864">
                  <c:v>514.22400000000005</c:v>
                </c:pt>
                <c:pt idx="2865">
                  <c:v>514.38599999999997</c:v>
                </c:pt>
                <c:pt idx="2866">
                  <c:v>514.54899999999998</c:v>
                </c:pt>
                <c:pt idx="2867">
                  <c:v>514.71600000000001</c:v>
                </c:pt>
                <c:pt idx="2868">
                  <c:v>514.88499999999999</c:v>
                </c:pt>
                <c:pt idx="2869">
                  <c:v>515.05399999999997</c:v>
                </c:pt>
                <c:pt idx="2870">
                  <c:v>515.22199999999998</c:v>
                </c:pt>
                <c:pt idx="2871">
                  <c:v>515.38400000000001</c:v>
                </c:pt>
                <c:pt idx="2872">
                  <c:v>515.54199999999946</c:v>
                </c:pt>
                <c:pt idx="2873">
                  <c:v>515.70100000000002</c:v>
                </c:pt>
                <c:pt idx="2874">
                  <c:v>515.85899999999947</c:v>
                </c:pt>
                <c:pt idx="2875">
                  <c:v>516.01400000000001</c:v>
                </c:pt>
                <c:pt idx="2876">
                  <c:v>516.16699999999946</c:v>
                </c:pt>
                <c:pt idx="2877">
                  <c:v>516.32099999999946</c:v>
                </c:pt>
                <c:pt idx="2878">
                  <c:v>516.47900000000004</c:v>
                </c:pt>
                <c:pt idx="2879">
                  <c:v>516.63699999999949</c:v>
                </c:pt>
                <c:pt idx="2880">
                  <c:v>516.79900000000055</c:v>
                </c:pt>
                <c:pt idx="2881">
                  <c:v>516.96299999999894</c:v>
                </c:pt>
                <c:pt idx="2882">
                  <c:v>517.13300000000004</c:v>
                </c:pt>
                <c:pt idx="2883">
                  <c:v>517.30399999999997</c:v>
                </c:pt>
                <c:pt idx="2884">
                  <c:v>517.476</c:v>
                </c:pt>
                <c:pt idx="2885">
                  <c:v>517.64699999999948</c:v>
                </c:pt>
                <c:pt idx="2886">
                  <c:v>517.81999999999948</c:v>
                </c:pt>
                <c:pt idx="2887">
                  <c:v>517.98500000000001</c:v>
                </c:pt>
                <c:pt idx="2888">
                  <c:v>518.14599999999996</c:v>
                </c:pt>
                <c:pt idx="2889">
                  <c:v>518.30799999999908</c:v>
                </c:pt>
                <c:pt idx="2890">
                  <c:v>518.47400000000005</c:v>
                </c:pt>
                <c:pt idx="2891">
                  <c:v>518.65300000000002</c:v>
                </c:pt>
                <c:pt idx="2892">
                  <c:v>518.82999999999947</c:v>
                </c:pt>
                <c:pt idx="2893">
                  <c:v>519.00199999999938</c:v>
                </c:pt>
                <c:pt idx="2894">
                  <c:v>519.16999999999996</c:v>
                </c:pt>
                <c:pt idx="2895">
                  <c:v>519.33599999999922</c:v>
                </c:pt>
                <c:pt idx="2896">
                  <c:v>519.49900000000002</c:v>
                </c:pt>
                <c:pt idx="2897">
                  <c:v>519.65699999999947</c:v>
                </c:pt>
                <c:pt idx="2898">
                  <c:v>519.81599999999946</c:v>
                </c:pt>
                <c:pt idx="2899">
                  <c:v>519.97900000000004</c:v>
                </c:pt>
                <c:pt idx="2900">
                  <c:v>520.14300000000003</c:v>
                </c:pt>
                <c:pt idx="2901">
                  <c:v>520.30999999999949</c:v>
                </c:pt>
                <c:pt idx="2902">
                  <c:v>520.47500000000002</c:v>
                </c:pt>
                <c:pt idx="2903">
                  <c:v>520.63499999999999</c:v>
                </c:pt>
                <c:pt idx="2904">
                  <c:v>520.79100000000005</c:v>
                </c:pt>
                <c:pt idx="2905">
                  <c:v>520.95499999999947</c:v>
                </c:pt>
                <c:pt idx="2906">
                  <c:v>521.11699999999996</c:v>
                </c:pt>
                <c:pt idx="2907">
                  <c:v>521.27100000000053</c:v>
                </c:pt>
                <c:pt idx="2908">
                  <c:v>521.42599999999948</c:v>
                </c:pt>
                <c:pt idx="2909">
                  <c:v>521.58100000000002</c:v>
                </c:pt>
                <c:pt idx="2910">
                  <c:v>521.73800000000051</c:v>
                </c:pt>
                <c:pt idx="2911">
                  <c:v>521.89400000000001</c:v>
                </c:pt>
                <c:pt idx="2912">
                  <c:v>522.048</c:v>
                </c:pt>
                <c:pt idx="2913">
                  <c:v>522.20299999999997</c:v>
                </c:pt>
                <c:pt idx="2914">
                  <c:v>522.35699999999895</c:v>
                </c:pt>
                <c:pt idx="2915">
                  <c:v>522.51499999999999</c:v>
                </c:pt>
                <c:pt idx="2916">
                  <c:v>522.67499999999995</c:v>
                </c:pt>
                <c:pt idx="2917">
                  <c:v>522.83299999999895</c:v>
                </c:pt>
                <c:pt idx="2918">
                  <c:v>522.99800000000005</c:v>
                </c:pt>
                <c:pt idx="2919">
                  <c:v>523.16300000000001</c:v>
                </c:pt>
                <c:pt idx="2920">
                  <c:v>523.32699999999909</c:v>
                </c:pt>
                <c:pt idx="2921">
                  <c:v>523.49400000000003</c:v>
                </c:pt>
                <c:pt idx="2922">
                  <c:v>523.66599999999949</c:v>
                </c:pt>
                <c:pt idx="2923">
                  <c:v>523.83599999999922</c:v>
                </c:pt>
                <c:pt idx="2924">
                  <c:v>524</c:v>
                </c:pt>
                <c:pt idx="2925">
                  <c:v>524.16599999999949</c:v>
                </c:pt>
                <c:pt idx="2926">
                  <c:v>524.33299999999895</c:v>
                </c:pt>
                <c:pt idx="2927">
                  <c:v>524.49599999999998</c:v>
                </c:pt>
                <c:pt idx="2928">
                  <c:v>524.66099999999949</c:v>
                </c:pt>
                <c:pt idx="2929">
                  <c:v>524.82599999999923</c:v>
                </c:pt>
                <c:pt idx="2930">
                  <c:v>524.98900000000003</c:v>
                </c:pt>
                <c:pt idx="2931">
                  <c:v>525.15</c:v>
                </c:pt>
                <c:pt idx="2932">
                  <c:v>525.30899999999997</c:v>
                </c:pt>
                <c:pt idx="2933">
                  <c:v>525.46499999999946</c:v>
                </c:pt>
                <c:pt idx="2934">
                  <c:v>525.62300000000005</c:v>
                </c:pt>
                <c:pt idx="2935">
                  <c:v>525.77900000000079</c:v>
                </c:pt>
                <c:pt idx="2936">
                  <c:v>525.93699999999922</c:v>
                </c:pt>
                <c:pt idx="2937">
                  <c:v>526.09400000000005</c:v>
                </c:pt>
                <c:pt idx="2938">
                  <c:v>526.25400000000002</c:v>
                </c:pt>
                <c:pt idx="2939">
                  <c:v>526.41699999999946</c:v>
                </c:pt>
                <c:pt idx="2940">
                  <c:v>526.577</c:v>
                </c:pt>
                <c:pt idx="2941">
                  <c:v>526.73500000000001</c:v>
                </c:pt>
                <c:pt idx="2942">
                  <c:v>526.89800000000002</c:v>
                </c:pt>
                <c:pt idx="2943">
                  <c:v>527.07100000000003</c:v>
                </c:pt>
                <c:pt idx="2944">
                  <c:v>527.24099999999999</c:v>
                </c:pt>
                <c:pt idx="2945">
                  <c:v>527.41399999999999</c:v>
                </c:pt>
                <c:pt idx="2946">
                  <c:v>527.58399999999995</c:v>
                </c:pt>
                <c:pt idx="2947">
                  <c:v>527.75</c:v>
                </c:pt>
                <c:pt idx="2948">
                  <c:v>527.91599999999949</c:v>
                </c:pt>
                <c:pt idx="2949">
                  <c:v>528.08000000000004</c:v>
                </c:pt>
                <c:pt idx="2950">
                  <c:v>528.24199999999996</c:v>
                </c:pt>
                <c:pt idx="2951">
                  <c:v>528.41300000000001</c:v>
                </c:pt>
                <c:pt idx="2952">
                  <c:v>528.58000000000004</c:v>
                </c:pt>
                <c:pt idx="2953">
                  <c:v>528.74800000000005</c:v>
                </c:pt>
                <c:pt idx="2954">
                  <c:v>528.91899999999998</c:v>
                </c:pt>
                <c:pt idx="2955">
                  <c:v>529.09</c:v>
                </c:pt>
                <c:pt idx="2956">
                  <c:v>529.26499999999999</c:v>
                </c:pt>
                <c:pt idx="2957">
                  <c:v>529.43699999999922</c:v>
                </c:pt>
                <c:pt idx="2958">
                  <c:v>529.60799999999949</c:v>
                </c:pt>
                <c:pt idx="2959">
                  <c:v>529.77800000000093</c:v>
                </c:pt>
                <c:pt idx="2960">
                  <c:v>529.94299999999907</c:v>
                </c:pt>
                <c:pt idx="2961">
                  <c:v>530.10900000000004</c:v>
                </c:pt>
                <c:pt idx="2962">
                  <c:v>530.27900000000079</c:v>
                </c:pt>
                <c:pt idx="2963">
                  <c:v>530.44499999999948</c:v>
                </c:pt>
                <c:pt idx="2964">
                  <c:v>530.61099999999999</c:v>
                </c:pt>
                <c:pt idx="2965">
                  <c:v>530.77400000000091</c:v>
                </c:pt>
                <c:pt idx="2966">
                  <c:v>530.93299999999908</c:v>
                </c:pt>
                <c:pt idx="2967">
                  <c:v>531.09100000000001</c:v>
                </c:pt>
                <c:pt idx="2968">
                  <c:v>531.25300000000004</c:v>
                </c:pt>
                <c:pt idx="2969">
                  <c:v>531.41099999999949</c:v>
                </c:pt>
                <c:pt idx="2970">
                  <c:v>531.56799999999907</c:v>
                </c:pt>
                <c:pt idx="2971">
                  <c:v>531.72799999999938</c:v>
                </c:pt>
                <c:pt idx="2972">
                  <c:v>531.88599999999997</c:v>
                </c:pt>
                <c:pt idx="2973">
                  <c:v>532.048</c:v>
                </c:pt>
                <c:pt idx="2974">
                  <c:v>532.21400000000051</c:v>
                </c:pt>
                <c:pt idx="2975">
                  <c:v>532.37199999999996</c:v>
                </c:pt>
                <c:pt idx="2976">
                  <c:v>532.529</c:v>
                </c:pt>
                <c:pt idx="2977">
                  <c:v>532.69100000000003</c:v>
                </c:pt>
                <c:pt idx="2978">
                  <c:v>532.8579999999987</c:v>
                </c:pt>
                <c:pt idx="2979">
                  <c:v>533.03099999999949</c:v>
                </c:pt>
                <c:pt idx="2980">
                  <c:v>533.20100000000002</c:v>
                </c:pt>
                <c:pt idx="2981">
                  <c:v>533.36799999999891</c:v>
                </c:pt>
                <c:pt idx="2982">
                  <c:v>533.52699999999948</c:v>
                </c:pt>
                <c:pt idx="2983">
                  <c:v>533.68600000000004</c:v>
                </c:pt>
                <c:pt idx="2984">
                  <c:v>533.84699999999896</c:v>
                </c:pt>
                <c:pt idx="2985">
                  <c:v>534.01</c:v>
                </c:pt>
                <c:pt idx="2986">
                  <c:v>534.17800000000079</c:v>
                </c:pt>
                <c:pt idx="2987">
                  <c:v>534.34699999999896</c:v>
                </c:pt>
                <c:pt idx="2988">
                  <c:v>534.51099999999997</c:v>
                </c:pt>
                <c:pt idx="2989">
                  <c:v>534.67900000000054</c:v>
                </c:pt>
                <c:pt idx="2990">
                  <c:v>534.84899999999948</c:v>
                </c:pt>
                <c:pt idx="2991">
                  <c:v>535.01800000000003</c:v>
                </c:pt>
                <c:pt idx="2992">
                  <c:v>535.18499999999995</c:v>
                </c:pt>
                <c:pt idx="2993">
                  <c:v>535.3579999999987</c:v>
                </c:pt>
                <c:pt idx="2994">
                  <c:v>535.53899999999999</c:v>
                </c:pt>
                <c:pt idx="2995">
                  <c:v>535.71900000000005</c:v>
                </c:pt>
                <c:pt idx="2996">
                  <c:v>535.89400000000001</c:v>
                </c:pt>
                <c:pt idx="2997">
                  <c:v>536.07000000000005</c:v>
                </c:pt>
                <c:pt idx="2998">
                  <c:v>536.24400000000003</c:v>
                </c:pt>
                <c:pt idx="2999">
                  <c:v>536.41</c:v>
                </c:pt>
                <c:pt idx="3000">
                  <c:v>536.56899999999996</c:v>
                </c:pt>
                <c:pt idx="3001">
                  <c:v>536.73599999999999</c:v>
                </c:pt>
                <c:pt idx="3002">
                  <c:v>536.90699999999947</c:v>
                </c:pt>
                <c:pt idx="3003">
                  <c:v>537.07500000000005</c:v>
                </c:pt>
                <c:pt idx="3004">
                  <c:v>537.24099999999999</c:v>
                </c:pt>
                <c:pt idx="3005">
                  <c:v>537.41</c:v>
                </c:pt>
                <c:pt idx="3006">
                  <c:v>537.58399999999995</c:v>
                </c:pt>
                <c:pt idx="3007">
                  <c:v>537.76300000000003</c:v>
                </c:pt>
                <c:pt idx="3008">
                  <c:v>537.94099999999946</c:v>
                </c:pt>
                <c:pt idx="3009">
                  <c:v>538.11500000000001</c:v>
                </c:pt>
                <c:pt idx="3010">
                  <c:v>538.29100000000005</c:v>
                </c:pt>
                <c:pt idx="3011">
                  <c:v>538.4659999999991</c:v>
                </c:pt>
                <c:pt idx="3012">
                  <c:v>538.64400000000001</c:v>
                </c:pt>
                <c:pt idx="3013">
                  <c:v>538.82099999999946</c:v>
                </c:pt>
                <c:pt idx="3014">
                  <c:v>538.99400000000003</c:v>
                </c:pt>
                <c:pt idx="3015">
                  <c:v>539.16399999999999</c:v>
                </c:pt>
                <c:pt idx="3016">
                  <c:v>539.33399999999949</c:v>
                </c:pt>
                <c:pt idx="3017">
                  <c:v>539.51</c:v>
                </c:pt>
                <c:pt idx="3018">
                  <c:v>539.68200000000002</c:v>
                </c:pt>
                <c:pt idx="3019">
                  <c:v>539.84999999999923</c:v>
                </c:pt>
                <c:pt idx="3020">
                  <c:v>540.02300000000002</c:v>
                </c:pt>
                <c:pt idx="3021">
                  <c:v>540.18799999999999</c:v>
                </c:pt>
                <c:pt idx="3022">
                  <c:v>540.36300000000006</c:v>
                </c:pt>
                <c:pt idx="3023">
                  <c:v>540.54300000000001</c:v>
                </c:pt>
                <c:pt idx="3024">
                  <c:v>540.72299999999996</c:v>
                </c:pt>
                <c:pt idx="3025">
                  <c:v>540.899</c:v>
                </c:pt>
                <c:pt idx="3026">
                  <c:v>541.072</c:v>
                </c:pt>
                <c:pt idx="3027">
                  <c:v>541.24</c:v>
                </c:pt>
                <c:pt idx="3028">
                  <c:v>541.404</c:v>
                </c:pt>
                <c:pt idx="3029">
                  <c:v>541.57100000000003</c:v>
                </c:pt>
                <c:pt idx="3030">
                  <c:v>541.74300000000005</c:v>
                </c:pt>
                <c:pt idx="3031">
                  <c:v>541.91699999999946</c:v>
                </c:pt>
                <c:pt idx="3032">
                  <c:v>542.08799999999997</c:v>
                </c:pt>
                <c:pt idx="3033">
                  <c:v>542.26</c:v>
                </c:pt>
                <c:pt idx="3034">
                  <c:v>542.42999999999938</c:v>
                </c:pt>
                <c:pt idx="3035">
                  <c:v>542.59299999999996</c:v>
                </c:pt>
                <c:pt idx="3036">
                  <c:v>542.755</c:v>
                </c:pt>
                <c:pt idx="3037">
                  <c:v>542.91599999999949</c:v>
                </c:pt>
                <c:pt idx="3038">
                  <c:v>543.08600000000001</c:v>
                </c:pt>
                <c:pt idx="3039">
                  <c:v>543.25900000000001</c:v>
                </c:pt>
                <c:pt idx="3040">
                  <c:v>543.428</c:v>
                </c:pt>
                <c:pt idx="3041">
                  <c:v>543.59500000000003</c:v>
                </c:pt>
                <c:pt idx="3042">
                  <c:v>543.76599999999996</c:v>
                </c:pt>
                <c:pt idx="3043">
                  <c:v>543.93699999999922</c:v>
                </c:pt>
                <c:pt idx="3044">
                  <c:v>544.10500000000002</c:v>
                </c:pt>
                <c:pt idx="3045">
                  <c:v>544.27599999999995</c:v>
                </c:pt>
                <c:pt idx="3046">
                  <c:v>544.44999999999948</c:v>
                </c:pt>
                <c:pt idx="3047">
                  <c:v>544.62300000000005</c:v>
                </c:pt>
                <c:pt idx="3048">
                  <c:v>544.79400000000055</c:v>
                </c:pt>
                <c:pt idx="3049">
                  <c:v>544.96899999999948</c:v>
                </c:pt>
                <c:pt idx="3050">
                  <c:v>545.15</c:v>
                </c:pt>
                <c:pt idx="3051">
                  <c:v>545.33199999999908</c:v>
                </c:pt>
                <c:pt idx="3052">
                  <c:v>545.51</c:v>
                </c:pt>
                <c:pt idx="3053">
                  <c:v>545.68499999999995</c:v>
                </c:pt>
                <c:pt idx="3054">
                  <c:v>545.85999999999922</c:v>
                </c:pt>
                <c:pt idx="3055">
                  <c:v>546.02800000000002</c:v>
                </c:pt>
                <c:pt idx="3056">
                  <c:v>546.197</c:v>
                </c:pt>
                <c:pt idx="3057">
                  <c:v>546.36799999999891</c:v>
                </c:pt>
                <c:pt idx="3058">
                  <c:v>546.53699999999947</c:v>
                </c:pt>
                <c:pt idx="3059">
                  <c:v>546.70699999999999</c:v>
                </c:pt>
                <c:pt idx="3060">
                  <c:v>546.875</c:v>
                </c:pt>
                <c:pt idx="3061">
                  <c:v>547.04199999999946</c:v>
                </c:pt>
                <c:pt idx="3062">
                  <c:v>547.20399999999995</c:v>
                </c:pt>
                <c:pt idx="3063">
                  <c:v>547.36799999999891</c:v>
                </c:pt>
                <c:pt idx="3064">
                  <c:v>547.529</c:v>
                </c:pt>
                <c:pt idx="3065">
                  <c:v>547.68799999999999</c:v>
                </c:pt>
                <c:pt idx="3066">
                  <c:v>547.84399999999948</c:v>
                </c:pt>
                <c:pt idx="3067">
                  <c:v>548.00099999999998</c:v>
                </c:pt>
                <c:pt idx="3068">
                  <c:v>548.16399999999999</c:v>
                </c:pt>
                <c:pt idx="3069">
                  <c:v>548.32499999999948</c:v>
                </c:pt>
                <c:pt idx="3070">
                  <c:v>548.48699999999997</c:v>
                </c:pt>
                <c:pt idx="3071">
                  <c:v>548.65300000000002</c:v>
                </c:pt>
                <c:pt idx="3072">
                  <c:v>548.82299999999896</c:v>
                </c:pt>
                <c:pt idx="3073">
                  <c:v>548.995</c:v>
                </c:pt>
                <c:pt idx="3074">
                  <c:v>549.16599999999949</c:v>
                </c:pt>
                <c:pt idx="3075">
                  <c:v>549.33900000000006</c:v>
                </c:pt>
                <c:pt idx="3076">
                  <c:v>549.505</c:v>
                </c:pt>
                <c:pt idx="3077">
                  <c:v>549.67300000000091</c:v>
                </c:pt>
                <c:pt idx="3078">
                  <c:v>549.8409999999991</c:v>
                </c:pt>
                <c:pt idx="3079">
                  <c:v>550.00699999999949</c:v>
                </c:pt>
                <c:pt idx="3080">
                  <c:v>550.17499999999995</c:v>
                </c:pt>
                <c:pt idx="3081">
                  <c:v>550.34399999999948</c:v>
                </c:pt>
                <c:pt idx="3082">
                  <c:v>550.51199999999949</c:v>
                </c:pt>
                <c:pt idx="3083">
                  <c:v>550.67900000000054</c:v>
                </c:pt>
                <c:pt idx="3084">
                  <c:v>550.83900000000006</c:v>
                </c:pt>
                <c:pt idx="3085">
                  <c:v>550.99599999999998</c:v>
                </c:pt>
                <c:pt idx="3086">
                  <c:v>551.15899999999999</c:v>
                </c:pt>
                <c:pt idx="3087">
                  <c:v>551.32399999999996</c:v>
                </c:pt>
                <c:pt idx="3088">
                  <c:v>551.48599999999999</c:v>
                </c:pt>
                <c:pt idx="3089">
                  <c:v>551.64800000000002</c:v>
                </c:pt>
                <c:pt idx="3090">
                  <c:v>551.81099999999947</c:v>
                </c:pt>
                <c:pt idx="3091">
                  <c:v>551.97500000000002</c:v>
                </c:pt>
                <c:pt idx="3092">
                  <c:v>552.14</c:v>
                </c:pt>
                <c:pt idx="3093">
                  <c:v>552.30699999999922</c:v>
                </c:pt>
                <c:pt idx="3094">
                  <c:v>552.46699999999908</c:v>
                </c:pt>
                <c:pt idx="3095">
                  <c:v>552.62400000000002</c:v>
                </c:pt>
                <c:pt idx="3096">
                  <c:v>552.78300000000092</c:v>
                </c:pt>
                <c:pt idx="3097">
                  <c:v>552.94399999999996</c:v>
                </c:pt>
                <c:pt idx="3098">
                  <c:v>553.10500000000002</c:v>
                </c:pt>
                <c:pt idx="3099">
                  <c:v>553.26499999999999</c:v>
                </c:pt>
                <c:pt idx="3100">
                  <c:v>553.42499999999939</c:v>
                </c:pt>
                <c:pt idx="3101">
                  <c:v>553.59299999999996</c:v>
                </c:pt>
                <c:pt idx="3102">
                  <c:v>553.76400000000001</c:v>
                </c:pt>
                <c:pt idx="3103">
                  <c:v>553.93199999999922</c:v>
                </c:pt>
                <c:pt idx="3104">
                  <c:v>554.10199999999998</c:v>
                </c:pt>
                <c:pt idx="3105">
                  <c:v>554.27100000000053</c:v>
                </c:pt>
                <c:pt idx="3106">
                  <c:v>554.4419999999991</c:v>
                </c:pt>
                <c:pt idx="3107">
                  <c:v>554.61599999999999</c:v>
                </c:pt>
                <c:pt idx="3108">
                  <c:v>554.78599999999994</c:v>
                </c:pt>
                <c:pt idx="3109">
                  <c:v>554.95699999999908</c:v>
                </c:pt>
                <c:pt idx="3110">
                  <c:v>555.13199999999949</c:v>
                </c:pt>
                <c:pt idx="3111">
                  <c:v>555.30499999999938</c:v>
                </c:pt>
                <c:pt idx="3112">
                  <c:v>555.47199999999998</c:v>
                </c:pt>
                <c:pt idx="3113">
                  <c:v>555.64</c:v>
                </c:pt>
                <c:pt idx="3114">
                  <c:v>555.81099999999947</c:v>
                </c:pt>
                <c:pt idx="3115">
                  <c:v>555.97900000000004</c:v>
                </c:pt>
                <c:pt idx="3116">
                  <c:v>556.14800000000002</c:v>
                </c:pt>
                <c:pt idx="3117">
                  <c:v>556.32199999999909</c:v>
                </c:pt>
                <c:pt idx="3118">
                  <c:v>556.50699999999949</c:v>
                </c:pt>
                <c:pt idx="3119">
                  <c:v>556.68499999999995</c:v>
                </c:pt>
                <c:pt idx="3120">
                  <c:v>556.85899999999947</c:v>
                </c:pt>
                <c:pt idx="3121">
                  <c:v>557.03399999999999</c:v>
                </c:pt>
                <c:pt idx="3122">
                  <c:v>557.20699999999999</c:v>
                </c:pt>
                <c:pt idx="3123">
                  <c:v>557.375</c:v>
                </c:pt>
                <c:pt idx="3124">
                  <c:v>557.53899999999999</c:v>
                </c:pt>
                <c:pt idx="3125">
                  <c:v>557.69900000000052</c:v>
                </c:pt>
                <c:pt idx="3126">
                  <c:v>557.85899999999947</c:v>
                </c:pt>
                <c:pt idx="3127">
                  <c:v>558.02499999999998</c:v>
                </c:pt>
                <c:pt idx="3128">
                  <c:v>558.19100000000003</c:v>
                </c:pt>
                <c:pt idx="3129">
                  <c:v>558.3579999999987</c:v>
                </c:pt>
                <c:pt idx="3130">
                  <c:v>558.52599999999939</c:v>
                </c:pt>
                <c:pt idx="3131">
                  <c:v>558.70100000000002</c:v>
                </c:pt>
                <c:pt idx="3132">
                  <c:v>558.87599999999998</c:v>
                </c:pt>
                <c:pt idx="3133">
                  <c:v>559.05399999999997</c:v>
                </c:pt>
                <c:pt idx="3134">
                  <c:v>559.23199999999997</c:v>
                </c:pt>
                <c:pt idx="3135">
                  <c:v>559.40599999999949</c:v>
                </c:pt>
                <c:pt idx="3136">
                  <c:v>559.57799999999997</c:v>
                </c:pt>
                <c:pt idx="3137">
                  <c:v>559.75300000000004</c:v>
                </c:pt>
                <c:pt idx="3138">
                  <c:v>559.92399999999998</c:v>
                </c:pt>
                <c:pt idx="3139">
                  <c:v>560.09500000000003</c:v>
                </c:pt>
                <c:pt idx="3140">
                  <c:v>560.26599999999996</c:v>
                </c:pt>
                <c:pt idx="3141">
                  <c:v>560.43199999999922</c:v>
                </c:pt>
                <c:pt idx="3142">
                  <c:v>560.6</c:v>
                </c:pt>
                <c:pt idx="3143">
                  <c:v>560.77000000000055</c:v>
                </c:pt>
                <c:pt idx="3144">
                  <c:v>560.93699999999922</c:v>
                </c:pt>
                <c:pt idx="3145">
                  <c:v>561.10699999999997</c:v>
                </c:pt>
                <c:pt idx="3146">
                  <c:v>561.28000000000054</c:v>
                </c:pt>
                <c:pt idx="3147">
                  <c:v>561.44999999999948</c:v>
                </c:pt>
                <c:pt idx="3148">
                  <c:v>561.61800000000005</c:v>
                </c:pt>
                <c:pt idx="3149">
                  <c:v>561.79400000000055</c:v>
                </c:pt>
                <c:pt idx="3150">
                  <c:v>561.98099999999999</c:v>
                </c:pt>
                <c:pt idx="3151">
                  <c:v>562.16599999999949</c:v>
                </c:pt>
                <c:pt idx="3152">
                  <c:v>562.34799999999882</c:v>
                </c:pt>
                <c:pt idx="3153">
                  <c:v>562.51900000000001</c:v>
                </c:pt>
                <c:pt idx="3154">
                  <c:v>562.69100000000003</c:v>
                </c:pt>
                <c:pt idx="3155">
                  <c:v>562.85899999999947</c:v>
                </c:pt>
                <c:pt idx="3156">
                  <c:v>563.01699999999948</c:v>
                </c:pt>
                <c:pt idx="3157">
                  <c:v>563.17300000000091</c:v>
                </c:pt>
                <c:pt idx="3158">
                  <c:v>563.32899999999938</c:v>
                </c:pt>
                <c:pt idx="3159">
                  <c:v>563.48500000000001</c:v>
                </c:pt>
                <c:pt idx="3160">
                  <c:v>563.64400000000001</c:v>
                </c:pt>
                <c:pt idx="3161">
                  <c:v>563.80899999999997</c:v>
                </c:pt>
                <c:pt idx="3162">
                  <c:v>563.971</c:v>
                </c:pt>
                <c:pt idx="3163">
                  <c:v>564.13099999999997</c:v>
                </c:pt>
                <c:pt idx="3164">
                  <c:v>564.28400000000079</c:v>
                </c:pt>
                <c:pt idx="3165">
                  <c:v>564.4419999999991</c:v>
                </c:pt>
                <c:pt idx="3166">
                  <c:v>564.60699999999997</c:v>
                </c:pt>
                <c:pt idx="3167">
                  <c:v>564.77300000000093</c:v>
                </c:pt>
                <c:pt idx="3168">
                  <c:v>564.94099999999946</c:v>
                </c:pt>
                <c:pt idx="3169">
                  <c:v>565.10400000000004</c:v>
                </c:pt>
                <c:pt idx="3170">
                  <c:v>565.26599999999996</c:v>
                </c:pt>
                <c:pt idx="3171">
                  <c:v>565.43499999999949</c:v>
                </c:pt>
                <c:pt idx="3172">
                  <c:v>565.60199999999998</c:v>
                </c:pt>
                <c:pt idx="3173">
                  <c:v>565.76599999999996</c:v>
                </c:pt>
                <c:pt idx="3174">
                  <c:v>565.92999999999938</c:v>
                </c:pt>
                <c:pt idx="3175">
                  <c:v>566.096</c:v>
                </c:pt>
                <c:pt idx="3176">
                  <c:v>566.26400000000001</c:v>
                </c:pt>
                <c:pt idx="3177">
                  <c:v>566.43199999999922</c:v>
                </c:pt>
                <c:pt idx="3178">
                  <c:v>566.601</c:v>
                </c:pt>
                <c:pt idx="3179">
                  <c:v>566.76900000000001</c:v>
                </c:pt>
                <c:pt idx="3180">
                  <c:v>566.93299999999908</c:v>
                </c:pt>
                <c:pt idx="3181">
                  <c:v>567.096</c:v>
                </c:pt>
                <c:pt idx="3182">
                  <c:v>567.25800000000004</c:v>
                </c:pt>
                <c:pt idx="3183">
                  <c:v>567.42199999999946</c:v>
                </c:pt>
                <c:pt idx="3184">
                  <c:v>567.58900000000051</c:v>
                </c:pt>
                <c:pt idx="3185">
                  <c:v>567.76199999999949</c:v>
                </c:pt>
                <c:pt idx="3186">
                  <c:v>567.92999999999938</c:v>
                </c:pt>
                <c:pt idx="3187">
                  <c:v>568.09799999999996</c:v>
                </c:pt>
                <c:pt idx="3188">
                  <c:v>568.27100000000053</c:v>
                </c:pt>
                <c:pt idx="3189">
                  <c:v>568.43799999999908</c:v>
                </c:pt>
                <c:pt idx="3190">
                  <c:v>568.60500000000002</c:v>
                </c:pt>
                <c:pt idx="3191">
                  <c:v>568.77300000000093</c:v>
                </c:pt>
                <c:pt idx="3192">
                  <c:v>568.93799999999908</c:v>
                </c:pt>
                <c:pt idx="3193">
                  <c:v>569.10500000000002</c:v>
                </c:pt>
                <c:pt idx="3194">
                  <c:v>569.27900000000079</c:v>
                </c:pt>
                <c:pt idx="3195">
                  <c:v>569.45299999999895</c:v>
                </c:pt>
                <c:pt idx="3196">
                  <c:v>569.62400000000002</c:v>
                </c:pt>
                <c:pt idx="3197">
                  <c:v>569.79100000000005</c:v>
                </c:pt>
                <c:pt idx="3198">
                  <c:v>569.95999999999947</c:v>
                </c:pt>
                <c:pt idx="3199">
                  <c:v>570.12900000000002</c:v>
                </c:pt>
                <c:pt idx="3200">
                  <c:v>570.30099999999948</c:v>
                </c:pt>
                <c:pt idx="3201">
                  <c:v>570.47199999999998</c:v>
                </c:pt>
                <c:pt idx="3202">
                  <c:v>570.64599999999996</c:v>
                </c:pt>
                <c:pt idx="3203">
                  <c:v>570.82099999999946</c:v>
                </c:pt>
                <c:pt idx="3204">
                  <c:v>571</c:v>
                </c:pt>
                <c:pt idx="3205">
                  <c:v>571.18100000000004</c:v>
                </c:pt>
                <c:pt idx="3206">
                  <c:v>571.3579999999987</c:v>
                </c:pt>
                <c:pt idx="3207">
                  <c:v>571.53699999999947</c:v>
                </c:pt>
                <c:pt idx="3208">
                  <c:v>571.71699999999998</c:v>
                </c:pt>
                <c:pt idx="3209">
                  <c:v>571.89199999999948</c:v>
                </c:pt>
                <c:pt idx="3210">
                  <c:v>572.06399999999996</c:v>
                </c:pt>
                <c:pt idx="3211">
                  <c:v>572.23800000000051</c:v>
                </c:pt>
                <c:pt idx="3212">
                  <c:v>572.41300000000001</c:v>
                </c:pt>
                <c:pt idx="3213">
                  <c:v>572.58399999999995</c:v>
                </c:pt>
                <c:pt idx="3214">
                  <c:v>572.75300000000004</c:v>
                </c:pt>
                <c:pt idx="3215">
                  <c:v>572.92499999999939</c:v>
                </c:pt>
                <c:pt idx="3216">
                  <c:v>573.09799999999996</c:v>
                </c:pt>
                <c:pt idx="3217">
                  <c:v>573.26900000000001</c:v>
                </c:pt>
                <c:pt idx="3218">
                  <c:v>573.43499999999949</c:v>
                </c:pt>
                <c:pt idx="3219">
                  <c:v>573.59500000000003</c:v>
                </c:pt>
                <c:pt idx="3220">
                  <c:v>573.76400000000001</c:v>
                </c:pt>
                <c:pt idx="3221">
                  <c:v>573.93399999999997</c:v>
                </c:pt>
                <c:pt idx="3222">
                  <c:v>574.10299999999938</c:v>
                </c:pt>
                <c:pt idx="3223">
                  <c:v>574.27599999999995</c:v>
                </c:pt>
                <c:pt idx="3224">
                  <c:v>574.44799999999896</c:v>
                </c:pt>
                <c:pt idx="3225">
                  <c:v>574.61800000000005</c:v>
                </c:pt>
                <c:pt idx="3226">
                  <c:v>574.78200000000004</c:v>
                </c:pt>
                <c:pt idx="3227">
                  <c:v>574.94799999999896</c:v>
                </c:pt>
                <c:pt idx="3228">
                  <c:v>575.11800000000005</c:v>
                </c:pt>
                <c:pt idx="3229">
                  <c:v>575.28500000000054</c:v>
                </c:pt>
                <c:pt idx="3230">
                  <c:v>575.44799999999896</c:v>
                </c:pt>
                <c:pt idx="3231">
                  <c:v>575.61400000000003</c:v>
                </c:pt>
                <c:pt idx="3232">
                  <c:v>575.78200000000004</c:v>
                </c:pt>
                <c:pt idx="3233">
                  <c:v>575.94699999999909</c:v>
                </c:pt>
                <c:pt idx="3234">
                  <c:v>576.11099999999999</c:v>
                </c:pt>
                <c:pt idx="3235">
                  <c:v>576.27400000000091</c:v>
                </c:pt>
                <c:pt idx="3236">
                  <c:v>576.44299999999907</c:v>
                </c:pt>
                <c:pt idx="3237">
                  <c:v>576.60900000000004</c:v>
                </c:pt>
                <c:pt idx="3238">
                  <c:v>576.77400000000091</c:v>
                </c:pt>
                <c:pt idx="3239">
                  <c:v>576.93899999999996</c:v>
                </c:pt>
                <c:pt idx="3240">
                  <c:v>577.10699999999997</c:v>
                </c:pt>
                <c:pt idx="3241">
                  <c:v>577.27700000000004</c:v>
                </c:pt>
                <c:pt idx="3242">
                  <c:v>577.44899999999996</c:v>
                </c:pt>
                <c:pt idx="3243">
                  <c:v>577.61900000000003</c:v>
                </c:pt>
                <c:pt idx="3244">
                  <c:v>577.78500000000054</c:v>
                </c:pt>
                <c:pt idx="3245">
                  <c:v>577.95799999999895</c:v>
                </c:pt>
                <c:pt idx="3246">
                  <c:v>578.13499999999999</c:v>
                </c:pt>
                <c:pt idx="3247">
                  <c:v>578.30999999999949</c:v>
                </c:pt>
                <c:pt idx="3248">
                  <c:v>578.48099999999999</c:v>
                </c:pt>
                <c:pt idx="3249">
                  <c:v>578.65300000000002</c:v>
                </c:pt>
                <c:pt idx="3250">
                  <c:v>578.81599999999946</c:v>
                </c:pt>
                <c:pt idx="3251">
                  <c:v>578.98099999999999</c:v>
                </c:pt>
                <c:pt idx="3252">
                  <c:v>579.14599999999996</c:v>
                </c:pt>
                <c:pt idx="3253">
                  <c:v>579.31299999999908</c:v>
                </c:pt>
                <c:pt idx="3254">
                  <c:v>579.48099999999999</c:v>
                </c:pt>
                <c:pt idx="3255">
                  <c:v>579.64599999999996</c:v>
                </c:pt>
                <c:pt idx="3256">
                  <c:v>579.81299999999908</c:v>
                </c:pt>
                <c:pt idx="3257">
                  <c:v>579.98599999999999</c:v>
                </c:pt>
                <c:pt idx="3258">
                  <c:v>580.15699999999947</c:v>
                </c:pt>
                <c:pt idx="3259">
                  <c:v>580.32499999999948</c:v>
                </c:pt>
                <c:pt idx="3260">
                  <c:v>580.49099999999999</c:v>
                </c:pt>
                <c:pt idx="3261">
                  <c:v>580.66</c:v>
                </c:pt>
                <c:pt idx="3262">
                  <c:v>580.83699999999908</c:v>
                </c:pt>
                <c:pt idx="3263">
                  <c:v>581.01599999999996</c:v>
                </c:pt>
                <c:pt idx="3264">
                  <c:v>581.19799999999998</c:v>
                </c:pt>
                <c:pt idx="3265">
                  <c:v>581.37699999999938</c:v>
                </c:pt>
                <c:pt idx="3266">
                  <c:v>581.55199999999923</c:v>
                </c:pt>
                <c:pt idx="3267">
                  <c:v>581.726</c:v>
                </c:pt>
                <c:pt idx="3268">
                  <c:v>581.89800000000002</c:v>
                </c:pt>
                <c:pt idx="3269">
                  <c:v>582.07000000000005</c:v>
                </c:pt>
                <c:pt idx="3270">
                  <c:v>582.24300000000005</c:v>
                </c:pt>
                <c:pt idx="3271">
                  <c:v>582.41199999999947</c:v>
                </c:pt>
                <c:pt idx="3272">
                  <c:v>582.58000000000004</c:v>
                </c:pt>
                <c:pt idx="3273">
                  <c:v>582.75</c:v>
                </c:pt>
                <c:pt idx="3274">
                  <c:v>582.92099999999948</c:v>
                </c:pt>
                <c:pt idx="3275">
                  <c:v>583.09100000000001</c:v>
                </c:pt>
                <c:pt idx="3276">
                  <c:v>583.25400000000002</c:v>
                </c:pt>
                <c:pt idx="3277">
                  <c:v>583.41999999999996</c:v>
                </c:pt>
                <c:pt idx="3278">
                  <c:v>583.59400000000005</c:v>
                </c:pt>
                <c:pt idx="3279">
                  <c:v>583.76800000000003</c:v>
                </c:pt>
                <c:pt idx="3280">
                  <c:v>583.93699999999922</c:v>
                </c:pt>
                <c:pt idx="3281">
                  <c:v>584.10400000000004</c:v>
                </c:pt>
                <c:pt idx="3282">
                  <c:v>584.26900000000001</c:v>
                </c:pt>
                <c:pt idx="3283">
                  <c:v>584.43099999999947</c:v>
                </c:pt>
                <c:pt idx="3284">
                  <c:v>584.59199999999998</c:v>
                </c:pt>
                <c:pt idx="3285">
                  <c:v>584.755</c:v>
                </c:pt>
                <c:pt idx="3286">
                  <c:v>584.91599999999949</c:v>
                </c:pt>
                <c:pt idx="3287">
                  <c:v>585.08199999999999</c:v>
                </c:pt>
                <c:pt idx="3288">
                  <c:v>585.25099999999998</c:v>
                </c:pt>
                <c:pt idx="3289">
                  <c:v>585.41599999999949</c:v>
                </c:pt>
                <c:pt idx="3290">
                  <c:v>585.58199999999999</c:v>
                </c:pt>
                <c:pt idx="3291">
                  <c:v>585.75199999999938</c:v>
                </c:pt>
                <c:pt idx="3292">
                  <c:v>585.92399999999998</c:v>
                </c:pt>
                <c:pt idx="3293">
                  <c:v>586.09699999999998</c:v>
                </c:pt>
                <c:pt idx="3294">
                  <c:v>586.26699999999948</c:v>
                </c:pt>
                <c:pt idx="3295">
                  <c:v>586.44099999999946</c:v>
                </c:pt>
                <c:pt idx="3296">
                  <c:v>586.61400000000003</c:v>
                </c:pt>
                <c:pt idx="3297">
                  <c:v>586.79000000000053</c:v>
                </c:pt>
                <c:pt idx="3298">
                  <c:v>586.96299999999894</c:v>
                </c:pt>
                <c:pt idx="3299">
                  <c:v>587.14199999999948</c:v>
                </c:pt>
                <c:pt idx="3300">
                  <c:v>587.31799999999907</c:v>
                </c:pt>
                <c:pt idx="3301">
                  <c:v>587.49199999999996</c:v>
                </c:pt>
                <c:pt idx="3302">
                  <c:v>587.67100000000005</c:v>
                </c:pt>
                <c:pt idx="3303">
                  <c:v>587.84999999999923</c:v>
                </c:pt>
                <c:pt idx="3304">
                  <c:v>588.02800000000002</c:v>
                </c:pt>
                <c:pt idx="3305">
                  <c:v>588.20399999999995</c:v>
                </c:pt>
                <c:pt idx="3306">
                  <c:v>588.37900000000002</c:v>
                </c:pt>
                <c:pt idx="3307">
                  <c:v>588.54999999999939</c:v>
                </c:pt>
                <c:pt idx="3308">
                  <c:v>588.71500000000003</c:v>
                </c:pt>
                <c:pt idx="3309">
                  <c:v>588.88</c:v>
                </c:pt>
                <c:pt idx="3310">
                  <c:v>589.04699999999946</c:v>
                </c:pt>
                <c:pt idx="3311">
                  <c:v>589.21600000000001</c:v>
                </c:pt>
                <c:pt idx="3312">
                  <c:v>589.39099999999996</c:v>
                </c:pt>
                <c:pt idx="3313">
                  <c:v>589.57100000000003</c:v>
                </c:pt>
                <c:pt idx="3314">
                  <c:v>589.74599999999998</c:v>
                </c:pt>
                <c:pt idx="3315">
                  <c:v>589.91800000000001</c:v>
                </c:pt>
                <c:pt idx="3316">
                  <c:v>590.09100000000001</c:v>
                </c:pt>
                <c:pt idx="3317">
                  <c:v>590.26300000000003</c:v>
                </c:pt>
                <c:pt idx="3318">
                  <c:v>590.43399999999997</c:v>
                </c:pt>
                <c:pt idx="3319">
                  <c:v>590.60699999999997</c:v>
                </c:pt>
                <c:pt idx="3320">
                  <c:v>590.77900000000079</c:v>
                </c:pt>
                <c:pt idx="3321">
                  <c:v>590.95099999999923</c:v>
                </c:pt>
                <c:pt idx="3322">
                  <c:v>591.11900000000003</c:v>
                </c:pt>
                <c:pt idx="3323">
                  <c:v>591.28800000000092</c:v>
                </c:pt>
                <c:pt idx="3324">
                  <c:v>591.45699999999908</c:v>
                </c:pt>
                <c:pt idx="3325">
                  <c:v>591.62599999999998</c:v>
                </c:pt>
                <c:pt idx="3326">
                  <c:v>591.79400000000055</c:v>
                </c:pt>
                <c:pt idx="3327">
                  <c:v>591.96499999999946</c:v>
                </c:pt>
                <c:pt idx="3328">
                  <c:v>592.13499999999999</c:v>
                </c:pt>
                <c:pt idx="3329">
                  <c:v>592.30199999999923</c:v>
                </c:pt>
                <c:pt idx="3330">
                  <c:v>592.46799999999882</c:v>
                </c:pt>
                <c:pt idx="3331">
                  <c:v>592.63599999999997</c:v>
                </c:pt>
                <c:pt idx="3332">
                  <c:v>592.80899999999997</c:v>
                </c:pt>
                <c:pt idx="3333">
                  <c:v>592.98400000000004</c:v>
                </c:pt>
                <c:pt idx="3334">
                  <c:v>593.15499999999997</c:v>
                </c:pt>
                <c:pt idx="3335">
                  <c:v>593.31999999999948</c:v>
                </c:pt>
                <c:pt idx="3336">
                  <c:v>593.48500000000001</c:v>
                </c:pt>
                <c:pt idx="3337">
                  <c:v>593.65199999999948</c:v>
                </c:pt>
                <c:pt idx="3338">
                  <c:v>593.82499999999948</c:v>
                </c:pt>
                <c:pt idx="3339">
                  <c:v>593.99099999999999</c:v>
                </c:pt>
                <c:pt idx="3340">
                  <c:v>594.15599999999949</c:v>
                </c:pt>
                <c:pt idx="3341">
                  <c:v>594.32399999999996</c:v>
                </c:pt>
                <c:pt idx="3342">
                  <c:v>594.495</c:v>
                </c:pt>
                <c:pt idx="3343">
                  <c:v>594.66599999999949</c:v>
                </c:pt>
                <c:pt idx="3344">
                  <c:v>594.83799999999894</c:v>
                </c:pt>
                <c:pt idx="3345">
                  <c:v>595.01199999999949</c:v>
                </c:pt>
                <c:pt idx="3346">
                  <c:v>595.18400000000054</c:v>
                </c:pt>
                <c:pt idx="3347">
                  <c:v>595.35399999999947</c:v>
                </c:pt>
                <c:pt idx="3348">
                  <c:v>595.52499999999998</c:v>
                </c:pt>
                <c:pt idx="3349">
                  <c:v>595.69799999999998</c:v>
                </c:pt>
                <c:pt idx="3350">
                  <c:v>595.86699999999882</c:v>
                </c:pt>
                <c:pt idx="3351">
                  <c:v>596.03199999999947</c:v>
                </c:pt>
                <c:pt idx="3352">
                  <c:v>596.19400000000053</c:v>
                </c:pt>
                <c:pt idx="3353">
                  <c:v>596.35999999999922</c:v>
                </c:pt>
                <c:pt idx="3354">
                  <c:v>596.52300000000002</c:v>
                </c:pt>
                <c:pt idx="3355">
                  <c:v>596.68499999999995</c:v>
                </c:pt>
                <c:pt idx="3356">
                  <c:v>596.84799999999882</c:v>
                </c:pt>
                <c:pt idx="3357">
                  <c:v>597.00699999999949</c:v>
                </c:pt>
                <c:pt idx="3358">
                  <c:v>597.16999999999996</c:v>
                </c:pt>
                <c:pt idx="3359">
                  <c:v>597.33199999999908</c:v>
                </c:pt>
                <c:pt idx="3360">
                  <c:v>597.49400000000003</c:v>
                </c:pt>
                <c:pt idx="3361">
                  <c:v>597.654</c:v>
                </c:pt>
                <c:pt idx="3362">
                  <c:v>597.81899999999996</c:v>
                </c:pt>
                <c:pt idx="3363">
                  <c:v>597.99</c:v>
                </c:pt>
                <c:pt idx="3364">
                  <c:v>598.16599999999949</c:v>
                </c:pt>
                <c:pt idx="3365">
                  <c:v>598.33499999999947</c:v>
                </c:pt>
                <c:pt idx="3366">
                  <c:v>598.495</c:v>
                </c:pt>
                <c:pt idx="3367">
                  <c:v>598.65499999999997</c:v>
                </c:pt>
                <c:pt idx="3368">
                  <c:v>598.81599999999946</c:v>
                </c:pt>
                <c:pt idx="3369">
                  <c:v>598.97799999999938</c:v>
                </c:pt>
                <c:pt idx="3370">
                  <c:v>599.13699999999949</c:v>
                </c:pt>
                <c:pt idx="3371">
                  <c:v>599.30199999999923</c:v>
                </c:pt>
                <c:pt idx="3372">
                  <c:v>599.471</c:v>
                </c:pt>
                <c:pt idx="3373">
                  <c:v>599.64199999999948</c:v>
                </c:pt>
                <c:pt idx="3374">
                  <c:v>599.80899999999997</c:v>
                </c:pt>
                <c:pt idx="3375">
                  <c:v>599.97400000000005</c:v>
                </c:pt>
                <c:pt idx="3376">
                  <c:v>600.14099999999996</c:v>
                </c:pt>
                <c:pt idx="3377">
                  <c:v>600.303</c:v>
                </c:pt>
                <c:pt idx="3378">
                  <c:v>600.46299999999894</c:v>
                </c:pt>
                <c:pt idx="3379">
                  <c:v>600.62599999999998</c:v>
                </c:pt>
                <c:pt idx="3380">
                  <c:v>600.78500000000054</c:v>
                </c:pt>
                <c:pt idx="3381">
                  <c:v>600.94299999999907</c:v>
                </c:pt>
                <c:pt idx="3382">
                  <c:v>601.10400000000004</c:v>
                </c:pt>
                <c:pt idx="3383">
                  <c:v>601.26199999999949</c:v>
                </c:pt>
                <c:pt idx="3384">
                  <c:v>601.423</c:v>
                </c:pt>
                <c:pt idx="3385">
                  <c:v>601.58900000000051</c:v>
                </c:pt>
                <c:pt idx="3386">
                  <c:v>601.75300000000004</c:v>
                </c:pt>
                <c:pt idx="3387">
                  <c:v>601.91499999999996</c:v>
                </c:pt>
                <c:pt idx="3388">
                  <c:v>602.08100000000002</c:v>
                </c:pt>
                <c:pt idx="3389">
                  <c:v>602.24400000000003</c:v>
                </c:pt>
                <c:pt idx="3390">
                  <c:v>602.40199999999948</c:v>
                </c:pt>
                <c:pt idx="3391">
                  <c:v>602.55999999999949</c:v>
                </c:pt>
                <c:pt idx="3392">
                  <c:v>602.72400000000005</c:v>
                </c:pt>
                <c:pt idx="3393">
                  <c:v>602.89</c:v>
                </c:pt>
                <c:pt idx="3394">
                  <c:v>603.05799999999908</c:v>
                </c:pt>
                <c:pt idx="3395">
                  <c:v>603.23199999999997</c:v>
                </c:pt>
                <c:pt idx="3396">
                  <c:v>603.40699999999947</c:v>
                </c:pt>
                <c:pt idx="3397">
                  <c:v>603.58000000000004</c:v>
                </c:pt>
                <c:pt idx="3398">
                  <c:v>603.75</c:v>
                </c:pt>
                <c:pt idx="3399">
                  <c:v>603.91599999999949</c:v>
                </c:pt>
                <c:pt idx="3400">
                  <c:v>604.07600000000002</c:v>
                </c:pt>
                <c:pt idx="3401">
                  <c:v>604.23800000000051</c:v>
                </c:pt>
                <c:pt idx="3402">
                  <c:v>604.4</c:v>
                </c:pt>
                <c:pt idx="3403">
                  <c:v>604.55799999999908</c:v>
                </c:pt>
                <c:pt idx="3404">
                  <c:v>604.71500000000003</c:v>
                </c:pt>
                <c:pt idx="3405">
                  <c:v>604.87400000000002</c:v>
                </c:pt>
                <c:pt idx="3406">
                  <c:v>605.03499999999997</c:v>
                </c:pt>
                <c:pt idx="3407">
                  <c:v>605.197</c:v>
                </c:pt>
                <c:pt idx="3408">
                  <c:v>605.35399999999947</c:v>
                </c:pt>
                <c:pt idx="3409">
                  <c:v>605.51300000000003</c:v>
                </c:pt>
                <c:pt idx="3410">
                  <c:v>605.67600000000004</c:v>
                </c:pt>
                <c:pt idx="3411">
                  <c:v>605.83699999999908</c:v>
                </c:pt>
                <c:pt idx="3412">
                  <c:v>606.00199999999938</c:v>
                </c:pt>
                <c:pt idx="3413">
                  <c:v>606.16999999999996</c:v>
                </c:pt>
                <c:pt idx="3414">
                  <c:v>606.33499999999947</c:v>
                </c:pt>
                <c:pt idx="3415">
                  <c:v>606.49599999999998</c:v>
                </c:pt>
                <c:pt idx="3416">
                  <c:v>606.65800000000002</c:v>
                </c:pt>
                <c:pt idx="3417">
                  <c:v>606.82099999999946</c:v>
                </c:pt>
                <c:pt idx="3418">
                  <c:v>606.98599999999999</c:v>
                </c:pt>
                <c:pt idx="3419">
                  <c:v>607.14699999999948</c:v>
                </c:pt>
                <c:pt idx="3420">
                  <c:v>607.30399999999997</c:v>
                </c:pt>
                <c:pt idx="3421">
                  <c:v>607.47</c:v>
                </c:pt>
                <c:pt idx="3422">
                  <c:v>607.64099999999996</c:v>
                </c:pt>
                <c:pt idx="3423">
                  <c:v>607.80699999999922</c:v>
                </c:pt>
                <c:pt idx="3424">
                  <c:v>607.97400000000005</c:v>
                </c:pt>
                <c:pt idx="3425">
                  <c:v>608.13800000000003</c:v>
                </c:pt>
                <c:pt idx="3426">
                  <c:v>608.303</c:v>
                </c:pt>
                <c:pt idx="3427">
                  <c:v>608.4659999999991</c:v>
                </c:pt>
                <c:pt idx="3428">
                  <c:v>608.62800000000004</c:v>
                </c:pt>
                <c:pt idx="3429">
                  <c:v>608.79600000000005</c:v>
                </c:pt>
                <c:pt idx="3430">
                  <c:v>608.96400000000006</c:v>
                </c:pt>
                <c:pt idx="3431">
                  <c:v>609.12900000000002</c:v>
                </c:pt>
                <c:pt idx="3432">
                  <c:v>609.29200000000003</c:v>
                </c:pt>
                <c:pt idx="3433">
                  <c:v>609.45599999999922</c:v>
                </c:pt>
                <c:pt idx="3434">
                  <c:v>609.61800000000005</c:v>
                </c:pt>
                <c:pt idx="3435">
                  <c:v>609.77800000000093</c:v>
                </c:pt>
                <c:pt idx="3436">
                  <c:v>609.94399999999996</c:v>
                </c:pt>
                <c:pt idx="3437">
                  <c:v>610.10900000000004</c:v>
                </c:pt>
                <c:pt idx="3438">
                  <c:v>610.27900000000079</c:v>
                </c:pt>
                <c:pt idx="3439">
                  <c:v>610.44299999999907</c:v>
                </c:pt>
                <c:pt idx="3440">
                  <c:v>610.59900000000005</c:v>
                </c:pt>
                <c:pt idx="3441">
                  <c:v>610.76099999999997</c:v>
                </c:pt>
                <c:pt idx="3442">
                  <c:v>610.93499999999949</c:v>
                </c:pt>
                <c:pt idx="3443">
                  <c:v>611.10500000000002</c:v>
                </c:pt>
                <c:pt idx="3444">
                  <c:v>611.27100000000053</c:v>
                </c:pt>
                <c:pt idx="3445">
                  <c:v>611.42999999999938</c:v>
                </c:pt>
                <c:pt idx="3446">
                  <c:v>611.6</c:v>
                </c:pt>
                <c:pt idx="3447">
                  <c:v>611.77400000000091</c:v>
                </c:pt>
                <c:pt idx="3448">
                  <c:v>611.94599999999946</c:v>
                </c:pt>
                <c:pt idx="3449">
                  <c:v>612.12</c:v>
                </c:pt>
                <c:pt idx="3450">
                  <c:v>612.29400000000055</c:v>
                </c:pt>
                <c:pt idx="3451">
                  <c:v>612.46799999999882</c:v>
                </c:pt>
                <c:pt idx="3452">
                  <c:v>612.63199999999949</c:v>
                </c:pt>
                <c:pt idx="3453">
                  <c:v>612.79500000000053</c:v>
                </c:pt>
                <c:pt idx="3454">
                  <c:v>612.95399999999938</c:v>
                </c:pt>
                <c:pt idx="3455">
                  <c:v>613.11900000000003</c:v>
                </c:pt>
                <c:pt idx="3456">
                  <c:v>613.28900000000078</c:v>
                </c:pt>
                <c:pt idx="3457">
                  <c:v>613.45699999999908</c:v>
                </c:pt>
                <c:pt idx="3458">
                  <c:v>613.62400000000002</c:v>
                </c:pt>
                <c:pt idx="3459">
                  <c:v>613.78599999999994</c:v>
                </c:pt>
                <c:pt idx="3460">
                  <c:v>613.94399999999996</c:v>
                </c:pt>
                <c:pt idx="3461">
                  <c:v>614.10599999999999</c:v>
                </c:pt>
                <c:pt idx="3462">
                  <c:v>614.28099999999995</c:v>
                </c:pt>
                <c:pt idx="3463">
                  <c:v>614.45299999999895</c:v>
                </c:pt>
                <c:pt idx="3464">
                  <c:v>614.62400000000002</c:v>
                </c:pt>
                <c:pt idx="3465">
                  <c:v>614.79400000000055</c:v>
                </c:pt>
                <c:pt idx="3466">
                  <c:v>614.95899999999949</c:v>
                </c:pt>
                <c:pt idx="3467">
                  <c:v>615.11900000000003</c:v>
                </c:pt>
                <c:pt idx="3468">
                  <c:v>615.27900000000079</c:v>
                </c:pt>
                <c:pt idx="3469">
                  <c:v>615.43899999999996</c:v>
                </c:pt>
                <c:pt idx="3470">
                  <c:v>615.59799999999996</c:v>
                </c:pt>
                <c:pt idx="3471">
                  <c:v>615.75699999999949</c:v>
                </c:pt>
                <c:pt idx="3472">
                  <c:v>615.91999999999996</c:v>
                </c:pt>
                <c:pt idx="3473">
                  <c:v>616.08600000000001</c:v>
                </c:pt>
                <c:pt idx="3474">
                  <c:v>616.25099999999998</c:v>
                </c:pt>
                <c:pt idx="3475">
                  <c:v>616.41199999999947</c:v>
                </c:pt>
                <c:pt idx="3476">
                  <c:v>616.57100000000003</c:v>
                </c:pt>
                <c:pt idx="3477">
                  <c:v>616.72799999999938</c:v>
                </c:pt>
                <c:pt idx="3478">
                  <c:v>616.89</c:v>
                </c:pt>
                <c:pt idx="3479">
                  <c:v>617.05099999999948</c:v>
                </c:pt>
                <c:pt idx="3480">
                  <c:v>617.21199999999999</c:v>
                </c:pt>
                <c:pt idx="3481">
                  <c:v>617.37199999999996</c:v>
                </c:pt>
                <c:pt idx="3482">
                  <c:v>617.53800000000001</c:v>
                </c:pt>
                <c:pt idx="3483">
                  <c:v>617.702</c:v>
                </c:pt>
                <c:pt idx="3484">
                  <c:v>617.85999999999922</c:v>
                </c:pt>
                <c:pt idx="3485">
                  <c:v>618.01699999999948</c:v>
                </c:pt>
                <c:pt idx="3486">
                  <c:v>618.17600000000004</c:v>
                </c:pt>
                <c:pt idx="3487">
                  <c:v>618.33599999999922</c:v>
                </c:pt>
                <c:pt idx="3488">
                  <c:v>618.505</c:v>
                </c:pt>
                <c:pt idx="3489">
                  <c:v>618.67400000000055</c:v>
                </c:pt>
                <c:pt idx="3490">
                  <c:v>618.83599999999922</c:v>
                </c:pt>
                <c:pt idx="3491">
                  <c:v>618.99300000000005</c:v>
                </c:pt>
                <c:pt idx="3492">
                  <c:v>619.14699999999948</c:v>
                </c:pt>
                <c:pt idx="3493">
                  <c:v>619.30199999999923</c:v>
                </c:pt>
                <c:pt idx="3494">
                  <c:v>619.45099999999923</c:v>
                </c:pt>
                <c:pt idx="3495">
                  <c:v>619.60900000000004</c:v>
                </c:pt>
                <c:pt idx="3496">
                  <c:v>619.77900000000079</c:v>
                </c:pt>
                <c:pt idx="3497">
                  <c:v>619.94599999999946</c:v>
                </c:pt>
                <c:pt idx="3498">
                  <c:v>620.10599999999999</c:v>
                </c:pt>
                <c:pt idx="3499">
                  <c:v>620.26199999999949</c:v>
                </c:pt>
                <c:pt idx="3500">
                  <c:v>620.42499999999939</c:v>
                </c:pt>
                <c:pt idx="3501">
                  <c:v>620.59</c:v>
                </c:pt>
                <c:pt idx="3502">
                  <c:v>620.75199999999938</c:v>
                </c:pt>
                <c:pt idx="3503">
                  <c:v>620.91099999999949</c:v>
                </c:pt>
                <c:pt idx="3504">
                  <c:v>621.07400000000052</c:v>
                </c:pt>
                <c:pt idx="3505">
                  <c:v>621.24</c:v>
                </c:pt>
                <c:pt idx="3506">
                  <c:v>621.40499999999997</c:v>
                </c:pt>
                <c:pt idx="3507">
                  <c:v>621.57299999999998</c:v>
                </c:pt>
                <c:pt idx="3508">
                  <c:v>621.73900000000003</c:v>
                </c:pt>
                <c:pt idx="3509">
                  <c:v>621.904</c:v>
                </c:pt>
                <c:pt idx="3510">
                  <c:v>622.06599999999946</c:v>
                </c:pt>
                <c:pt idx="3511">
                  <c:v>622.226</c:v>
                </c:pt>
                <c:pt idx="3512">
                  <c:v>622.39800000000002</c:v>
                </c:pt>
                <c:pt idx="3513">
                  <c:v>622.56799999999907</c:v>
                </c:pt>
                <c:pt idx="3514">
                  <c:v>622.73</c:v>
                </c:pt>
                <c:pt idx="3515">
                  <c:v>622.89699999999948</c:v>
                </c:pt>
                <c:pt idx="3516">
                  <c:v>623.06499999999949</c:v>
                </c:pt>
                <c:pt idx="3517">
                  <c:v>623.23199999999997</c:v>
                </c:pt>
                <c:pt idx="3518">
                  <c:v>623.39099999999996</c:v>
                </c:pt>
                <c:pt idx="3519">
                  <c:v>623.55399999999997</c:v>
                </c:pt>
                <c:pt idx="3520">
                  <c:v>623.71900000000005</c:v>
                </c:pt>
                <c:pt idx="3521">
                  <c:v>623.87900000000002</c:v>
                </c:pt>
                <c:pt idx="3522">
                  <c:v>624.03899999999999</c:v>
                </c:pt>
                <c:pt idx="3523">
                  <c:v>624.20000000000005</c:v>
                </c:pt>
                <c:pt idx="3524">
                  <c:v>624.35899999999947</c:v>
                </c:pt>
                <c:pt idx="3525">
                  <c:v>624.51800000000003</c:v>
                </c:pt>
                <c:pt idx="3526">
                  <c:v>624.67900000000054</c:v>
                </c:pt>
                <c:pt idx="3527">
                  <c:v>624.84199999999908</c:v>
                </c:pt>
                <c:pt idx="3528">
                  <c:v>625</c:v>
                </c:pt>
                <c:pt idx="3529">
                  <c:v>625.15899999999999</c:v>
                </c:pt>
                <c:pt idx="3530">
                  <c:v>625.31899999999996</c:v>
                </c:pt>
                <c:pt idx="3531">
                  <c:v>625.48</c:v>
                </c:pt>
                <c:pt idx="3532">
                  <c:v>625.64300000000003</c:v>
                </c:pt>
                <c:pt idx="3533">
                  <c:v>625.80099999999948</c:v>
                </c:pt>
                <c:pt idx="3534">
                  <c:v>625.95499999999947</c:v>
                </c:pt>
                <c:pt idx="3535">
                  <c:v>626.10900000000004</c:v>
                </c:pt>
                <c:pt idx="3536">
                  <c:v>626.26599999999996</c:v>
                </c:pt>
                <c:pt idx="3537">
                  <c:v>626.42999999999938</c:v>
                </c:pt>
                <c:pt idx="3538">
                  <c:v>626.59299999999996</c:v>
                </c:pt>
                <c:pt idx="3539">
                  <c:v>626.76400000000001</c:v>
                </c:pt>
                <c:pt idx="3540">
                  <c:v>626.93299999999908</c:v>
                </c:pt>
                <c:pt idx="3541">
                  <c:v>627.101</c:v>
                </c:pt>
                <c:pt idx="3542">
                  <c:v>627.26699999999948</c:v>
                </c:pt>
                <c:pt idx="3543">
                  <c:v>627.42999999999938</c:v>
                </c:pt>
                <c:pt idx="3544">
                  <c:v>627.59100000000001</c:v>
                </c:pt>
                <c:pt idx="3545">
                  <c:v>627.75699999999949</c:v>
                </c:pt>
                <c:pt idx="3546">
                  <c:v>627.91999999999996</c:v>
                </c:pt>
                <c:pt idx="3547">
                  <c:v>628.08500000000004</c:v>
                </c:pt>
                <c:pt idx="3548">
                  <c:v>628.25599999999997</c:v>
                </c:pt>
                <c:pt idx="3549">
                  <c:v>628.42499999999939</c:v>
                </c:pt>
                <c:pt idx="3550">
                  <c:v>628.58799999999997</c:v>
                </c:pt>
                <c:pt idx="3551">
                  <c:v>628.75099999999998</c:v>
                </c:pt>
                <c:pt idx="3552">
                  <c:v>628.91800000000001</c:v>
                </c:pt>
                <c:pt idx="3553">
                  <c:v>629.08500000000004</c:v>
                </c:pt>
                <c:pt idx="3554">
                  <c:v>629.24800000000005</c:v>
                </c:pt>
                <c:pt idx="3555">
                  <c:v>629.41800000000001</c:v>
                </c:pt>
                <c:pt idx="3556">
                  <c:v>629.58299999999997</c:v>
                </c:pt>
                <c:pt idx="3557">
                  <c:v>629.74599999999998</c:v>
                </c:pt>
                <c:pt idx="3558">
                  <c:v>629.90599999999949</c:v>
                </c:pt>
                <c:pt idx="3559">
                  <c:v>630.06199999999922</c:v>
                </c:pt>
                <c:pt idx="3560">
                  <c:v>630.21600000000001</c:v>
                </c:pt>
                <c:pt idx="3561">
                  <c:v>630.37599999999998</c:v>
                </c:pt>
                <c:pt idx="3562">
                  <c:v>630.54</c:v>
                </c:pt>
                <c:pt idx="3563">
                  <c:v>630.70500000000004</c:v>
                </c:pt>
                <c:pt idx="3564">
                  <c:v>630.86399999999946</c:v>
                </c:pt>
                <c:pt idx="3565">
                  <c:v>631.01900000000001</c:v>
                </c:pt>
                <c:pt idx="3566">
                  <c:v>631.17400000000055</c:v>
                </c:pt>
                <c:pt idx="3567">
                  <c:v>631.33299999999895</c:v>
                </c:pt>
                <c:pt idx="3568">
                  <c:v>631.49400000000003</c:v>
                </c:pt>
                <c:pt idx="3569">
                  <c:v>631.66</c:v>
                </c:pt>
                <c:pt idx="3570">
                  <c:v>631.82499999999948</c:v>
                </c:pt>
                <c:pt idx="3571">
                  <c:v>631.98699999999997</c:v>
                </c:pt>
                <c:pt idx="3572">
                  <c:v>632.14400000000001</c:v>
                </c:pt>
                <c:pt idx="3573">
                  <c:v>632.30699999999922</c:v>
                </c:pt>
                <c:pt idx="3574">
                  <c:v>632.46799999999882</c:v>
                </c:pt>
                <c:pt idx="3575">
                  <c:v>632.63199999999949</c:v>
                </c:pt>
                <c:pt idx="3576">
                  <c:v>632.79500000000053</c:v>
                </c:pt>
                <c:pt idx="3577">
                  <c:v>632.95099999999923</c:v>
                </c:pt>
                <c:pt idx="3578">
                  <c:v>633.10599999999999</c:v>
                </c:pt>
                <c:pt idx="3579">
                  <c:v>633.26300000000003</c:v>
                </c:pt>
                <c:pt idx="3580">
                  <c:v>633.423</c:v>
                </c:pt>
                <c:pt idx="3581">
                  <c:v>633.58100000000002</c:v>
                </c:pt>
                <c:pt idx="3582">
                  <c:v>633.74400000000003</c:v>
                </c:pt>
                <c:pt idx="3583">
                  <c:v>633.90800000000002</c:v>
                </c:pt>
                <c:pt idx="3584">
                  <c:v>634.06899999999996</c:v>
                </c:pt>
                <c:pt idx="3585">
                  <c:v>634.22299999999996</c:v>
                </c:pt>
                <c:pt idx="3586">
                  <c:v>634.37300000000005</c:v>
                </c:pt>
                <c:pt idx="3587">
                  <c:v>634.52699999999948</c:v>
                </c:pt>
                <c:pt idx="3588">
                  <c:v>634.68700000000001</c:v>
                </c:pt>
                <c:pt idx="3589">
                  <c:v>634.84899999999948</c:v>
                </c:pt>
                <c:pt idx="3590">
                  <c:v>635.01599999999996</c:v>
                </c:pt>
                <c:pt idx="3591">
                  <c:v>635.18499999999995</c:v>
                </c:pt>
                <c:pt idx="3592">
                  <c:v>635.35999999999922</c:v>
                </c:pt>
                <c:pt idx="3593">
                  <c:v>635.52699999999948</c:v>
                </c:pt>
                <c:pt idx="3594">
                  <c:v>635.69000000000005</c:v>
                </c:pt>
                <c:pt idx="3595">
                  <c:v>635.84799999999882</c:v>
                </c:pt>
                <c:pt idx="3596">
                  <c:v>636.00800000000004</c:v>
                </c:pt>
                <c:pt idx="3597">
                  <c:v>636.17200000000003</c:v>
                </c:pt>
                <c:pt idx="3598">
                  <c:v>636.33999999999946</c:v>
                </c:pt>
                <c:pt idx="3599">
                  <c:v>636.51099999999997</c:v>
                </c:pt>
                <c:pt idx="3600">
                  <c:v>636.68299999999999</c:v>
                </c:pt>
                <c:pt idx="3601">
                  <c:v>636.85399999999947</c:v>
                </c:pt>
                <c:pt idx="3602">
                  <c:v>637.01400000000001</c:v>
                </c:pt>
                <c:pt idx="3603">
                  <c:v>637.17200000000003</c:v>
                </c:pt>
                <c:pt idx="3604">
                  <c:v>637.33299999999895</c:v>
                </c:pt>
                <c:pt idx="3605">
                  <c:v>637.49900000000002</c:v>
                </c:pt>
                <c:pt idx="3606">
                  <c:v>637.66399999999999</c:v>
                </c:pt>
                <c:pt idx="3607">
                  <c:v>637.82999999999947</c:v>
                </c:pt>
                <c:pt idx="3608">
                  <c:v>637.995</c:v>
                </c:pt>
                <c:pt idx="3609">
                  <c:v>638.15899999999999</c:v>
                </c:pt>
                <c:pt idx="3610">
                  <c:v>638.32199999999909</c:v>
                </c:pt>
                <c:pt idx="3611">
                  <c:v>638.49</c:v>
                </c:pt>
                <c:pt idx="3612">
                  <c:v>638.66</c:v>
                </c:pt>
                <c:pt idx="3613">
                  <c:v>638.83499999999947</c:v>
                </c:pt>
                <c:pt idx="3614">
                  <c:v>639.01</c:v>
                </c:pt>
                <c:pt idx="3615">
                  <c:v>639.17600000000004</c:v>
                </c:pt>
                <c:pt idx="3616">
                  <c:v>639.33999999999946</c:v>
                </c:pt>
                <c:pt idx="3617">
                  <c:v>639.5</c:v>
                </c:pt>
                <c:pt idx="3618">
                  <c:v>639.65499999999997</c:v>
                </c:pt>
                <c:pt idx="3619">
                  <c:v>639.81899999999996</c:v>
                </c:pt>
                <c:pt idx="3620">
                  <c:v>639.995</c:v>
                </c:pt>
                <c:pt idx="3621">
                  <c:v>640.16800000000001</c:v>
                </c:pt>
                <c:pt idx="3622">
                  <c:v>640.33599999999922</c:v>
                </c:pt>
                <c:pt idx="3623">
                  <c:v>640.50300000000004</c:v>
                </c:pt>
                <c:pt idx="3624">
                  <c:v>640.66899999999998</c:v>
                </c:pt>
                <c:pt idx="3625">
                  <c:v>640.83099999999922</c:v>
                </c:pt>
                <c:pt idx="3626">
                  <c:v>640.99</c:v>
                </c:pt>
                <c:pt idx="3627">
                  <c:v>641.14800000000002</c:v>
                </c:pt>
                <c:pt idx="3628">
                  <c:v>641.30899999999997</c:v>
                </c:pt>
                <c:pt idx="3629">
                  <c:v>641.47</c:v>
                </c:pt>
                <c:pt idx="3630">
                  <c:v>641.62800000000004</c:v>
                </c:pt>
                <c:pt idx="3631">
                  <c:v>641.78099999999995</c:v>
                </c:pt>
                <c:pt idx="3632">
                  <c:v>641.93199999999922</c:v>
                </c:pt>
                <c:pt idx="3633">
                  <c:v>642.08600000000001</c:v>
                </c:pt>
                <c:pt idx="3634">
                  <c:v>642.24300000000005</c:v>
                </c:pt>
                <c:pt idx="3635">
                  <c:v>642.4</c:v>
                </c:pt>
                <c:pt idx="3636">
                  <c:v>642.55799999999908</c:v>
                </c:pt>
                <c:pt idx="3637">
                  <c:v>642.71500000000003</c:v>
                </c:pt>
                <c:pt idx="3638">
                  <c:v>642.87800000000004</c:v>
                </c:pt>
                <c:pt idx="3639">
                  <c:v>643.04099999999949</c:v>
                </c:pt>
                <c:pt idx="3640">
                  <c:v>643.20699999999999</c:v>
                </c:pt>
                <c:pt idx="3641">
                  <c:v>643.37099999999998</c:v>
                </c:pt>
                <c:pt idx="3642">
                  <c:v>643.53599999999949</c:v>
                </c:pt>
                <c:pt idx="3643">
                  <c:v>643.702</c:v>
                </c:pt>
                <c:pt idx="3644">
                  <c:v>643.86899999999946</c:v>
                </c:pt>
                <c:pt idx="3645">
                  <c:v>644.03</c:v>
                </c:pt>
                <c:pt idx="3646">
                  <c:v>644.19200000000001</c:v>
                </c:pt>
                <c:pt idx="3647">
                  <c:v>644.35199999999895</c:v>
                </c:pt>
                <c:pt idx="3648">
                  <c:v>644.51800000000003</c:v>
                </c:pt>
                <c:pt idx="3649">
                  <c:v>644.69500000000005</c:v>
                </c:pt>
                <c:pt idx="3650">
                  <c:v>644.86699999999882</c:v>
                </c:pt>
                <c:pt idx="3651">
                  <c:v>645.03499999999997</c:v>
                </c:pt>
                <c:pt idx="3652">
                  <c:v>645.19799999999998</c:v>
                </c:pt>
                <c:pt idx="3653">
                  <c:v>645.36300000000006</c:v>
                </c:pt>
                <c:pt idx="3654">
                  <c:v>645.52499999999998</c:v>
                </c:pt>
                <c:pt idx="3655">
                  <c:v>645.68900000000053</c:v>
                </c:pt>
                <c:pt idx="3656">
                  <c:v>645.85599999999909</c:v>
                </c:pt>
                <c:pt idx="3657">
                  <c:v>646.029</c:v>
                </c:pt>
                <c:pt idx="3658">
                  <c:v>646.197</c:v>
                </c:pt>
                <c:pt idx="3659">
                  <c:v>646.36300000000006</c:v>
                </c:pt>
                <c:pt idx="3660">
                  <c:v>646.529</c:v>
                </c:pt>
                <c:pt idx="3661">
                  <c:v>646.69600000000003</c:v>
                </c:pt>
                <c:pt idx="3662">
                  <c:v>646.8649999999991</c:v>
                </c:pt>
                <c:pt idx="3663">
                  <c:v>647.03599999999949</c:v>
                </c:pt>
                <c:pt idx="3664">
                  <c:v>647.20299999999997</c:v>
                </c:pt>
                <c:pt idx="3665">
                  <c:v>647.3649999999991</c:v>
                </c:pt>
                <c:pt idx="3666">
                  <c:v>647.53</c:v>
                </c:pt>
                <c:pt idx="3667">
                  <c:v>647.69500000000005</c:v>
                </c:pt>
                <c:pt idx="3668">
                  <c:v>647.85699999999895</c:v>
                </c:pt>
                <c:pt idx="3669">
                  <c:v>648.02300000000002</c:v>
                </c:pt>
                <c:pt idx="3670">
                  <c:v>648.18900000000053</c:v>
                </c:pt>
                <c:pt idx="3671">
                  <c:v>648.35199999999895</c:v>
                </c:pt>
                <c:pt idx="3672">
                  <c:v>648.51499999999999</c:v>
                </c:pt>
                <c:pt idx="3673">
                  <c:v>648.68400000000054</c:v>
                </c:pt>
                <c:pt idx="3674">
                  <c:v>648.86300000000006</c:v>
                </c:pt>
                <c:pt idx="3675">
                  <c:v>649.03499999999997</c:v>
                </c:pt>
                <c:pt idx="3676">
                  <c:v>649.202</c:v>
                </c:pt>
                <c:pt idx="3677">
                  <c:v>649.37400000000002</c:v>
                </c:pt>
                <c:pt idx="3678">
                  <c:v>649.54899999999998</c:v>
                </c:pt>
                <c:pt idx="3679">
                  <c:v>649.72699999999998</c:v>
                </c:pt>
                <c:pt idx="3680">
                  <c:v>649.9</c:v>
                </c:pt>
                <c:pt idx="3681">
                  <c:v>650.072</c:v>
                </c:pt>
                <c:pt idx="3682">
                  <c:v>650.24400000000003</c:v>
                </c:pt>
                <c:pt idx="3683">
                  <c:v>650.41099999999949</c:v>
                </c:pt>
                <c:pt idx="3684">
                  <c:v>650.58299999999997</c:v>
                </c:pt>
                <c:pt idx="3685">
                  <c:v>650.75900000000001</c:v>
                </c:pt>
                <c:pt idx="3686">
                  <c:v>650.93599999999947</c:v>
                </c:pt>
                <c:pt idx="3687">
                  <c:v>651.10699999999997</c:v>
                </c:pt>
                <c:pt idx="3688">
                  <c:v>651.27000000000055</c:v>
                </c:pt>
                <c:pt idx="3689">
                  <c:v>651.43099999999947</c:v>
                </c:pt>
                <c:pt idx="3690">
                  <c:v>651.596</c:v>
                </c:pt>
                <c:pt idx="3691">
                  <c:v>651.76400000000001</c:v>
                </c:pt>
                <c:pt idx="3692">
                  <c:v>651.93399999999997</c:v>
                </c:pt>
                <c:pt idx="3693">
                  <c:v>652.101</c:v>
                </c:pt>
                <c:pt idx="3694">
                  <c:v>652.26699999999948</c:v>
                </c:pt>
                <c:pt idx="3695">
                  <c:v>652.43499999999949</c:v>
                </c:pt>
                <c:pt idx="3696">
                  <c:v>652.60599999999999</c:v>
                </c:pt>
                <c:pt idx="3697">
                  <c:v>652.77300000000093</c:v>
                </c:pt>
                <c:pt idx="3698">
                  <c:v>652.93599999999947</c:v>
                </c:pt>
                <c:pt idx="3699">
                  <c:v>653.10199999999998</c:v>
                </c:pt>
                <c:pt idx="3700">
                  <c:v>653.26800000000003</c:v>
                </c:pt>
                <c:pt idx="3701">
                  <c:v>653.43499999999949</c:v>
                </c:pt>
                <c:pt idx="3702">
                  <c:v>653.59799999999996</c:v>
                </c:pt>
                <c:pt idx="3703">
                  <c:v>653.76300000000003</c:v>
                </c:pt>
                <c:pt idx="3704">
                  <c:v>653.92599999999948</c:v>
                </c:pt>
                <c:pt idx="3705">
                  <c:v>654.08900000000051</c:v>
                </c:pt>
                <c:pt idx="3706">
                  <c:v>654.25300000000004</c:v>
                </c:pt>
                <c:pt idx="3707">
                  <c:v>654.41999999999996</c:v>
                </c:pt>
                <c:pt idx="3708">
                  <c:v>654.59299999999996</c:v>
                </c:pt>
                <c:pt idx="3709">
                  <c:v>654.76300000000003</c:v>
                </c:pt>
                <c:pt idx="3710">
                  <c:v>654.93099999999947</c:v>
                </c:pt>
                <c:pt idx="3711">
                  <c:v>655.09</c:v>
                </c:pt>
                <c:pt idx="3712">
                  <c:v>655.255</c:v>
                </c:pt>
                <c:pt idx="3713">
                  <c:v>655.41899999999998</c:v>
                </c:pt>
                <c:pt idx="3714">
                  <c:v>655.58299999999997</c:v>
                </c:pt>
                <c:pt idx="3715">
                  <c:v>655.74599999999998</c:v>
                </c:pt>
                <c:pt idx="3716">
                  <c:v>655.90800000000002</c:v>
                </c:pt>
                <c:pt idx="3717">
                  <c:v>656.07</c:v>
                </c:pt>
                <c:pt idx="3718">
                  <c:v>656.24</c:v>
                </c:pt>
                <c:pt idx="3719">
                  <c:v>656.40800000000002</c:v>
                </c:pt>
                <c:pt idx="3720">
                  <c:v>656.57799999999997</c:v>
                </c:pt>
                <c:pt idx="3721">
                  <c:v>656.74599999999998</c:v>
                </c:pt>
                <c:pt idx="3722">
                  <c:v>656.91300000000001</c:v>
                </c:pt>
                <c:pt idx="3723">
                  <c:v>657.077</c:v>
                </c:pt>
                <c:pt idx="3724">
                  <c:v>657.23500000000001</c:v>
                </c:pt>
                <c:pt idx="3725">
                  <c:v>657.4</c:v>
                </c:pt>
                <c:pt idx="3726">
                  <c:v>657.57100000000003</c:v>
                </c:pt>
                <c:pt idx="3727">
                  <c:v>657.73900000000003</c:v>
                </c:pt>
                <c:pt idx="3728">
                  <c:v>657.90699999999947</c:v>
                </c:pt>
                <c:pt idx="3729">
                  <c:v>658.08199999999999</c:v>
                </c:pt>
                <c:pt idx="3730">
                  <c:v>658.255</c:v>
                </c:pt>
                <c:pt idx="3731">
                  <c:v>658.42599999999948</c:v>
                </c:pt>
                <c:pt idx="3732">
                  <c:v>658.6</c:v>
                </c:pt>
                <c:pt idx="3733">
                  <c:v>658.77000000000055</c:v>
                </c:pt>
                <c:pt idx="3734">
                  <c:v>658.93199999999922</c:v>
                </c:pt>
                <c:pt idx="3735">
                  <c:v>659.09500000000003</c:v>
                </c:pt>
                <c:pt idx="3736">
                  <c:v>659.26</c:v>
                </c:pt>
                <c:pt idx="3737">
                  <c:v>659.42099999999948</c:v>
                </c:pt>
                <c:pt idx="3738">
                  <c:v>659.58500000000004</c:v>
                </c:pt>
                <c:pt idx="3739">
                  <c:v>659.75099999999998</c:v>
                </c:pt>
                <c:pt idx="3740">
                  <c:v>659.91800000000001</c:v>
                </c:pt>
                <c:pt idx="3741">
                  <c:v>660.09</c:v>
                </c:pt>
                <c:pt idx="3742">
                  <c:v>660.26499999999999</c:v>
                </c:pt>
                <c:pt idx="3743">
                  <c:v>660.44099999999946</c:v>
                </c:pt>
                <c:pt idx="3744">
                  <c:v>660.61599999999999</c:v>
                </c:pt>
                <c:pt idx="3745">
                  <c:v>660.78099999999995</c:v>
                </c:pt>
                <c:pt idx="3746">
                  <c:v>660.94399999999996</c:v>
                </c:pt>
                <c:pt idx="3747">
                  <c:v>661.10799999999949</c:v>
                </c:pt>
                <c:pt idx="3748">
                  <c:v>661.27000000000055</c:v>
                </c:pt>
                <c:pt idx="3749">
                  <c:v>661.43</c:v>
                </c:pt>
                <c:pt idx="3750">
                  <c:v>661.59299999999996</c:v>
                </c:pt>
                <c:pt idx="3751">
                  <c:v>661.76400000000001</c:v>
                </c:pt>
                <c:pt idx="3752">
                  <c:v>661.93999999999949</c:v>
                </c:pt>
                <c:pt idx="3753">
                  <c:v>662.10699999999997</c:v>
                </c:pt>
                <c:pt idx="3754">
                  <c:v>662.27800000000093</c:v>
                </c:pt>
                <c:pt idx="3755">
                  <c:v>662.44899999999996</c:v>
                </c:pt>
                <c:pt idx="3756">
                  <c:v>662.61500000000001</c:v>
                </c:pt>
                <c:pt idx="3757">
                  <c:v>662.78300000000092</c:v>
                </c:pt>
                <c:pt idx="3758">
                  <c:v>662.95499999999947</c:v>
                </c:pt>
                <c:pt idx="3759">
                  <c:v>663.12599999999998</c:v>
                </c:pt>
                <c:pt idx="3760">
                  <c:v>663.28700000000003</c:v>
                </c:pt>
                <c:pt idx="3761">
                  <c:v>663.44499999999948</c:v>
                </c:pt>
                <c:pt idx="3762">
                  <c:v>663.60599999999999</c:v>
                </c:pt>
                <c:pt idx="3763">
                  <c:v>663.77000000000055</c:v>
                </c:pt>
                <c:pt idx="3764">
                  <c:v>663.94099999999946</c:v>
                </c:pt>
                <c:pt idx="3765">
                  <c:v>664.11400000000003</c:v>
                </c:pt>
                <c:pt idx="3766">
                  <c:v>664.28800000000092</c:v>
                </c:pt>
                <c:pt idx="3767">
                  <c:v>664.45899999999949</c:v>
                </c:pt>
                <c:pt idx="3768">
                  <c:v>664.62699999999938</c:v>
                </c:pt>
                <c:pt idx="3769">
                  <c:v>664.79100000000005</c:v>
                </c:pt>
                <c:pt idx="3770">
                  <c:v>664.95799999999895</c:v>
                </c:pt>
                <c:pt idx="3771">
                  <c:v>665.13</c:v>
                </c:pt>
                <c:pt idx="3772">
                  <c:v>665.3</c:v>
                </c:pt>
                <c:pt idx="3773">
                  <c:v>665.46400000000006</c:v>
                </c:pt>
                <c:pt idx="3774">
                  <c:v>665.62800000000004</c:v>
                </c:pt>
                <c:pt idx="3775">
                  <c:v>665.79200000000003</c:v>
                </c:pt>
                <c:pt idx="3776">
                  <c:v>665.96099999999922</c:v>
                </c:pt>
                <c:pt idx="3777">
                  <c:v>666.12599999999998</c:v>
                </c:pt>
                <c:pt idx="3778">
                  <c:v>666.28599999999994</c:v>
                </c:pt>
                <c:pt idx="3779">
                  <c:v>666.44999999999948</c:v>
                </c:pt>
                <c:pt idx="3780">
                  <c:v>666.61400000000003</c:v>
                </c:pt>
                <c:pt idx="3781">
                  <c:v>666.78700000000003</c:v>
                </c:pt>
                <c:pt idx="3782">
                  <c:v>666.95899999999949</c:v>
                </c:pt>
                <c:pt idx="3783">
                  <c:v>667.12800000000004</c:v>
                </c:pt>
                <c:pt idx="3784">
                  <c:v>667.30099999999948</c:v>
                </c:pt>
                <c:pt idx="3785">
                  <c:v>667.471</c:v>
                </c:pt>
                <c:pt idx="3786">
                  <c:v>667.64</c:v>
                </c:pt>
                <c:pt idx="3787">
                  <c:v>667.81199999999922</c:v>
                </c:pt>
                <c:pt idx="3788">
                  <c:v>667.98099999999999</c:v>
                </c:pt>
                <c:pt idx="3789">
                  <c:v>668.14499999999998</c:v>
                </c:pt>
                <c:pt idx="3790">
                  <c:v>668.31299999999908</c:v>
                </c:pt>
                <c:pt idx="3791">
                  <c:v>668.48599999999999</c:v>
                </c:pt>
                <c:pt idx="3792">
                  <c:v>668.65599999999949</c:v>
                </c:pt>
                <c:pt idx="3793">
                  <c:v>668.82599999999923</c:v>
                </c:pt>
                <c:pt idx="3794">
                  <c:v>669.00099999999998</c:v>
                </c:pt>
                <c:pt idx="3795">
                  <c:v>669.17300000000091</c:v>
                </c:pt>
                <c:pt idx="3796">
                  <c:v>669.33699999999908</c:v>
                </c:pt>
                <c:pt idx="3797">
                  <c:v>669.50099999999998</c:v>
                </c:pt>
                <c:pt idx="3798">
                  <c:v>669.66499999999996</c:v>
                </c:pt>
                <c:pt idx="3799">
                  <c:v>669.82599999999923</c:v>
                </c:pt>
                <c:pt idx="3800">
                  <c:v>669.98900000000003</c:v>
                </c:pt>
                <c:pt idx="3801">
                  <c:v>670.15699999999947</c:v>
                </c:pt>
                <c:pt idx="3802">
                  <c:v>670.31999999999948</c:v>
                </c:pt>
                <c:pt idx="3803">
                  <c:v>670.47900000000004</c:v>
                </c:pt>
                <c:pt idx="3804">
                  <c:v>670.63800000000003</c:v>
                </c:pt>
                <c:pt idx="3805">
                  <c:v>670.79400000000055</c:v>
                </c:pt>
                <c:pt idx="3806">
                  <c:v>670.94899999999996</c:v>
                </c:pt>
                <c:pt idx="3807">
                  <c:v>671.11300000000051</c:v>
                </c:pt>
                <c:pt idx="3808">
                  <c:v>671.27700000000004</c:v>
                </c:pt>
                <c:pt idx="3809">
                  <c:v>671.43499999999949</c:v>
                </c:pt>
                <c:pt idx="3810">
                  <c:v>671.59299999999996</c:v>
                </c:pt>
                <c:pt idx="3811">
                  <c:v>671.75300000000004</c:v>
                </c:pt>
                <c:pt idx="3812">
                  <c:v>671.91300000000001</c:v>
                </c:pt>
                <c:pt idx="3813">
                  <c:v>672.06899999999996</c:v>
                </c:pt>
                <c:pt idx="3814">
                  <c:v>672.22799999999938</c:v>
                </c:pt>
                <c:pt idx="3815">
                  <c:v>672.38800000000003</c:v>
                </c:pt>
                <c:pt idx="3816">
                  <c:v>672.548</c:v>
                </c:pt>
                <c:pt idx="3817">
                  <c:v>672.71</c:v>
                </c:pt>
                <c:pt idx="3818">
                  <c:v>672.86899999999946</c:v>
                </c:pt>
                <c:pt idx="3819">
                  <c:v>673.03</c:v>
                </c:pt>
                <c:pt idx="3820">
                  <c:v>673.18900000000053</c:v>
                </c:pt>
                <c:pt idx="3821">
                  <c:v>673.34799999999882</c:v>
                </c:pt>
                <c:pt idx="3822">
                  <c:v>673.505</c:v>
                </c:pt>
                <c:pt idx="3823">
                  <c:v>673.66099999999949</c:v>
                </c:pt>
                <c:pt idx="3824">
                  <c:v>673.82099999999946</c:v>
                </c:pt>
                <c:pt idx="3825">
                  <c:v>673.976</c:v>
                </c:pt>
                <c:pt idx="3826">
                  <c:v>674.13099999999997</c:v>
                </c:pt>
                <c:pt idx="3827">
                  <c:v>674.28500000000054</c:v>
                </c:pt>
                <c:pt idx="3828">
                  <c:v>674.43899999999996</c:v>
                </c:pt>
                <c:pt idx="3829">
                  <c:v>674.59100000000001</c:v>
                </c:pt>
                <c:pt idx="3830">
                  <c:v>674.74</c:v>
                </c:pt>
                <c:pt idx="3831">
                  <c:v>674.89099999999996</c:v>
                </c:pt>
                <c:pt idx="3832">
                  <c:v>675.04399999999998</c:v>
                </c:pt>
                <c:pt idx="3833">
                  <c:v>675.19400000000053</c:v>
                </c:pt>
                <c:pt idx="3834">
                  <c:v>675.34799999999882</c:v>
                </c:pt>
                <c:pt idx="3835">
                  <c:v>675.505</c:v>
                </c:pt>
                <c:pt idx="3836">
                  <c:v>675.65800000000002</c:v>
                </c:pt>
                <c:pt idx="3837">
                  <c:v>675.81399999999996</c:v>
                </c:pt>
                <c:pt idx="3838">
                  <c:v>675.9659999999991</c:v>
                </c:pt>
                <c:pt idx="3839">
                  <c:v>676.11900000000003</c:v>
                </c:pt>
                <c:pt idx="3840">
                  <c:v>676.28000000000054</c:v>
                </c:pt>
                <c:pt idx="3841">
                  <c:v>676.44899999999996</c:v>
                </c:pt>
                <c:pt idx="3842">
                  <c:v>676.61400000000003</c:v>
                </c:pt>
                <c:pt idx="3843">
                  <c:v>676.77900000000079</c:v>
                </c:pt>
                <c:pt idx="3844">
                  <c:v>676.93899999999996</c:v>
                </c:pt>
                <c:pt idx="3845">
                  <c:v>677.096</c:v>
                </c:pt>
                <c:pt idx="3846">
                  <c:v>677.25400000000002</c:v>
                </c:pt>
                <c:pt idx="3847">
                  <c:v>677.41199999999947</c:v>
                </c:pt>
                <c:pt idx="3848">
                  <c:v>677.57100000000003</c:v>
                </c:pt>
                <c:pt idx="3849">
                  <c:v>677.73599999999999</c:v>
                </c:pt>
                <c:pt idx="3850">
                  <c:v>677.89699999999948</c:v>
                </c:pt>
                <c:pt idx="3851">
                  <c:v>678.05399999999997</c:v>
                </c:pt>
                <c:pt idx="3852">
                  <c:v>678.21199999999999</c:v>
                </c:pt>
                <c:pt idx="3853">
                  <c:v>678.37</c:v>
                </c:pt>
                <c:pt idx="3854">
                  <c:v>678.529</c:v>
                </c:pt>
                <c:pt idx="3855">
                  <c:v>678.69</c:v>
                </c:pt>
                <c:pt idx="3856">
                  <c:v>678.85399999999947</c:v>
                </c:pt>
                <c:pt idx="3857">
                  <c:v>679.01599999999996</c:v>
                </c:pt>
                <c:pt idx="3858">
                  <c:v>679.17700000000002</c:v>
                </c:pt>
                <c:pt idx="3859">
                  <c:v>679.33999999999946</c:v>
                </c:pt>
                <c:pt idx="3860">
                  <c:v>679.50199999999938</c:v>
                </c:pt>
                <c:pt idx="3861">
                  <c:v>679.67100000000005</c:v>
                </c:pt>
                <c:pt idx="3862">
                  <c:v>679.83900000000006</c:v>
                </c:pt>
                <c:pt idx="3863">
                  <c:v>679.99699999999996</c:v>
                </c:pt>
                <c:pt idx="3864">
                  <c:v>680.15300000000002</c:v>
                </c:pt>
                <c:pt idx="3865">
                  <c:v>680.30799999999908</c:v>
                </c:pt>
                <c:pt idx="3866">
                  <c:v>680.46199999999908</c:v>
                </c:pt>
                <c:pt idx="3867">
                  <c:v>680.61800000000005</c:v>
                </c:pt>
                <c:pt idx="3868">
                  <c:v>680.77700000000004</c:v>
                </c:pt>
                <c:pt idx="3869">
                  <c:v>680.93599999999947</c:v>
                </c:pt>
                <c:pt idx="3870">
                  <c:v>681.10199999999998</c:v>
                </c:pt>
                <c:pt idx="3871">
                  <c:v>681.26699999999948</c:v>
                </c:pt>
                <c:pt idx="3872">
                  <c:v>681.42699999999923</c:v>
                </c:pt>
                <c:pt idx="3873">
                  <c:v>681.58900000000051</c:v>
                </c:pt>
                <c:pt idx="3874">
                  <c:v>681.74800000000005</c:v>
                </c:pt>
                <c:pt idx="3875">
                  <c:v>681.90800000000002</c:v>
                </c:pt>
                <c:pt idx="3876">
                  <c:v>682.06899999999996</c:v>
                </c:pt>
                <c:pt idx="3877">
                  <c:v>682.22699999999998</c:v>
                </c:pt>
                <c:pt idx="3878">
                  <c:v>682.38599999999997</c:v>
                </c:pt>
                <c:pt idx="3879">
                  <c:v>682.54499999999996</c:v>
                </c:pt>
                <c:pt idx="3880">
                  <c:v>682.70600000000002</c:v>
                </c:pt>
                <c:pt idx="3881">
                  <c:v>682.86599999999908</c:v>
                </c:pt>
                <c:pt idx="3882">
                  <c:v>683.02199999999948</c:v>
                </c:pt>
                <c:pt idx="3883">
                  <c:v>683.18100000000004</c:v>
                </c:pt>
                <c:pt idx="3884">
                  <c:v>683.34799999999882</c:v>
                </c:pt>
                <c:pt idx="3885">
                  <c:v>683.51400000000001</c:v>
                </c:pt>
                <c:pt idx="3886">
                  <c:v>683.67600000000004</c:v>
                </c:pt>
                <c:pt idx="3887">
                  <c:v>683.83799999999894</c:v>
                </c:pt>
                <c:pt idx="3888">
                  <c:v>683.99699999999996</c:v>
                </c:pt>
                <c:pt idx="3889">
                  <c:v>684.15199999999948</c:v>
                </c:pt>
                <c:pt idx="3890">
                  <c:v>684.30499999999938</c:v>
                </c:pt>
                <c:pt idx="3891">
                  <c:v>684.45999999999947</c:v>
                </c:pt>
                <c:pt idx="3892">
                  <c:v>684.60900000000004</c:v>
                </c:pt>
                <c:pt idx="3893">
                  <c:v>684.75599999999997</c:v>
                </c:pt>
                <c:pt idx="3894">
                  <c:v>684.90499999999997</c:v>
                </c:pt>
                <c:pt idx="3895">
                  <c:v>685.06199999999922</c:v>
                </c:pt>
                <c:pt idx="3896">
                  <c:v>685.22</c:v>
                </c:pt>
                <c:pt idx="3897">
                  <c:v>685.38</c:v>
                </c:pt>
                <c:pt idx="3898">
                  <c:v>685.54599999999948</c:v>
                </c:pt>
                <c:pt idx="3899">
                  <c:v>685.71699999999998</c:v>
                </c:pt>
                <c:pt idx="3900">
                  <c:v>685.88800000000003</c:v>
                </c:pt>
                <c:pt idx="3901">
                  <c:v>686.05099999999948</c:v>
                </c:pt>
                <c:pt idx="3902">
                  <c:v>686.20799999999997</c:v>
                </c:pt>
                <c:pt idx="3903">
                  <c:v>686.36199999999894</c:v>
                </c:pt>
                <c:pt idx="3904">
                  <c:v>686.52099999999996</c:v>
                </c:pt>
                <c:pt idx="3905">
                  <c:v>686.68299999999999</c:v>
                </c:pt>
                <c:pt idx="3906">
                  <c:v>686.84599999999909</c:v>
                </c:pt>
                <c:pt idx="3907">
                  <c:v>687.00300000000004</c:v>
                </c:pt>
                <c:pt idx="3908">
                  <c:v>687.16599999999949</c:v>
                </c:pt>
                <c:pt idx="3909">
                  <c:v>687.32599999999923</c:v>
                </c:pt>
                <c:pt idx="3910">
                  <c:v>687.48400000000004</c:v>
                </c:pt>
                <c:pt idx="3911">
                  <c:v>687.64499999999998</c:v>
                </c:pt>
                <c:pt idx="3912">
                  <c:v>687.80899999999997</c:v>
                </c:pt>
                <c:pt idx="3913">
                  <c:v>687.971</c:v>
                </c:pt>
                <c:pt idx="3914">
                  <c:v>688.13300000000004</c:v>
                </c:pt>
                <c:pt idx="3915">
                  <c:v>688.29500000000053</c:v>
                </c:pt>
                <c:pt idx="3916">
                  <c:v>688.44999999999948</c:v>
                </c:pt>
                <c:pt idx="3917">
                  <c:v>688.60299999999938</c:v>
                </c:pt>
                <c:pt idx="3918">
                  <c:v>688.755</c:v>
                </c:pt>
                <c:pt idx="3919">
                  <c:v>688.90300000000002</c:v>
                </c:pt>
                <c:pt idx="3920">
                  <c:v>689.05199999999923</c:v>
                </c:pt>
                <c:pt idx="3921">
                  <c:v>689.20699999999999</c:v>
                </c:pt>
                <c:pt idx="3922">
                  <c:v>689.36199999999894</c:v>
                </c:pt>
                <c:pt idx="3923">
                  <c:v>689.51800000000003</c:v>
                </c:pt>
                <c:pt idx="3924">
                  <c:v>689.67600000000004</c:v>
                </c:pt>
                <c:pt idx="3925">
                  <c:v>689.83699999999908</c:v>
                </c:pt>
                <c:pt idx="3926">
                  <c:v>689.99599999999998</c:v>
                </c:pt>
                <c:pt idx="3927">
                  <c:v>690.15099999999939</c:v>
                </c:pt>
                <c:pt idx="3928">
                  <c:v>690.30799999999908</c:v>
                </c:pt>
                <c:pt idx="3929">
                  <c:v>690.46499999999946</c:v>
                </c:pt>
                <c:pt idx="3930">
                  <c:v>690.625</c:v>
                </c:pt>
                <c:pt idx="3931">
                  <c:v>690.78099999999995</c:v>
                </c:pt>
                <c:pt idx="3932">
                  <c:v>690.93399999999997</c:v>
                </c:pt>
                <c:pt idx="3933">
                  <c:v>691.09299999999996</c:v>
                </c:pt>
                <c:pt idx="3934">
                  <c:v>691.25300000000004</c:v>
                </c:pt>
                <c:pt idx="3935">
                  <c:v>691.42</c:v>
                </c:pt>
                <c:pt idx="3936">
                  <c:v>691.58299999999997</c:v>
                </c:pt>
                <c:pt idx="3937">
                  <c:v>691.73599999999999</c:v>
                </c:pt>
                <c:pt idx="3938">
                  <c:v>691.88800000000003</c:v>
                </c:pt>
                <c:pt idx="3939">
                  <c:v>692.04300000000001</c:v>
                </c:pt>
                <c:pt idx="3940">
                  <c:v>692.20500000000004</c:v>
                </c:pt>
                <c:pt idx="3941">
                  <c:v>692.36799999999891</c:v>
                </c:pt>
                <c:pt idx="3942">
                  <c:v>692.52699999999948</c:v>
                </c:pt>
                <c:pt idx="3943">
                  <c:v>692.68600000000004</c:v>
                </c:pt>
                <c:pt idx="3944">
                  <c:v>692.84399999999948</c:v>
                </c:pt>
                <c:pt idx="3945">
                  <c:v>693.00199999999938</c:v>
                </c:pt>
                <c:pt idx="3946">
                  <c:v>693.15800000000002</c:v>
                </c:pt>
                <c:pt idx="3947">
                  <c:v>693.32199999999909</c:v>
                </c:pt>
                <c:pt idx="3948">
                  <c:v>693.49199999999996</c:v>
                </c:pt>
                <c:pt idx="3949">
                  <c:v>693.65899999999999</c:v>
                </c:pt>
                <c:pt idx="3950">
                  <c:v>693.82499999999948</c:v>
                </c:pt>
                <c:pt idx="3951">
                  <c:v>693.98500000000001</c:v>
                </c:pt>
                <c:pt idx="3952">
                  <c:v>694.14400000000001</c:v>
                </c:pt>
                <c:pt idx="3953">
                  <c:v>694.30499999999938</c:v>
                </c:pt>
                <c:pt idx="3954">
                  <c:v>694.45899999999949</c:v>
                </c:pt>
                <c:pt idx="3955">
                  <c:v>694.61</c:v>
                </c:pt>
                <c:pt idx="3956">
                  <c:v>694.76499999999999</c:v>
                </c:pt>
                <c:pt idx="3957">
                  <c:v>694.92699999999923</c:v>
                </c:pt>
                <c:pt idx="3958">
                  <c:v>695.09299999999996</c:v>
                </c:pt>
                <c:pt idx="3959">
                  <c:v>695.26400000000001</c:v>
                </c:pt>
                <c:pt idx="3960">
                  <c:v>695.42899999999997</c:v>
                </c:pt>
                <c:pt idx="3961">
                  <c:v>695.58900000000051</c:v>
                </c:pt>
                <c:pt idx="3962">
                  <c:v>695.75099999999998</c:v>
                </c:pt>
                <c:pt idx="3963">
                  <c:v>695.90499999999997</c:v>
                </c:pt>
                <c:pt idx="3964">
                  <c:v>696.05599999999947</c:v>
                </c:pt>
                <c:pt idx="3965">
                  <c:v>696.20799999999997</c:v>
                </c:pt>
                <c:pt idx="3966">
                  <c:v>696.36399999999946</c:v>
                </c:pt>
                <c:pt idx="3967">
                  <c:v>696.52300000000002</c:v>
                </c:pt>
                <c:pt idx="3968">
                  <c:v>696.67800000000079</c:v>
                </c:pt>
                <c:pt idx="3969">
                  <c:v>696.83499999999947</c:v>
                </c:pt>
                <c:pt idx="3970">
                  <c:v>696.99099999999999</c:v>
                </c:pt>
                <c:pt idx="3971">
                  <c:v>697.15</c:v>
                </c:pt>
                <c:pt idx="3972">
                  <c:v>697.31099999999947</c:v>
                </c:pt>
                <c:pt idx="3973">
                  <c:v>697.47299999999996</c:v>
                </c:pt>
                <c:pt idx="3974">
                  <c:v>697.64</c:v>
                </c:pt>
                <c:pt idx="3975">
                  <c:v>697.80399999999997</c:v>
                </c:pt>
                <c:pt idx="3976">
                  <c:v>697.97</c:v>
                </c:pt>
                <c:pt idx="3977">
                  <c:v>698.13699999999949</c:v>
                </c:pt>
                <c:pt idx="3978">
                  <c:v>698.29700000000003</c:v>
                </c:pt>
                <c:pt idx="3979">
                  <c:v>698.45699999999908</c:v>
                </c:pt>
                <c:pt idx="3980">
                  <c:v>698.61400000000003</c:v>
                </c:pt>
                <c:pt idx="3981">
                  <c:v>698.77000000000055</c:v>
                </c:pt>
                <c:pt idx="3982">
                  <c:v>698.92199999999946</c:v>
                </c:pt>
                <c:pt idx="3983">
                  <c:v>699.07400000000052</c:v>
                </c:pt>
                <c:pt idx="3984">
                  <c:v>699.22900000000004</c:v>
                </c:pt>
                <c:pt idx="3985">
                  <c:v>699.38699999999949</c:v>
                </c:pt>
                <c:pt idx="3986">
                  <c:v>699.54499999999996</c:v>
                </c:pt>
                <c:pt idx="3987">
                  <c:v>699.70299999999997</c:v>
                </c:pt>
                <c:pt idx="3988">
                  <c:v>699.86199999999894</c:v>
                </c:pt>
                <c:pt idx="3989">
                  <c:v>700.02</c:v>
                </c:pt>
                <c:pt idx="3990">
                  <c:v>700.17800000000079</c:v>
                </c:pt>
                <c:pt idx="3991">
                  <c:v>700.33499999999947</c:v>
                </c:pt>
                <c:pt idx="3992">
                  <c:v>700.49400000000003</c:v>
                </c:pt>
                <c:pt idx="3993">
                  <c:v>700.65599999999949</c:v>
                </c:pt>
                <c:pt idx="3994">
                  <c:v>700.81399999999996</c:v>
                </c:pt>
                <c:pt idx="3995">
                  <c:v>700.97199999999998</c:v>
                </c:pt>
                <c:pt idx="3996">
                  <c:v>701.13199999999949</c:v>
                </c:pt>
                <c:pt idx="3997">
                  <c:v>701.29800000000091</c:v>
                </c:pt>
                <c:pt idx="3998">
                  <c:v>701.46400000000006</c:v>
                </c:pt>
                <c:pt idx="3999">
                  <c:v>701.63</c:v>
                </c:pt>
                <c:pt idx="4000">
                  <c:v>701.79900000000055</c:v>
                </c:pt>
                <c:pt idx="4001">
                  <c:v>701.96499999999946</c:v>
                </c:pt>
                <c:pt idx="4002">
                  <c:v>702.12300000000005</c:v>
                </c:pt>
                <c:pt idx="4003">
                  <c:v>702.27700000000004</c:v>
                </c:pt>
                <c:pt idx="4004">
                  <c:v>702.43399999999997</c:v>
                </c:pt>
                <c:pt idx="4005">
                  <c:v>702.58900000000051</c:v>
                </c:pt>
                <c:pt idx="4006">
                  <c:v>702.74800000000005</c:v>
                </c:pt>
                <c:pt idx="4007">
                  <c:v>702.90699999999947</c:v>
                </c:pt>
                <c:pt idx="4008">
                  <c:v>703.06599999999946</c:v>
                </c:pt>
                <c:pt idx="4009">
                  <c:v>703.221</c:v>
                </c:pt>
                <c:pt idx="4010">
                  <c:v>703.37599999999998</c:v>
                </c:pt>
                <c:pt idx="4011">
                  <c:v>703.53499999999997</c:v>
                </c:pt>
                <c:pt idx="4012">
                  <c:v>703.69100000000003</c:v>
                </c:pt>
                <c:pt idx="4013">
                  <c:v>703.84399999999948</c:v>
                </c:pt>
                <c:pt idx="4014">
                  <c:v>704.00199999999938</c:v>
                </c:pt>
                <c:pt idx="4015">
                  <c:v>704.16399999999999</c:v>
                </c:pt>
                <c:pt idx="4016">
                  <c:v>704.32699999999909</c:v>
                </c:pt>
                <c:pt idx="4017">
                  <c:v>704.48599999999999</c:v>
                </c:pt>
                <c:pt idx="4018">
                  <c:v>704.64800000000002</c:v>
                </c:pt>
                <c:pt idx="4019">
                  <c:v>704.81</c:v>
                </c:pt>
                <c:pt idx="4020">
                  <c:v>704.97299999999996</c:v>
                </c:pt>
                <c:pt idx="4021">
                  <c:v>705.13699999999949</c:v>
                </c:pt>
                <c:pt idx="4022">
                  <c:v>705.29600000000005</c:v>
                </c:pt>
                <c:pt idx="4023">
                  <c:v>705.44999999999948</c:v>
                </c:pt>
                <c:pt idx="4024">
                  <c:v>705.60400000000004</c:v>
                </c:pt>
                <c:pt idx="4025">
                  <c:v>705.76199999999949</c:v>
                </c:pt>
                <c:pt idx="4026">
                  <c:v>705.928</c:v>
                </c:pt>
                <c:pt idx="4027">
                  <c:v>706.09400000000005</c:v>
                </c:pt>
                <c:pt idx="4028">
                  <c:v>706.26199999999949</c:v>
                </c:pt>
                <c:pt idx="4029">
                  <c:v>706.41899999999998</c:v>
                </c:pt>
                <c:pt idx="4030">
                  <c:v>706.57400000000052</c:v>
                </c:pt>
                <c:pt idx="4031">
                  <c:v>706.73</c:v>
                </c:pt>
                <c:pt idx="4032">
                  <c:v>706.88699999999949</c:v>
                </c:pt>
                <c:pt idx="4033">
                  <c:v>707.04099999999949</c:v>
                </c:pt>
                <c:pt idx="4034">
                  <c:v>707.2</c:v>
                </c:pt>
                <c:pt idx="4035">
                  <c:v>707.36099999999908</c:v>
                </c:pt>
                <c:pt idx="4036">
                  <c:v>707.52</c:v>
                </c:pt>
                <c:pt idx="4037">
                  <c:v>707.67400000000055</c:v>
                </c:pt>
                <c:pt idx="4038">
                  <c:v>707.82999999999947</c:v>
                </c:pt>
                <c:pt idx="4039">
                  <c:v>707.99300000000005</c:v>
                </c:pt>
                <c:pt idx="4040">
                  <c:v>708.15300000000002</c:v>
                </c:pt>
                <c:pt idx="4041">
                  <c:v>708.30699999999922</c:v>
                </c:pt>
                <c:pt idx="4042">
                  <c:v>708.46099999999922</c:v>
                </c:pt>
                <c:pt idx="4043">
                  <c:v>708.61199999999997</c:v>
                </c:pt>
                <c:pt idx="4044">
                  <c:v>708.76599999999996</c:v>
                </c:pt>
                <c:pt idx="4045">
                  <c:v>708.92499999999939</c:v>
                </c:pt>
                <c:pt idx="4046">
                  <c:v>709.08399999999995</c:v>
                </c:pt>
                <c:pt idx="4047">
                  <c:v>709.23800000000051</c:v>
                </c:pt>
                <c:pt idx="4048">
                  <c:v>709.39499999999998</c:v>
                </c:pt>
                <c:pt idx="4049">
                  <c:v>709.55499999999938</c:v>
                </c:pt>
                <c:pt idx="4050">
                  <c:v>709.71199999999999</c:v>
                </c:pt>
                <c:pt idx="4051">
                  <c:v>709.87099999999998</c:v>
                </c:pt>
                <c:pt idx="4052">
                  <c:v>710.03399999999999</c:v>
                </c:pt>
                <c:pt idx="4053">
                  <c:v>710.19500000000005</c:v>
                </c:pt>
                <c:pt idx="4054">
                  <c:v>710.35199999999895</c:v>
                </c:pt>
                <c:pt idx="4055">
                  <c:v>710.51199999999949</c:v>
                </c:pt>
                <c:pt idx="4056">
                  <c:v>710.67800000000079</c:v>
                </c:pt>
                <c:pt idx="4057">
                  <c:v>710.83799999999894</c:v>
                </c:pt>
                <c:pt idx="4058">
                  <c:v>710.99199999999996</c:v>
                </c:pt>
                <c:pt idx="4059">
                  <c:v>711.14800000000002</c:v>
                </c:pt>
                <c:pt idx="4060">
                  <c:v>711.30699999999922</c:v>
                </c:pt>
                <c:pt idx="4061">
                  <c:v>711.46699999999908</c:v>
                </c:pt>
                <c:pt idx="4062">
                  <c:v>711.62599999999998</c:v>
                </c:pt>
                <c:pt idx="4063">
                  <c:v>711.78099999999995</c:v>
                </c:pt>
                <c:pt idx="4064">
                  <c:v>711.93499999999949</c:v>
                </c:pt>
                <c:pt idx="4065">
                  <c:v>712.08699999999999</c:v>
                </c:pt>
                <c:pt idx="4066">
                  <c:v>712.23900000000003</c:v>
                </c:pt>
                <c:pt idx="4067">
                  <c:v>712.38900000000001</c:v>
                </c:pt>
                <c:pt idx="4068">
                  <c:v>712.54099999999949</c:v>
                </c:pt>
                <c:pt idx="4069">
                  <c:v>712.697</c:v>
                </c:pt>
                <c:pt idx="4070">
                  <c:v>712.85599999999909</c:v>
                </c:pt>
                <c:pt idx="4071">
                  <c:v>713.01699999999948</c:v>
                </c:pt>
                <c:pt idx="4072">
                  <c:v>713.17400000000055</c:v>
                </c:pt>
                <c:pt idx="4073">
                  <c:v>713.33299999999895</c:v>
                </c:pt>
                <c:pt idx="4074">
                  <c:v>713.49300000000005</c:v>
                </c:pt>
                <c:pt idx="4075">
                  <c:v>713.65</c:v>
                </c:pt>
                <c:pt idx="4076">
                  <c:v>713.81</c:v>
                </c:pt>
                <c:pt idx="4077">
                  <c:v>713.96799999999882</c:v>
                </c:pt>
                <c:pt idx="4078">
                  <c:v>714.12400000000002</c:v>
                </c:pt>
                <c:pt idx="4079">
                  <c:v>714.29400000000055</c:v>
                </c:pt>
                <c:pt idx="4080">
                  <c:v>714.476</c:v>
                </c:pt>
                <c:pt idx="4081">
                  <c:v>714.65899999999999</c:v>
                </c:pt>
                <c:pt idx="4082">
                  <c:v>714.83799999999894</c:v>
                </c:pt>
                <c:pt idx="4083">
                  <c:v>715.02199999999948</c:v>
                </c:pt>
                <c:pt idx="4084">
                  <c:v>715.20100000000002</c:v>
                </c:pt>
                <c:pt idx="4085">
                  <c:v>715.37599999999998</c:v>
                </c:pt>
                <c:pt idx="4086">
                  <c:v>715.55099999999948</c:v>
                </c:pt>
                <c:pt idx="4087">
                  <c:v>715.72500000000002</c:v>
                </c:pt>
                <c:pt idx="4088">
                  <c:v>715.899</c:v>
                </c:pt>
                <c:pt idx="4089">
                  <c:v>716.077</c:v>
                </c:pt>
                <c:pt idx="4090">
                  <c:v>716.25800000000004</c:v>
                </c:pt>
                <c:pt idx="4091">
                  <c:v>716.43899999999996</c:v>
                </c:pt>
                <c:pt idx="4092">
                  <c:v>716.62</c:v>
                </c:pt>
                <c:pt idx="4093">
                  <c:v>716.80599999999947</c:v>
                </c:pt>
                <c:pt idx="4094">
                  <c:v>716.99599999999998</c:v>
                </c:pt>
                <c:pt idx="4095">
                  <c:v>717.18400000000054</c:v>
                </c:pt>
                <c:pt idx="4096">
                  <c:v>717.37099999999998</c:v>
                </c:pt>
                <c:pt idx="4097">
                  <c:v>717.55499999999938</c:v>
                </c:pt>
                <c:pt idx="4098">
                  <c:v>717.74400000000003</c:v>
                </c:pt>
                <c:pt idx="4099">
                  <c:v>717.93199999999922</c:v>
                </c:pt>
                <c:pt idx="4100">
                  <c:v>718.12</c:v>
                </c:pt>
                <c:pt idx="4101">
                  <c:v>718.31199999999922</c:v>
                </c:pt>
                <c:pt idx="4102">
                  <c:v>718.50199999999938</c:v>
                </c:pt>
                <c:pt idx="4103">
                  <c:v>718.69200000000001</c:v>
                </c:pt>
                <c:pt idx="4104">
                  <c:v>718.87900000000002</c:v>
                </c:pt>
                <c:pt idx="4105">
                  <c:v>719.06799999999907</c:v>
                </c:pt>
                <c:pt idx="4106">
                  <c:v>719.26</c:v>
                </c:pt>
                <c:pt idx="4107">
                  <c:v>719.44699999999909</c:v>
                </c:pt>
                <c:pt idx="4108">
                  <c:v>719.62900000000002</c:v>
                </c:pt>
                <c:pt idx="4109">
                  <c:v>719.80699999999922</c:v>
                </c:pt>
                <c:pt idx="4110">
                  <c:v>719.98699999999997</c:v>
                </c:pt>
                <c:pt idx="4111">
                  <c:v>720.16599999999949</c:v>
                </c:pt>
                <c:pt idx="4112">
                  <c:v>720.34499999999946</c:v>
                </c:pt>
                <c:pt idx="4113">
                  <c:v>720.52</c:v>
                </c:pt>
                <c:pt idx="4114">
                  <c:v>720.69400000000053</c:v>
                </c:pt>
                <c:pt idx="4115">
                  <c:v>720.87400000000002</c:v>
                </c:pt>
                <c:pt idx="4116">
                  <c:v>721.05499999999938</c:v>
                </c:pt>
                <c:pt idx="4117">
                  <c:v>721.23800000000051</c:v>
                </c:pt>
                <c:pt idx="4118">
                  <c:v>721.41899999999998</c:v>
                </c:pt>
                <c:pt idx="4119">
                  <c:v>721.601</c:v>
                </c:pt>
                <c:pt idx="4120">
                  <c:v>721.78599999999994</c:v>
                </c:pt>
                <c:pt idx="4121">
                  <c:v>721.9659999999991</c:v>
                </c:pt>
                <c:pt idx="4122">
                  <c:v>722.14599999999996</c:v>
                </c:pt>
                <c:pt idx="4123">
                  <c:v>722.32699999999909</c:v>
                </c:pt>
                <c:pt idx="4124">
                  <c:v>722.50400000000002</c:v>
                </c:pt>
                <c:pt idx="4125">
                  <c:v>722.68200000000002</c:v>
                </c:pt>
                <c:pt idx="4126">
                  <c:v>722.85899999999947</c:v>
                </c:pt>
                <c:pt idx="4127">
                  <c:v>723.03800000000001</c:v>
                </c:pt>
                <c:pt idx="4128">
                  <c:v>723.21500000000003</c:v>
                </c:pt>
                <c:pt idx="4129">
                  <c:v>723.38900000000001</c:v>
                </c:pt>
                <c:pt idx="4130">
                  <c:v>723.56099999999947</c:v>
                </c:pt>
                <c:pt idx="4131">
                  <c:v>723.73599999999999</c:v>
                </c:pt>
                <c:pt idx="4132">
                  <c:v>723.91099999999949</c:v>
                </c:pt>
                <c:pt idx="4133">
                  <c:v>724.08699999999999</c:v>
                </c:pt>
                <c:pt idx="4134">
                  <c:v>724.26599999999996</c:v>
                </c:pt>
                <c:pt idx="4135">
                  <c:v>724.44799999999896</c:v>
                </c:pt>
                <c:pt idx="4136">
                  <c:v>724.62699999999938</c:v>
                </c:pt>
                <c:pt idx="4137">
                  <c:v>724.81</c:v>
                </c:pt>
                <c:pt idx="4138">
                  <c:v>724.99300000000005</c:v>
                </c:pt>
                <c:pt idx="4139">
                  <c:v>725.18200000000002</c:v>
                </c:pt>
                <c:pt idx="4140">
                  <c:v>725.37699999999938</c:v>
                </c:pt>
                <c:pt idx="4141">
                  <c:v>725.56899999999996</c:v>
                </c:pt>
                <c:pt idx="4142">
                  <c:v>725.755</c:v>
                </c:pt>
                <c:pt idx="4143">
                  <c:v>725.93599999999947</c:v>
                </c:pt>
                <c:pt idx="4144">
                  <c:v>726.11500000000001</c:v>
                </c:pt>
                <c:pt idx="4145">
                  <c:v>726.29200000000003</c:v>
                </c:pt>
                <c:pt idx="4146">
                  <c:v>726.47400000000005</c:v>
                </c:pt>
                <c:pt idx="4147">
                  <c:v>726.66</c:v>
                </c:pt>
                <c:pt idx="4148">
                  <c:v>726.84299999999882</c:v>
                </c:pt>
                <c:pt idx="4149">
                  <c:v>727.02599999999939</c:v>
                </c:pt>
                <c:pt idx="4150">
                  <c:v>727.20899999999995</c:v>
                </c:pt>
                <c:pt idx="4151">
                  <c:v>727.39199999999948</c:v>
                </c:pt>
                <c:pt idx="4152">
                  <c:v>727.57500000000005</c:v>
                </c:pt>
                <c:pt idx="4153">
                  <c:v>727.75900000000001</c:v>
                </c:pt>
                <c:pt idx="4154">
                  <c:v>727.94099999999946</c:v>
                </c:pt>
                <c:pt idx="4155">
                  <c:v>728.12199999999996</c:v>
                </c:pt>
                <c:pt idx="4156">
                  <c:v>728.29900000000055</c:v>
                </c:pt>
                <c:pt idx="4157">
                  <c:v>728.47900000000004</c:v>
                </c:pt>
                <c:pt idx="4158">
                  <c:v>728.66499999999996</c:v>
                </c:pt>
                <c:pt idx="4159">
                  <c:v>728.84899999999948</c:v>
                </c:pt>
                <c:pt idx="4160">
                  <c:v>729.03</c:v>
                </c:pt>
                <c:pt idx="4161">
                  <c:v>729.20899999999995</c:v>
                </c:pt>
                <c:pt idx="4162">
                  <c:v>729.39199999999948</c:v>
                </c:pt>
                <c:pt idx="4163">
                  <c:v>729.57400000000052</c:v>
                </c:pt>
                <c:pt idx="4164">
                  <c:v>729.75900000000001</c:v>
                </c:pt>
                <c:pt idx="4165">
                  <c:v>729.9419999999991</c:v>
                </c:pt>
                <c:pt idx="4166">
                  <c:v>730.12599999999998</c:v>
                </c:pt>
                <c:pt idx="4167">
                  <c:v>730.31099999999947</c:v>
                </c:pt>
                <c:pt idx="4168">
                  <c:v>730.49400000000003</c:v>
                </c:pt>
                <c:pt idx="4169">
                  <c:v>730.67499999999995</c:v>
                </c:pt>
                <c:pt idx="4170">
                  <c:v>730.86099999999908</c:v>
                </c:pt>
                <c:pt idx="4171">
                  <c:v>731.05199999999923</c:v>
                </c:pt>
                <c:pt idx="4172">
                  <c:v>731.23900000000003</c:v>
                </c:pt>
                <c:pt idx="4173">
                  <c:v>731.42</c:v>
                </c:pt>
                <c:pt idx="4174">
                  <c:v>731.60500000000002</c:v>
                </c:pt>
                <c:pt idx="4175">
                  <c:v>731.79700000000003</c:v>
                </c:pt>
                <c:pt idx="4176">
                  <c:v>731.98900000000003</c:v>
                </c:pt>
                <c:pt idx="4177">
                  <c:v>732.17800000000079</c:v>
                </c:pt>
                <c:pt idx="4178">
                  <c:v>732.3649999999991</c:v>
                </c:pt>
                <c:pt idx="4179">
                  <c:v>732.55399999999997</c:v>
                </c:pt>
                <c:pt idx="4180">
                  <c:v>732.74199999999996</c:v>
                </c:pt>
                <c:pt idx="4181">
                  <c:v>732.92399999999998</c:v>
                </c:pt>
                <c:pt idx="4182">
                  <c:v>733.10400000000004</c:v>
                </c:pt>
                <c:pt idx="4183">
                  <c:v>733.28599999999994</c:v>
                </c:pt>
                <c:pt idx="4184">
                  <c:v>733.4659999999991</c:v>
                </c:pt>
                <c:pt idx="4185">
                  <c:v>733.654</c:v>
                </c:pt>
                <c:pt idx="4186">
                  <c:v>733.84299999999882</c:v>
                </c:pt>
                <c:pt idx="4187">
                  <c:v>734.03699999999947</c:v>
                </c:pt>
                <c:pt idx="4188">
                  <c:v>734.23199999999997</c:v>
                </c:pt>
                <c:pt idx="4189">
                  <c:v>734.41899999999998</c:v>
                </c:pt>
                <c:pt idx="4190">
                  <c:v>734.6</c:v>
                </c:pt>
                <c:pt idx="4191">
                  <c:v>734.77500000000055</c:v>
                </c:pt>
                <c:pt idx="4192">
                  <c:v>734.94699999999909</c:v>
                </c:pt>
                <c:pt idx="4193">
                  <c:v>735.11500000000001</c:v>
                </c:pt>
                <c:pt idx="4194">
                  <c:v>735.28700000000003</c:v>
                </c:pt>
                <c:pt idx="4195">
                  <c:v>735.46099999999922</c:v>
                </c:pt>
                <c:pt idx="4196">
                  <c:v>735.64099999999996</c:v>
                </c:pt>
                <c:pt idx="4197">
                  <c:v>735.82399999999996</c:v>
                </c:pt>
                <c:pt idx="4198">
                  <c:v>736.005</c:v>
                </c:pt>
                <c:pt idx="4199">
                  <c:v>736.18200000000002</c:v>
                </c:pt>
                <c:pt idx="4200">
                  <c:v>736.36599999999908</c:v>
                </c:pt>
                <c:pt idx="4201">
                  <c:v>736.55199999999923</c:v>
                </c:pt>
                <c:pt idx="4202">
                  <c:v>736.74099999999999</c:v>
                </c:pt>
                <c:pt idx="4203">
                  <c:v>736.928</c:v>
                </c:pt>
                <c:pt idx="4204">
                  <c:v>737.11300000000051</c:v>
                </c:pt>
                <c:pt idx="4205">
                  <c:v>737.29000000000053</c:v>
                </c:pt>
                <c:pt idx="4206">
                  <c:v>737.4659999999991</c:v>
                </c:pt>
                <c:pt idx="4207">
                  <c:v>737.64199999999948</c:v>
                </c:pt>
                <c:pt idx="4208">
                  <c:v>737.81499999999949</c:v>
                </c:pt>
                <c:pt idx="4209">
                  <c:v>737.995</c:v>
                </c:pt>
                <c:pt idx="4210">
                  <c:v>738.18600000000004</c:v>
                </c:pt>
                <c:pt idx="4211">
                  <c:v>738.375</c:v>
                </c:pt>
                <c:pt idx="4212">
                  <c:v>738.56199999999922</c:v>
                </c:pt>
                <c:pt idx="4213">
                  <c:v>738.74800000000005</c:v>
                </c:pt>
                <c:pt idx="4214">
                  <c:v>738.93299999999908</c:v>
                </c:pt>
                <c:pt idx="4215">
                  <c:v>739.11300000000051</c:v>
                </c:pt>
                <c:pt idx="4216">
                  <c:v>739.29300000000092</c:v>
                </c:pt>
                <c:pt idx="4217">
                  <c:v>739.476</c:v>
                </c:pt>
                <c:pt idx="4218">
                  <c:v>739.66199999999947</c:v>
                </c:pt>
                <c:pt idx="4219">
                  <c:v>739.84899999999948</c:v>
                </c:pt>
                <c:pt idx="4220">
                  <c:v>740.03499999999997</c:v>
                </c:pt>
                <c:pt idx="4221">
                  <c:v>740.22199999999998</c:v>
                </c:pt>
                <c:pt idx="4222">
                  <c:v>740.40300000000002</c:v>
                </c:pt>
                <c:pt idx="4223">
                  <c:v>740.577</c:v>
                </c:pt>
                <c:pt idx="4224">
                  <c:v>740.75099999999998</c:v>
                </c:pt>
                <c:pt idx="4225">
                  <c:v>740.92499999999939</c:v>
                </c:pt>
                <c:pt idx="4226">
                  <c:v>741.10500000000002</c:v>
                </c:pt>
                <c:pt idx="4227">
                  <c:v>741.28300000000092</c:v>
                </c:pt>
                <c:pt idx="4228">
                  <c:v>741.45699999999908</c:v>
                </c:pt>
                <c:pt idx="4229">
                  <c:v>741.63099999999997</c:v>
                </c:pt>
                <c:pt idx="4230">
                  <c:v>741.81399999999996</c:v>
                </c:pt>
                <c:pt idx="4231">
                  <c:v>741.995</c:v>
                </c:pt>
                <c:pt idx="4232">
                  <c:v>742.17499999999995</c:v>
                </c:pt>
                <c:pt idx="4233">
                  <c:v>742.35499999999922</c:v>
                </c:pt>
                <c:pt idx="4234">
                  <c:v>742.53099999999949</c:v>
                </c:pt>
                <c:pt idx="4235">
                  <c:v>742.71</c:v>
                </c:pt>
                <c:pt idx="4236">
                  <c:v>742.88900000000001</c:v>
                </c:pt>
                <c:pt idx="4237">
                  <c:v>743.07600000000002</c:v>
                </c:pt>
                <c:pt idx="4238">
                  <c:v>743.25599999999997</c:v>
                </c:pt>
                <c:pt idx="4239">
                  <c:v>743.43799999999908</c:v>
                </c:pt>
                <c:pt idx="4240">
                  <c:v>743.62099999999998</c:v>
                </c:pt>
                <c:pt idx="4241">
                  <c:v>743.80499999999938</c:v>
                </c:pt>
                <c:pt idx="4242">
                  <c:v>743.99099999999999</c:v>
                </c:pt>
                <c:pt idx="4243">
                  <c:v>744.17700000000002</c:v>
                </c:pt>
                <c:pt idx="4244">
                  <c:v>744.3579999999987</c:v>
                </c:pt>
                <c:pt idx="4245">
                  <c:v>744.54399999999998</c:v>
                </c:pt>
                <c:pt idx="4246">
                  <c:v>744.72699999999998</c:v>
                </c:pt>
                <c:pt idx="4247">
                  <c:v>744.90699999999947</c:v>
                </c:pt>
                <c:pt idx="4248">
                  <c:v>745.08699999999999</c:v>
                </c:pt>
                <c:pt idx="4249">
                  <c:v>745.26699999999948</c:v>
                </c:pt>
                <c:pt idx="4250">
                  <c:v>745.44899999999996</c:v>
                </c:pt>
                <c:pt idx="4251">
                  <c:v>745.64699999999948</c:v>
                </c:pt>
                <c:pt idx="4252">
                  <c:v>745.83900000000006</c:v>
                </c:pt>
                <c:pt idx="4253">
                  <c:v>746.03800000000001</c:v>
                </c:pt>
                <c:pt idx="4254">
                  <c:v>746.23199999999997</c:v>
                </c:pt>
                <c:pt idx="4255">
                  <c:v>746.41300000000001</c:v>
                </c:pt>
                <c:pt idx="4256">
                  <c:v>746.58500000000004</c:v>
                </c:pt>
                <c:pt idx="4257">
                  <c:v>746.76</c:v>
                </c:pt>
                <c:pt idx="4258">
                  <c:v>746.93899999999996</c:v>
                </c:pt>
                <c:pt idx="4259">
                  <c:v>747.11800000000005</c:v>
                </c:pt>
                <c:pt idx="4260">
                  <c:v>747.29700000000003</c:v>
                </c:pt>
                <c:pt idx="4261">
                  <c:v>747.47699999999998</c:v>
                </c:pt>
                <c:pt idx="4262">
                  <c:v>747.65300000000002</c:v>
                </c:pt>
                <c:pt idx="4263">
                  <c:v>747.83099999999922</c:v>
                </c:pt>
                <c:pt idx="4264">
                  <c:v>748.00900000000001</c:v>
                </c:pt>
                <c:pt idx="4265">
                  <c:v>748.18400000000054</c:v>
                </c:pt>
                <c:pt idx="4266">
                  <c:v>748.3649999999991</c:v>
                </c:pt>
                <c:pt idx="4267">
                  <c:v>748.548</c:v>
                </c:pt>
                <c:pt idx="4268">
                  <c:v>748.726</c:v>
                </c:pt>
                <c:pt idx="4269">
                  <c:v>748.90599999999949</c:v>
                </c:pt>
                <c:pt idx="4270">
                  <c:v>749.08900000000051</c:v>
                </c:pt>
                <c:pt idx="4271">
                  <c:v>749.26599999999996</c:v>
                </c:pt>
                <c:pt idx="4272">
                  <c:v>749.44599999999946</c:v>
                </c:pt>
                <c:pt idx="4273">
                  <c:v>749.62599999999998</c:v>
                </c:pt>
                <c:pt idx="4274">
                  <c:v>749.80899999999997</c:v>
                </c:pt>
                <c:pt idx="4275">
                  <c:v>749.99</c:v>
                </c:pt>
                <c:pt idx="4276">
                  <c:v>750.17200000000003</c:v>
                </c:pt>
                <c:pt idx="4277">
                  <c:v>750.34899999999948</c:v>
                </c:pt>
                <c:pt idx="4278">
                  <c:v>750.53</c:v>
                </c:pt>
                <c:pt idx="4279">
                  <c:v>750.71600000000001</c:v>
                </c:pt>
                <c:pt idx="4280">
                  <c:v>750.89699999999948</c:v>
                </c:pt>
                <c:pt idx="4281">
                  <c:v>751.07799999999997</c:v>
                </c:pt>
                <c:pt idx="4282">
                  <c:v>751.25800000000004</c:v>
                </c:pt>
                <c:pt idx="4283">
                  <c:v>751.43499999999949</c:v>
                </c:pt>
                <c:pt idx="4284">
                  <c:v>751.61199999999997</c:v>
                </c:pt>
                <c:pt idx="4285">
                  <c:v>751.79100000000005</c:v>
                </c:pt>
                <c:pt idx="4286">
                  <c:v>751.96799999999882</c:v>
                </c:pt>
                <c:pt idx="4287">
                  <c:v>752.14699999999948</c:v>
                </c:pt>
                <c:pt idx="4288">
                  <c:v>752.32799999999895</c:v>
                </c:pt>
                <c:pt idx="4289">
                  <c:v>752.51099999999997</c:v>
                </c:pt>
                <c:pt idx="4290">
                  <c:v>752.69500000000005</c:v>
                </c:pt>
                <c:pt idx="4291">
                  <c:v>752.88400000000001</c:v>
                </c:pt>
                <c:pt idx="4292">
                  <c:v>753.07</c:v>
                </c:pt>
                <c:pt idx="4293">
                  <c:v>753.24900000000002</c:v>
                </c:pt>
                <c:pt idx="4294">
                  <c:v>753.42899999999997</c:v>
                </c:pt>
                <c:pt idx="4295">
                  <c:v>753.60799999999949</c:v>
                </c:pt>
                <c:pt idx="4296">
                  <c:v>753.78500000000054</c:v>
                </c:pt>
                <c:pt idx="4297">
                  <c:v>753.95999999999947</c:v>
                </c:pt>
                <c:pt idx="4298">
                  <c:v>754.13900000000001</c:v>
                </c:pt>
                <c:pt idx="4299">
                  <c:v>754.32099999999946</c:v>
                </c:pt>
                <c:pt idx="4300">
                  <c:v>754.50199999999938</c:v>
                </c:pt>
                <c:pt idx="4301">
                  <c:v>754.68000000000052</c:v>
                </c:pt>
                <c:pt idx="4302">
                  <c:v>754.86199999999894</c:v>
                </c:pt>
                <c:pt idx="4303">
                  <c:v>755.03899999999999</c:v>
                </c:pt>
                <c:pt idx="4304">
                  <c:v>755.21199999999999</c:v>
                </c:pt>
                <c:pt idx="4305">
                  <c:v>755.38699999999949</c:v>
                </c:pt>
                <c:pt idx="4306">
                  <c:v>755.56599999999946</c:v>
                </c:pt>
                <c:pt idx="4307">
                  <c:v>755.74400000000003</c:v>
                </c:pt>
                <c:pt idx="4308">
                  <c:v>755.92199999999946</c:v>
                </c:pt>
                <c:pt idx="4309">
                  <c:v>756.10500000000002</c:v>
                </c:pt>
                <c:pt idx="4310">
                  <c:v>756.28700000000003</c:v>
                </c:pt>
                <c:pt idx="4311">
                  <c:v>756.46799999999882</c:v>
                </c:pt>
                <c:pt idx="4312">
                  <c:v>756.64800000000002</c:v>
                </c:pt>
                <c:pt idx="4313">
                  <c:v>756.82299999999896</c:v>
                </c:pt>
                <c:pt idx="4314">
                  <c:v>756.99800000000005</c:v>
                </c:pt>
                <c:pt idx="4315">
                  <c:v>757.18100000000004</c:v>
                </c:pt>
                <c:pt idx="4316">
                  <c:v>757.3649999999991</c:v>
                </c:pt>
                <c:pt idx="4317">
                  <c:v>757.54599999999948</c:v>
                </c:pt>
                <c:pt idx="4318">
                  <c:v>757.72699999999998</c:v>
                </c:pt>
                <c:pt idx="4319">
                  <c:v>757.91099999999949</c:v>
                </c:pt>
                <c:pt idx="4320">
                  <c:v>758.09900000000005</c:v>
                </c:pt>
                <c:pt idx="4321">
                  <c:v>758.28800000000092</c:v>
                </c:pt>
                <c:pt idx="4322">
                  <c:v>758.47299999999996</c:v>
                </c:pt>
                <c:pt idx="4323">
                  <c:v>758.65300000000002</c:v>
                </c:pt>
                <c:pt idx="4324">
                  <c:v>758.83299999999895</c:v>
                </c:pt>
                <c:pt idx="4325">
                  <c:v>759.01</c:v>
                </c:pt>
                <c:pt idx="4326">
                  <c:v>759.18200000000002</c:v>
                </c:pt>
                <c:pt idx="4327">
                  <c:v>759.35299999999859</c:v>
                </c:pt>
                <c:pt idx="4328">
                  <c:v>759.53199999999947</c:v>
                </c:pt>
                <c:pt idx="4329">
                  <c:v>759.70500000000004</c:v>
                </c:pt>
                <c:pt idx="4330">
                  <c:v>759.87599999999998</c:v>
                </c:pt>
                <c:pt idx="4331">
                  <c:v>760.05099999999948</c:v>
                </c:pt>
                <c:pt idx="4332">
                  <c:v>760.22900000000004</c:v>
                </c:pt>
                <c:pt idx="4333">
                  <c:v>760.40599999999949</c:v>
                </c:pt>
                <c:pt idx="4334">
                  <c:v>760.58500000000004</c:v>
                </c:pt>
                <c:pt idx="4335">
                  <c:v>760.76199999999949</c:v>
                </c:pt>
                <c:pt idx="4336">
                  <c:v>760.93999999999949</c:v>
                </c:pt>
                <c:pt idx="4337">
                  <c:v>761.12300000000005</c:v>
                </c:pt>
                <c:pt idx="4338">
                  <c:v>761.31</c:v>
                </c:pt>
                <c:pt idx="4339">
                  <c:v>761.495</c:v>
                </c:pt>
                <c:pt idx="4340">
                  <c:v>761.67300000000091</c:v>
                </c:pt>
                <c:pt idx="4341">
                  <c:v>761.85099999999909</c:v>
                </c:pt>
                <c:pt idx="4342">
                  <c:v>762.03199999999947</c:v>
                </c:pt>
                <c:pt idx="4343">
                  <c:v>762.20699999999999</c:v>
                </c:pt>
                <c:pt idx="4344">
                  <c:v>762.37800000000004</c:v>
                </c:pt>
                <c:pt idx="4345">
                  <c:v>762.55699999999922</c:v>
                </c:pt>
                <c:pt idx="4346">
                  <c:v>762.74099999999999</c:v>
                </c:pt>
                <c:pt idx="4347">
                  <c:v>762.91899999999998</c:v>
                </c:pt>
                <c:pt idx="4348">
                  <c:v>763.09500000000003</c:v>
                </c:pt>
                <c:pt idx="4349">
                  <c:v>763.27400000000091</c:v>
                </c:pt>
                <c:pt idx="4350">
                  <c:v>763.45199999999909</c:v>
                </c:pt>
                <c:pt idx="4351">
                  <c:v>763.63199999999949</c:v>
                </c:pt>
                <c:pt idx="4352">
                  <c:v>763.81</c:v>
                </c:pt>
                <c:pt idx="4353">
                  <c:v>763.98299999999949</c:v>
                </c:pt>
                <c:pt idx="4354">
                  <c:v>764.15199999999948</c:v>
                </c:pt>
                <c:pt idx="4355">
                  <c:v>764.32699999999909</c:v>
                </c:pt>
                <c:pt idx="4356">
                  <c:v>764.49800000000005</c:v>
                </c:pt>
                <c:pt idx="4357">
                  <c:v>764.66899999999998</c:v>
                </c:pt>
                <c:pt idx="4358">
                  <c:v>764.83999999999946</c:v>
                </c:pt>
                <c:pt idx="4359">
                  <c:v>765.00699999999949</c:v>
                </c:pt>
                <c:pt idx="4360">
                  <c:v>765.17200000000003</c:v>
                </c:pt>
                <c:pt idx="4361">
                  <c:v>765.33699999999908</c:v>
                </c:pt>
                <c:pt idx="4362">
                  <c:v>765.50400000000002</c:v>
                </c:pt>
                <c:pt idx="4363">
                  <c:v>765.67600000000004</c:v>
                </c:pt>
                <c:pt idx="4364">
                  <c:v>765.85399999999947</c:v>
                </c:pt>
                <c:pt idx="4365">
                  <c:v>766.02599999999939</c:v>
                </c:pt>
                <c:pt idx="4366">
                  <c:v>766.197</c:v>
                </c:pt>
                <c:pt idx="4367">
                  <c:v>766.36599999999908</c:v>
                </c:pt>
                <c:pt idx="4368">
                  <c:v>766.53800000000001</c:v>
                </c:pt>
                <c:pt idx="4369">
                  <c:v>766.70799999999997</c:v>
                </c:pt>
                <c:pt idx="4370">
                  <c:v>766.87400000000002</c:v>
                </c:pt>
                <c:pt idx="4371">
                  <c:v>767.04099999999949</c:v>
                </c:pt>
                <c:pt idx="4372">
                  <c:v>767.21199999999999</c:v>
                </c:pt>
                <c:pt idx="4373">
                  <c:v>767.38</c:v>
                </c:pt>
                <c:pt idx="4374">
                  <c:v>767.54699999999946</c:v>
                </c:pt>
                <c:pt idx="4375">
                  <c:v>767.71299999999997</c:v>
                </c:pt>
                <c:pt idx="4376">
                  <c:v>767.88300000000004</c:v>
                </c:pt>
                <c:pt idx="4377">
                  <c:v>768.05499999999938</c:v>
                </c:pt>
                <c:pt idx="4378">
                  <c:v>768.22699999999998</c:v>
                </c:pt>
                <c:pt idx="4379">
                  <c:v>768.39400000000001</c:v>
                </c:pt>
                <c:pt idx="4380">
                  <c:v>768.55799999999908</c:v>
                </c:pt>
                <c:pt idx="4381">
                  <c:v>768.71699999999998</c:v>
                </c:pt>
                <c:pt idx="4382">
                  <c:v>768.87400000000002</c:v>
                </c:pt>
                <c:pt idx="4383">
                  <c:v>769.03599999999949</c:v>
                </c:pt>
                <c:pt idx="4384">
                  <c:v>769.202</c:v>
                </c:pt>
                <c:pt idx="4385">
                  <c:v>769.36599999999908</c:v>
                </c:pt>
                <c:pt idx="4386">
                  <c:v>769.529</c:v>
                </c:pt>
                <c:pt idx="4387">
                  <c:v>769.68900000000053</c:v>
                </c:pt>
                <c:pt idx="4388">
                  <c:v>769.85299999999859</c:v>
                </c:pt>
                <c:pt idx="4389">
                  <c:v>770.01900000000001</c:v>
                </c:pt>
                <c:pt idx="4390">
                  <c:v>770.18700000000001</c:v>
                </c:pt>
                <c:pt idx="4391">
                  <c:v>770.3579999999987</c:v>
                </c:pt>
                <c:pt idx="4392">
                  <c:v>770.524</c:v>
                </c:pt>
                <c:pt idx="4393">
                  <c:v>770.68799999999999</c:v>
                </c:pt>
                <c:pt idx="4394">
                  <c:v>770.85499999999922</c:v>
                </c:pt>
                <c:pt idx="4395">
                  <c:v>771.03099999999949</c:v>
                </c:pt>
                <c:pt idx="4396">
                  <c:v>771.20500000000004</c:v>
                </c:pt>
                <c:pt idx="4397">
                  <c:v>771.37400000000002</c:v>
                </c:pt>
                <c:pt idx="4398">
                  <c:v>771.54</c:v>
                </c:pt>
                <c:pt idx="4399">
                  <c:v>771.70399999999995</c:v>
                </c:pt>
                <c:pt idx="4400">
                  <c:v>771.87400000000002</c:v>
                </c:pt>
                <c:pt idx="4401">
                  <c:v>772.04599999999948</c:v>
                </c:pt>
                <c:pt idx="4402">
                  <c:v>772.20899999999995</c:v>
                </c:pt>
                <c:pt idx="4403">
                  <c:v>772.37300000000005</c:v>
                </c:pt>
                <c:pt idx="4404">
                  <c:v>772.54399999999998</c:v>
                </c:pt>
                <c:pt idx="4405">
                  <c:v>772.71500000000003</c:v>
                </c:pt>
                <c:pt idx="4406">
                  <c:v>772.88</c:v>
                </c:pt>
                <c:pt idx="4407">
                  <c:v>773.04499999999996</c:v>
                </c:pt>
                <c:pt idx="4408">
                  <c:v>773.21100000000001</c:v>
                </c:pt>
                <c:pt idx="4409">
                  <c:v>773.38099999999997</c:v>
                </c:pt>
                <c:pt idx="4410">
                  <c:v>773.55799999999908</c:v>
                </c:pt>
                <c:pt idx="4411">
                  <c:v>773.73800000000051</c:v>
                </c:pt>
                <c:pt idx="4412">
                  <c:v>773.91399999999999</c:v>
                </c:pt>
                <c:pt idx="4413">
                  <c:v>774.08399999999995</c:v>
                </c:pt>
                <c:pt idx="4414">
                  <c:v>774.25</c:v>
                </c:pt>
                <c:pt idx="4415">
                  <c:v>774.41199999999947</c:v>
                </c:pt>
                <c:pt idx="4416">
                  <c:v>774.577</c:v>
                </c:pt>
                <c:pt idx="4417">
                  <c:v>774.74300000000005</c:v>
                </c:pt>
                <c:pt idx="4418">
                  <c:v>774.90699999999947</c:v>
                </c:pt>
                <c:pt idx="4419">
                  <c:v>775.06899999999996</c:v>
                </c:pt>
                <c:pt idx="4420">
                  <c:v>775.23299999999949</c:v>
                </c:pt>
                <c:pt idx="4421">
                  <c:v>775.404</c:v>
                </c:pt>
                <c:pt idx="4422">
                  <c:v>775.58</c:v>
                </c:pt>
                <c:pt idx="4423">
                  <c:v>775.76</c:v>
                </c:pt>
                <c:pt idx="4424">
                  <c:v>775.9419999999991</c:v>
                </c:pt>
                <c:pt idx="4425">
                  <c:v>776.12</c:v>
                </c:pt>
                <c:pt idx="4426">
                  <c:v>776.29300000000092</c:v>
                </c:pt>
                <c:pt idx="4427">
                  <c:v>776.46299999999894</c:v>
                </c:pt>
                <c:pt idx="4428">
                  <c:v>776.63900000000001</c:v>
                </c:pt>
                <c:pt idx="4429">
                  <c:v>776.81299999999908</c:v>
                </c:pt>
                <c:pt idx="4430">
                  <c:v>776.98099999999999</c:v>
                </c:pt>
                <c:pt idx="4431">
                  <c:v>777.14099999999996</c:v>
                </c:pt>
                <c:pt idx="4432">
                  <c:v>777.30199999999923</c:v>
                </c:pt>
                <c:pt idx="4433">
                  <c:v>777.46799999999882</c:v>
                </c:pt>
                <c:pt idx="4434">
                  <c:v>777.63199999999949</c:v>
                </c:pt>
                <c:pt idx="4435">
                  <c:v>777.79500000000053</c:v>
                </c:pt>
                <c:pt idx="4436">
                  <c:v>777.95899999999949</c:v>
                </c:pt>
                <c:pt idx="4437">
                  <c:v>778.12400000000002</c:v>
                </c:pt>
                <c:pt idx="4438">
                  <c:v>778.28800000000092</c:v>
                </c:pt>
                <c:pt idx="4439">
                  <c:v>778.45699999999908</c:v>
                </c:pt>
                <c:pt idx="4440">
                  <c:v>778.62800000000004</c:v>
                </c:pt>
                <c:pt idx="4441">
                  <c:v>778.79600000000005</c:v>
                </c:pt>
                <c:pt idx="4442">
                  <c:v>778.96899999999948</c:v>
                </c:pt>
                <c:pt idx="4443">
                  <c:v>779.14699999999948</c:v>
                </c:pt>
                <c:pt idx="4444">
                  <c:v>779.32099999999946</c:v>
                </c:pt>
                <c:pt idx="4445">
                  <c:v>779.49199999999996</c:v>
                </c:pt>
                <c:pt idx="4446">
                  <c:v>779.66800000000001</c:v>
                </c:pt>
                <c:pt idx="4447">
                  <c:v>779.8409999999991</c:v>
                </c:pt>
                <c:pt idx="4448">
                  <c:v>780.01499999999999</c:v>
                </c:pt>
                <c:pt idx="4449">
                  <c:v>780.19500000000005</c:v>
                </c:pt>
                <c:pt idx="4450">
                  <c:v>780.37699999999938</c:v>
                </c:pt>
                <c:pt idx="4451">
                  <c:v>780.56099999999947</c:v>
                </c:pt>
                <c:pt idx="4452">
                  <c:v>780.73699999999997</c:v>
                </c:pt>
                <c:pt idx="4453">
                  <c:v>780.90899999999999</c:v>
                </c:pt>
                <c:pt idx="4454">
                  <c:v>781.07500000000005</c:v>
                </c:pt>
                <c:pt idx="4455">
                  <c:v>781.24099999999999</c:v>
                </c:pt>
                <c:pt idx="4456">
                  <c:v>781.40800000000002</c:v>
                </c:pt>
                <c:pt idx="4457">
                  <c:v>781.57299999999998</c:v>
                </c:pt>
                <c:pt idx="4458">
                  <c:v>781.74</c:v>
                </c:pt>
                <c:pt idx="4459">
                  <c:v>781.90800000000002</c:v>
                </c:pt>
                <c:pt idx="4460">
                  <c:v>782.07</c:v>
                </c:pt>
                <c:pt idx="4461">
                  <c:v>782.22699999999998</c:v>
                </c:pt>
                <c:pt idx="4462">
                  <c:v>782.38599999999997</c:v>
                </c:pt>
                <c:pt idx="4463">
                  <c:v>782.548</c:v>
                </c:pt>
                <c:pt idx="4464">
                  <c:v>782.71500000000003</c:v>
                </c:pt>
                <c:pt idx="4465">
                  <c:v>782.88300000000004</c:v>
                </c:pt>
                <c:pt idx="4466">
                  <c:v>783.05399999999997</c:v>
                </c:pt>
                <c:pt idx="4467">
                  <c:v>783.22199999999998</c:v>
                </c:pt>
                <c:pt idx="4468">
                  <c:v>783.39099999999996</c:v>
                </c:pt>
                <c:pt idx="4469">
                  <c:v>783.56499999999949</c:v>
                </c:pt>
                <c:pt idx="4470">
                  <c:v>783.73699999999997</c:v>
                </c:pt>
                <c:pt idx="4471">
                  <c:v>783.90499999999997</c:v>
                </c:pt>
                <c:pt idx="4472">
                  <c:v>784.07100000000003</c:v>
                </c:pt>
                <c:pt idx="4473">
                  <c:v>784.23699999999997</c:v>
                </c:pt>
                <c:pt idx="4474">
                  <c:v>784.4</c:v>
                </c:pt>
                <c:pt idx="4475">
                  <c:v>784.56299999999908</c:v>
                </c:pt>
                <c:pt idx="4476">
                  <c:v>784.71900000000005</c:v>
                </c:pt>
                <c:pt idx="4477">
                  <c:v>784.875</c:v>
                </c:pt>
                <c:pt idx="4478">
                  <c:v>785.03199999999947</c:v>
                </c:pt>
                <c:pt idx="4479">
                  <c:v>785.19200000000001</c:v>
                </c:pt>
                <c:pt idx="4480">
                  <c:v>785.3579999999987</c:v>
                </c:pt>
                <c:pt idx="4481">
                  <c:v>785.53199999999947</c:v>
                </c:pt>
                <c:pt idx="4482">
                  <c:v>785.70600000000002</c:v>
                </c:pt>
                <c:pt idx="4483">
                  <c:v>785.87699999999938</c:v>
                </c:pt>
                <c:pt idx="4484">
                  <c:v>786.04199999999946</c:v>
                </c:pt>
                <c:pt idx="4485">
                  <c:v>786.20500000000004</c:v>
                </c:pt>
                <c:pt idx="4486">
                  <c:v>786.37400000000002</c:v>
                </c:pt>
                <c:pt idx="4487">
                  <c:v>786.54399999999998</c:v>
                </c:pt>
                <c:pt idx="4488">
                  <c:v>786.71400000000051</c:v>
                </c:pt>
                <c:pt idx="4489">
                  <c:v>786.88599999999997</c:v>
                </c:pt>
                <c:pt idx="4490">
                  <c:v>787.06199999999922</c:v>
                </c:pt>
                <c:pt idx="4491">
                  <c:v>787.23400000000004</c:v>
                </c:pt>
                <c:pt idx="4492">
                  <c:v>787.40699999999947</c:v>
                </c:pt>
                <c:pt idx="4493">
                  <c:v>787.58</c:v>
                </c:pt>
                <c:pt idx="4494">
                  <c:v>787.75699999999949</c:v>
                </c:pt>
                <c:pt idx="4495">
                  <c:v>787.93</c:v>
                </c:pt>
                <c:pt idx="4496">
                  <c:v>788.10199999999998</c:v>
                </c:pt>
                <c:pt idx="4497">
                  <c:v>788.28200000000004</c:v>
                </c:pt>
                <c:pt idx="4498">
                  <c:v>788.45999999999947</c:v>
                </c:pt>
                <c:pt idx="4499">
                  <c:v>788.62699999999938</c:v>
                </c:pt>
                <c:pt idx="4500">
                  <c:v>788.78800000000092</c:v>
                </c:pt>
                <c:pt idx="4501">
                  <c:v>788.94799999999896</c:v>
                </c:pt>
                <c:pt idx="4502">
                  <c:v>789.11099999999999</c:v>
                </c:pt>
                <c:pt idx="4503">
                  <c:v>789.27400000000091</c:v>
                </c:pt>
                <c:pt idx="4504">
                  <c:v>789.4419999999991</c:v>
                </c:pt>
                <c:pt idx="4505">
                  <c:v>789.61</c:v>
                </c:pt>
                <c:pt idx="4506">
                  <c:v>789.77500000000055</c:v>
                </c:pt>
                <c:pt idx="4507">
                  <c:v>789.93899999999996</c:v>
                </c:pt>
                <c:pt idx="4508">
                  <c:v>790.10699999999997</c:v>
                </c:pt>
                <c:pt idx="4509">
                  <c:v>790.27700000000004</c:v>
                </c:pt>
                <c:pt idx="4510">
                  <c:v>790.44999999999948</c:v>
                </c:pt>
                <c:pt idx="4511">
                  <c:v>790.62900000000002</c:v>
                </c:pt>
                <c:pt idx="4512">
                  <c:v>790.79900000000055</c:v>
                </c:pt>
                <c:pt idx="4513">
                  <c:v>790.96899999999948</c:v>
                </c:pt>
                <c:pt idx="4514">
                  <c:v>791.14</c:v>
                </c:pt>
                <c:pt idx="4515">
                  <c:v>791.30799999999908</c:v>
                </c:pt>
                <c:pt idx="4516">
                  <c:v>791.476</c:v>
                </c:pt>
                <c:pt idx="4517">
                  <c:v>791.64</c:v>
                </c:pt>
                <c:pt idx="4518">
                  <c:v>791.80199999999923</c:v>
                </c:pt>
                <c:pt idx="4519">
                  <c:v>791.96699999999908</c:v>
                </c:pt>
                <c:pt idx="4520">
                  <c:v>792.14</c:v>
                </c:pt>
                <c:pt idx="4521">
                  <c:v>792.30899999999997</c:v>
                </c:pt>
                <c:pt idx="4522">
                  <c:v>792.47400000000005</c:v>
                </c:pt>
                <c:pt idx="4523">
                  <c:v>792.63800000000003</c:v>
                </c:pt>
                <c:pt idx="4524">
                  <c:v>792.79900000000055</c:v>
                </c:pt>
                <c:pt idx="4525">
                  <c:v>792.96199999999908</c:v>
                </c:pt>
                <c:pt idx="4526">
                  <c:v>793.125</c:v>
                </c:pt>
                <c:pt idx="4527">
                  <c:v>793.29100000000005</c:v>
                </c:pt>
                <c:pt idx="4528">
                  <c:v>793.46099999999922</c:v>
                </c:pt>
                <c:pt idx="4529">
                  <c:v>793.62699999999938</c:v>
                </c:pt>
                <c:pt idx="4530">
                  <c:v>793.79600000000005</c:v>
                </c:pt>
                <c:pt idx="4531">
                  <c:v>793.96299999999894</c:v>
                </c:pt>
                <c:pt idx="4532">
                  <c:v>794.12900000000002</c:v>
                </c:pt>
                <c:pt idx="4533">
                  <c:v>794.29300000000092</c:v>
                </c:pt>
                <c:pt idx="4534">
                  <c:v>794.45799999999895</c:v>
                </c:pt>
                <c:pt idx="4535">
                  <c:v>794.61800000000005</c:v>
                </c:pt>
                <c:pt idx="4536">
                  <c:v>794.78000000000054</c:v>
                </c:pt>
                <c:pt idx="4537">
                  <c:v>794.94399999999996</c:v>
                </c:pt>
                <c:pt idx="4538">
                  <c:v>795.11199999999997</c:v>
                </c:pt>
                <c:pt idx="4539">
                  <c:v>795.27700000000004</c:v>
                </c:pt>
                <c:pt idx="4540">
                  <c:v>795.44299999999907</c:v>
                </c:pt>
                <c:pt idx="4541">
                  <c:v>795.61699999999996</c:v>
                </c:pt>
                <c:pt idx="4542">
                  <c:v>795.78800000000092</c:v>
                </c:pt>
                <c:pt idx="4543">
                  <c:v>795.95799999999895</c:v>
                </c:pt>
                <c:pt idx="4544">
                  <c:v>796.125</c:v>
                </c:pt>
                <c:pt idx="4545">
                  <c:v>796.29600000000005</c:v>
                </c:pt>
                <c:pt idx="4546">
                  <c:v>796.46699999999908</c:v>
                </c:pt>
                <c:pt idx="4547">
                  <c:v>796.63599999999997</c:v>
                </c:pt>
                <c:pt idx="4548">
                  <c:v>796.803</c:v>
                </c:pt>
                <c:pt idx="4549">
                  <c:v>796.96899999999948</c:v>
                </c:pt>
                <c:pt idx="4550">
                  <c:v>797.13699999999949</c:v>
                </c:pt>
                <c:pt idx="4551">
                  <c:v>797.30099999999948</c:v>
                </c:pt>
                <c:pt idx="4552">
                  <c:v>797.46699999999908</c:v>
                </c:pt>
                <c:pt idx="4553">
                  <c:v>797.64</c:v>
                </c:pt>
                <c:pt idx="4554">
                  <c:v>797.81199999999922</c:v>
                </c:pt>
                <c:pt idx="4555">
                  <c:v>797.98099999999999</c:v>
                </c:pt>
                <c:pt idx="4556">
                  <c:v>798.15499999999997</c:v>
                </c:pt>
                <c:pt idx="4557">
                  <c:v>798.33299999999895</c:v>
                </c:pt>
                <c:pt idx="4558">
                  <c:v>798.50800000000004</c:v>
                </c:pt>
                <c:pt idx="4559">
                  <c:v>798.67700000000002</c:v>
                </c:pt>
                <c:pt idx="4560">
                  <c:v>798.84299999999882</c:v>
                </c:pt>
                <c:pt idx="4561">
                  <c:v>799.00599999999997</c:v>
                </c:pt>
                <c:pt idx="4562">
                  <c:v>799.16899999999998</c:v>
                </c:pt>
                <c:pt idx="4563">
                  <c:v>799.33299999999895</c:v>
                </c:pt>
                <c:pt idx="4564">
                  <c:v>799.50199999999938</c:v>
                </c:pt>
                <c:pt idx="4565">
                  <c:v>799.67000000000053</c:v>
                </c:pt>
                <c:pt idx="4566">
                  <c:v>799.83499999999947</c:v>
                </c:pt>
                <c:pt idx="4567">
                  <c:v>800.00300000000004</c:v>
                </c:pt>
                <c:pt idx="4568">
                  <c:v>800.17300000000091</c:v>
                </c:pt>
                <c:pt idx="4569">
                  <c:v>800.34299999999882</c:v>
                </c:pt>
                <c:pt idx="4570">
                  <c:v>800.50800000000004</c:v>
                </c:pt>
                <c:pt idx="4571">
                  <c:v>800.67600000000004</c:v>
                </c:pt>
                <c:pt idx="4572">
                  <c:v>800.84299999999882</c:v>
                </c:pt>
                <c:pt idx="4573">
                  <c:v>801.01800000000003</c:v>
                </c:pt>
                <c:pt idx="4574">
                  <c:v>801.19299999999998</c:v>
                </c:pt>
                <c:pt idx="4575">
                  <c:v>801.36399999999946</c:v>
                </c:pt>
                <c:pt idx="4576">
                  <c:v>801.53499999999997</c:v>
                </c:pt>
                <c:pt idx="4577">
                  <c:v>801.70299999999997</c:v>
                </c:pt>
                <c:pt idx="4578">
                  <c:v>801.86799999999891</c:v>
                </c:pt>
                <c:pt idx="4579">
                  <c:v>802.03499999999997</c:v>
                </c:pt>
                <c:pt idx="4580">
                  <c:v>802.20600000000002</c:v>
                </c:pt>
                <c:pt idx="4581">
                  <c:v>802.37800000000004</c:v>
                </c:pt>
                <c:pt idx="4582">
                  <c:v>802.548</c:v>
                </c:pt>
                <c:pt idx="4583">
                  <c:v>802.71799999999996</c:v>
                </c:pt>
                <c:pt idx="4584">
                  <c:v>802.88599999999997</c:v>
                </c:pt>
                <c:pt idx="4585">
                  <c:v>803.05599999999947</c:v>
                </c:pt>
                <c:pt idx="4586">
                  <c:v>803.23</c:v>
                </c:pt>
                <c:pt idx="4587">
                  <c:v>803.41</c:v>
                </c:pt>
                <c:pt idx="4588">
                  <c:v>803.59</c:v>
                </c:pt>
                <c:pt idx="4589">
                  <c:v>803.76599999999996</c:v>
                </c:pt>
                <c:pt idx="4590">
                  <c:v>803.93799999999908</c:v>
                </c:pt>
                <c:pt idx="4591">
                  <c:v>804.10299999999938</c:v>
                </c:pt>
                <c:pt idx="4592">
                  <c:v>804.27100000000053</c:v>
                </c:pt>
                <c:pt idx="4593">
                  <c:v>804.43799999999908</c:v>
                </c:pt>
                <c:pt idx="4594">
                  <c:v>804.60599999999999</c:v>
                </c:pt>
                <c:pt idx="4595">
                  <c:v>804.78300000000092</c:v>
                </c:pt>
                <c:pt idx="4596">
                  <c:v>804.95799999999895</c:v>
                </c:pt>
                <c:pt idx="4597">
                  <c:v>805.13300000000004</c:v>
                </c:pt>
                <c:pt idx="4598">
                  <c:v>805.30199999999923</c:v>
                </c:pt>
                <c:pt idx="4599">
                  <c:v>805.46799999999882</c:v>
                </c:pt>
                <c:pt idx="4600">
                  <c:v>805.63300000000004</c:v>
                </c:pt>
                <c:pt idx="4601">
                  <c:v>805.8</c:v>
                </c:pt>
                <c:pt idx="4602">
                  <c:v>805.96699999999908</c:v>
                </c:pt>
                <c:pt idx="4603">
                  <c:v>806.13699999999949</c:v>
                </c:pt>
                <c:pt idx="4604">
                  <c:v>806.303</c:v>
                </c:pt>
                <c:pt idx="4605">
                  <c:v>806.46199999999908</c:v>
                </c:pt>
                <c:pt idx="4606">
                  <c:v>806.61699999999996</c:v>
                </c:pt>
                <c:pt idx="4607">
                  <c:v>806.78000000000054</c:v>
                </c:pt>
                <c:pt idx="4608">
                  <c:v>806.95199999999909</c:v>
                </c:pt>
                <c:pt idx="4609">
                  <c:v>807.12400000000002</c:v>
                </c:pt>
                <c:pt idx="4610">
                  <c:v>807.29700000000003</c:v>
                </c:pt>
                <c:pt idx="4611">
                  <c:v>807.47</c:v>
                </c:pt>
                <c:pt idx="4612">
                  <c:v>807.64199999999948</c:v>
                </c:pt>
                <c:pt idx="4613">
                  <c:v>807.80799999999908</c:v>
                </c:pt>
                <c:pt idx="4614">
                  <c:v>807.97400000000005</c:v>
                </c:pt>
                <c:pt idx="4615">
                  <c:v>808.13800000000003</c:v>
                </c:pt>
                <c:pt idx="4616">
                  <c:v>808.30199999999923</c:v>
                </c:pt>
                <c:pt idx="4617">
                  <c:v>808.476</c:v>
                </c:pt>
                <c:pt idx="4618">
                  <c:v>808.649</c:v>
                </c:pt>
                <c:pt idx="4619">
                  <c:v>808.81599999999946</c:v>
                </c:pt>
                <c:pt idx="4620">
                  <c:v>808.98199999999997</c:v>
                </c:pt>
                <c:pt idx="4621">
                  <c:v>809.149</c:v>
                </c:pt>
                <c:pt idx="4622">
                  <c:v>809.31199999999922</c:v>
                </c:pt>
                <c:pt idx="4623">
                  <c:v>809.47400000000005</c:v>
                </c:pt>
                <c:pt idx="4624">
                  <c:v>809.64</c:v>
                </c:pt>
                <c:pt idx="4625">
                  <c:v>809.81</c:v>
                </c:pt>
                <c:pt idx="4626">
                  <c:v>809.98099999999999</c:v>
                </c:pt>
                <c:pt idx="4627">
                  <c:v>810.15199999999948</c:v>
                </c:pt>
                <c:pt idx="4628">
                  <c:v>810.32699999999909</c:v>
                </c:pt>
                <c:pt idx="4629">
                  <c:v>810.5</c:v>
                </c:pt>
                <c:pt idx="4630">
                  <c:v>810.67300000000091</c:v>
                </c:pt>
                <c:pt idx="4631">
                  <c:v>810.84399999999948</c:v>
                </c:pt>
                <c:pt idx="4632">
                  <c:v>811.01099999999997</c:v>
                </c:pt>
                <c:pt idx="4633">
                  <c:v>811.17000000000053</c:v>
                </c:pt>
                <c:pt idx="4634">
                  <c:v>811.33199999999908</c:v>
                </c:pt>
                <c:pt idx="4635">
                  <c:v>811.50099999999998</c:v>
                </c:pt>
                <c:pt idx="4636">
                  <c:v>811.67100000000005</c:v>
                </c:pt>
                <c:pt idx="4637">
                  <c:v>811.84299999999882</c:v>
                </c:pt>
                <c:pt idx="4638">
                  <c:v>812.01400000000001</c:v>
                </c:pt>
                <c:pt idx="4639">
                  <c:v>812.18299999999999</c:v>
                </c:pt>
                <c:pt idx="4640">
                  <c:v>812.34799999999882</c:v>
                </c:pt>
                <c:pt idx="4641">
                  <c:v>812.51699999999948</c:v>
                </c:pt>
                <c:pt idx="4642">
                  <c:v>812.68299999999999</c:v>
                </c:pt>
                <c:pt idx="4643">
                  <c:v>812.85599999999909</c:v>
                </c:pt>
                <c:pt idx="4644">
                  <c:v>813.03699999999947</c:v>
                </c:pt>
                <c:pt idx="4645">
                  <c:v>813.21299999999997</c:v>
                </c:pt>
                <c:pt idx="4646">
                  <c:v>813.38099999999997</c:v>
                </c:pt>
                <c:pt idx="4647">
                  <c:v>813.55599999999947</c:v>
                </c:pt>
                <c:pt idx="4648">
                  <c:v>813.73599999999999</c:v>
                </c:pt>
                <c:pt idx="4649">
                  <c:v>813.91599999999949</c:v>
                </c:pt>
                <c:pt idx="4650">
                  <c:v>814.09500000000003</c:v>
                </c:pt>
                <c:pt idx="4651">
                  <c:v>814.27200000000005</c:v>
                </c:pt>
                <c:pt idx="4652">
                  <c:v>814.44399999999996</c:v>
                </c:pt>
                <c:pt idx="4653">
                  <c:v>814.61500000000001</c:v>
                </c:pt>
                <c:pt idx="4654">
                  <c:v>814.78700000000003</c:v>
                </c:pt>
                <c:pt idx="4655">
                  <c:v>814.95099999999923</c:v>
                </c:pt>
                <c:pt idx="4656">
                  <c:v>815.11500000000001</c:v>
                </c:pt>
                <c:pt idx="4657">
                  <c:v>815.29000000000053</c:v>
                </c:pt>
                <c:pt idx="4658">
                  <c:v>815.46799999999882</c:v>
                </c:pt>
                <c:pt idx="4659">
                  <c:v>815.63400000000001</c:v>
                </c:pt>
                <c:pt idx="4660">
                  <c:v>815.79700000000003</c:v>
                </c:pt>
                <c:pt idx="4661">
                  <c:v>815.95799999999895</c:v>
                </c:pt>
                <c:pt idx="4662">
                  <c:v>816.11900000000003</c:v>
                </c:pt>
                <c:pt idx="4663">
                  <c:v>816.28099999999995</c:v>
                </c:pt>
                <c:pt idx="4664">
                  <c:v>816.44099999999946</c:v>
                </c:pt>
                <c:pt idx="4665">
                  <c:v>816.60400000000004</c:v>
                </c:pt>
                <c:pt idx="4666">
                  <c:v>816.77400000000091</c:v>
                </c:pt>
                <c:pt idx="4667">
                  <c:v>816.94599999999946</c:v>
                </c:pt>
                <c:pt idx="4668">
                  <c:v>817.11300000000051</c:v>
                </c:pt>
                <c:pt idx="4669">
                  <c:v>817.28000000000054</c:v>
                </c:pt>
                <c:pt idx="4670">
                  <c:v>817.44799999999896</c:v>
                </c:pt>
                <c:pt idx="4671">
                  <c:v>817.61699999999996</c:v>
                </c:pt>
                <c:pt idx="4672">
                  <c:v>817.79000000000053</c:v>
                </c:pt>
                <c:pt idx="4673">
                  <c:v>817.95999999999947</c:v>
                </c:pt>
                <c:pt idx="4674">
                  <c:v>818.12900000000002</c:v>
                </c:pt>
                <c:pt idx="4675">
                  <c:v>818.3</c:v>
                </c:pt>
                <c:pt idx="4676">
                  <c:v>818.46699999999908</c:v>
                </c:pt>
                <c:pt idx="4677">
                  <c:v>818.63300000000004</c:v>
                </c:pt>
                <c:pt idx="4678">
                  <c:v>818.79700000000003</c:v>
                </c:pt>
                <c:pt idx="4679">
                  <c:v>818.96400000000006</c:v>
                </c:pt>
                <c:pt idx="4680">
                  <c:v>819.13300000000004</c:v>
                </c:pt>
                <c:pt idx="4681">
                  <c:v>819.30499999999938</c:v>
                </c:pt>
                <c:pt idx="4682">
                  <c:v>819.47699999999998</c:v>
                </c:pt>
                <c:pt idx="4683">
                  <c:v>819.64199999999948</c:v>
                </c:pt>
                <c:pt idx="4684">
                  <c:v>819.80599999999947</c:v>
                </c:pt>
                <c:pt idx="4685">
                  <c:v>819.9659999999991</c:v>
                </c:pt>
                <c:pt idx="4686">
                  <c:v>820.12599999999998</c:v>
                </c:pt>
                <c:pt idx="4687">
                  <c:v>820.29600000000005</c:v>
                </c:pt>
                <c:pt idx="4688">
                  <c:v>820.46699999999908</c:v>
                </c:pt>
                <c:pt idx="4689">
                  <c:v>820.64099999999996</c:v>
                </c:pt>
                <c:pt idx="4690">
                  <c:v>820.80799999999908</c:v>
                </c:pt>
                <c:pt idx="4691">
                  <c:v>820.96699999999908</c:v>
                </c:pt>
                <c:pt idx="4692">
                  <c:v>821.12300000000005</c:v>
                </c:pt>
                <c:pt idx="4693">
                  <c:v>821.27700000000004</c:v>
                </c:pt>
                <c:pt idx="4694">
                  <c:v>821.43099999999947</c:v>
                </c:pt>
                <c:pt idx="4695">
                  <c:v>821.58699999999999</c:v>
                </c:pt>
                <c:pt idx="4696">
                  <c:v>821.74599999999998</c:v>
                </c:pt>
                <c:pt idx="4697">
                  <c:v>821.91499999999996</c:v>
                </c:pt>
                <c:pt idx="4698">
                  <c:v>822.08799999999997</c:v>
                </c:pt>
                <c:pt idx="4699">
                  <c:v>822.26199999999949</c:v>
                </c:pt>
                <c:pt idx="4700">
                  <c:v>822.43399999999997</c:v>
                </c:pt>
                <c:pt idx="4701">
                  <c:v>822.601</c:v>
                </c:pt>
                <c:pt idx="4702">
                  <c:v>822.77000000000055</c:v>
                </c:pt>
                <c:pt idx="4703">
                  <c:v>822.94799999999896</c:v>
                </c:pt>
                <c:pt idx="4704">
                  <c:v>823.12199999999996</c:v>
                </c:pt>
                <c:pt idx="4705">
                  <c:v>823.28900000000078</c:v>
                </c:pt>
                <c:pt idx="4706">
                  <c:v>823.45399999999938</c:v>
                </c:pt>
                <c:pt idx="4707">
                  <c:v>823.62199999999996</c:v>
                </c:pt>
                <c:pt idx="4708">
                  <c:v>823.78800000000092</c:v>
                </c:pt>
                <c:pt idx="4709">
                  <c:v>823.95599999999922</c:v>
                </c:pt>
                <c:pt idx="4710">
                  <c:v>824.12400000000002</c:v>
                </c:pt>
                <c:pt idx="4711">
                  <c:v>824.28900000000078</c:v>
                </c:pt>
                <c:pt idx="4712">
                  <c:v>824.45399999999938</c:v>
                </c:pt>
                <c:pt idx="4713">
                  <c:v>824.62</c:v>
                </c:pt>
                <c:pt idx="4714">
                  <c:v>824.78300000000092</c:v>
                </c:pt>
                <c:pt idx="4715">
                  <c:v>824.94499999999948</c:v>
                </c:pt>
                <c:pt idx="4716">
                  <c:v>825.10699999999997</c:v>
                </c:pt>
                <c:pt idx="4717">
                  <c:v>825.26699999999948</c:v>
                </c:pt>
                <c:pt idx="4718">
                  <c:v>825.43099999999947</c:v>
                </c:pt>
                <c:pt idx="4719">
                  <c:v>825.601</c:v>
                </c:pt>
                <c:pt idx="4720">
                  <c:v>825.77500000000055</c:v>
                </c:pt>
                <c:pt idx="4721">
                  <c:v>825.94899999999996</c:v>
                </c:pt>
                <c:pt idx="4722">
                  <c:v>826.11500000000001</c:v>
                </c:pt>
                <c:pt idx="4723">
                  <c:v>826.27500000000055</c:v>
                </c:pt>
                <c:pt idx="4724">
                  <c:v>826.43599999999947</c:v>
                </c:pt>
                <c:pt idx="4725">
                  <c:v>826.596</c:v>
                </c:pt>
                <c:pt idx="4726">
                  <c:v>826.755</c:v>
                </c:pt>
                <c:pt idx="4727">
                  <c:v>826.91399999999999</c:v>
                </c:pt>
                <c:pt idx="4728">
                  <c:v>827.07600000000002</c:v>
                </c:pt>
                <c:pt idx="4729">
                  <c:v>827.24</c:v>
                </c:pt>
                <c:pt idx="4730">
                  <c:v>827.40199999999948</c:v>
                </c:pt>
                <c:pt idx="4731">
                  <c:v>827.56</c:v>
                </c:pt>
                <c:pt idx="4732">
                  <c:v>827.72799999999938</c:v>
                </c:pt>
                <c:pt idx="4733">
                  <c:v>827.89499999999998</c:v>
                </c:pt>
                <c:pt idx="4734">
                  <c:v>828.05899999999997</c:v>
                </c:pt>
                <c:pt idx="4735">
                  <c:v>828.226</c:v>
                </c:pt>
                <c:pt idx="4736">
                  <c:v>828.39400000000001</c:v>
                </c:pt>
                <c:pt idx="4737">
                  <c:v>828.56199999999922</c:v>
                </c:pt>
                <c:pt idx="4738">
                  <c:v>828.726</c:v>
                </c:pt>
                <c:pt idx="4739">
                  <c:v>828.88699999999949</c:v>
                </c:pt>
                <c:pt idx="4740">
                  <c:v>829.05099999999948</c:v>
                </c:pt>
                <c:pt idx="4741">
                  <c:v>829.21500000000003</c:v>
                </c:pt>
                <c:pt idx="4742">
                  <c:v>829.38199999999949</c:v>
                </c:pt>
                <c:pt idx="4743">
                  <c:v>829.54699999999946</c:v>
                </c:pt>
                <c:pt idx="4744">
                  <c:v>829.71100000000001</c:v>
                </c:pt>
                <c:pt idx="4745">
                  <c:v>829.88300000000004</c:v>
                </c:pt>
                <c:pt idx="4746">
                  <c:v>830.05799999999908</c:v>
                </c:pt>
                <c:pt idx="4747">
                  <c:v>830.226</c:v>
                </c:pt>
                <c:pt idx="4748">
                  <c:v>830.39499999999998</c:v>
                </c:pt>
                <c:pt idx="4749">
                  <c:v>830.56599999999946</c:v>
                </c:pt>
                <c:pt idx="4750">
                  <c:v>830.73900000000003</c:v>
                </c:pt>
                <c:pt idx="4751">
                  <c:v>830.90699999999947</c:v>
                </c:pt>
                <c:pt idx="4752">
                  <c:v>831.06599999999946</c:v>
                </c:pt>
                <c:pt idx="4753">
                  <c:v>831.22699999999998</c:v>
                </c:pt>
                <c:pt idx="4754">
                  <c:v>831.38400000000001</c:v>
                </c:pt>
                <c:pt idx="4755">
                  <c:v>831.54099999999949</c:v>
                </c:pt>
                <c:pt idx="4756">
                  <c:v>831.7</c:v>
                </c:pt>
                <c:pt idx="4757">
                  <c:v>831.86199999999894</c:v>
                </c:pt>
                <c:pt idx="4758">
                  <c:v>832.03</c:v>
                </c:pt>
                <c:pt idx="4759">
                  <c:v>832.19900000000052</c:v>
                </c:pt>
                <c:pt idx="4760">
                  <c:v>832.3649999999991</c:v>
                </c:pt>
                <c:pt idx="4761">
                  <c:v>832.53399999999999</c:v>
                </c:pt>
                <c:pt idx="4762">
                  <c:v>832.70600000000002</c:v>
                </c:pt>
                <c:pt idx="4763">
                  <c:v>832.88099999999997</c:v>
                </c:pt>
                <c:pt idx="4764">
                  <c:v>833.053</c:v>
                </c:pt>
                <c:pt idx="4765">
                  <c:v>833.221</c:v>
                </c:pt>
                <c:pt idx="4766">
                  <c:v>833.39199999999948</c:v>
                </c:pt>
                <c:pt idx="4767">
                  <c:v>833.56399999999996</c:v>
                </c:pt>
                <c:pt idx="4768">
                  <c:v>833.73900000000003</c:v>
                </c:pt>
                <c:pt idx="4769">
                  <c:v>833.90599999999949</c:v>
                </c:pt>
                <c:pt idx="4770">
                  <c:v>834.07100000000003</c:v>
                </c:pt>
                <c:pt idx="4771">
                  <c:v>834.23800000000051</c:v>
                </c:pt>
                <c:pt idx="4772">
                  <c:v>834.40300000000002</c:v>
                </c:pt>
                <c:pt idx="4773">
                  <c:v>834.56399999999996</c:v>
                </c:pt>
                <c:pt idx="4774">
                  <c:v>834.72900000000004</c:v>
                </c:pt>
                <c:pt idx="4775">
                  <c:v>834.89400000000001</c:v>
                </c:pt>
                <c:pt idx="4776">
                  <c:v>835.06199999999922</c:v>
                </c:pt>
                <c:pt idx="4777">
                  <c:v>835.22</c:v>
                </c:pt>
                <c:pt idx="4778">
                  <c:v>835.38199999999949</c:v>
                </c:pt>
                <c:pt idx="4779">
                  <c:v>835.54399999999998</c:v>
                </c:pt>
                <c:pt idx="4780">
                  <c:v>835.70500000000004</c:v>
                </c:pt>
                <c:pt idx="4781">
                  <c:v>835.86799999999891</c:v>
                </c:pt>
                <c:pt idx="4782">
                  <c:v>836.029</c:v>
                </c:pt>
                <c:pt idx="4783">
                  <c:v>836.19100000000003</c:v>
                </c:pt>
                <c:pt idx="4784">
                  <c:v>836.35299999999859</c:v>
                </c:pt>
                <c:pt idx="4785">
                  <c:v>836.52099999999996</c:v>
                </c:pt>
                <c:pt idx="4786">
                  <c:v>836.69299999999998</c:v>
                </c:pt>
                <c:pt idx="4787">
                  <c:v>836.85999999999922</c:v>
                </c:pt>
                <c:pt idx="4788">
                  <c:v>837.03399999999999</c:v>
                </c:pt>
                <c:pt idx="4789">
                  <c:v>837.20699999999999</c:v>
                </c:pt>
                <c:pt idx="4790">
                  <c:v>837.375</c:v>
                </c:pt>
                <c:pt idx="4791">
                  <c:v>837.54199999999946</c:v>
                </c:pt>
                <c:pt idx="4792">
                  <c:v>837.70299999999997</c:v>
                </c:pt>
                <c:pt idx="4793">
                  <c:v>837.86599999999908</c:v>
                </c:pt>
                <c:pt idx="4794">
                  <c:v>838.03599999999949</c:v>
                </c:pt>
                <c:pt idx="4795">
                  <c:v>838.20500000000004</c:v>
                </c:pt>
                <c:pt idx="4796">
                  <c:v>838.36599999999908</c:v>
                </c:pt>
                <c:pt idx="4797">
                  <c:v>838.52499999999998</c:v>
                </c:pt>
                <c:pt idx="4798">
                  <c:v>838.68900000000053</c:v>
                </c:pt>
                <c:pt idx="4799">
                  <c:v>838.85699999999895</c:v>
                </c:pt>
                <c:pt idx="4800">
                  <c:v>839.02699999999948</c:v>
                </c:pt>
                <c:pt idx="4801">
                  <c:v>839.197</c:v>
                </c:pt>
                <c:pt idx="4802">
                  <c:v>839.36699999999882</c:v>
                </c:pt>
                <c:pt idx="4803">
                  <c:v>839.53599999999949</c:v>
                </c:pt>
                <c:pt idx="4804">
                  <c:v>839.7</c:v>
                </c:pt>
                <c:pt idx="4805">
                  <c:v>839.86699999999882</c:v>
                </c:pt>
                <c:pt idx="4806">
                  <c:v>840.03300000000002</c:v>
                </c:pt>
                <c:pt idx="4807">
                  <c:v>840.19299999999998</c:v>
                </c:pt>
                <c:pt idx="4808">
                  <c:v>840.34999999999923</c:v>
                </c:pt>
                <c:pt idx="4809">
                  <c:v>840.51099999999997</c:v>
                </c:pt>
                <c:pt idx="4810">
                  <c:v>840.68100000000004</c:v>
                </c:pt>
                <c:pt idx="4811">
                  <c:v>840.85099999999909</c:v>
                </c:pt>
                <c:pt idx="4812">
                  <c:v>841.01699999999948</c:v>
                </c:pt>
                <c:pt idx="4813">
                  <c:v>841.17700000000002</c:v>
                </c:pt>
                <c:pt idx="4814">
                  <c:v>841.33999999999946</c:v>
                </c:pt>
                <c:pt idx="4815">
                  <c:v>841.505</c:v>
                </c:pt>
                <c:pt idx="4816">
                  <c:v>841.66699999999946</c:v>
                </c:pt>
                <c:pt idx="4817">
                  <c:v>841.82799999999895</c:v>
                </c:pt>
                <c:pt idx="4818">
                  <c:v>841.99099999999999</c:v>
                </c:pt>
                <c:pt idx="4819">
                  <c:v>842.15300000000002</c:v>
                </c:pt>
                <c:pt idx="4820">
                  <c:v>842.3169999999991</c:v>
                </c:pt>
                <c:pt idx="4821">
                  <c:v>842.48299999999949</c:v>
                </c:pt>
                <c:pt idx="4822">
                  <c:v>842.65</c:v>
                </c:pt>
                <c:pt idx="4823">
                  <c:v>842.81599999999946</c:v>
                </c:pt>
                <c:pt idx="4824">
                  <c:v>842.98</c:v>
                </c:pt>
                <c:pt idx="4825">
                  <c:v>843.14699999999948</c:v>
                </c:pt>
                <c:pt idx="4826">
                  <c:v>843.31599999999946</c:v>
                </c:pt>
                <c:pt idx="4827">
                  <c:v>843.48199999999997</c:v>
                </c:pt>
                <c:pt idx="4828">
                  <c:v>843.65599999999949</c:v>
                </c:pt>
                <c:pt idx="4829">
                  <c:v>843.83499999999947</c:v>
                </c:pt>
                <c:pt idx="4830">
                  <c:v>844.00699999999949</c:v>
                </c:pt>
                <c:pt idx="4831">
                  <c:v>844.17499999999995</c:v>
                </c:pt>
                <c:pt idx="4832">
                  <c:v>844.34299999999882</c:v>
                </c:pt>
                <c:pt idx="4833">
                  <c:v>844.51300000000003</c:v>
                </c:pt>
                <c:pt idx="4834">
                  <c:v>844.68499999999995</c:v>
                </c:pt>
                <c:pt idx="4835">
                  <c:v>844.84899999999948</c:v>
                </c:pt>
                <c:pt idx="4836">
                  <c:v>845.005</c:v>
                </c:pt>
                <c:pt idx="4837">
                  <c:v>845.16300000000001</c:v>
                </c:pt>
                <c:pt idx="4838">
                  <c:v>845.32699999999909</c:v>
                </c:pt>
                <c:pt idx="4839">
                  <c:v>845.49900000000002</c:v>
                </c:pt>
                <c:pt idx="4840">
                  <c:v>845.66899999999998</c:v>
                </c:pt>
                <c:pt idx="4841">
                  <c:v>845.84299999999882</c:v>
                </c:pt>
                <c:pt idx="4842">
                  <c:v>846.01699999999948</c:v>
                </c:pt>
                <c:pt idx="4843">
                  <c:v>846.18799999999999</c:v>
                </c:pt>
                <c:pt idx="4844">
                  <c:v>846.36099999999908</c:v>
                </c:pt>
                <c:pt idx="4845">
                  <c:v>846.53</c:v>
                </c:pt>
                <c:pt idx="4846">
                  <c:v>846.69</c:v>
                </c:pt>
                <c:pt idx="4847">
                  <c:v>846.85099999999909</c:v>
                </c:pt>
                <c:pt idx="4848">
                  <c:v>847.01199999999949</c:v>
                </c:pt>
                <c:pt idx="4849">
                  <c:v>847.17700000000002</c:v>
                </c:pt>
                <c:pt idx="4850">
                  <c:v>847.33900000000006</c:v>
                </c:pt>
                <c:pt idx="4851">
                  <c:v>847.505</c:v>
                </c:pt>
                <c:pt idx="4852">
                  <c:v>847.67400000000055</c:v>
                </c:pt>
                <c:pt idx="4853">
                  <c:v>847.83599999999922</c:v>
                </c:pt>
                <c:pt idx="4854">
                  <c:v>847.99599999999998</c:v>
                </c:pt>
                <c:pt idx="4855">
                  <c:v>848.16199999999947</c:v>
                </c:pt>
                <c:pt idx="4856">
                  <c:v>848.32799999999895</c:v>
                </c:pt>
                <c:pt idx="4857">
                  <c:v>848.49699999999996</c:v>
                </c:pt>
                <c:pt idx="4858">
                  <c:v>848.66699999999946</c:v>
                </c:pt>
                <c:pt idx="4859">
                  <c:v>848.83299999999895</c:v>
                </c:pt>
                <c:pt idx="4860">
                  <c:v>848.99400000000003</c:v>
                </c:pt>
                <c:pt idx="4861">
                  <c:v>849.15199999999948</c:v>
                </c:pt>
                <c:pt idx="4862">
                  <c:v>849.30899999999997</c:v>
                </c:pt>
                <c:pt idx="4863">
                  <c:v>849.47299999999996</c:v>
                </c:pt>
                <c:pt idx="4864">
                  <c:v>849.63800000000003</c:v>
                </c:pt>
                <c:pt idx="4865">
                  <c:v>849.8</c:v>
                </c:pt>
                <c:pt idx="4866">
                  <c:v>849.95499999999947</c:v>
                </c:pt>
                <c:pt idx="4867">
                  <c:v>850.11699999999996</c:v>
                </c:pt>
                <c:pt idx="4868">
                  <c:v>850.28099999999995</c:v>
                </c:pt>
                <c:pt idx="4869">
                  <c:v>850.45099999999923</c:v>
                </c:pt>
                <c:pt idx="4870">
                  <c:v>850.62300000000005</c:v>
                </c:pt>
                <c:pt idx="4871">
                  <c:v>850.79300000000092</c:v>
                </c:pt>
                <c:pt idx="4872">
                  <c:v>850.95899999999949</c:v>
                </c:pt>
                <c:pt idx="4873">
                  <c:v>851.12199999999996</c:v>
                </c:pt>
                <c:pt idx="4874">
                  <c:v>851.28300000000092</c:v>
                </c:pt>
                <c:pt idx="4875">
                  <c:v>851.44399999999996</c:v>
                </c:pt>
                <c:pt idx="4876">
                  <c:v>851.60900000000004</c:v>
                </c:pt>
                <c:pt idx="4877">
                  <c:v>851.77500000000055</c:v>
                </c:pt>
                <c:pt idx="4878">
                  <c:v>851.93299999999908</c:v>
                </c:pt>
                <c:pt idx="4879">
                  <c:v>852.08500000000004</c:v>
                </c:pt>
                <c:pt idx="4880">
                  <c:v>852.23900000000003</c:v>
                </c:pt>
                <c:pt idx="4881">
                  <c:v>852.39300000000003</c:v>
                </c:pt>
                <c:pt idx="4882">
                  <c:v>852.55399999999997</c:v>
                </c:pt>
                <c:pt idx="4883">
                  <c:v>852.71799999999996</c:v>
                </c:pt>
                <c:pt idx="4884">
                  <c:v>852.89300000000003</c:v>
                </c:pt>
                <c:pt idx="4885">
                  <c:v>853.07</c:v>
                </c:pt>
                <c:pt idx="4886">
                  <c:v>853.23299999999949</c:v>
                </c:pt>
                <c:pt idx="4887">
                  <c:v>853.39400000000001</c:v>
                </c:pt>
                <c:pt idx="4888">
                  <c:v>853.55799999999908</c:v>
                </c:pt>
                <c:pt idx="4889">
                  <c:v>853.71900000000005</c:v>
                </c:pt>
                <c:pt idx="4890">
                  <c:v>853.88099999999997</c:v>
                </c:pt>
                <c:pt idx="4891">
                  <c:v>854.048</c:v>
                </c:pt>
                <c:pt idx="4892">
                  <c:v>854.21799999999996</c:v>
                </c:pt>
                <c:pt idx="4893">
                  <c:v>854.38</c:v>
                </c:pt>
                <c:pt idx="4894">
                  <c:v>854.54</c:v>
                </c:pt>
                <c:pt idx="4895">
                  <c:v>854.70500000000004</c:v>
                </c:pt>
                <c:pt idx="4896">
                  <c:v>854.86699999999882</c:v>
                </c:pt>
                <c:pt idx="4897">
                  <c:v>855.02800000000002</c:v>
                </c:pt>
                <c:pt idx="4898">
                  <c:v>855.18799999999999</c:v>
                </c:pt>
                <c:pt idx="4899">
                  <c:v>855.34699999999896</c:v>
                </c:pt>
                <c:pt idx="4900">
                  <c:v>855.50800000000004</c:v>
                </c:pt>
                <c:pt idx="4901">
                  <c:v>855.67700000000002</c:v>
                </c:pt>
                <c:pt idx="4902">
                  <c:v>855.84199999999908</c:v>
                </c:pt>
                <c:pt idx="4903">
                  <c:v>856.00300000000004</c:v>
                </c:pt>
                <c:pt idx="4904">
                  <c:v>856.16099999999949</c:v>
                </c:pt>
                <c:pt idx="4905">
                  <c:v>856.32099999999946</c:v>
                </c:pt>
                <c:pt idx="4906">
                  <c:v>856.48900000000003</c:v>
                </c:pt>
                <c:pt idx="4907">
                  <c:v>856.65699999999947</c:v>
                </c:pt>
                <c:pt idx="4908">
                  <c:v>856.81999999999948</c:v>
                </c:pt>
                <c:pt idx="4909">
                  <c:v>856.97900000000004</c:v>
                </c:pt>
                <c:pt idx="4910">
                  <c:v>857.13599999999997</c:v>
                </c:pt>
                <c:pt idx="4911">
                  <c:v>857.303</c:v>
                </c:pt>
                <c:pt idx="4912">
                  <c:v>857.47199999999998</c:v>
                </c:pt>
                <c:pt idx="4913">
                  <c:v>857.63900000000001</c:v>
                </c:pt>
                <c:pt idx="4914">
                  <c:v>857.80799999999908</c:v>
                </c:pt>
                <c:pt idx="4915">
                  <c:v>857.97299999999996</c:v>
                </c:pt>
                <c:pt idx="4916">
                  <c:v>858.13499999999999</c:v>
                </c:pt>
                <c:pt idx="4917">
                  <c:v>858.29800000000091</c:v>
                </c:pt>
                <c:pt idx="4918">
                  <c:v>858.45999999999947</c:v>
                </c:pt>
                <c:pt idx="4919">
                  <c:v>858.62</c:v>
                </c:pt>
                <c:pt idx="4920">
                  <c:v>858.77599999999995</c:v>
                </c:pt>
                <c:pt idx="4921">
                  <c:v>858.93399999999997</c:v>
                </c:pt>
                <c:pt idx="4922">
                  <c:v>859.09299999999996</c:v>
                </c:pt>
                <c:pt idx="4923">
                  <c:v>859.25400000000002</c:v>
                </c:pt>
                <c:pt idx="4924">
                  <c:v>859.41599999999949</c:v>
                </c:pt>
                <c:pt idx="4925">
                  <c:v>859.58</c:v>
                </c:pt>
                <c:pt idx="4926">
                  <c:v>859.74300000000005</c:v>
                </c:pt>
                <c:pt idx="4927">
                  <c:v>859.90599999999949</c:v>
                </c:pt>
                <c:pt idx="4928">
                  <c:v>860.07100000000003</c:v>
                </c:pt>
                <c:pt idx="4929">
                  <c:v>860.23599999999999</c:v>
                </c:pt>
                <c:pt idx="4930">
                  <c:v>860.39599999999996</c:v>
                </c:pt>
                <c:pt idx="4931">
                  <c:v>860.56299999999908</c:v>
                </c:pt>
                <c:pt idx="4932">
                  <c:v>860.73500000000001</c:v>
                </c:pt>
                <c:pt idx="4933">
                  <c:v>860.90899999999999</c:v>
                </c:pt>
                <c:pt idx="4934">
                  <c:v>861.08</c:v>
                </c:pt>
                <c:pt idx="4935">
                  <c:v>861.25199999999938</c:v>
                </c:pt>
                <c:pt idx="4936">
                  <c:v>861.42599999999948</c:v>
                </c:pt>
                <c:pt idx="4937">
                  <c:v>861.59699999999998</c:v>
                </c:pt>
                <c:pt idx="4938">
                  <c:v>861.75900000000001</c:v>
                </c:pt>
                <c:pt idx="4939">
                  <c:v>861.92</c:v>
                </c:pt>
                <c:pt idx="4940">
                  <c:v>862.08600000000001</c:v>
                </c:pt>
                <c:pt idx="4941">
                  <c:v>862.25300000000004</c:v>
                </c:pt>
                <c:pt idx="4942">
                  <c:v>862.42399999999998</c:v>
                </c:pt>
                <c:pt idx="4943">
                  <c:v>862.58699999999999</c:v>
                </c:pt>
                <c:pt idx="4944">
                  <c:v>862.74699999999996</c:v>
                </c:pt>
                <c:pt idx="4945">
                  <c:v>862.90699999999947</c:v>
                </c:pt>
                <c:pt idx="4946">
                  <c:v>863.06599999999946</c:v>
                </c:pt>
                <c:pt idx="4947">
                  <c:v>863.226</c:v>
                </c:pt>
                <c:pt idx="4948">
                  <c:v>863.39099999999996</c:v>
                </c:pt>
                <c:pt idx="4949">
                  <c:v>863.56399999999996</c:v>
                </c:pt>
                <c:pt idx="4950">
                  <c:v>863.72799999999938</c:v>
                </c:pt>
                <c:pt idx="4951">
                  <c:v>863.88800000000003</c:v>
                </c:pt>
                <c:pt idx="4952">
                  <c:v>864.048</c:v>
                </c:pt>
                <c:pt idx="4953">
                  <c:v>864.20899999999995</c:v>
                </c:pt>
                <c:pt idx="4954">
                  <c:v>864.37800000000004</c:v>
                </c:pt>
                <c:pt idx="4955">
                  <c:v>864.54199999999946</c:v>
                </c:pt>
                <c:pt idx="4956">
                  <c:v>864.69799999999998</c:v>
                </c:pt>
                <c:pt idx="4957">
                  <c:v>864.85499999999922</c:v>
                </c:pt>
                <c:pt idx="4958">
                  <c:v>865.01599999999996</c:v>
                </c:pt>
                <c:pt idx="4959">
                  <c:v>865.17700000000002</c:v>
                </c:pt>
                <c:pt idx="4960">
                  <c:v>865.33900000000006</c:v>
                </c:pt>
                <c:pt idx="4961">
                  <c:v>865.50599999999997</c:v>
                </c:pt>
                <c:pt idx="4962">
                  <c:v>865.67700000000002</c:v>
                </c:pt>
                <c:pt idx="4963">
                  <c:v>865.84299999999882</c:v>
                </c:pt>
                <c:pt idx="4964">
                  <c:v>866.01300000000003</c:v>
                </c:pt>
                <c:pt idx="4965">
                  <c:v>866.17900000000054</c:v>
                </c:pt>
                <c:pt idx="4966">
                  <c:v>866.34499999999946</c:v>
                </c:pt>
                <c:pt idx="4967">
                  <c:v>866.51</c:v>
                </c:pt>
                <c:pt idx="4968">
                  <c:v>866.67499999999995</c:v>
                </c:pt>
                <c:pt idx="4969">
                  <c:v>866.83799999999894</c:v>
                </c:pt>
                <c:pt idx="4970">
                  <c:v>867.00400000000002</c:v>
                </c:pt>
                <c:pt idx="4971">
                  <c:v>867.16899999999998</c:v>
                </c:pt>
                <c:pt idx="4972">
                  <c:v>867.33199999999908</c:v>
                </c:pt>
                <c:pt idx="4973">
                  <c:v>867.49900000000002</c:v>
                </c:pt>
                <c:pt idx="4974">
                  <c:v>867.66800000000001</c:v>
                </c:pt>
                <c:pt idx="4975">
                  <c:v>867.83699999999908</c:v>
                </c:pt>
                <c:pt idx="4976">
                  <c:v>868.005</c:v>
                </c:pt>
                <c:pt idx="4977">
                  <c:v>868.16399999999999</c:v>
                </c:pt>
                <c:pt idx="4978">
                  <c:v>868.32699999999909</c:v>
                </c:pt>
                <c:pt idx="4979">
                  <c:v>868.49199999999996</c:v>
                </c:pt>
                <c:pt idx="4980">
                  <c:v>868.65499999999997</c:v>
                </c:pt>
                <c:pt idx="4981">
                  <c:v>868.81799999999907</c:v>
                </c:pt>
                <c:pt idx="4982">
                  <c:v>868.98099999999999</c:v>
                </c:pt>
                <c:pt idx="4983">
                  <c:v>869.14199999999948</c:v>
                </c:pt>
                <c:pt idx="4984">
                  <c:v>869.30399999999997</c:v>
                </c:pt>
                <c:pt idx="4985">
                  <c:v>869.47</c:v>
                </c:pt>
                <c:pt idx="4986">
                  <c:v>869.63499999999999</c:v>
                </c:pt>
                <c:pt idx="4987">
                  <c:v>869.80399999999997</c:v>
                </c:pt>
                <c:pt idx="4988">
                  <c:v>869.97199999999998</c:v>
                </c:pt>
                <c:pt idx="4989">
                  <c:v>870.14199999999948</c:v>
                </c:pt>
                <c:pt idx="4990">
                  <c:v>870.31799999999907</c:v>
                </c:pt>
                <c:pt idx="4991">
                  <c:v>870.5</c:v>
                </c:pt>
                <c:pt idx="4992">
                  <c:v>870.67300000000091</c:v>
                </c:pt>
                <c:pt idx="4993">
                  <c:v>870.83399999999949</c:v>
                </c:pt>
                <c:pt idx="4994">
                  <c:v>870.99</c:v>
                </c:pt>
                <c:pt idx="4995">
                  <c:v>871.149</c:v>
                </c:pt>
                <c:pt idx="4996">
                  <c:v>871.31299999999908</c:v>
                </c:pt>
                <c:pt idx="4997">
                  <c:v>871.44799999999896</c:v>
                </c:pt>
                <c:pt idx="4998">
                  <c:v>871.55199999999923</c:v>
                </c:pt>
                <c:pt idx="4999">
                  <c:v>871.67300000000091</c:v>
                </c:pt>
                <c:pt idx="5000">
                  <c:v>871.81199999999922</c:v>
                </c:pt>
                <c:pt idx="5001">
                  <c:v>871.95499999999947</c:v>
                </c:pt>
                <c:pt idx="5002">
                  <c:v>872.10699999999997</c:v>
                </c:pt>
                <c:pt idx="5003">
                  <c:v>872.26699999999948</c:v>
                </c:pt>
                <c:pt idx="5004">
                  <c:v>872.43299999999908</c:v>
                </c:pt>
                <c:pt idx="5005">
                  <c:v>872.60599999999999</c:v>
                </c:pt>
                <c:pt idx="5006">
                  <c:v>872.78099999999995</c:v>
                </c:pt>
                <c:pt idx="5007">
                  <c:v>872.94999999999948</c:v>
                </c:pt>
                <c:pt idx="5008">
                  <c:v>873.11800000000005</c:v>
                </c:pt>
                <c:pt idx="5009">
                  <c:v>873.28599999999994</c:v>
                </c:pt>
                <c:pt idx="5010">
                  <c:v>873.45099999999923</c:v>
                </c:pt>
                <c:pt idx="5011">
                  <c:v>873.61500000000001</c:v>
                </c:pt>
                <c:pt idx="5012">
                  <c:v>873.78500000000054</c:v>
                </c:pt>
                <c:pt idx="5013">
                  <c:v>873.95299999999895</c:v>
                </c:pt>
                <c:pt idx="5014">
                  <c:v>874.11800000000005</c:v>
                </c:pt>
                <c:pt idx="5015">
                  <c:v>874.29100000000005</c:v>
                </c:pt>
                <c:pt idx="5016">
                  <c:v>874.46899999999948</c:v>
                </c:pt>
                <c:pt idx="5017">
                  <c:v>874.64300000000003</c:v>
                </c:pt>
                <c:pt idx="5018">
                  <c:v>874.81499999999949</c:v>
                </c:pt>
                <c:pt idx="5019">
                  <c:v>874.97699999999998</c:v>
                </c:pt>
                <c:pt idx="5020">
                  <c:v>875.14099999999996</c:v>
                </c:pt>
                <c:pt idx="5021">
                  <c:v>875.30599999999947</c:v>
                </c:pt>
                <c:pt idx="5022">
                  <c:v>875.476</c:v>
                </c:pt>
                <c:pt idx="5023">
                  <c:v>875.64499999999998</c:v>
                </c:pt>
                <c:pt idx="5024">
                  <c:v>875.81099999999947</c:v>
                </c:pt>
                <c:pt idx="5025">
                  <c:v>875.97799999999938</c:v>
                </c:pt>
                <c:pt idx="5026">
                  <c:v>876.14599999999996</c:v>
                </c:pt>
                <c:pt idx="5027">
                  <c:v>876.31099999999947</c:v>
                </c:pt>
                <c:pt idx="5028">
                  <c:v>876.47400000000005</c:v>
                </c:pt>
                <c:pt idx="5029">
                  <c:v>876.64199999999948</c:v>
                </c:pt>
                <c:pt idx="5030">
                  <c:v>876.81199999999922</c:v>
                </c:pt>
                <c:pt idx="5031">
                  <c:v>876.98400000000004</c:v>
                </c:pt>
                <c:pt idx="5032">
                  <c:v>877.16</c:v>
                </c:pt>
                <c:pt idx="5033">
                  <c:v>877.33099999999922</c:v>
                </c:pt>
                <c:pt idx="5034">
                  <c:v>877.50300000000004</c:v>
                </c:pt>
                <c:pt idx="5035">
                  <c:v>877.67200000000003</c:v>
                </c:pt>
                <c:pt idx="5036">
                  <c:v>877.83799999999894</c:v>
                </c:pt>
                <c:pt idx="5037">
                  <c:v>878.00400000000002</c:v>
                </c:pt>
                <c:pt idx="5038">
                  <c:v>878.16899999999998</c:v>
                </c:pt>
                <c:pt idx="5039">
                  <c:v>878.33699999999908</c:v>
                </c:pt>
                <c:pt idx="5040">
                  <c:v>878.51199999999949</c:v>
                </c:pt>
                <c:pt idx="5041">
                  <c:v>878.68700000000001</c:v>
                </c:pt>
                <c:pt idx="5042">
                  <c:v>878.85999999999922</c:v>
                </c:pt>
                <c:pt idx="5043">
                  <c:v>879.03199999999947</c:v>
                </c:pt>
                <c:pt idx="5044">
                  <c:v>879.20600000000002</c:v>
                </c:pt>
                <c:pt idx="5045">
                  <c:v>879.37699999999938</c:v>
                </c:pt>
                <c:pt idx="5046">
                  <c:v>879.54499999999996</c:v>
                </c:pt>
                <c:pt idx="5047">
                  <c:v>879.71500000000003</c:v>
                </c:pt>
                <c:pt idx="5048">
                  <c:v>879.88699999999949</c:v>
                </c:pt>
                <c:pt idx="5049">
                  <c:v>880.06099999999947</c:v>
                </c:pt>
                <c:pt idx="5050">
                  <c:v>880.22699999999998</c:v>
                </c:pt>
                <c:pt idx="5051">
                  <c:v>880.39300000000003</c:v>
                </c:pt>
                <c:pt idx="5052">
                  <c:v>880.55899999999997</c:v>
                </c:pt>
                <c:pt idx="5053">
                  <c:v>880.72799999999938</c:v>
                </c:pt>
                <c:pt idx="5054">
                  <c:v>880.90599999999949</c:v>
                </c:pt>
                <c:pt idx="5055">
                  <c:v>881.08399999999995</c:v>
                </c:pt>
                <c:pt idx="5056">
                  <c:v>881.25699999999949</c:v>
                </c:pt>
                <c:pt idx="5057">
                  <c:v>881.42099999999948</c:v>
                </c:pt>
                <c:pt idx="5058">
                  <c:v>881.58299999999997</c:v>
                </c:pt>
                <c:pt idx="5059">
                  <c:v>881.74300000000005</c:v>
                </c:pt>
                <c:pt idx="5060">
                  <c:v>881.90300000000002</c:v>
                </c:pt>
                <c:pt idx="5061">
                  <c:v>882.06599999999946</c:v>
                </c:pt>
                <c:pt idx="5062">
                  <c:v>882.23199999999997</c:v>
                </c:pt>
                <c:pt idx="5063">
                  <c:v>882.39499999999998</c:v>
                </c:pt>
                <c:pt idx="5064">
                  <c:v>882.55799999999908</c:v>
                </c:pt>
                <c:pt idx="5065">
                  <c:v>882.71900000000005</c:v>
                </c:pt>
                <c:pt idx="5066">
                  <c:v>882.88300000000004</c:v>
                </c:pt>
                <c:pt idx="5067">
                  <c:v>883.05399999999997</c:v>
                </c:pt>
                <c:pt idx="5068">
                  <c:v>883.22900000000004</c:v>
                </c:pt>
                <c:pt idx="5069">
                  <c:v>883.399</c:v>
                </c:pt>
                <c:pt idx="5070">
                  <c:v>883.56499999999949</c:v>
                </c:pt>
                <c:pt idx="5071">
                  <c:v>883.73099999999999</c:v>
                </c:pt>
                <c:pt idx="5072">
                  <c:v>883.89300000000003</c:v>
                </c:pt>
                <c:pt idx="5073">
                  <c:v>884.05399999999997</c:v>
                </c:pt>
                <c:pt idx="5074">
                  <c:v>884.21900000000005</c:v>
                </c:pt>
                <c:pt idx="5075">
                  <c:v>884.38599999999997</c:v>
                </c:pt>
                <c:pt idx="5076">
                  <c:v>884.553</c:v>
                </c:pt>
                <c:pt idx="5077">
                  <c:v>884.71900000000005</c:v>
                </c:pt>
                <c:pt idx="5078">
                  <c:v>884.89499999999998</c:v>
                </c:pt>
                <c:pt idx="5079">
                  <c:v>885.07500000000005</c:v>
                </c:pt>
                <c:pt idx="5080">
                  <c:v>885.25199999999938</c:v>
                </c:pt>
                <c:pt idx="5081">
                  <c:v>885.43599999999947</c:v>
                </c:pt>
                <c:pt idx="5082">
                  <c:v>885.62199999999996</c:v>
                </c:pt>
                <c:pt idx="5083">
                  <c:v>885.8</c:v>
                </c:pt>
                <c:pt idx="5084">
                  <c:v>885.97400000000005</c:v>
                </c:pt>
                <c:pt idx="5085">
                  <c:v>886.14099999999996</c:v>
                </c:pt>
                <c:pt idx="5086">
                  <c:v>886.31299999999908</c:v>
                </c:pt>
                <c:pt idx="5087">
                  <c:v>886.48900000000003</c:v>
                </c:pt>
                <c:pt idx="5088">
                  <c:v>886.66499999999996</c:v>
                </c:pt>
                <c:pt idx="5089">
                  <c:v>886.83799999999894</c:v>
                </c:pt>
                <c:pt idx="5090">
                  <c:v>887.005</c:v>
                </c:pt>
                <c:pt idx="5091">
                  <c:v>887.16699999999946</c:v>
                </c:pt>
                <c:pt idx="5092">
                  <c:v>887.33199999999908</c:v>
                </c:pt>
                <c:pt idx="5093">
                  <c:v>887.49400000000003</c:v>
                </c:pt>
                <c:pt idx="5094">
                  <c:v>887.65800000000002</c:v>
                </c:pt>
                <c:pt idx="5095">
                  <c:v>887.82199999999909</c:v>
                </c:pt>
                <c:pt idx="5096">
                  <c:v>887.98500000000001</c:v>
                </c:pt>
                <c:pt idx="5097">
                  <c:v>888.15</c:v>
                </c:pt>
                <c:pt idx="5098">
                  <c:v>888.31599999999946</c:v>
                </c:pt>
                <c:pt idx="5099">
                  <c:v>888.48800000000051</c:v>
                </c:pt>
                <c:pt idx="5100">
                  <c:v>888.66099999999949</c:v>
                </c:pt>
                <c:pt idx="5101">
                  <c:v>888.83099999999922</c:v>
                </c:pt>
                <c:pt idx="5102">
                  <c:v>889.005</c:v>
                </c:pt>
                <c:pt idx="5103">
                  <c:v>889.17800000000079</c:v>
                </c:pt>
                <c:pt idx="5104">
                  <c:v>889.34599999999909</c:v>
                </c:pt>
                <c:pt idx="5105">
                  <c:v>889.505</c:v>
                </c:pt>
                <c:pt idx="5106">
                  <c:v>889.66199999999947</c:v>
                </c:pt>
                <c:pt idx="5107">
                  <c:v>889.82799999999895</c:v>
                </c:pt>
                <c:pt idx="5108">
                  <c:v>889.99599999999998</c:v>
                </c:pt>
                <c:pt idx="5109">
                  <c:v>890.16300000000001</c:v>
                </c:pt>
                <c:pt idx="5110">
                  <c:v>890.32499999999948</c:v>
                </c:pt>
                <c:pt idx="5111">
                  <c:v>890.48500000000001</c:v>
                </c:pt>
                <c:pt idx="5112">
                  <c:v>890.64800000000002</c:v>
                </c:pt>
                <c:pt idx="5113">
                  <c:v>890.81199999999922</c:v>
                </c:pt>
                <c:pt idx="5114">
                  <c:v>890.97799999999938</c:v>
                </c:pt>
                <c:pt idx="5115">
                  <c:v>891.14300000000003</c:v>
                </c:pt>
                <c:pt idx="5116">
                  <c:v>891.31</c:v>
                </c:pt>
                <c:pt idx="5117">
                  <c:v>891.47500000000002</c:v>
                </c:pt>
                <c:pt idx="5118">
                  <c:v>891.64300000000003</c:v>
                </c:pt>
                <c:pt idx="5119">
                  <c:v>891.81499999999949</c:v>
                </c:pt>
                <c:pt idx="5120">
                  <c:v>891.99199999999996</c:v>
                </c:pt>
                <c:pt idx="5121">
                  <c:v>892.16599999999949</c:v>
                </c:pt>
                <c:pt idx="5122">
                  <c:v>892.33599999999922</c:v>
                </c:pt>
                <c:pt idx="5123">
                  <c:v>892.50300000000004</c:v>
                </c:pt>
                <c:pt idx="5124">
                  <c:v>892.66699999999946</c:v>
                </c:pt>
                <c:pt idx="5125">
                  <c:v>892.82899999999938</c:v>
                </c:pt>
                <c:pt idx="5126">
                  <c:v>892.99400000000003</c:v>
                </c:pt>
                <c:pt idx="5127">
                  <c:v>893.15899999999999</c:v>
                </c:pt>
                <c:pt idx="5128">
                  <c:v>893.32699999999909</c:v>
                </c:pt>
                <c:pt idx="5129">
                  <c:v>893.49099999999999</c:v>
                </c:pt>
                <c:pt idx="5130">
                  <c:v>893.65199999999948</c:v>
                </c:pt>
                <c:pt idx="5131">
                  <c:v>893.81099999999947</c:v>
                </c:pt>
                <c:pt idx="5132">
                  <c:v>893.97900000000004</c:v>
                </c:pt>
                <c:pt idx="5133">
                  <c:v>894.15</c:v>
                </c:pt>
                <c:pt idx="5134">
                  <c:v>894.32799999999895</c:v>
                </c:pt>
                <c:pt idx="5135">
                  <c:v>894.50800000000004</c:v>
                </c:pt>
                <c:pt idx="5136">
                  <c:v>894.67900000000054</c:v>
                </c:pt>
                <c:pt idx="5137">
                  <c:v>894.84699999999896</c:v>
                </c:pt>
                <c:pt idx="5138">
                  <c:v>895.01300000000003</c:v>
                </c:pt>
                <c:pt idx="5139">
                  <c:v>895.18200000000002</c:v>
                </c:pt>
                <c:pt idx="5140">
                  <c:v>895.35199999999895</c:v>
                </c:pt>
                <c:pt idx="5141">
                  <c:v>895.52599999999939</c:v>
                </c:pt>
                <c:pt idx="5142">
                  <c:v>895.69900000000052</c:v>
                </c:pt>
                <c:pt idx="5143">
                  <c:v>895.86899999999946</c:v>
                </c:pt>
                <c:pt idx="5144">
                  <c:v>896.03599999999949</c:v>
                </c:pt>
                <c:pt idx="5145">
                  <c:v>896.21699999999998</c:v>
                </c:pt>
                <c:pt idx="5146">
                  <c:v>896.399</c:v>
                </c:pt>
                <c:pt idx="5147">
                  <c:v>896.57799999999997</c:v>
                </c:pt>
                <c:pt idx="5148">
                  <c:v>896.74699999999996</c:v>
                </c:pt>
                <c:pt idx="5149">
                  <c:v>896.91199999999947</c:v>
                </c:pt>
                <c:pt idx="5150">
                  <c:v>897.07400000000052</c:v>
                </c:pt>
                <c:pt idx="5151">
                  <c:v>897.24</c:v>
                </c:pt>
                <c:pt idx="5152">
                  <c:v>897.40499999999997</c:v>
                </c:pt>
                <c:pt idx="5153">
                  <c:v>897.57600000000002</c:v>
                </c:pt>
                <c:pt idx="5154">
                  <c:v>897.74800000000005</c:v>
                </c:pt>
                <c:pt idx="5155">
                  <c:v>897.92</c:v>
                </c:pt>
                <c:pt idx="5156">
                  <c:v>898.08100000000002</c:v>
                </c:pt>
                <c:pt idx="5157">
                  <c:v>898.23699999999997</c:v>
                </c:pt>
                <c:pt idx="5158">
                  <c:v>898.39300000000003</c:v>
                </c:pt>
                <c:pt idx="5159">
                  <c:v>898.55</c:v>
                </c:pt>
                <c:pt idx="5160">
                  <c:v>898.70799999999997</c:v>
                </c:pt>
                <c:pt idx="5161">
                  <c:v>898.87300000000005</c:v>
                </c:pt>
                <c:pt idx="5162">
                  <c:v>899.04599999999948</c:v>
                </c:pt>
                <c:pt idx="5163">
                  <c:v>899.22199999999998</c:v>
                </c:pt>
                <c:pt idx="5164">
                  <c:v>899.39699999999948</c:v>
                </c:pt>
                <c:pt idx="5165">
                  <c:v>899.57</c:v>
                </c:pt>
                <c:pt idx="5166">
                  <c:v>899.73699999999997</c:v>
                </c:pt>
                <c:pt idx="5167">
                  <c:v>899.90499999999997</c:v>
                </c:pt>
                <c:pt idx="5168">
                  <c:v>900.077</c:v>
                </c:pt>
                <c:pt idx="5169">
                  <c:v>900.25</c:v>
                </c:pt>
                <c:pt idx="5170">
                  <c:v>900.42</c:v>
                </c:pt>
                <c:pt idx="5171">
                  <c:v>900.58399999999995</c:v>
                </c:pt>
                <c:pt idx="5172">
                  <c:v>900.75</c:v>
                </c:pt>
                <c:pt idx="5173">
                  <c:v>900.91199999999947</c:v>
                </c:pt>
                <c:pt idx="5174">
                  <c:v>901.072</c:v>
                </c:pt>
                <c:pt idx="5175">
                  <c:v>901.23400000000004</c:v>
                </c:pt>
                <c:pt idx="5176">
                  <c:v>901.39599999999996</c:v>
                </c:pt>
                <c:pt idx="5177">
                  <c:v>901.55699999999922</c:v>
                </c:pt>
                <c:pt idx="5178">
                  <c:v>901.721</c:v>
                </c:pt>
                <c:pt idx="5179">
                  <c:v>901.88599999999997</c:v>
                </c:pt>
                <c:pt idx="5180">
                  <c:v>902.05199999999923</c:v>
                </c:pt>
                <c:pt idx="5181">
                  <c:v>902.21699999999998</c:v>
                </c:pt>
                <c:pt idx="5182">
                  <c:v>902.38300000000004</c:v>
                </c:pt>
                <c:pt idx="5183">
                  <c:v>902.55399999999997</c:v>
                </c:pt>
                <c:pt idx="5184">
                  <c:v>902.72199999999998</c:v>
                </c:pt>
                <c:pt idx="5185">
                  <c:v>902.89199999999948</c:v>
                </c:pt>
                <c:pt idx="5186">
                  <c:v>903.06</c:v>
                </c:pt>
                <c:pt idx="5187">
                  <c:v>903.22699999999998</c:v>
                </c:pt>
                <c:pt idx="5188">
                  <c:v>903.404</c:v>
                </c:pt>
                <c:pt idx="5189">
                  <c:v>903.58399999999995</c:v>
                </c:pt>
                <c:pt idx="5190">
                  <c:v>903.76</c:v>
                </c:pt>
                <c:pt idx="5191">
                  <c:v>903.92699999999923</c:v>
                </c:pt>
                <c:pt idx="5192">
                  <c:v>904.08900000000051</c:v>
                </c:pt>
                <c:pt idx="5193">
                  <c:v>904.25</c:v>
                </c:pt>
                <c:pt idx="5194">
                  <c:v>904.41099999999949</c:v>
                </c:pt>
                <c:pt idx="5195">
                  <c:v>904.57500000000005</c:v>
                </c:pt>
                <c:pt idx="5196">
                  <c:v>904.73800000000051</c:v>
                </c:pt>
                <c:pt idx="5197">
                  <c:v>904.91</c:v>
                </c:pt>
                <c:pt idx="5198">
                  <c:v>905.08100000000002</c:v>
                </c:pt>
                <c:pt idx="5199">
                  <c:v>905.24699999999996</c:v>
                </c:pt>
                <c:pt idx="5200">
                  <c:v>905.41499999999996</c:v>
                </c:pt>
                <c:pt idx="5201">
                  <c:v>905.58399999999995</c:v>
                </c:pt>
                <c:pt idx="5202">
                  <c:v>905.75</c:v>
                </c:pt>
                <c:pt idx="5203">
                  <c:v>905.91599999999949</c:v>
                </c:pt>
                <c:pt idx="5204">
                  <c:v>906.07600000000002</c:v>
                </c:pt>
                <c:pt idx="5205">
                  <c:v>906.23299999999949</c:v>
                </c:pt>
                <c:pt idx="5206">
                  <c:v>906.38599999999997</c:v>
                </c:pt>
                <c:pt idx="5207">
                  <c:v>906.54199999999946</c:v>
                </c:pt>
                <c:pt idx="5208">
                  <c:v>906.70799999999997</c:v>
                </c:pt>
                <c:pt idx="5209">
                  <c:v>906.87699999999938</c:v>
                </c:pt>
                <c:pt idx="5210">
                  <c:v>907.04499999999996</c:v>
                </c:pt>
                <c:pt idx="5211">
                  <c:v>907.21600000000001</c:v>
                </c:pt>
                <c:pt idx="5212">
                  <c:v>907.38499999999999</c:v>
                </c:pt>
                <c:pt idx="5213">
                  <c:v>907.55099999999948</c:v>
                </c:pt>
                <c:pt idx="5214">
                  <c:v>907.71799999999996</c:v>
                </c:pt>
                <c:pt idx="5215">
                  <c:v>907.88199999999949</c:v>
                </c:pt>
                <c:pt idx="5216">
                  <c:v>908.048</c:v>
                </c:pt>
                <c:pt idx="5217">
                  <c:v>908.21600000000001</c:v>
                </c:pt>
                <c:pt idx="5218">
                  <c:v>908.39</c:v>
                </c:pt>
                <c:pt idx="5219">
                  <c:v>908.5669999999991</c:v>
                </c:pt>
                <c:pt idx="5220">
                  <c:v>908.745</c:v>
                </c:pt>
                <c:pt idx="5221">
                  <c:v>908.92099999999948</c:v>
                </c:pt>
                <c:pt idx="5222">
                  <c:v>909.09</c:v>
                </c:pt>
                <c:pt idx="5223">
                  <c:v>909.26099999999997</c:v>
                </c:pt>
                <c:pt idx="5224">
                  <c:v>909.43499999999949</c:v>
                </c:pt>
                <c:pt idx="5225">
                  <c:v>909.60500000000002</c:v>
                </c:pt>
                <c:pt idx="5226">
                  <c:v>909.77000000000055</c:v>
                </c:pt>
                <c:pt idx="5227">
                  <c:v>909.93699999999922</c:v>
                </c:pt>
                <c:pt idx="5228">
                  <c:v>910.101</c:v>
                </c:pt>
                <c:pt idx="5229">
                  <c:v>910.26599999999996</c:v>
                </c:pt>
                <c:pt idx="5230">
                  <c:v>910.43499999999949</c:v>
                </c:pt>
                <c:pt idx="5231">
                  <c:v>910.61</c:v>
                </c:pt>
                <c:pt idx="5232">
                  <c:v>910.78099999999995</c:v>
                </c:pt>
                <c:pt idx="5233">
                  <c:v>910.95099999999923</c:v>
                </c:pt>
                <c:pt idx="5234">
                  <c:v>911.12199999999996</c:v>
                </c:pt>
                <c:pt idx="5235">
                  <c:v>911.29500000000053</c:v>
                </c:pt>
                <c:pt idx="5236">
                  <c:v>911.47699999999998</c:v>
                </c:pt>
                <c:pt idx="5237">
                  <c:v>911.66399999999999</c:v>
                </c:pt>
                <c:pt idx="5238">
                  <c:v>911.84599999999909</c:v>
                </c:pt>
                <c:pt idx="5239">
                  <c:v>912.024</c:v>
                </c:pt>
                <c:pt idx="5240">
                  <c:v>912.19500000000005</c:v>
                </c:pt>
                <c:pt idx="5241">
                  <c:v>912.36599999999908</c:v>
                </c:pt>
                <c:pt idx="5242">
                  <c:v>912.53899999999999</c:v>
                </c:pt>
                <c:pt idx="5243">
                  <c:v>912.70699999999999</c:v>
                </c:pt>
                <c:pt idx="5244">
                  <c:v>912.87</c:v>
                </c:pt>
                <c:pt idx="5245">
                  <c:v>913.03</c:v>
                </c:pt>
                <c:pt idx="5246">
                  <c:v>913.19200000000001</c:v>
                </c:pt>
                <c:pt idx="5247">
                  <c:v>913.35699999999895</c:v>
                </c:pt>
                <c:pt idx="5248">
                  <c:v>913.529</c:v>
                </c:pt>
                <c:pt idx="5249">
                  <c:v>913.70299999999997</c:v>
                </c:pt>
                <c:pt idx="5250">
                  <c:v>913.87699999999938</c:v>
                </c:pt>
                <c:pt idx="5251">
                  <c:v>914.048</c:v>
                </c:pt>
                <c:pt idx="5252">
                  <c:v>914.21400000000051</c:v>
                </c:pt>
                <c:pt idx="5253">
                  <c:v>914.38199999999949</c:v>
                </c:pt>
                <c:pt idx="5254">
                  <c:v>914.54099999999949</c:v>
                </c:pt>
                <c:pt idx="5255">
                  <c:v>914.702</c:v>
                </c:pt>
                <c:pt idx="5256">
                  <c:v>914.86699999999882</c:v>
                </c:pt>
                <c:pt idx="5257">
                  <c:v>915.03399999999999</c:v>
                </c:pt>
                <c:pt idx="5258">
                  <c:v>915.20399999999995</c:v>
                </c:pt>
                <c:pt idx="5259">
                  <c:v>915.375</c:v>
                </c:pt>
                <c:pt idx="5260">
                  <c:v>915.54499999999996</c:v>
                </c:pt>
                <c:pt idx="5261">
                  <c:v>915.71199999999999</c:v>
                </c:pt>
                <c:pt idx="5262">
                  <c:v>915.88400000000001</c:v>
                </c:pt>
                <c:pt idx="5263">
                  <c:v>916.05799999999908</c:v>
                </c:pt>
                <c:pt idx="5264">
                  <c:v>916.23199999999997</c:v>
                </c:pt>
                <c:pt idx="5265">
                  <c:v>916.40599999999949</c:v>
                </c:pt>
                <c:pt idx="5266">
                  <c:v>916.57600000000002</c:v>
                </c:pt>
                <c:pt idx="5267">
                  <c:v>916.74400000000003</c:v>
                </c:pt>
                <c:pt idx="5268">
                  <c:v>916.91099999999949</c:v>
                </c:pt>
                <c:pt idx="5269">
                  <c:v>917.077</c:v>
                </c:pt>
                <c:pt idx="5270">
                  <c:v>917.24199999999996</c:v>
                </c:pt>
                <c:pt idx="5271">
                  <c:v>917.40800000000002</c:v>
                </c:pt>
                <c:pt idx="5272">
                  <c:v>917.57600000000002</c:v>
                </c:pt>
                <c:pt idx="5273">
                  <c:v>917.74400000000003</c:v>
                </c:pt>
                <c:pt idx="5274">
                  <c:v>917.91</c:v>
                </c:pt>
                <c:pt idx="5275">
                  <c:v>918.07400000000052</c:v>
                </c:pt>
                <c:pt idx="5276">
                  <c:v>918.24300000000005</c:v>
                </c:pt>
                <c:pt idx="5277">
                  <c:v>918.41</c:v>
                </c:pt>
                <c:pt idx="5278">
                  <c:v>918.57799999999997</c:v>
                </c:pt>
                <c:pt idx="5279">
                  <c:v>918.74800000000005</c:v>
                </c:pt>
                <c:pt idx="5280">
                  <c:v>918.91899999999998</c:v>
                </c:pt>
                <c:pt idx="5281">
                  <c:v>919.096</c:v>
                </c:pt>
                <c:pt idx="5282">
                  <c:v>919.26499999999999</c:v>
                </c:pt>
                <c:pt idx="5283">
                  <c:v>919.43599999999947</c:v>
                </c:pt>
                <c:pt idx="5284">
                  <c:v>919.60900000000004</c:v>
                </c:pt>
                <c:pt idx="5285">
                  <c:v>919.78300000000092</c:v>
                </c:pt>
                <c:pt idx="5286">
                  <c:v>919.95499999999947</c:v>
                </c:pt>
                <c:pt idx="5287">
                  <c:v>920.12400000000002</c:v>
                </c:pt>
                <c:pt idx="5288">
                  <c:v>920.29300000000092</c:v>
                </c:pt>
                <c:pt idx="5289">
                  <c:v>920.46499999999946</c:v>
                </c:pt>
                <c:pt idx="5290">
                  <c:v>920.63400000000001</c:v>
                </c:pt>
                <c:pt idx="5291">
                  <c:v>920.80899999999997</c:v>
                </c:pt>
                <c:pt idx="5292">
                  <c:v>920.98199999999997</c:v>
                </c:pt>
                <c:pt idx="5293">
                  <c:v>921.15099999999939</c:v>
                </c:pt>
                <c:pt idx="5294">
                  <c:v>921.32399999999996</c:v>
                </c:pt>
                <c:pt idx="5295">
                  <c:v>921.495</c:v>
                </c:pt>
                <c:pt idx="5296">
                  <c:v>921.66399999999999</c:v>
                </c:pt>
                <c:pt idx="5297">
                  <c:v>921.82699999999909</c:v>
                </c:pt>
                <c:pt idx="5298">
                  <c:v>921.98599999999999</c:v>
                </c:pt>
                <c:pt idx="5299">
                  <c:v>922.14599999999996</c:v>
                </c:pt>
                <c:pt idx="5300">
                  <c:v>922.31399999999996</c:v>
                </c:pt>
                <c:pt idx="5301">
                  <c:v>922.47900000000004</c:v>
                </c:pt>
                <c:pt idx="5302">
                  <c:v>922.64599999999996</c:v>
                </c:pt>
                <c:pt idx="5303">
                  <c:v>922.81299999999908</c:v>
                </c:pt>
                <c:pt idx="5304">
                  <c:v>922.97699999999998</c:v>
                </c:pt>
                <c:pt idx="5305">
                  <c:v>923.13900000000001</c:v>
                </c:pt>
                <c:pt idx="5306">
                  <c:v>923.30199999999923</c:v>
                </c:pt>
                <c:pt idx="5307">
                  <c:v>923.46699999999908</c:v>
                </c:pt>
                <c:pt idx="5308">
                  <c:v>923.63800000000003</c:v>
                </c:pt>
                <c:pt idx="5309">
                  <c:v>923.81399999999996</c:v>
                </c:pt>
                <c:pt idx="5310">
                  <c:v>923.98299999999949</c:v>
                </c:pt>
                <c:pt idx="5311">
                  <c:v>924.15300000000002</c:v>
                </c:pt>
                <c:pt idx="5312">
                  <c:v>924.32499999999948</c:v>
                </c:pt>
                <c:pt idx="5313">
                  <c:v>924.495</c:v>
                </c:pt>
                <c:pt idx="5314">
                  <c:v>924.66499999999996</c:v>
                </c:pt>
                <c:pt idx="5315">
                  <c:v>924.83699999999908</c:v>
                </c:pt>
                <c:pt idx="5316">
                  <c:v>925.01499999999999</c:v>
                </c:pt>
                <c:pt idx="5317">
                  <c:v>925.19500000000005</c:v>
                </c:pt>
                <c:pt idx="5318">
                  <c:v>925.37400000000002</c:v>
                </c:pt>
                <c:pt idx="5319">
                  <c:v>925.54899999999998</c:v>
                </c:pt>
                <c:pt idx="5320">
                  <c:v>925.71600000000001</c:v>
                </c:pt>
                <c:pt idx="5321">
                  <c:v>925.88300000000004</c:v>
                </c:pt>
                <c:pt idx="5322">
                  <c:v>926.05199999999923</c:v>
                </c:pt>
                <c:pt idx="5323">
                  <c:v>926.21900000000005</c:v>
                </c:pt>
                <c:pt idx="5324">
                  <c:v>926.38400000000001</c:v>
                </c:pt>
                <c:pt idx="5325">
                  <c:v>926.55</c:v>
                </c:pt>
                <c:pt idx="5326">
                  <c:v>926.721</c:v>
                </c:pt>
                <c:pt idx="5327">
                  <c:v>926.89199999999948</c:v>
                </c:pt>
                <c:pt idx="5328">
                  <c:v>927.06399999999996</c:v>
                </c:pt>
                <c:pt idx="5329">
                  <c:v>927.23599999999999</c:v>
                </c:pt>
                <c:pt idx="5330">
                  <c:v>927.40800000000002</c:v>
                </c:pt>
                <c:pt idx="5331">
                  <c:v>927.57899999999995</c:v>
                </c:pt>
                <c:pt idx="5332">
                  <c:v>927.75199999999938</c:v>
                </c:pt>
                <c:pt idx="5333">
                  <c:v>927.923</c:v>
                </c:pt>
                <c:pt idx="5334">
                  <c:v>928.09299999999996</c:v>
                </c:pt>
                <c:pt idx="5335">
                  <c:v>928.26</c:v>
                </c:pt>
                <c:pt idx="5336">
                  <c:v>928.428</c:v>
                </c:pt>
                <c:pt idx="5337">
                  <c:v>928.59199999999998</c:v>
                </c:pt>
                <c:pt idx="5338">
                  <c:v>928.75699999999949</c:v>
                </c:pt>
                <c:pt idx="5339">
                  <c:v>928.923</c:v>
                </c:pt>
                <c:pt idx="5340">
                  <c:v>929.08699999999999</c:v>
                </c:pt>
                <c:pt idx="5341">
                  <c:v>929.25300000000004</c:v>
                </c:pt>
                <c:pt idx="5342">
                  <c:v>929.41599999999949</c:v>
                </c:pt>
                <c:pt idx="5343">
                  <c:v>929.58</c:v>
                </c:pt>
                <c:pt idx="5344">
                  <c:v>929.74</c:v>
                </c:pt>
                <c:pt idx="5345">
                  <c:v>929.89800000000002</c:v>
                </c:pt>
                <c:pt idx="5346">
                  <c:v>930.05099999999948</c:v>
                </c:pt>
                <c:pt idx="5347">
                  <c:v>930.20799999999997</c:v>
                </c:pt>
                <c:pt idx="5348">
                  <c:v>930.37199999999996</c:v>
                </c:pt>
                <c:pt idx="5349">
                  <c:v>930.548</c:v>
                </c:pt>
                <c:pt idx="5350">
                  <c:v>930.72</c:v>
                </c:pt>
                <c:pt idx="5351">
                  <c:v>930.88900000000001</c:v>
                </c:pt>
                <c:pt idx="5352">
                  <c:v>931.06099999999947</c:v>
                </c:pt>
                <c:pt idx="5353">
                  <c:v>931.23099999999999</c:v>
                </c:pt>
                <c:pt idx="5354">
                  <c:v>931.39599999999996</c:v>
                </c:pt>
                <c:pt idx="5355">
                  <c:v>931.55599999999947</c:v>
                </c:pt>
                <c:pt idx="5356">
                  <c:v>931.721</c:v>
                </c:pt>
                <c:pt idx="5357">
                  <c:v>931.88800000000003</c:v>
                </c:pt>
                <c:pt idx="5358">
                  <c:v>932.05199999999923</c:v>
                </c:pt>
                <c:pt idx="5359">
                  <c:v>932.21799999999996</c:v>
                </c:pt>
                <c:pt idx="5360">
                  <c:v>932.38800000000003</c:v>
                </c:pt>
                <c:pt idx="5361">
                  <c:v>932.55199999999923</c:v>
                </c:pt>
                <c:pt idx="5362">
                  <c:v>932.71500000000003</c:v>
                </c:pt>
                <c:pt idx="5363">
                  <c:v>932.875</c:v>
                </c:pt>
                <c:pt idx="5364">
                  <c:v>933.03399999999999</c:v>
                </c:pt>
                <c:pt idx="5365">
                  <c:v>933.19600000000003</c:v>
                </c:pt>
                <c:pt idx="5366">
                  <c:v>933.35999999999922</c:v>
                </c:pt>
                <c:pt idx="5367">
                  <c:v>933.52599999999939</c:v>
                </c:pt>
                <c:pt idx="5368">
                  <c:v>933.69</c:v>
                </c:pt>
                <c:pt idx="5369">
                  <c:v>933.85299999999859</c:v>
                </c:pt>
                <c:pt idx="5370">
                  <c:v>934.02599999999939</c:v>
                </c:pt>
                <c:pt idx="5371">
                  <c:v>934.2</c:v>
                </c:pt>
                <c:pt idx="5372">
                  <c:v>934.36899999999946</c:v>
                </c:pt>
                <c:pt idx="5373">
                  <c:v>934.53399999999999</c:v>
                </c:pt>
                <c:pt idx="5374">
                  <c:v>934.70500000000004</c:v>
                </c:pt>
                <c:pt idx="5375">
                  <c:v>934.87300000000005</c:v>
                </c:pt>
                <c:pt idx="5376">
                  <c:v>935.04199999999946</c:v>
                </c:pt>
                <c:pt idx="5377">
                  <c:v>935.21100000000001</c:v>
                </c:pt>
                <c:pt idx="5378">
                  <c:v>935.37800000000004</c:v>
                </c:pt>
                <c:pt idx="5379">
                  <c:v>935.54399999999998</c:v>
                </c:pt>
                <c:pt idx="5380">
                  <c:v>935.70899999999995</c:v>
                </c:pt>
                <c:pt idx="5381">
                  <c:v>935.87300000000005</c:v>
                </c:pt>
                <c:pt idx="5382">
                  <c:v>936.03499999999997</c:v>
                </c:pt>
                <c:pt idx="5383">
                  <c:v>936.20399999999995</c:v>
                </c:pt>
                <c:pt idx="5384">
                  <c:v>936.37800000000004</c:v>
                </c:pt>
                <c:pt idx="5385">
                  <c:v>936.54300000000001</c:v>
                </c:pt>
                <c:pt idx="5386">
                  <c:v>936.70500000000004</c:v>
                </c:pt>
                <c:pt idx="5387">
                  <c:v>936.86300000000006</c:v>
                </c:pt>
                <c:pt idx="5388">
                  <c:v>937.024</c:v>
                </c:pt>
                <c:pt idx="5389">
                  <c:v>937.18799999999999</c:v>
                </c:pt>
                <c:pt idx="5390">
                  <c:v>937.35999999999922</c:v>
                </c:pt>
                <c:pt idx="5391">
                  <c:v>937.53599999999949</c:v>
                </c:pt>
                <c:pt idx="5392">
                  <c:v>937.70799999999997</c:v>
                </c:pt>
                <c:pt idx="5393">
                  <c:v>937.87599999999998</c:v>
                </c:pt>
                <c:pt idx="5394">
                  <c:v>938.04199999999946</c:v>
                </c:pt>
                <c:pt idx="5395">
                  <c:v>938.21400000000051</c:v>
                </c:pt>
                <c:pt idx="5396">
                  <c:v>938.38900000000001</c:v>
                </c:pt>
                <c:pt idx="5397">
                  <c:v>938.56</c:v>
                </c:pt>
                <c:pt idx="5398">
                  <c:v>938.726</c:v>
                </c:pt>
                <c:pt idx="5399">
                  <c:v>938.89400000000001</c:v>
                </c:pt>
                <c:pt idx="5400">
                  <c:v>939.06599999999946</c:v>
                </c:pt>
                <c:pt idx="5401">
                  <c:v>939.23299999999949</c:v>
                </c:pt>
                <c:pt idx="5402">
                  <c:v>939.404</c:v>
                </c:pt>
                <c:pt idx="5403">
                  <c:v>939.57500000000005</c:v>
                </c:pt>
                <c:pt idx="5404">
                  <c:v>939.74699999999996</c:v>
                </c:pt>
                <c:pt idx="5405">
                  <c:v>939.92399999999998</c:v>
                </c:pt>
                <c:pt idx="5406">
                  <c:v>940.10299999999938</c:v>
                </c:pt>
                <c:pt idx="5407">
                  <c:v>940.27400000000091</c:v>
                </c:pt>
                <c:pt idx="5408">
                  <c:v>940.44699999999909</c:v>
                </c:pt>
                <c:pt idx="5409">
                  <c:v>940.62300000000005</c:v>
                </c:pt>
                <c:pt idx="5410">
                  <c:v>940.803</c:v>
                </c:pt>
                <c:pt idx="5411">
                  <c:v>940.98</c:v>
                </c:pt>
                <c:pt idx="5412">
                  <c:v>941.15099999999939</c:v>
                </c:pt>
                <c:pt idx="5413">
                  <c:v>941.32499999999948</c:v>
                </c:pt>
                <c:pt idx="5414">
                  <c:v>941.505</c:v>
                </c:pt>
                <c:pt idx="5415">
                  <c:v>941.67800000000079</c:v>
                </c:pt>
                <c:pt idx="5416">
                  <c:v>941.84599999999909</c:v>
                </c:pt>
                <c:pt idx="5417">
                  <c:v>942.01599999999996</c:v>
                </c:pt>
                <c:pt idx="5418">
                  <c:v>942.18200000000002</c:v>
                </c:pt>
                <c:pt idx="5419">
                  <c:v>942.34399999999948</c:v>
                </c:pt>
                <c:pt idx="5420">
                  <c:v>942.50699999999949</c:v>
                </c:pt>
                <c:pt idx="5421">
                  <c:v>942.67200000000003</c:v>
                </c:pt>
                <c:pt idx="5422">
                  <c:v>942.83799999999894</c:v>
                </c:pt>
                <c:pt idx="5423">
                  <c:v>943.005</c:v>
                </c:pt>
                <c:pt idx="5424">
                  <c:v>943.17700000000002</c:v>
                </c:pt>
                <c:pt idx="5425">
                  <c:v>943.35499999999922</c:v>
                </c:pt>
                <c:pt idx="5426">
                  <c:v>943.53099999999949</c:v>
                </c:pt>
                <c:pt idx="5427">
                  <c:v>943.71</c:v>
                </c:pt>
                <c:pt idx="5428">
                  <c:v>943.88699999999949</c:v>
                </c:pt>
                <c:pt idx="5429">
                  <c:v>944.05599999999947</c:v>
                </c:pt>
                <c:pt idx="5430">
                  <c:v>944.22699999999998</c:v>
                </c:pt>
                <c:pt idx="5431">
                  <c:v>944.39599999999996</c:v>
                </c:pt>
                <c:pt idx="5432">
                  <c:v>944.55699999999922</c:v>
                </c:pt>
                <c:pt idx="5433">
                  <c:v>944.72199999999998</c:v>
                </c:pt>
                <c:pt idx="5434">
                  <c:v>944.88800000000003</c:v>
                </c:pt>
                <c:pt idx="5435">
                  <c:v>945.05599999999947</c:v>
                </c:pt>
                <c:pt idx="5436">
                  <c:v>945.221</c:v>
                </c:pt>
                <c:pt idx="5437">
                  <c:v>945.38499999999999</c:v>
                </c:pt>
                <c:pt idx="5438">
                  <c:v>945.54699999999946</c:v>
                </c:pt>
                <c:pt idx="5439">
                  <c:v>945.71299999999997</c:v>
                </c:pt>
                <c:pt idx="5440">
                  <c:v>945.87599999999998</c:v>
                </c:pt>
                <c:pt idx="5441">
                  <c:v>946.03800000000001</c:v>
                </c:pt>
                <c:pt idx="5442">
                  <c:v>946.2</c:v>
                </c:pt>
                <c:pt idx="5443">
                  <c:v>946.35899999999947</c:v>
                </c:pt>
                <c:pt idx="5444">
                  <c:v>946.52099999999996</c:v>
                </c:pt>
                <c:pt idx="5445">
                  <c:v>946.68600000000004</c:v>
                </c:pt>
                <c:pt idx="5446">
                  <c:v>946.84499999999946</c:v>
                </c:pt>
                <c:pt idx="5447">
                  <c:v>947.00599999999997</c:v>
                </c:pt>
                <c:pt idx="5448">
                  <c:v>947.17300000000091</c:v>
                </c:pt>
                <c:pt idx="5449">
                  <c:v>947.34199999999908</c:v>
                </c:pt>
                <c:pt idx="5450">
                  <c:v>947.51499999999999</c:v>
                </c:pt>
                <c:pt idx="5451">
                  <c:v>947.69299999999998</c:v>
                </c:pt>
                <c:pt idx="5452">
                  <c:v>947.86799999999891</c:v>
                </c:pt>
                <c:pt idx="5453">
                  <c:v>948.03399999999999</c:v>
                </c:pt>
                <c:pt idx="5454">
                  <c:v>948.20399999999995</c:v>
                </c:pt>
                <c:pt idx="5455">
                  <c:v>948.37400000000002</c:v>
                </c:pt>
                <c:pt idx="5456">
                  <c:v>948.53800000000001</c:v>
                </c:pt>
                <c:pt idx="5457">
                  <c:v>948.70100000000002</c:v>
                </c:pt>
                <c:pt idx="5458">
                  <c:v>948.86899999999946</c:v>
                </c:pt>
                <c:pt idx="5459">
                  <c:v>949.03699999999947</c:v>
                </c:pt>
                <c:pt idx="5460">
                  <c:v>949.20100000000002</c:v>
                </c:pt>
                <c:pt idx="5461">
                  <c:v>949.3649999999991</c:v>
                </c:pt>
                <c:pt idx="5462">
                  <c:v>949.53499999999997</c:v>
                </c:pt>
                <c:pt idx="5463">
                  <c:v>949.70299999999997</c:v>
                </c:pt>
                <c:pt idx="5464">
                  <c:v>949.86899999999946</c:v>
                </c:pt>
                <c:pt idx="5465">
                  <c:v>950.04300000000001</c:v>
                </c:pt>
                <c:pt idx="5466">
                  <c:v>950.21799999999996</c:v>
                </c:pt>
                <c:pt idx="5467">
                  <c:v>950.39599999999996</c:v>
                </c:pt>
                <c:pt idx="5468">
                  <c:v>950.56799999999907</c:v>
                </c:pt>
                <c:pt idx="5469">
                  <c:v>950.73500000000001</c:v>
                </c:pt>
                <c:pt idx="5470">
                  <c:v>950.90300000000002</c:v>
                </c:pt>
                <c:pt idx="5471">
                  <c:v>951.06899999999996</c:v>
                </c:pt>
                <c:pt idx="5472">
                  <c:v>951.23599999999999</c:v>
                </c:pt>
                <c:pt idx="5473">
                  <c:v>951.404</c:v>
                </c:pt>
                <c:pt idx="5474">
                  <c:v>951.57100000000003</c:v>
                </c:pt>
                <c:pt idx="5475">
                  <c:v>951.73699999999997</c:v>
                </c:pt>
                <c:pt idx="5476">
                  <c:v>951.90199999999948</c:v>
                </c:pt>
                <c:pt idx="5477">
                  <c:v>952.06599999999946</c:v>
                </c:pt>
                <c:pt idx="5478">
                  <c:v>952.23500000000001</c:v>
                </c:pt>
                <c:pt idx="5479">
                  <c:v>952.40699999999947</c:v>
                </c:pt>
                <c:pt idx="5480">
                  <c:v>952.58100000000002</c:v>
                </c:pt>
                <c:pt idx="5481">
                  <c:v>952.755</c:v>
                </c:pt>
                <c:pt idx="5482">
                  <c:v>952.92199999999946</c:v>
                </c:pt>
                <c:pt idx="5483">
                  <c:v>953.08600000000001</c:v>
                </c:pt>
                <c:pt idx="5484">
                  <c:v>953.245</c:v>
                </c:pt>
                <c:pt idx="5485">
                  <c:v>953.41199999999947</c:v>
                </c:pt>
                <c:pt idx="5486">
                  <c:v>953.58399999999995</c:v>
                </c:pt>
                <c:pt idx="5487">
                  <c:v>953.755</c:v>
                </c:pt>
                <c:pt idx="5488">
                  <c:v>953.923</c:v>
                </c:pt>
                <c:pt idx="5489">
                  <c:v>954.08799999999997</c:v>
                </c:pt>
                <c:pt idx="5490">
                  <c:v>954.255</c:v>
                </c:pt>
                <c:pt idx="5491">
                  <c:v>954.41499999999996</c:v>
                </c:pt>
                <c:pt idx="5492">
                  <c:v>954.57400000000052</c:v>
                </c:pt>
                <c:pt idx="5493">
                  <c:v>954.73599999999999</c:v>
                </c:pt>
                <c:pt idx="5494">
                  <c:v>954.90499999999997</c:v>
                </c:pt>
                <c:pt idx="5495">
                  <c:v>955.07299999999998</c:v>
                </c:pt>
                <c:pt idx="5496">
                  <c:v>955.24199999999996</c:v>
                </c:pt>
                <c:pt idx="5497">
                  <c:v>955.41</c:v>
                </c:pt>
                <c:pt idx="5498">
                  <c:v>955.57600000000002</c:v>
                </c:pt>
                <c:pt idx="5499">
                  <c:v>955.74199999999996</c:v>
                </c:pt>
                <c:pt idx="5500">
                  <c:v>955.91099999999949</c:v>
                </c:pt>
                <c:pt idx="5501">
                  <c:v>956.08799999999997</c:v>
                </c:pt>
                <c:pt idx="5502">
                  <c:v>956.26099999999997</c:v>
                </c:pt>
                <c:pt idx="5503">
                  <c:v>956.43799999999908</c:v>
                </c:pt>
                <c:pt idx="5504">
                  <c:v>956.61099999999999</c:v>
                </c:pt>
                <c:pt idx="5505">
                  <c:v>956.78400000000079</c:v>
                </c:pt>
                <c:pt idx="5506">
                  <c:v>956.95899999999949</c:v>
                </c:pt>
                <c:pt idx="5507">
                  <c:v>957.12699999999938</c:v>
                </c:pt>
                <c:pt idx="5508">
                  <c:v>957.29100000000005</c:v>
                </c:pt>
                <c:pt idx="5509">
                  <c:v>957.45599999999922</c:v>
                </c:pt>
                <c:pt idx="5510">
                  <c:v>957.62</c:v>
                </c:pt>
                <c:pt idx="5511">
                  <c:v>957.78099999999995</c:v>
                </c:pt>
                <c:pt idx="5512">
                  <c:v>957.94999999999948</c:v>
                </c:pt>
                <c:pt idx="5513">
                  <c:v>958.12199999999996</c:v>
                </c:pt>
                <c:pt idx="5514">
                  <c:v>958.30499999999938</c:v>
                </c:pt>
                <c:pt idx="5515">
                  <c:v>958.48</c:v>
                </c:pt>
                <c:pt idx="5516">
                  <c:v>958.65300000000002</c:v>
                </c:pt>
                <c:pt idx="5517">
                  <c:v>958.82499999999948</c:v>
                </c:pt>
                <c:pt idx="5518">
                  <c:v>958.99699999999996</c:v>
                </c:pt>
                <c:pt idx="5519">
                  <c:v>959.18000000000052</c:v>
                </c:pt>
                <c:pt idx="5520">
                  <c:v>959.36199999999894</c:v>
                </c:pt>
                <c:pt idx="5521">
                  <c:v>959.53499999999997</c:v>
                </c:pt>
                <c:pt idx="5522">
                  <c:v>959.7</c:v>
                </c:pt>
                <c:pt idx="5523">
                  <c:v>959.85999999999922</c:v>
                </c:pt>
                <c:pt idx="5524">
                  <c:v>960.02800000000002</c:v>
                </c:pt>
                <c:pt idx="5525">
                  <c:v>960.20100000000002</c:v>
                </c:pt>
                <c:pt idx="5526">
                  <c:v>960.37599999999998</c:v>
                </c:pt>
                <c:pt idx="5527">
                  <c:v>960.548</c:v>
                </c:pt>
                <c:pt idx="5528">
                  <c:v>960.71799999999996</c:v>
                </c:pt>
                <c:pt idx="5529">
                  <c:v>960.88800000000003</c:v>
                </c:pt>
                <c:pt idx="5530">
                  <c:v>961.05</c:v>
                </c:pt>
                <c:pt idx="5531">
                  <c:v>961.21</c:v>
                </c:pt>
                <c:pt idx="5532">
                  <c:v>961.37199999999996</c:v>
                </c:pt>
                <c:pt idx="5533">
                  <c:v>961.54099999999949</c:v>
                </c:pt>
                <c:pt idx="5534">
                  <c:v>961.71100000000001</c:v>
                </c:pt>
                <c:pt idx="5535">
                  <c:v>961.88</c:v>
                </c:pt>
                <c:pt idx="5536">
                  <c:v>962.04599999999948</c:v>
                </c:pt>
                <c:pt idx="5537">
                  <c:v>962.20799999999997</c:v>
                </c:pt>
                <c:pt idx="5538">
                  <c:v>962.37099999999998</c:v>
                </c:pt>
                <c:pt idx="5539">
                  <c:v>962.53699999999947</c:v>
                </c:pt>
                <c:pt idx="5540">
                  <c:v>962.70299999999997</c:v>
                </c:pt>
                <c:pt idx="5541">
                  <c:v>962.87300000000005</c:v>
                </c:pt>
                <c:pt idx="5542">
                  <c:v>963.04</c:v>
                </c:pt>
                <c:pt idx="5543">
                  <c:v>963.20600000000002</c:v>
                </c:pt>
                <c:pt idx="5544">
                  <c:v>963.37300000000005</c:v>
                </c:pt>
                <c:pt idx="5545">
                  <c:v>963.548</c:v>
                </c:pt>
                <c:pt idx="5546">
                  <c:v>963.72699999999998</c:v>
                </c:pt>
                <c:pt idx="5547">
                  <c:v>963.90499999999997</c:v>
                </c:pt>
                <c:pt idx="5548">
                  <c:v>964.08799999999997</c:v>
                </c:pt>
                <c:pt idx="5549">
                  <c:v>964.26800000000003</c:v>
                </c:pt>
                <c:pt idx="5550">
                  <c:v>964.44599999999946</c:v>
                </c:pt>
                <c:pt idx="5551">
                  <c:v>964.62</c:v>
                </c:pt>
                <c:pt idx="5552">
                  <c:v>964.79500000000053</c:v>
                </c:pt>
                <c:pt idx="5553">
                  <c:v>964.96899999999948</c:v>
                </c:pt>
                <c:pt idx="5554">
                  <c:v>965.14</c:v>
                </c:pt>
                <c:pt idx="5555">
                  <c:v>965.31099999999947</c:v>
                </c:pt>
                <c:pt idx="5556">
                  <c:v>965.48299999999949</c:v>
                </c:pt>
                <c:pt idx="5557">
                  <c:v>965.65499999999997</c:v>
                </c:pt>
                <c:pt idx="5558">
                  <c:v>965.82499999999948</c:v>
                </c:pt>
                <c:pt idx="5559">
                  <c:v>965.99199999999996</c:v>
                </c:pt>
                <c:pt idx="5560">
                  <c:v>966.15699999999947</c:v>
                </c:pt>
                <c:pt idx="5561">
                  <c:v>966.32599999999923</c:v>
                </c:pt>
                <c:pt idx="5562">
                  <c:v>966.50199999999938</c:v>
                </c:pt>
                <c:pt idx="5563">
                  <c:v>966.67700000000002</c:v>
                </c:pt>
                <c:pt idx="5564">
                  <c:v>966.85099999999909</c:v>
                </c:pt>
                <c:pt idx="5565">
                  <c:v>967.02</c:v>
                </c:pt>
                <c:pt idx="5566">
                  <c:v>967.18600000000004</c:v>
                </c:pt>
                <c:pt idx="5567">
                  <c:v>967.35699999999895</c:v>
                </c:pt>
                <c:pt idx="5568">
                  <c:v>967.53</c:v>
                </c:pt>
                <c:pt idx="5569">
                  <c:v>967.69900000000052</c:v>
                </c:pt>
                <c:pt idx="5570">
                  <c:v>967.86699999999882</c:v>
                </c:pt>
                <c:pt idx="5571">
                  <c:v>968.04</c:v>
                </c:pt>
                <c:pt idx="5572">
                  <c:v>968.20799999999997</c:v>
                </c:pt>
                <c:pt idx="5573">
                  <c:v>968.37699999999938</c:v>
                </c:pt>
                <c:pt idx="5574">
                  <c:v>968.54699999999946</c:v>
                </c:pt>
                <c:pt idx="5575">
                  <c:v>968.71799999999996</c:v>
                </c:pt>
                <c:pt idx="5576">
                  <c:v>968.88699999999949</c:v>
                </c:pt>
                <c:pt idx="5577">
                  <c:v>969.05699999999922</c:v>
                </c:pt>
                <c:pt idx="5578">
                  <c:v>969.22900000000004</c:v>
                </c:pt>
                <c:pt idx="5579">
                  <c:v>969.40300000000002</c:v>
                </c:pt>
                <c:pt idx="5580">
                  <c:v>969.57100000000003</c:v>
                </c:pt>
                <c:pt idx="5581">
                  <c:v>969.73800000000051</c:v>
                </c:pt>
                <c:pt idx="5582">
                  <c:v>969.90199999999948</c:v>
                </c:pt>
                <c:pt idx="5583">
                  <c:v>970.06599999999946</c:v>
                </c:pt>
                <c:pt idx="5584">
                  <c:v>970.23699999999997</c:v>
                </c:pt>
                <c:pt idx="5585">
                  <c:v>970.40800000000002</c:v>
                </c:pt>
                <c:pt idx="5586">
                  <c:v>970.57899999999995</c:v>
                </c:pt>
                <c:pt idx="5587">
                  <c:v>970.74900000000002</c:v>
                </c:pt>
                <c:pt idx="5588">
                  <c:v>970.91699999999946</c:v>
                </c:pt>
                <c:pt idx="5589">
                  <c:v>971.08299999999997</c:v>
                </c:pt>
                <c:pt idx="5590">
                  <c:v>971.25099999999998</c:v>
                </c:pt>
                <c:pt idx="5591">
                  <c:v>971.42399999999998</c:v>
                </c:pt>
                <c:pt idx="5592">
                  <c:v>971.59100000000001</c:v>
                </c:pt>
                <c:pt idx="5593">
                  <c:v>971.75800000000004</c:v>
                </c:pt>
                <c:pt idx="5594">
                  <c:v>971.92599999999948</c:v>
                </c:pt>
                <c:pt idx="5595">
                  <c:v>972.09299999999996</c:v>
                </c:pt>
                <c:pt idx="5596">
                  <c:v>972.25900000000001</c:v>
                </c:pt>
                <c:pt idx="5597">
                  <c:v>972.42699999999923</c:v>
                </c:pt>
                <c:pt idx="5598">
                  <c:v>972.59199999999998</c:v>
                </c:pt>
                <c:pt idx="5599">
                  <c:v>972.75699999999949</c:v>
                </c:pt>
                <c:pt idx="5600">
                  <c:v>972.93</c:v>
                </c:pt>
                <c:pt idx="5601">
                  <c:v>973.10699999999997</c:v>
                </c:pt>
                <c:pt idx="5602">
                  <c:v>973.28200000000004</c:v>
                </c:pt>
                <c:pt idx="5603">
                  <c:v>973.46299999999894</c:v>
                </c:pt>
                <c:pt idx="5604">
                  <c:v>973.64699999999948</c:v>
                </c:pt>
                <c:pt idx="5605">
                  <c:v>973.82599999999923</c:v>
                </c:pt>
                <c:pt idx="5606">
                  <c:v>974.00199999999938</c:v>
                </c:pt>
                <c:pt idx="5607">
                  <c:v>974.17000000000053</c:v>
                </c:pt>
                <c:pt idx="5608">
                  <c:v>974.33299999999895</c:v>
                </c:pt>
                <c:pt idx="5609">
                  <c:v>974.50199999999938</c:v>
                </c:pt>
                <c:pt idx="5610">
                  <c:v>974.67900000000054</c:v>
                </c:pt>
                <c:pt idx="5611">
                  <c:v>974.85399999999947</c:v>
                </c:pt>
                <c:pt idx="5612">
                  <c:v>975.024</c:v>
                </c:pt>
                <c:pt idx="5613">
                  <c:v>975.19</c:v>
                </c:pt>
                <c:pt idx="5614">
                  <c:v>975.3579999999987</c:v>
                </c:pt>
                <c:pt idx="5615">
                  <c:v>975.529</c:v>
                </c:pt>
                <c:pt idx="5616">
                  <c:v>975.69500000000005</c:v>
                </c:pt>
                <c:pt idx="5617">
                  <c:v>975.8579999999987</c:v>
                </c:pt>
                <c:pt idx="5618">
                  <c:v>976.01599999999996</c:v>
                </c:pt>
                <c:pt idx="5619">
                  <c:v>976.18100000000004</c:v>
                </c:pt>
                <c:pt idx="5620">
                  <c:v>976.34999999999923</c:v>
                </c:pt>
                <c:pt idx="5621">
                  <c:v>976.524</c:v>
                </c:pt>
                <c:pt idx="5622">
                  <c:v>976.69799999999998</c:v>
                </c:pt>
                <c:pt idx="5623">
                  <c:v>976.87199999999996</c:v>
                </c:pt>
                <c:pt idx="5624">
                  <c:v>977.04199999999946</c:v>
                </c:pt>
                <c:pt idx="5625">
                  <c:v>977.21100000000001</c:v>
                </c:pt>
                <c:pt idx="5626">
                  <c:v>977.38</c:v>
                </c:pt>
                <c:pt idx="5627">
                  <c:v>977.55</c:v>
                </c:pt>
                <c:pt idx="5628">
                  <c:v>977.71900000000005</c:v>
                </c:pt>
                <c:pt idx="5629">
                  <c:v>977.88400000000001</c:v>
                </c:pt>
                <c:pt idx="5630">
                  <c:v>978.05499999999938</c:v>
                </c:pt>
                <c:pt idx="5631">
                  <c:v>978.22500000000002</c:v>
                </c:pt>
                <c:pt idx="5632">
                  <c:v>978.404</c:v>
                </c:pt>
                <c:pt idx="5633">
                  <c:v>978.58100000000002</c:v>
                </c:pt>
                <c:pt idx="5634">
                  <c:v>978.75699999999949</c:v>
                </c:pt>
                <c:pt idx="5635">
                  <c:v>978.93899999999996</c:v>
                </c:pt>
                <c:pt idx="5636">
                  <c:v>979.11900000000003</c:v>
                </c:pt>
                <c:pt idx="5637">
                  <c:v>979.29400000000055</c:v>
                </c:pt>
                <c:pt idx="5638">
                  <c:v>979.46899999999948</c:v>
                </c:pt>
                <c:pt idx="5639">
                  <c:v>979.64199999999948</c:v>
                </c:pt>
                <c:pt idx="5640">
                  <c:v>979.81099999999947</c:v>
                </c:pt>
                <c:pt idx="5641">
                  <c:v>979.97500000000002</c:v>
                </c:pt>
                <c:pt idx="5642">
                  <c:v>980.13699999999949</c:v>
                </c:pt>
                <c:pt idx="5643">
                  <c:v>980.29800000000091</c:v>
                </c:pt>
                <c:pt idx="5644">
                  <c:v>980.45699999999908</c:v>
                </c:pt>
                <c:pt idx="5645">
                  <c:v>980.62</c:v>
                </c:pt>
                <c:pt idx="5646">
                  <c:v>980.78599999999994</c:v>
                </c:pt>
                <c:pt idx="5647">
                  <c:v>980.95299999999895</c:v>
                </c:pt>
                <c:pt idx="5648">
                  <c:v>981.12099999999998</c:v>
                </c:pt>
                <c:pt idx="5649">
                  <c:v>981.28000000000054</c:v>
                </c:pt>
                <c:pt idx="5650">
                  <c:v>981.43399999999997</c:v>
                </c:pt>
                <c:pt idx="5651">
                  <c:v>981.59900000000005</c:v>
                </c:pt>
                <c:pt idx="5652">
                  <c:v>981.77000000000055</c:v>
                </c:pt>
                <c:pt idx="5653">
                  <c:v>981.93899999999996</c:v>
                </c:pt>
                <c:pt idx="5654">
                  <c:v>982.10500000000002</c:v>
                </c:pt>
                <c:pt idx="5655">
                  <c:v>982.27700000000004</c:v>
                </c:pt>
                <c:pt idx="5656">
                  <c:v>982.44899999999996</c:v>
                </c:pt>
                <c:pt idx="5657">
                  <c:v>982.61500000000001</c:v>
                </c:pt>
                <c:pt idx="5658">
                  <c:v>982.77800000000093</c:v>
                </c:pt>
                <c:pt idx="5659">
                  <c:v>982.94599999999946</c:v>
                </c:pt>
                <c:pt idx="5660">
                  <c:v>983.11199999999997</c:v>
                </c:pt>
                <c:pt idx="5661">
                  <c:v>983.28000000000054</c:v>
                </c:pt>
                <c:pt idx="5662">
                  <c:v>983.44699999999909</c:v>
                </c:pt>
                <c:pt idx="5663">
                  <c:v>983.61300000000051</c:v>
                </c:pt>
                <c:pt idx="5664">
                  <c:v>983.78300000000092</c:v>
                </c:pt>
                <c:pt idx="5665">
                  <c:v>983.95199999999909</c:v>
                </c:pt>
                <c:pt idx="5666">
                  <c:v>984.11800000000005</c:v>
                </c:pt>
                <c:pt idx="5667">
                  <c:v>984.28099999999995</c:v>
                </c:pt>
                <c:pt idx="5668">
                  <c:v>984.44799999999896</c:v>
                </c:pt>
                <c:pt idx="5669">
                  <c:v>984.61699999999996</c:v>
                </c:pt>
                <c:pt idx="5670">
                  <c:v>984.78700000000003</c:v>
                </c:pt>
                <c:pt idx="5671">
                  <c:v>984.95299999999895</c:v>
                </c:pt>
                <c:pt idx="5672">
                  <c:v>985.12300000000005</c:v>
                </c:pt>
                <c:pt idx="5673">
                  <c:v>985.28400000000079</c:v>
                </c:pt>
                <c:pt idx="5674">
                  <c:v>985.44299999999907</c:v>
                </c:pt>
                <c:pt idx="5675">
                  <c:v>985.60900000000004</c:v>
                </c:pt>
                <c:pt idx="5676">
                  <c:v>985.78300000000092</c:v>
                </c:pt>
                <c:pt idx="5677">
                  <c:v>985.95699999999908</c:v>
                </c:pt>
                <c:pt idx="5678">
                  <c:v>986.12900000000002</c:v>
                </c:pt>
                <c:pt idx="5679">
                  <c:v>986.29500000000053</c:v>
                </c:pt>
                <c:pt idx="5680">
                  <c:v>986.45799999999895</c:v>
                </c:pt>
                <c:pt idx="5681">
                  <c:v>986.62400000000002</c:v>
                </c:pt>
                <c:pt idx="5682">
                  <c:v>986.80199999999923</c:v>
                </c:pt>
                <c:pt idx="5683">
                  <c:v>986.97400000000005</c:v>
                </c:pt>
                <c:pt idx="5684">
                  <c:v>987.14199999999948</c:v>
                </c:pt>
                <c:pt idx="5685">
                  <c:v>987.31399999999996</c:v>
                </c:pt>
                <c:pt idx="5686">
                  <c:v>987.48400000000004</c:v>
                </c:pt>
                <c:pt idx="5687">
                  <c:v>987.65300000000002</c:v>
                </c:pt>
                <c:pt idx="5688">
                  <c:v>987.82899999999938</c:v>
                </c:pt>
                <c:pt idx="5689">
                  <c:v>988.00099999999998</c:v>
                </c:pt>
                <c:pt idx="5690">
                  <c:v>988.17300000000091</c:v>
                </c:pt>
                <c:pt idx="5691">
                  <c:v>988.34499999999946</c:v>
                </c:pt>
                <c:pt idx="5692">
                  <c:v>988.51099999999997</c:v>
                </c:pt>
                <c:pt idx="5693">
                  <c:v>988.67499999999995</c:v>
                </c:pt>
                <c:pt idx="5694">
                  <c:v>988.84199999999908</c:v>
                </c:pt>
                <c:pt idx="5695">
                  <c:v>989.01499999999999</c:v>
                </c:pt>
                <c:pt idx="5696">
                  <c:v>989.18000000000052</c:v>
                </c:pt>
                <c:pt idx="5697">
                  <c:v>989.34199999999908</c:v>
                </c:pt>
                <c:pt idx="5698">
                  <c:v>989.50599999999997</c:v>
                </c:pt>
                <c:pt idx="5699">
                  <c:v>989.67000000000053</c:v>
                </c:pt>
                <c:pt idx="5700">
                  <c:v>989.84199999999908</c:v>
                </c:pt>
                <c:pt idx="5701">
                  <c:v>990.01400000000001</c:v>
                </c:pt>
                <c:pt idx="5702">
                  <c:v>990.18100000000004</c:v>
                </c:pt>
                <c:pt idx="5703">
                  <c:v>990.35299999999859</c:v>
                </c:pt>
                <c:pt idx="5704">
                  <c:v>990.52499999999998</c:v>
                </c:pt>
                <c:pt idx="5705">
                  <c:v>990.69799999999998</c:v>
                </c:pt>
                <c:pt idx="5706">
                  <c:v>990.86599999999908</c:v>
                </c:pt>
                <c:pt idx="5707">
                  <c:v>991.03800000000001</c:v>
                </c:pt>
                <c:pt idx="5708">
                  <c:v>991.21299999999997</c:v>
                </c:pt>
                <c:pt idx="5709">
                  <c:v>991.375</c:v>
                </c:pt>
                <c:pt idx="5710">
                  <c:v>991.53599999999949</c:v>
                </c:pt>
                <c:pt idx="5711">
                  <c:v>991.70500000000004</c:v>
                </c:pt>
                <c:pt idx="5712">
                  <c:v>991.87300000000005</c:v>
                </c:pt>
                <c:pt idx="5713">
                  <c:v>992.04399999999998</c:v>
                </c:pt>
                <c:pt idx="5714">
                  <c:v>992.21500000000003</c:v>
                </c:pt>
                <c:pt idx="5715">
                  <c:v>992.38499999999999</c:v>
                </c:pt>
                <c:pt idx="5716">
                  <c:v>992.55399999999997</c:v>
                </c:pt>
                <c:pt idx="5717">
                  <c:v>992.72299999999996</c:v>
                </c:pt>
                <c:pt idx="5718">
                  <c:v>992.89400000000001</c:v>
                </c:pt>
                <c:pt idx="5719">
                  <c:v>993.06899999999996</c:v>
                </c:pt>
                <c:pt idx="5720">
                  <c:v>993.24</c:v>
                </c:pt>
                <c:pt idx="5721">
                  <c:v>993.404</c:v>
                </c:pt>
                <c:pt idx="5722">
                  <c:v>993.572</c:v>
                </c:pt>
                <c:pt idx="5723">
                  <c:v>993.74400000000003</c:v>
                </c:pt>
                <c:pt idx="5724">
                  <c:v>993.91499999999996</c:v>
                </c:pt>
                <c:pt idx="5725">
                  <c:v>994.08299999999997</c:v>
                </c:pt>
                <c:pt idx="5726">
                  <c:v>994.24800000000005</c:v>
                </c:pt>
                <c:pt idx="5727">
                  <c:v>994.41599999999949</c:v>
                </c:pt>
                <c:pt idx="5728">
                  <c:v>994.58100000000002</c:v>
                </c:pt>
                <c:pt idx="5729">
                  <c:v>994.74599999999998</c:v>
                </c:pt>
                <c:pt idx="5730">
                  <c:v>994.91199999999947</c:v>
                </c:pt>
                <c:pt idx="5731">
                  <c:v>995.08399999999995</c:v>
                </c:pt>
                <c:pt idx="5732">
                  <c:v>995.27100000000053</c:v>
                </c:pt>
                <c:pt idx="5733">
                  <c:v>995.45999999999947</c:v>
                </c:pt>
                <c:pt idx="5734">
                  <c:v>995.649</c:v>
                </c:pt>
                <c:pt idx="5735">
                  <c:v>995.83099999999922</c:v>
                </c:pt>
                <c:pt idx="5736">
                  <c:v>996.00400000000002</c:v>
                </c:pt>
                <c:pt idx="5737">
                  <c:v>996.17000000000053</c:v>
                </c:pt>
                <c:pt idx="5738">
                  <c:v>996.33499999999947</c:v>
                </c:pt>
                <c:pt idx="5739">
                  <c:v>996.49300000000005</c:v>
                </c:pt>
                <c:pt idx="5740">
                  <c:v>996.65</c:v>
                </c:pt>
                <c:pt idx="5741">
                  <c:v>996.80899999999997</c:v>
                </c:pt>
                <c:pt idx="5742">
                  <c:v>996.97199999999998</c:v>
                </c:pt>
                <c:pt idx="5743">
                  <c:v>997.13800000000003</c:v>
                </c:pt>
                <c:pt idx="5744">
                  <c:v>997.30399999999997</c:v>
                </c:pt>
                <c:pt idx="5745">
                  <c:v>997.46699999999908</c:v>
                </c:pt>
                <c:pt idx="5746">
                  <c:v>997.63499999999999</c:v>
                </c:pt>
                <c:pt idx="5747">
                  <c:v>997.80499999999938</c:v>
                </c:pt>
                <c:pt idx="5748">
                  <c:v>997.98</c:v>
                </c:pt>
                <c:pt idx="5749">
                  <c:v>998.15199999999948</c:v>
                </c:pt>
                <c:pt idx="5750">
                  <c:v>998.32399999999996</c:v>
                </c:pt>
                <c:pt idx="5751">
                  <c:v>998.495</c:v>
                </c:pt>
                <c:pt idx="5752">
                  <c:v>998.66499999999996</c:v>
                </c:pt>
                <c:pt idx="5753">
                  <c:v>998.83299999999895</c:v>
                </c:pt>
                <c:pt idx="5754">
                  <c:v>999.00300000000004</c:v>
                </c:pt>
                <c:pt idx="5755">
                  <c:v>999.17000000000053</c:v>
                </c:pt>
                <c:pt idx="5756">
                  <c:v>999.33399999999949</c:v>
                </c:pt>
                <c:pt idx="5757">
                  <c:v>999.5</c:v>
                </c:pt>
                <c:pt idx="5758">
                  <c:v>999.66899999999998</c:v>
                </c:pt>
                <c:pt idx="5759">
                  <c:v>999.83999999999946</c:v>
                </c:pt>
              </c:numCache>
            </c:numRef>
          </c:xVal>
          <c:yVal>
            <c:numRef>
              <c:f>Sheet1!$D$9:$D$5768</c:f>
              <c:numCache>
                <c:formatCode>General</c:formatCode>
                <c:ptCount val="5760"/>
                <c:pt idx="0">
                  <c:v>1</c:v>
                </c:pt>
                <c:pt idx="1">
                  <c:v>1.0000000182387301</c:v>
                </c:pt>
                <c:pt idx="2">
                  <c:v>1.0000007842653893</c:v>
                </c:pt>
                <c:pt idx="3">
                  <c:v>1.000001057846339</c:v>
                </c:pt>
                <c:pt idx="4">
                  <c:v>1.0000007477879296</c:v>
                </c:pt>
                <c:pt idx="5">
                  <c:v>1.0000003100584098</c:v>
                </c:pt>
                <c:pt idx="6">
                  <c:v>0.9999996717028603</c:v>
                </c:pt>
                <c:pt idx="7">
                  <c:v>0.9999996717028603</c:v>
                </c:pt>
                <c:pt idx="8">
                  <c:v>1.0000002188647599</c:v>
                </c:pt>
                <c:pt idx="9">
                  <c:v>1.0000008936977691</c:v>
                </c:pt>
                <c:pt idx="10">
                  <c:v>1.0000009119365012</c:v>
                </c:pt>
                <c:pt idx="11">
                  <c:v>1.000001258472367</c:v>
                </c:pt>
                <c:pt idx="12">
                  <c:v>1.0000014226209388</c:v>
                </c:pt>
                <c:pt idx="13">
                  <c:v>1.00000207921522</c:v>
                </c:pt>
                <c:pt idx="14">
                  <c:v>1.000002535183468</c:v>
                </c:pt>
                <c:pt idx="15">
                  <c:v>1.000002881719338</c:v>
                </c:pt>
                <c:pt idx="16">
                  <c:v>1.0000035200748867</c:v>
                </c:pt>
                <c:pt idx="17">
                  <c:v>1.0000040489980564</c:v>
                </c:pt>
                <c:pt idx="18">
                  <c:v>1.0000035747910787</c:v>
                </c:pt>
                <c:pt idx="19">
                  <c:v>1.000003647745995</c:v>
                </c:pt>
                <c:pt idx="20">
                  <c:v>1.000003392403777</c:v>
                </c:pt>
                <c:pt idx="21">
                  <c:v>1.0000035930298068</c:v>
                </c:pt>
                <c:pt idx="22">
                  <c:v>1.0000037024621851</c:v>
                </c:pt>
                <c:pt idx="23">
                  <c:v>1.0000042678628158</c:v>
                </c:pt>
                <c:pt idx="24">
                  <c:v>1.0000057816774048</c:v>
                </c:pt>
                <c:pt idx="25">
                  <c:v>1.0000062741231144</c:v>
                </c:pt>
                <c:pt idx="26">
                  <c:v>1.0000065294653357</c:v>
                </c:pt>
                <c:pt idx="27">
                  <c:v>1.0000066571364421</c:v>
                </c:pt>
                <c:pt idx="28">
                  <c:v>1.0000064382716842</c:v>
                </c:pt>
                <c:pt idx="29">
                  <c:v>1.0000066206589839</c:v>
                </c:pt>
                <c:pt idx="30">
                  <c:v>1.0000067118526339</c:v>
                </c:pt>
                <c:pt idx="31">
                  <c:v>1.0000064382716842</c:v>
                </c:pt>
                <c:pt idx="32">
                  <c:v>1.0000053621866161</c:v>
                </c:pt>
                <c:pt idx="33">
                  <c:v>1.0000047967859858</c:v>
                </c:pt>
                <c:pt idx="34">
                  <c:v>1.0000054533802651</c:v>
                </c:pt>
                <c:pt idx="35">
                  <c:v>1.0000061099745445</c:v>
                </c:pt>
                <c:pt idx="36">
                  <c:v>1.000006638897714</c:v>
                </c:pt>
                <c:pt idx="37">
                  <c:v>1.0000067118526339</c:v>
                </c:pt>
                <c:pt idx="38">
                  <c:v>1.0000062741231144</c:v>
                </c:pt>
                <c:pt idx="39">
                  <c:v>1.0000070948659641</c:v>
                </c:pt>
                <c:pt idx="40">
                  <c:v>1.0000074231631051</c:v>
                </c:pt>
                <c:pt idx="41">
                  <c:v>1.0000079703250044</c:v>
                </c:pt>
                <c:pt idx="42">
                  <c:v>1.0000086633967438</c:v>
                </c:pt>
                <c:pt idx="43">
                  <c:v>1.0000090281713421</c:v>
                </c:pt>
                <c:pt idx="44">
                  <c:v>1.0000081891897625</c:v>
                </c:pt>
                <c:pt idx="45">
                  <c:v>1.0000082439059526</c:v>
                </c:pt>
                <c:pt idx="46">
                  <c:v>1.0000077696989746</c:v>
                </c:pt>
                <c:pt idx="47">
                  <c:v>1.0000085722030922</c:v>
                </c:pt>
                <c:pt idx="48">
                  <c:v>1.0000089734551521</c:v>
                </c:pt>
                <c:pt idx="49">
                  <c:v>1.0000089005002335</c:v>
                </c:pt>
                <c:pt idx="50">
                  <c:v>1.0000088822615021</c:v>
                </c:pt>
                <c:pt idx="51">
                  <c:v>1.0000091376037221</c:v>
                </c:pt>
                <c:pt idx="52">
                  <c:v>1.0000085904418221</c:v>
                </c:pt>
                <c:pt idx="53">
                  <c:v>1.0000089916938821</c:v>
                </c:pt>
                <c:pt idx="54">
                  <c:v>1.0000092652748316</c:v>
                </c:pt>
                <c:pt idx="55">
                  <c:v>1.0000098124367311</c:v>
                </c:pt>
                <c:pt idx="56">
                  <c:v>1.0000096118107011</c:v>
                </c:pt>
                <c:pt idx="57">
                  <c:v>1.0000095023783213</c:v>
                </c:pt>
                <c:pt idx="58">
                  <c:v>1.0000088457840419</c:v>
                </c:pt>
                <c:pt idx="59">
                  <c:v>1.0000087181129318</c:v>
                </c:pt>
                <c:pt idx="60">
                  <c:v>1.0000088275453121</c:v>
                </c:pt>
                <c:pt idx="61">
                  <c:v>1.0000083350996019</c:v>
                </c:pt>
                <c:pt idx="62">
                  <c:v>1.0000088640227736</c:v>
                </c:pt>
                <c:pt idx="63">
                  <c:v>1.0000091193649916</c:v>
                </c:pt>
                <c:pt idx="64">
                  <c:v>1.0000092652748316</c:v>
                </c:pt>
                <c:pt idx="65">
                  <c:v>1.000009319991022</c:v>
                </c:pt>
                <c:pt idx="66">
                  <c:v>1.0000096482881597</c:v>
                </c:pt>
                <c:pt idx="67">
                  <c:v>1.0000106149408503</c:v>
                </c:pt>
                <c:pt idx="68">
                  <c:v>1.00001128977386</c:v>
                </c:pt>
                <c:pt idx="69">
                  <c:v>1.0000113262513213</c:v>
                </c:pt>
                <c:pt idx="70">
                  <c:v>1.0000114539224296</c:v>
                </c:pt>
                <c:pt idx="71">
                  <c:v>1.0000125300074987</c:v>
                </c:pt>
                <c:pt idx="72">
                  <c:v>1.0000126759173384</c:v>
                </c:pt>
                <c:pt idx="73">
                  <c:v>1.0000125300074987</c:v>
                </c:pt>
                <c:pt idx="74">
                  <c:v>1.0000127123947984</c:v>
                </c:pt>
                <c:pt idx="75">
                  <c:v>1.0000120375617911</c:v>
                </c:pt>
                <c:pt idx="76">
                  <c:v>1.0000120375617911</c:v>
                </c:pt>
                <c:pt idx="77">
                  <c:v>1.0000120375617911</c:v>
                </c:pt>
                <c:pt idx="78">
                  <c:v>1.0000120375617911</c:v>
                </c:pt>
                <c:pt idx="79">
                  <c:v>1.0000109979541798</c:v>
                </c:pt>
                <c:pt idx="80">
                  <c:v>1.0000102136887907</c:v>
                </c:pt>
                <c:pt idx="81">
                  <c:v>1.0000103595986307</c:v>
                </c:pt>
                <c:pt idx="82">
                  <c:v>1.0000107243732328</c:v>
                </c:pt>
                <c:pt idx="83">
                  <c:v>1.0000102866437122</c:v>
                </c:pt>
                <c:pt idx="84">
                  <c:v>1.0000098671529212</c:v>
                </c:pt>
                <c:pt idx="85">
                  <c:v>1.0000099583465709</c:v>
                </c:pt>
                <c:pt idx="86">
                  <c:v>1.0000107061345003</c:v>
                </c:pt>
                <c:pt idx="87">
                  <c:v>1.0000111073865601</c:v>
                </c:pt>
                <c:pt idx="88">
                  <c:v>1.00001154511608</c:v>
                </c:pt>
                <c:pt idx="89">
                  <c:v>1.0000114356836995</c:v>
                </c:pt>
                <c:pt idx="90">
                  <c:v>1.0000117092646494</c:v>
                </c:pt>
                <c:pt idx="91">
                  <c:v>1.0000120740392504</c:v>
                </c:pt>
                <c:pt idx="92">
                  <c:v>1.0000120375617911</c:v>
                </c:pt>
                <c:pt idx="93">
                  <c:v>1.0000117092646494</c:v>
                </c:pt>
                <c:pt idx="94">
                  <c:v>1.0000111256252915</c:v>
                </c:pt>
                <c:pt idx="95">
                  <c:v>1.00001114386402</c:v>
                </c:pt>
                <c:pt idx="96">
                  <c:v>1.0000115633548101</c:v>
                </c:pt>
                <c:pt idx="97">
                  <c:v>1.00001154511608</c:v>
                </c:pt>
                <c:pt idx="98">
                  <c:v>1.0000119828455991</c:v>
                </c:pt>
                <c:pt idx="99">
                  <c:v>1.0000119828455991</c:v>
                </c:pt>
                <c:pt idx="100">
                  <c:v>1.0000119828455991</c:v>
                </c:pt>
                <c:pt idx="101">
                  <c:v>1.0000117822195678</c:v>
                </c:pt>
                <c:pt idx="102">
                  <c:v>1.0000121287554407</c:v>
                </c:pt>
                <c:pt idx="103">
                  <c:v>1.0000120740392504</c:v>
                </c:pt>
                <c:pt idx="104">
                  <c:v>1.0000120375617911</c:v>
                </c:pt>
                <c:pt idx="105">
                  <c:v>1.0000117639808401</c:v>
                </c:pt>
                <c:pt idx="106">
                  <c:v>1.0000121652329006</c:v>
                </c:pt>
                <c:pt idx="107">
                  <c:v>1.0000133507503479</c:v>
                </c:pt>
                <c:pt idx="108">
                  <c:v>1.0000128947820981</c:v>
                </c:pt>
                <c:pt idx="109">
                  <c:v>1.0000124570525786</c:v>
                </c:pt>
                <c:pt idx="110">
                  <c:v>1.0000122381878187</c:v>
                </c:pt>
                <c:pt idx="111">
                  <c:v>1.0000129859757503</c:v>
                </c:pt>
                <c:pt idx="112">
                  <c:v>1.0000125117687717</c:v>
                </c:pt>
                <c:pt idx="113">
                  <c:v>1.0000122564265501</c:v>
                </c:pt>
                <c:pt idx="114">
                  <c:v>1.0000126576786086</c:v>
                </c:pt>
                <c:pt idx="115">
                  <c:v>1.000013314272888</c:v>
                </c:pt>
                <c:pt idx="116">
                  <c:v>1.0000131866017803</c:v>
                </c:pt>
                <c:pt idx="117">
                  <c:v>1.0000138614347891</c:v>
                </c:pt>
                <c:pt idx="118">
                  <c:v>1.0000134966601877</c:v>
                </c:pt>
                <c:pt idx="119">
                  <c:v>1.000014043822087</c:v>
                </c:pt>
                <c:pt idx="120">
                  <c:v>1.0000143174030358</c:v>
                </c:pt>
                <c:pt idx="121">
                  <c:v>1.0000144633128769</c:v>
                </c:pt>
                <c:pt idx="122">
                  <c:v>1.0000145362677981</c:v>
                </c:pt>
                <c:pt idx="123">
                  <c:v>1.0000145727452567</c:v>
                </c:pt>
                <c:pt idx="124">
                  <c:v>1.0000145727452567</c:v>
                </c:pt>
                <c:pt idx="125">
                  <c:v>1.0000145727452567</c:v>
                </c:pt>
                <c:pt idx="126">
                  <c:v>1.0000145727452567</c:v>
                </c:pt>
                <c:pt idx="127">
                  <c:v>1.0000151746233483</c:v>
                </c:pt>
                <c:pt idx="128">
                  <c:v>1.0000156305915961</c:v>
                </c:pt>
                <c:pt idx="129">
                  <c:v>1.000015648830326</c:v>
                </c:pt>
                <c:pt idx="130">
                  <c:v>1.0000153387719175</c:v>
                </c:pt>
                <c:pt idx="131">
                  <c:v>1.0000156670690556</c:v>
                </c:pt>
                <c:pt idx="132">
                  <c:v>1.0000161777534951</c:v>
                </c:pt>
                <c:pt idx="133">
                  <c:v>1.0000154117268381</c:v>
                </c:pt>
                <c:pt idx="134">
                  <c:v>1.0000150104747763</c:v>
                </c:pt>
                <c:pt idx="135">
                  <c:v>1.0000160865598453</c:v>
                </c:pt>
                <c:pt idx="136">
                  <c:v>1.0000166337217467</c:v>
                </c:pt>
                <c:pt idx="137">
                  <c:v>1.0000165790055564</c:v>
                </c:pt>
                <c:pt idx="138">
                  <c:v>1.0000163783795251</c:v>
                </c:pt>
                <c:pt idx="139">
                  <c:v>1.0000157035465178</c:v>
                </c:pt>
                <c:pt idx="140">
                  <c:v>1.0000153570106458</c:v>
                </c:pt>
                <c:pt idx="141">
                  <c:v>1.0000152111008063</c:v>
                </c:pt>
                <c:pt idx="142">
                  <c:v>1.000015484681759</c:v>
                </c:pt>
                <c:pt idx="143">
                  <c:v>1.0000150651909663</c:v>
                </c:pt>
                <c:pt idx="144">
                  <c:v>1.000014846326208</c:v>
                </c:pt>
                <c:pt idx="145">
                  <c:v>1.0000147186550958</c:v>
                </c:pt>
                <c:pt idx="146">
                  <c:v>1.0000149557585865</c:v>
                </c:pt>
                <c:pt idx="147">
                  <c:v>1.0000149739973163</c:v>
                </c:pt>
                <c:pt idx="148">
                  <c:v>1.0000153022944558</c:v>
                </c:pt>
                <c:pt idx="149">
                  <c:v>1.0000149557585865</c:v>
                </c:pt>
                <c:pt idx="150">
                  <c:v>1.0000152840557277</c:v>
                </c:pt>
                <c:pt idx="151">
                  <c:v>1.0000146274614468</c:v>
                </c:pt>
                <c:pt idx="152">
                  <c:v>1.0000143721192258</c:v>
                </c:pt>
                <c:pt idx="153">
                  <c:v>1.0000141532544655</c:v>
                </c:pt>
                <c:pt idx="154">
                  <c:v>1.0000139343897096</c:v>
                </c:pt>
                <c:pt idx="155">
                  <c:v>1.0000137155249458</c:v>
                </c:pt>
                <c:pt idx="156">
                  <c:v>1.0000134237052698</c:v>
                </c:pt>
                <c:pt idx="157">
                  <c:v>1.0000130589306679</c:v>
                </c:pt>
                <c:pt idx="158">
                  <c:v>1.0000138249573296</c:v>
                </c:pt>
                <c:pt idx="159">
                  <c:v>1.0000142079706558</c:v>
                </c:pt>
                <c:pt idx="160">
                  <c:v>1.0000150104747763</c:v>
                </c:pt>
                <c:pt idx="161">
                  <c:v>1.0000150104747763</c:v>
                </c:pt>
                <c:pt idx="162">
                  <c:v>1.0000148098487485</c:v>
                </c:pt>
                <c:pt idx="163">
                  <c:v>1.0000147186550958</c:v>
                </c:pt>
                <c:pt idx="164">
                  <c:v>1.0000143356417681</c:v>
                </c:pt>
                <c:pt idx="165">
                  <c:v>1.0000144633128769</c:v>
                </c:pt>
                <c:pt idx="166">
                  <c:v>1.0000148098487485</c:v>
                </c:pt>
                <c:pt idx="167">
                  <c:v>1.0000149922360464</c:v>
                </c:pt>
                <c:pt idx="168">
                  <c:v>1.0000150104747763</c:v>
                </c:pt>
                <c:pt idx="169">
                  <c:v>1.0000163783795251</c:v>
                </c:pt>
                <c:pt idx="170">
                  <c:v>1.0000167796315864</c:v>
                </c:pt>
                <c:pt idx="171">
                  <c:v>1.0000169802576144</c:v>
                </c:pt>
                <c:pt idx="172">
                  <c:v>1.0000165242893666</c:v>
                </c:pt>
                <c:pt idx="173">
                  <c:v>1.0000160136049252</c:v>
                </c:pt>
                <c:pt idx="174">
                  <c:v>1.0000156305915961</c:v>
                </c:pt>
                <c:pt idx="175">
                  <c:v>1.000015448204296</c:v>
                </c:pt>
                <c:pt idx="176">
                  <c:v>1.0000155758754061</c:v>
                </c:pt>
                <c:pt idx="177">
                  <c:v>1.0000157217852483</c:v>
                </c:pt>
                <c:pt idx="178">
                  <c:v>1.0000164330957169</c:v>
                </c:pt>
                <c:pt idx="179">
                  <c:v>1.0000167978703138</c:v>
                </c:pt>
                <c:pt idx="180">
                  <c:v>1.0000169984963443</c:v>
                </c:pt>
                <c:pt idx="181">
                  <c:v>1.0000170896899943</c:v>
                </c:pt>
                <c:pt idx="182">
                  <c:v>1.000017673329354</c:v>
                </c:pt>
                <c:pt idx="183">
                  <c:v>1.0000182022525232</c:v>
                </c:pt>
                <c:pt idx="184">
                  <c:v>1.0000181657750651</c:v>
                </c:pt>
                <c:pt idx="185">
                  <c:v>1.0000181657750651</c:v>
                </c:pt>
                <c:pt idx="186">
                  <c:v>1.0000182752074434</c:v>
                </c:pt>
                <c:pt idx="187">
                  <c:v>1.0000180381039541</c:v>
                </c:pt>
                <c:pt idx="188">
                  <c:v>1.000017618613164</c:v>
                </c:pt>
                <c:pt idx="189">
                  <c:v>1.0000174179871339</c:v>
                </c:pt>
                <c:pt idx="190">
                  <c:v>1.0000170349738078</c:v>
                </c:pt>
                <c:pt idx="191">
                  <c:v>1.0000163601407961</c:v>
                </c:pt>
                <c:pt idx="192">
                  <c:v>1.0000167796315864</c:v>
                </c:pt>
                <c:pt idx="193">
                  <c:v>1.0000169802576144</c:v>
                </c:pt>
                <c:pt idx="194">
                  <c:v>1.000017618613164</c:v>
                </c:pt>
                <c:pt idx="195">
                  <c:v>1.0000171444061863</c:v>
                </c:pt>
                <c:pt idx="196">
                  <c:v>1.0000173085547541</c:v>
                </c:pt>
                <c:pt idx="197">
                  <c:v>1.0000172538385641</c:v>
                </c:pt>
                <c:pt idx="198">
                  <c:v>1.0000179651490351</c:v>
                </c:pt>
                <c:pt idx="199">
                  <c:v>1.0000181110588751</c:v>
                </c:pt>
                <c:pt idx="200">
                  <c:v>1.0000189318017267</c:v>
                </c:pt>
                <c:pt idx="201">
                  <c:v>1.0000182934461732</c:v>
                </c:pt>
                <c:pt idx="202">
                  <c:v>1.0000177645230068</c:v>
                </c:pt>
                <c:pt idx="203">
                  <c:v>1.0000173085547541</c:v>
                </c:pt>
                <c:pt idx="204">
                  <c:v>1.0000172538385641</c:v>
                </c:pt>
                <c:pt idx="205">
                  <c:v>1.0000172355998342</c:v>
                </c:pt>
                <c:pt idx="206">
                  <c:v>1.0000176915680841</c:v>
                </c:pt>
                <c:pt idx="207">
                  <c:v>1.0000174544645941</c:v>
                </c:pt>
                <c:pt idx="208">
                  <c:v>1.0000177462842741</c:v>
                </c:pt>
                <c:pt idx="209">
                  <c:v>1.0000180745814151</c:v>
                </c:pt>
                <c:pt idx="210">
                  <c:v>1.0000179833877656</c:v>
                </c:pt>
                <c:pt idx="211">
                  <c:v>1.0000183116849033</c:v>
                </c:pt>
                <c:pt idx="212">
                  <c:v>1.0000190229953727</c:v>
                </c:pt>
                <c:pt idx="213">
                  <c:v>1.0000183299236356</c:v>
                </c:pt>
                <c:pt idx="214">
                  <c:v>1.0000177827617358</c:v>
                </c:pt>
                <c:pt idx="215">
                  <c:v>1.0000177462842741</c:v>
                </c:pt>
                <c:pt idx="216">
                  <c:v>1.0000177645230068</c:v>
                </c:pt>
                <c:pt idx="217">
                  <c:v>1.0000181475363341</c:v>
                </c:pt>
                <c:pt idx="218">
                  <c:v>1.0000183664010949</c:v>
                </c:pt>
                <c:pt idx="219">
                  <c:v>1.0000180198652253</c:v>
                </c:pt>
                <c:pt idx="220">
                  <c:v>1.0000173267934855</c:v>
                </c:pt>
                <c:pt idx="221">
                  <c:v>1.0000172720772942</c:v>
                </c:pt>
                <c:pt idx="222">
                  <c:v>1.0000172355998342</c:v>
                </c:pt>
                <c:pt idx="223">
                  <c:v>1.0000172355998342</c:v>
                </c:pt>
                <c:pt idx="224">
                  <c:v>1.0000172355998342</c:v>
                </c:pt>
                <c:pt idx="225">
                  <c:v>1.0000172355998342</c:v>
                </c:pt>
                <c:pt idx="226">
                  <c:v>1.0000166884379338</c:v>
                </c:pt>
                <c:pt idx="227">
                  <c:v>1.0000158676950861</c:v>
                </c:pt>
                <c:pt idx="228">
                  <c:v>1.0000157400239755</c:v>
                </c:pt>
                <c:pt idx="229">
                  <c:v>1.0000162142309552</c:v>
                </c:pt>
                <c:pt idx="230">
                  <c:v>1.0000159588887378</c:v>
                </c:pt>
                <c:pt idx="231">
                  <c:v>1.0000161595147661</c:v>
                </c:pt>
                <c:pt idx="232">
                  <c:v>1.0000166701992046</c:v>
                </c:pt>
                <c:pt idx="233">
                  <c:v>1.0000169437801545</c:v>
                </c:pt>
                <c:pt idx="234">
                  <c:v>1.0000163236633361</c:v>
                </c:pt>
                <c:pt idx="235">
                  <c:v>1.0000161412760371</c:v>
                </c:pt>
                <c:pt idx="236">
                  <c:v>1.0000165607668272</c:v>
                </c:pt>
                <c:pt idx="237">
                  <c:v>1.0000181475363341</c:v>
                </c:pt>
                <c:pt idx="238">
                  <c:v>1.0000189500404526</c:v>
                </c:pt>
                <c:pt idx="239">
                  <c:v>1.0000193695312443</c:v>
                </c:pt>
                <c:pt idx="240">
                  <c:v>1.0000195701572723</c:v>
                </c:pt>
                <c:pt idx="241">
                  <c:v>1.0000191324277525</c:v>
                </c:pt>
                <c:pt idx="242">
                  <c:v>1.0000191324277525</c:v>
                </c:pt>
                <c:pt idx="243">
                  <c:v>1.0000192053826709</c:v>
                </c:pt>
                <c:pt idx="244">
                  <c:v>1.0000189500404526</c:v>
                </c:pt>
                <c:pt idx="245">
                  <c:v>1.0000191506664826</c:v>
                </c:pt>
                <c:pt idx="246">
                  <c:v>1.0000197525445718</c:v>
                </c:pt>
                <c:pt idx="247">
                  <c:v>1.0000197707833021</c:v>
                </c:pt>
                <c:pt idx="248">
                  <c:v>1.0000194424861619</c:v>
                </c:pt>
                <c:pt idx="249">
                  <c:v>1.0000186764595029</c:v>
                </c:pt>
                <c:pt idx="250">
                  <c:v>1.0000190412341026</c:v>
                </c:pt>
                <c:pt idx="251">
                  <c:v>1.0000190777115625</c:v>
                </c:pt>
                <c:pt idx="252">
                  <c:v>1.0000194424861619</c:v>
                </c:pt>
                <c:pt idx="253">
                  <c:v>1.0000196248734621</c:v>
                </c:pt>
                <c:pt idx="254">
                  <c:v>1.0000194789636223</c:v>
                </c:pt>
                <c:pt idx="255">
                  <c:v>1.0000196431121906</c:v>
                </c:pt>
                <c:pt idx="256">
                  <c:v>1.0000205550486914</c:v>
                </c:pt>
                <c:pt idx="257">
                  <c:v>1.0000201902740899</c:v>
                </c:pt>
                <c:pt idx="258">
                  <c:v>1.000020007886792</c:v>
                </c:pt>
                <c:pt idx="259">
                  <c:v>1.0000201902740899</c:v>
                </c:pt>
                <c:pt idx="260">
                  <c:v>1.000020007886792</c:v>
                </c:pt>
                <c:pt idx="261">
                  <c:v>1.0000196978283804</c:v>
                </c:pt>
                <c:pt idx="262">
                  <c:v>1.0000200261255221</c:v>
                </c:pt>
                <c:pt idx="263">
                  <c:v>1.00002039090012</c:v>
                </c:pt>
                <c:pt idx="264">
                  <c:v>1.0000201173191696</c:v>
                </c:pt>
                <c:pt idx="265">
                  <c:v>1.000019953170602</c:v>
                </c:pt>
                <c:pt idx="266">
                  <c:v>1.0000202814677415</c:v>
                </c:pt>
                <c:pt idx="267">
                  <c:v>1.0000200626029818</c:v>
                </c:pt>
                <c:pt idx="268">
                  <c:v>1.0000199349318744</c:v>
                </c:pt>
                <c:pt idx="269">
                  <c:v>1.0000198619769538</c:v>
                </c:pt>
                <c:pt idx="270">
                  <c:v>1.0000198437382235</c:v>
                </c:pt>
                <c:pt idx="271">
                  <c:v>1.0000195154410823</c:v>
                </c:pt>
                <c:pt idx="272">
                  <c:v>1.000019661350922</c:v>
                </c:pt>
                <c:pt idx="273">
                  <c:v>1.000020007886792</c:v>
                </c:pt>
                <c:pt idx="274">
                  <c:v>1.0000201173191696</c:v>
                </c:pt>
                <c:pt idx="275">
                  <c:v>1.0000196431121906</c:v>
                </c:pt>
                <c:pt idx="276">
                  <c:v>1.0000194972023506</c:v>
                </c:pt>
                <c:pt idx="277">
                  <c:v>1.0000196431121906</c:v>
                </c:pt>
                <c:pt idx="278">
                  <c:v>1.0000197160671118</c:v>
                </c:pt>
                <c:pt idx="279">
                  <c:v>1.0000192600988624</c:v>
                </c:pt>
                <c:pt idx="280">
                  <c:v>1.0000186946982341</c:v>
                </c:pt>
                <c:pt idx="281">
                  <c:v>1.0000192418601326</c:v>
                </c:pt>
                <c:pt idx="282">
                  <c:v>1.0000197160671118</c:v>
                </c:pt>
                <c:pt idx="283">
                  <c:v>1.0000197525445718</c:v>
                </c:pt>
                <c:pt idx="284">
                  <c:v>1.0000193695312443</c:v>
                </c:pt>
                <c:pt idx="285">
                  <c:v>1.0000195883960021</c:v>
                </c:pt>
                <c:pt idx="286">
                  <c:v>1.0000196978283804</c:v>
                </c:pt>
                <c:pt idx="287">
                  <c:v>1.0000210110169399</c:v>
                </c:pt>
                <c:pt idx="288">
                  <c:v>1.0000209198232921</c:v>
                </c:pt>
                <c:pt idx="289">
                  <c:v>1.0000206280036112</c:v>
                </c:pt>
                <c:pt idx="290">
                  <c:v>1.0000207009585309</c:v>
                </c:pt>
                <c:pt idx="291">
                  <c:v>1.0000215217013801</c:v>
                </c:pt>
                <c:pt idx="292">
                  <c:v>1.0000219411921698</c:v>
                </c:pt>
                <c:pt idx="293">
                  <c:v>1.0000219229534399</c:v>
                </c:pt>
                <c:pt idx="294">
                  <c:v>1.0000211751655106</c:v>
                </c:pt>
                <c:pt idx="295">
                  <c:v>1.0000207921521782</c:v>
                </c:pt>
                <c:pt idx="296">
                  <c:v>1.0000209198232921</c:v>
                </c:pt>
                <c:pt idx="297">
                  <c:v>1.0000216493724881</c:v>
                </c:pt>
                <c:pt idx="298">
                  <c:v>1.0000220141470897</c:v>
                </c:pt>
                <c:pt idx="299">
                  <c:v>1.0000213757915406</c:v>
                </c:pt>
                <c:pt idx="300">
                  <c:v>1.0000216858499473</c:v>
                </c:pt>
                <c:pt idx="301">
                  <c:v>1.0000214669851899</c:v>
                </c:pt>
                <c:pt idx="302">
                  <c:v>1.0000211751655106</c:v>
                </c:pt>
                <c:pt idx="303">
                  <c:v>1.0000217770435986</c:v>
                </c:pt>
                <c:pt idx="304">
                  <c:v>1.0000218682372499</c:v>
                </c:pt>
                <c:pt idx="305">
                  <c:v>1.0000221418182014</c:v>
                </c:pt>
                <c:pt idx="306">
                  <c:v>1.0000225065928001</c:v>
                </c:pt>
                <c:pt idx="307">
                  <c:v>1.0000232908581868</c:v>
                </c:pt>
                <c:pt idx="308">
                  <c:v>1.0000233820518378</c:v>
                </c:pt>
                <c:pt idx="309">
                  <c:v>1.000023874497548</c:v>
                </c:pt>
                <c:pt idx="310">
                  <c:v>1.0000236921102466</c:v>
                </c:pt>
                <c:pt idx="311">
                  <c:v>1.0000230719934289</c:v>
                </c:pt>
                <c:pt idx="312">
                  <c:v>1.0000227436962901</c:v>
                </c:pt>
                <c:pt idx="313">
                  <c:v>1.0000225795477211</c:v>
                </c:pt>
                <c:pt idx="314">
                  <c:v>1.0000225065928001</c:v>
                </c:pt>
                <c:pt idx="315">
                  <c:v>1.0000218499985201</c:v>
                </c:pt>
                <c:pt idx="316">
                  <c:v>1.0000218864759798</c:v>
                </c:pt>
                <c:pt idx="317">
                  <c:v>1.0000229990385101</c:v>
                </c:pt>
                <c:pt idx="318">
                  <c:v>1.000023965691198</c:v>
                </c:pt>
                <c:pt idx="319">
                  <c:v>1.0000236921102466</c:v>
                </c:pt>
                <c:pt idx="320">
                  <c:v>1.000023053754697</c:v>
                </c:pt>
                <c:pt idx="321">
                  <c:v>1.0000227436962901</c:v>
                </c:pt>
                <c:pt idx="322">
                  <c:v>1.0000228713673991</c:v>
                </c:pt>
                <c:pt idx="323">
                  <c:v>1.0000223242054995</c:v>
                </c:pt>
                <c:pt idx="324">
                  <c:v>1.0000220871020098</c:v>
                </c:pt>
                <c:pt idx="325">
                  <c:v>1.00002223301185</c:v>
                </c:pt>
                <c:pt idx="326">
                  <c:v>1.0000218682372499</c:v>
                </c:pt>
                <c:pt idx="327">
                  <c:v>1.0000216858499473</c:v>
                </c:pt>
                <c:pt idx="328">
                  <c:v>1.0000220506245499</c:v>
                </c:pt>
                <c:pt idx="329">
                  <c:v>1.0000219959083598</c:v>
                </c:pt>
                <c:pt idx="330">
                  <c:v>1.0000213940302698</c:v>
                </c:pt>
                <c:pt idx="331">
                  <c:v>1.0000216676112199</c:v>
                </c:pt>
                <c:pt idx="332">
                  <c:v>1.0000212845978891</c:v>
                </c:pt>
                <c:pt idx="333">
                  <c:v>1.00002183175979</c:v>
                </c:pt>
                <c:pt idx="334">
                  <c:v>1.0000221053407401</c:v>
                </c:pt>
                <c:pt idx="335">
                  <c:v>1.0000218135210599</c:v>
                </c:pt>
                <c:pt idx="336">
                  <c:v>1.0000218499985201</c:v>
                </c:pt>
                <c:pt idx="337">
                  <c:v>1.0000218499985201</c:v>
                </c:pt>
                <c:pt idx="338">
                  <c:v>1.0000221235794697</c:v>
                </c:pt>
                <c:pt idx="339">
                  <c:v>1.0000222512505796</c:v>
                </c:pt>
                <c:pt idx="340">
                  <c:v>1.0000228531286692</c:v>
                </c:pt>
                <c:pt idx="341">
                  <c:v>1.0000228531286692</c:v>
                </c:pt>
                <c:pt idx="342">
                  <c:v>1.0000232361419978</c:v>
                </c:pt>
                <c:pt idx="343">
                  <c:v>1.0000234550067586</c:v>
                </c:pt>
                <c:pt idx="344">
                  <c:v>1.0000232543807288</c:v>
                </c:pt>
                <c:pt idx="345">
                  <c:v>1.000024111601038</c:v>
                </c:pt>
                <c:pt idx="346">
                  <c:v>1.0000234914842179</c:v>
                </c:pt>
                <c:pt idx="347">
                  <c:v>1.0000235462004079</c:v>
                </c:pt>
                <c:pt idx="348">
                  <c:v>1.0000242575108751</c:v>
                </c:pt>
                <c:pt idx="349">
                  <c:v>1.0000246222854752</c:v>
                </c:pt>
                <c:pt idx="350">
                  <c:v>1.0000245858080175</c:v>
                </c:pt>
                <c:pt idx="351">
                  <c:v>1.0000246040467475</c:v>
                </c:pt>
                <c:pt idx="352">
                  <c:v>1.0000237285877083</c:v>
                </c:pt>
                <c:pt idx="353">
                  <c:v>1.0000230719934289</c:v>
                </c:pt>
                <c:pt idx="354">
                  <c:v>1.0000231996645388</c:v>
                </c:pt>
                <c:pt idx="355">
                  <c:v>1.0000229990385101</c:v>
                </c:pt>
                <c:pt idx="356">
                  <c:v>1.0000227072188292</c:v>
                </c:pt>
                <c:pt idx="357">
                  <c:v>1.0000234002905686</c:v>
                </c:pt>
                <c:pt idx="358">
                  <c:v>1.0000239839299279</c:v>
                </c:pt>
                <c:pt idx="359">
                  <c:v>1.0000244763756374</c:v>
                </c:pt>
                <c:pt idx="360">
                  <c:v>1.0000245493305575</c:v>
                </c:pt>
                <c:pt idx="361">
                  <c:v>1.0000247681953174</c:v>
                </c:pt>
                <c:pt idx="362">
                  <c:v>1.0000248958664257</c:v>
                </c:pt>
                <c:pt idx="363">
                  <c:v>1.0000244034207177</c:v>
                </c:pt>
                <c:pt idx="364">
                  <c:v>1.0000246952403942</c:v>
                </c:pt>
                <c:pt idx="365">
                  <c:v>1.0000259172353059</c:v>
                </c:pt>
                <c:pt idx="366">
                  <c:v>1.0000267562168854</c:v>
                </c:pt>
                <c:pt idx="367">
                  <c:v>1.000026154338796</c:v>
                </c:pt>
                <c:pt idx="368">
                  <c:v>1.0000256071768958</c:v>
                </c:pt>
                <c:pt idx="369">
                  <c:v>1.0000260449064162</c:v>
                </c:pt>
                <c:pt idx="370">
                  <c:v>1.0000257895641949</c:v>
                </c:pt>
                <c:pt idx="371">
                  <c:v>1.0000258807578464</c:v>
                </c:pt>
                <c:pt idx="372">
                  <c:v>1.0000254612670567</c:v>
                </c:pt>
                <c:pt idx="373">
                  <c:v>1.0000249870600755</c:v>
                </c:pt>
                <c:pt idx="374">
                  <c:v>1.0000249870600755</c:v>
                </c:pt>
                <c:pt idx="375">
                  <c:v>1.000024458136906</c:v>
                </c:pt>
                <c:pt idx="376">
                  <c:v>1.0000241845559579</c:v>
                </c:pt>
                <c:pt idx="377">
                  <c:v>1.0000235644391384</c:v>
                </c:pt>
                <c:pt idx="378">
                  <c:v>1.0000236921102466</c:v>
                </c:pt>
                <c:pt idx="379">
                  <c:v>1.0000232543807288</c:v>
                </c:pt>
                <c:pt idx="380">
                  <c:v>1.000023345574377</c:v>
                </c:pt>
                <c:pt idx="381">
                  <c:v>1.0000241480784962</c:v>
                </c:pt>
                <c:pt idx="382">
                  <c:v>1.0000243487045262</c:v>
                </c:pt>
                <c:pt idx="383">
                  <c:v>1.0000246587629349</c:v>
                </c:pt>
                <c:pt idx="384">
                  <c:v>1.0000248229115081</c:v>
                </c:pt>
                <c:pt idx="385">
                  <c:v>1.0000257713254659</c:v>
                </c:pt>
                <c:pt idx="386">
                  <c:v>1.000026336726096</c:v>
                </c:pt>
                <c:pt idx="387">
                  <c:v>1.0000267744556155</c:v>
                </c:pt>
                <c:pt idx="388">
                  <c:v>1.0000266650232357</c:v>
                </c:pt>
                <c:pt idx="389">
                  <c:v>1.0000271392302171</c:v>
                </c:pt>
                <c:pt idx="390">
                  <c:v>1.000026336726096</c:v>
                </c:pt>
                <c:pt idx="391">
                  <c:v>1.0000265191133957</c:v>
                </c:pt>
                <c:pt idx="392">
                  <c:v>1.0000267562168854</c:v>
                </c:pt>
                <c:pt idx="393">
                  <c:v>1.000026883887994</c:v>
                </c:pt>
                <c:pt idx="394">
                  <c:v>1.0000262820099028</c:v>
                </c:pt>
                <c:pt idx="395">
                  <c:v>1.0000269386041838</c:v>
                </c:pt>
                <c:pt idx="396">
                  <c:v>1.0000275040048161</c:v>
                </c:pt>
                <c:pt idx="397">
                  <c:v>1.0000277411083045</c:v>
                </c:pt>
                <c:pt idx="398">
                  <c:v>1.0000274492886261</c:v>
                </c:pt>
                <c:pt idx="399">
                  <c:v>1.0000277593470346</c:v>
                </c:pt>
                <c:pt idx="400">
                  <c:v>1.0000278870181438</c:v>
                </c:pt>
                <c:pt idx="401">
                  <c:v>1.0000277593470346</c:v>
                </c:pt>
                <c:pt idx="402">
                  <c:v>1.0000274310498949</c:v>
                </c:pt>
                <c:pt idx="403">
                  <c:v>1.0000275040048161</c:v>
                </c:pt>
                <c:pt idx="404">
                  <c:v>1.0000275951984638</c:v>
                </c:pt>
                <c:pt idx="405">
                  <c:v>1.0000275951984638</c:v>
                </c:pt>
                <c:pt idx="406">
                  <c:v>1.0000275951984638</c:v>
                </c:pt>
                <c:pt idx="407">
                  <c:v>1.0000275951984638</c:v>
                </c:pt>
                <c:pt idx="408">
                  <c:v>1.0000275951984638</c:v>
                </c:pt>
                <c:pt idx="409">
                  <c:v>1.0000275951984638</c:v>
                </c:pt>
                <c:pt idx="410">
                  <c:v>1.0000275951984638</c:v>
                </c:pt>
                <c:pt idx="411">
                  <c:v>1.0000272121851335</c:v>
                </c:pt>
                <c:pt idx="412">
                  <c:v>1.0000269386041838</c:v>
                </c:pt>
                <c:pt idx="413">
                  <c:v>1.000027248662595</c:v>
                </c:pt>
                <c:pt idx="414">
                  <c:v>1.0000280329279838</c:v>
                </c:pt>
                <c:pt idx="415">
                  <c:v>1.0000288171933736</c:v>
                </c:pt>
                <c:pt idx="416">
                  <c:v>1.0000289813419441</c:v>
                </c:pt>
                <c:pt idx="417">
                  <c:v>1.000028525373694</c:v>
                </c:pt>
                <c:pt idx="418">
                  <c:v>1.0000282882702038</c:v>
                </c:pt>
                <c:pt idx="419">
                  <c:v>1.0000282882702038</c:v>
                </c:pt>
                <c:pt idx="420">
                  <c:v>1.0000282153152826</c:v>
                </c:pt>
                <c:pt idx="421">
                  <c:v>1.0000281605990942</c:v>
                </c:pt>
                <c:pt idx="422">
                  <c:v>1.0000278870181438</c:v>
                </c:pt>
                <c:pt idx="423">
                  <c:v>1.0000277593470346</c:v>
                </c:pt>
                <c:pt idx="424">
                  <c:v>1.0000279234956062</c:v>
                </c:pt>
                <c:pt idx="425">
                  <c:v>1.0000277775857647</c:v>
                </c:pt>
                <c:pt idx="426">
                  <c:v>1.0000271392302171</c:v>
                </c:pt>
                <c:pt idx="427">
                  <c:v>1.0000267197394241</c:v>
                </c:pt>
                <c:pt idx="428">
                  <c:v>1.0000260996226058</c:v>
                </c:pt>
                <c:pt idx="429">
                  <c:v>1.0000258989965762</c:v>
                </c:pt>
                <c:pt idx="430">
                  <c:v>1.0000267197394241</c:v>
                </c:pt>
                <c:pt idx="431">
                  <c:v>1.0000271392302171</c:v>
                </c:pt>
                <c:pt idx="432">
                  <c:v>1.0000267562168854</c:v>
                </c:pt>
                <c:pt idx="433">
                  <c:v>1.0000265555908558</c:v>
                </c:pt>
                <c:pt idx="434">
                  <c:v>1.0000268656492655</c:v>
                </c:pt>
                <c:pt idx="435">
                  <c:v>1.0000272304238651</c:v>
                </c:pt>
                <c:pt idx="436">
                  <c:v>1.0000271574689452</c:v>
                </c:pt>
                <c:pt idx="437">
                  <c:v>1.0000271574689452</c:v>
                </c:pt>
                <c:pt idx="438">
                  <c:v>1.0000266285457757</c:v>
                </c:pt>
                <c:pt idx="439">
                  <c:v>1.0000258442803864</c:v>
                </c:pt>
                <c:pt idx="440">
                  <c:v>1.0000260449064162</c:v>
                </c:pt>
                <c:pt idx="441">
                  <c:v>1.0000268109330754</c:v>
                </c:pt>
                <c:pt idx="442">
                  <c:v>1.0000270115591052</c:v>
                </c:pt>
                <c:pt idx="443">
                  <c:v>1.0000273033787861</c:v>
                </c:pt>
                <c:pt idx="444">
                  <c:v>1.0000274492886261</c:v>
                </c:pt>
                <c:pt idx="445">
                  <c:v>1.0000279417343345</c:v>
                </c:pt>
                <c:pt idx="446">
                  <c:v>1.0000281788378242</c:v>
                </c:pt>
                <c:pt idx="447">
                  <c:v>1.0000276134371933</c:v>
                </c:pt>
                <c:pt idx="448">
                  <c:v>1.0000276134371933</c:v>
                </c:pt>
                <c:pt idx="449">
                  <c:v>1.0000276134371933</c:v>
                </c:pt>
                <c:pt idx="450">
                  <c:v>1.0000273398562469</c:v>
                </c:pt>
                <c:pt idx="451">
                  <c:v>1.0000272121851335</c:v>
                </c:pt>
                <c:pt idx="452">
                  <c:v>1.0000281058829044</c:v>
                </c:pt>
                <c:pt idx="453">
                  <c:v>1.0000283977025823</c:v>
                </c:pt>
                <c:pt idx="454">
                  <c:v>1.0000280146892544</c:v>
                </c:pt>
                <c:pt idx="455">
                  <c:v>1.0000280694054442</c:v>
                </c:pt>
                <c:pt idx="456">
                  <c:v>1.0000278505406839</c:v>
                </c:pt>
                <c:pt idx="457">
                  <c:v>1.0000271209914868</c:v>
                </c:pt>
                <c:pt idx="458">
                  <c:v>1.0000273580949732</c:v>
                </c:pt>
                <c:pt idx="459">
                  <c:v>1.0000277228695746</c:v>
                </c:pt>
                <c:pt idx="460">
                  <c:v>1.0000279964505243</c:v>
                </c:pt>
                <c:pt idx="461">
                  <c:v>1.0000282153152826</c:v>
                </c:pt>
                <c:pt idx="462">
                  <c:v>1.0000281605990942</c:v>
                </c:pt>
                <c:pt idx="463">
                  <c:v>1.0000285800898838</c:v>
                </c:pt>
                <c:pt idx="464">
                  <c:v>1.0000288354321036</c:v>
                </c:pt>
                <c:pt idx="465">
                  <c:v>1.0000291819679734</c:v>
                </c:pt>
                <c:pt idx="466">
                  <c:v>1.000029674413683</c:v>
                </c:pt>
                <c:pt idx="467">
                  <c:v>1.000029674413683</c:v>
                </c:pt>
                <c:pt idx="468">
                  <c:v>1.0000299297559025</c:v>
                </c:pt>
                <c:pt idx="469">
                  <c:v>1.0000300756657425</c:v>
                </c:pt>
                <c:pt idx="470">
                  <c:v>1.0000295285038441</c:v>
                </c:pt>
                <c:pt idx="471">
                  <c:v>1.0000290542968633</c:v>
                </c:pt>
                <c:pt idx="472">
                  <c:v>1.0000292002067033</c:v>
                </c:pt>
                <c:pt idx="473">
                  <c:v>1.000029674413683</c:v>
                </c:pt>
                <c:pt idx="474">
                  <c:v>1.0000299297559025</c:v>
                </c:pt>
                <c:pt idx="475">
                  <c:v>1.0000300756657425</c:v>
                </c:pt>
                <c:pt idx="476">
                  <c:v>1.0000301303819323</c:v>
                </c:pt>
                <c:pt idx="477">
                  <c:v>1.0000314253317621</c:v>
                </c:pt>
                <c:pt idx="478">
                  <c:v>1.0000317718676308</c:v>
                </c:pt>
                <c:pt idx="479">
                  <c:v>1.0000312429444584</c:v>
                </c:pt>
                <c:pt idx="480">
                  <c:v>1.0000307322600219</c:v>
                </c:pt>
                <c:pt idx="481">
                  <c:v>1.0000296196974905</c:v>
                </c:pt>
                <c:pt idx="482">
                  <c:v>1.0000286348060741</c:v>
                </c:pt>
                <c:pt idx="483">
                  <c:v>1.0000283612251242</c:v>
                </c:pt>
                <c:pt idx="484">
                  <c:v>1.000028671283534</c:v>
                </c:pt>
                <c:pt idx="485">
                  <c:v>1.000028379463854</c:v>
                </c:pt>
                <c:pt idx="486">
                  <c:v>1.0000288354321036</c:v>
                </c:pt>
                <c:pt idx="487">
                  <c:v>1.0000291819679734</c:v>
                </c:pt>
                <c:pt idx="488">
                  <c:v>1.000028415941314</c:v>
                </c:pt>
                <c:pt idx="489">
                  <c:v>1.0000271757076751</c:v>
                </c:pt>
                <c:pt idx="490">
                  <c:v>1.0000279234956062</c:v>
                </c:pt>
                <c:pt idx="491">
                  <c:v>1.0000277775857647</c:v>
                </c:pt>
                <c:pt idx="492">
                  <c:v>1.0000289631032153</c:v>
                </c:pt>
                <c:pt idx="493">
                  <c:v>1.0000298385622528</c:v>
                </c:pt>
                <c:pt idx="494">
                  <c:v>1.0000300209495525</c:v>
                </c:pt>
                <c:pt idx="495">
                  <c:v>1.0000301121432025</c:v>
                </c:pt>
                <c:pt idx="496">
                  <c:v>1.0000301668593925</c:v>
                </c:pt>
                <c:pt idx="497">
                  <c:v>1.0000299479946311</c:v>
                </c:pt>
                <c:pt idx="498">
                  <c:v>1.0000298932784411</c:v>
                </c:pt>
                <c:pt idx="499">
                  <c:v>1.0000298203235227</c:v>
                </c:pt>
                <c:pt idx="500">
                  <c:v>1.0000300027108227</c:v>
                </c:pt>
                <c:pt idx="501">
                  <c:v>1.0000300939044708</c:v>
                </c:pt>
                <c:pt idx="502">
                  <c:v>1.0000295467425728</c:v>
                </c:pt>
                <c:pt idx="503">
                  <c:v>1.000029674413683</c:v>
                </c:pt>
                <c:pt idx="504">
                  <c:v>1.0000295285038441</c:v>
                </c:pt>
                <c:pt idx="505">
                  <c:v>1.0000298568009818</c:v>
                </c:pt>
                <c:pt idx="506">
                  <c:v>1.0000289995806735</c:v>
                </c:pt>
                <c:pt idx="507">
                  <c:v>1.0000285618511553</c:v>
                </c:pt>
                <c:pt idx="508">
                  <c:v>1.0000291819679734</c:v>
                </c:pt>
                <c:pt idx="509">
                  <c:v>1.000029674413683</c:v>
                </c:pt>
                <c:pt idx="510">
                  <c:v>1.0000299297559025</c:v>
                </c:pt>
                <c:pt idx="511">
                  <c:v>1.0000303492466922</c:v>
                </c:pt>
                <c:pt idx="512">
                  <c:v>1.0000302762917723</c:v>
                </c:pt>
                <c:pt idx="513">
                  <c:v>1.0000302398143124</c:v>
                </c:pt>
                <c:pt idx="514">
                  <c:v>1.0000314982866798</c:v>
                </c:pt>
                <c:pt idx="515">
                  <c:v>1.0000308599311321</c:v>
                </c:pt>
                <c:pt idx="516">
                  <c:v>1.0000305498727236</c:v>
                </c:pt>
                <c:pt idx="517">
                  <c:v>1.0000303857241504</c:v>
                </c:pt>
                <c:pt idx="518">
                  <c:v>1.0000304769178021</c:v>
                </c:pt>
                <c:pt idx="519">
                  <c:v>1.0000303492466922</c:v>
                </c:pt>
                <c:pt idx="520">
                  <c:v>1.0000308052149418</c:v>
                </c:pt>
                <c:pt idx="521">
                  <c:v>1.0000305133952621</c:v>
                </c:pt>
                <c:pt idx="522">
                  <c:v>1.0000303674854218</c:v>
                </c:pt>
                <c:pt idx="523">
                  <c:v>1.000029674413683</c:v>
                </c:pt>
                <c:pt idx="524">
                  <c:v>1.0000289995806735</c:v>
                </c:pt>
                <c:pt idx="525">
                  <c:v>1.0000293643552731</c:v>
                </c:pt>
                <c:pt idx="526">
                  <c:v>1.0000297656073318</c:v>
                </c:pt>
                <c:pt idx="527">
                  <c:v>1.0000299844720926</c:v>
                </c:pt>
                <c:pt idx="528">
                  <c:v>1.0000303492466922</c:v>
                </c:pt>
                <c:pt idx="529">
                  <c:v>1.0000309693635141</c:v>
                </c:pt>
                <c:pt idx="530">
                  <c:v>1.0000308052149418</c:v>
                </c:pt>
                <c:pt idx="531">
                  <c:v>1.0000317718676308</c:v>
                </c:pt>
                <c:pt idx="532">
                  <c:v>1.0000322643133419</c:v>
                </c:pt>
                <c:pt idx="533">
                  <c:v>1.0000322460746098</c:v>
                </c:pt>
                <c:pt idx="534">
                  <c:v>1.0000321184035019</c:v>
                </c:pt>
                <c:pt idx="535">
                  <c:v>1.0000324467006401</c:v>
                </c:pt>
                <c:pt idx="536">
                  <c:v>1.0000320454485807</c:v>
                </c:pt>
                <c:pt idx="537">
                  <c:v>1.0000318813000109</c:v>
                </c:pt>
                <c:pt idx="538">
                  <c:v>1.0000313706155712</c:v>
                </c:pt>
                <c:pt idx="539">
                  <c:v>1.0000312247057321</c:v>
                </c:pt>
                <c:pt idx="540">
                  <c:v>1.0000309146473221</c:v>
                </c:pt>
                <c:pt idx="541">
                  <c:v>1.0000314253317621</c:v>
                </c:pt>
                <c:pt idx="542">
                  <c:v>1.000031808345091</c:v>
                </c:pt>
                <c:pt idx="543">
                  <c:v>1.0000314253317621</c:v>
                </c:pt>
                <c:pt idx="544">
                  <c:v>1.0000305133952621</c:v>
                </c:pt>
                <c:pt idx="545">
                  <c:v>1.0000301668593925</c:v>
                </c:pt>
                <c:pt idx="546">
                  <c:v>1.0000301668593925</c:v>
                </c:pt>
                <c:pt idx="547">
                  <c:v>1.0000301668593925</c:v>
                </c:pt>
                <c:pt idx="548">
                  <c:v>1.0000294190714618</c:v>
                </c:pt>
                <c:pt idx="549">
                  <c:v>1.0000298020847918</c:v>
                </c:pt>
                <c:pt idx="550">
                  <c:v>1.0000297473686013</c:v>
                </c:pt>
                <c:pt idx="551">
                  <c:v>1.0000299662333625</c:v>
                </c:pt>
                <c:pt idx="552">
                  <c:v>1.0000300939044708</c:v>
                </c:pt>
                <c:pt idx="553">
                  <c:v>1.0000307140212921</c:v>
                </c:pt>
                <c:pt idx="554">
                  <c:v>1.0000304586790718</c:v>
                </c:pt>
                <c:pt idx="555">
                  <c:v>1.0000300209495525</c:v>
                </c:pt>
                <c:pt idx="556">
                  <c:v>1.0000298203235227</c:v>
                </c:pt>
                <c:pt idx="557">
                  <c:v>1.0000289995806735</c:v>
                </c:pt>
                <c:pt idx="558">
                  <c:v>1.0000291090130533</c:v>
                </c:pt>
                <c:pt idx="559">
                  <c:v>1.0000296379362228</c:v>
                </c:pt>
                <c:pt idx="560">
                  <c:v>1.0000294008327331</c:v>
                </c:pt>
                <c:pt idx="561">
                  <c:v>1.0000285436124239</c:v>
                </c:pt>
                <c:pt idx="562">
                  <c:v>1.0000280694054442</c:v>
                </c:pt>
                <c:pt idx="563">
                  <c:v>1.000028470657504</c:v>
                </c:pt>
                <c:pt idx="564">
                  <c:v>1.0000293096390818</c:v>
                </c:pt>
                <c:pt idx="565">
                  <c:v>1.0000291637292433</c:v>
                </c:pt>
                <c:pt idx="566">
                  <c:v>1.0000294737876518</c:v>
                </c:pt>
                <c:pt idx="567">
                  <c:v>1.0000298385622528</c:v>
                </c:pt>
                <c:pt idx="568">
                  <c:v>1.0000300209495525</c:v>
                </c:pt>
                <c:pt idx="569">
                  <c:v>1.0000301121432025</c:v>
                </c:pt>
                <c:pt idx="570">
                  <c:v>1.0000298385622528</c:v>
                </c:pt>
                <c:pt idx="571">
                  <c:v>1.0000295467425728</c:v>
                </c:pt>
                <c:pt idx="572">
                  <c:v>1.0000289266257556</c:v>
                </c:pt>
                <c:pt idx="573">
                  <c:v>1.0000291454905132</c:v>
                </c:pt>
                <c:pt idx="574">
                  <c:v>1.0000291272517841</c:v>
                </c:pt>
                <c:pt idx="575">
                  <c:v>1.0000296561749498</c:v>
                </c:pt>
                <c:pt idx="576">
                  <c:v>1.0000299297559025</c:v>
                </c:pt>
                <c:pt idx="577">
                  <c:v>1.0000300574270118</c:v>
                </c:pt>
                <c:pt idx="578">
                  <c:v>1.0000292731616232</c:v>
                </c:pt>
                <c:pt idx="579">
                  <c:v>1.0000295285038441</c:v>
                </c:pt>
                <c:pt idx="580">
                  <c:v>1.0000298568009818</c:v>
                </c:pt>
                <c:pt idx="581">
                  <c:v>1.0000303492466922</c:v>
                </c:pt>
                <c:pt idx="582">
                  <c:v>1.000030604588912</c:v>
                </c:pt>
                <c:pt idx="583">
                  <c:v>1.0000308781698617</c:v>
                </c:pt>
                <c:pt idx="584">
                  <c:v>1.0000315712416021</c:v>
                </c:pt>
                <c:pt idx="585">
                  <c:v>1.0000314435704898</c:v>
                </c:pt>
                <c:pt idx="586">
                  <c:v>1.0000321184035019</c:v>
                </c:pt>
                <c:pt idx="587">
                  <c:v>1.0000324467006401</c:v>
                </c:pt>
                <c:pt idx="588">
                  <c:v>1.0000326290879402</c:v>
                </c:pt>
                <c:pt idx="589">
                  <c:v>1.0000314435704898</c:v>
                </c:pt>
                <c:pt idx="590">
                  <c:v>1.0000315347641411</c:v>
                </c:pt>
                <c:pt idx="591">
                  <c:v>1.0000316806739793</c:v>
                </c:pt>
                <c:pt idx="592">
                  <c:v>1.0000322278358804</c:v>
                </c:pt>
                <c:pt idx="593">
                  <c:v>1.0000312429444584</c:v>
                </c:pt>
                <c:pt idx="594">
                  <c:v>1.000031808345091</c:v>
                </c:pt>
                <c:pt idx="595">
                  <c:v>1.0000312429444584</c:v>
                </c:pt>
                <c:pt idx="596">
                  <c:v>1.0000307322600219</c:v>
                </c:pt>
                <c:pt idx="597">
                  <c:v>1.0000304586790718</c:v>
                </c:pt>
                <c:pt idx="598">
                  <c:v>1.0000303310079619</c:v>
                </c:pt>
                <c:pt idx="599">
                  <c:v>1.0000302762917723</c:v>
                </c:pt>
                <c:pt idx="600">
                  <c:v>1.0000302398143124</c:v>
                </c:pt>
                <c:pt idx="601">
                  <c:v>1.0000299479946311</c:v>
                </c:pt>
                <c:pt idx="602">
                  <c:v>1.0000300756657425</c:v>
                </c:pt>
                <c:pt idx="603">
                  <c:v>1.0000298932784411</c:v>
                </c:pt>
                <c:pt idx="604">
                  <c:v>1.0000303310079619</c:v>
                </c:pt>
                <c:pt idx="605">
                  <c:v>1.0000308052149418</c:v>
                </c:pt>
                <c:pt idx="606">
                  <c:v>1.0000313523768412</c:v>
                </c:pt>
                <c:pt idx="607">
                  <c:v>1.0000311335120813</c:v>
                </c:pt>
                <c:pt idx="608">
                  <c:v>1.0000306593051018</c:v>
                </c:pt>
                <c:pt idx="609">
                  <c:v>1.0000304404403422</c:v>
                </c:pt>
                <c:pt idx="610">
                  <c:v>1.0000303310079619</c:v>
                </c:pt>
                <c:pt idx="611">
                  <c:v>1.0000307687374819</c:v>
                </c:pt>
                <c:pt idx="612">
                  <c:v>1.0000308234536721</c:v>
                </c:pt>
                <c:pt idx="613">
                  <c:v>1.000030841692402</c:v>
                </c:pt>
                <c:pt idx="614">
                  <c:v>1.0000309693635141</c:v>
                </c:pt>
                <c:pt idx="615">
                  <c:v>1.0000308234536721</c:v>
                </c:pt>
                <c:pt idx="616">
                  <c:v>1.0000305133952621</c:v>
                </c:pt>
                <c:pt idx="617">
                  <c:v>1.0000314435704898</c:v>
                </c:pt>
                <c:pt idx="618">
                  <c:v>1.0000318265838224</c:v>
                </c:pt>
                <c:pt idx="619">
                  <c:v>1.0000312429444584</c:v>
                </c:pt>
                <c:pt idx="620">
                  <c:v>1.0000313523768412</c:v>
                </c:pt>
                <c:pt idx="621">
                  <c:v>1.0000318448225507</c:v>
                </c:pt>
                <c:pt idx="622">
                  <c:v>1.0000323190295304</c:v>
                </c:pt>
                <c:pt idx="623">
                  <c:v>1.0000330485787301</c:v>
                </c:pt>
                <c:pt idx="624">
                  <c:v>1.0000341976187188</c:v>
                </c:pt>
                <c:pt idx="625">
                  <c:v>1.0000337051730093</c:v>
                </c:pt>
                <c:pt idx="626">
                  <c:v>1.0000329391463521</c:v>
                </c:pt>
                <c:pt idx="627">
                  <c:v>1.0000325926104798</c:v>
                </c:pt>
                <c:pt idx="628">
                  <c:v>1.0000316806739793</c:v>
                </c:pt>
                <c:pt idx="629">
                  <c:v>1.0000312794219213</c:v>
                </c:pt>
                <c:pt idx="630">
                  <c:v>1.000031607719059</c:v>
                </c:pt>
                <c:pt idx="631">
                  <c:v>1.0000320089711205</c:v>
                </c:pt>
                <c:pt idx="632">
                  <c:v>1.0000319360162024</c:v>
                </c:pt>
                <c:pt idx="633">
                  <c:v>1.0000320272098506</c:v>
                </c:pt>
                <c:pt idx="634">
                  <c:v>1.0000324102231799</c:v>
                </c:pt>
                <c:pt idx="635">
                  <c:v>1.0000325926104798</c:v>
                </c:pt>
                <c:pt idx="636">
                  <c:v>1.0000330303399998</c:v>
                </c:pt>
                <c:pt idx="637">
                  <c:v>1.00003343159206</c:v>
                </c:pt>
                <c:pt idx="638">
                  <c:v>1.0000341064250688</c:v>
                </c:pt>
                <c:pt idx="639">
                  <c:v>1.0000334680695193</c:v>
                </c:pt>
                <c:pt idx="640">
                  <c:v>1.0000331397723801</c:v>
                </c:pt>
                <c:pt idx="641">
                  <c:v>1.0000329756238115</c:v>
                </c:pt>
                <c:pt idx="642">
                  <c:v>1.0000329026688901</c:v>
                </c:pt>
                <c:pt idx="643">
                  <c:v>1.0000326655653999</c:v>
                </c:pt>
                <c:pt idx="644">
                  <c:v>1.00003273852032</c:v>
                </c:pt>
                <c:pt idx="645">
                  <c:v>1.0000331215336515</c:v>
                </c:pt>
                <c:pt idx="646">
                  <c:v>1.0000332127272979</c:v>
                </c:pt>
                <c:pt idx="647">
                  <c:v>1.0000321548809605</c:v>
                </c:pt>
                <c:pt idx="648">
                  <c:v>1.0000314982866798</c:v>
                </c:pt>
                <c:pt idx="649">
                  <c:v>1.0000321366422324</c:v>
                </c:pt>
                <c:pt idx="650">
                  <c:v>1.0000324467006401</c:v>
                </c:pt>
                <c:pt idx="651">
                  <c:v>1.0000326290879402</c:v>
                </c:pt>
                <c:pt idx="652">
                  <c:v>1.0000327020428599</c:v>
                </c:pt>
                <c:pt idx="653">
                  <c:v>1.0000325378942903</c:v>
                </c:pt>
                <c:pt idx="654">
                  <c:v>1.0000321913584205</c:v>
                </c:pt>
                <c:pt idx="655">
                  <c:v>1.0000316989127098</c:v>
                </c:pt>
                <c:pt idx="656">
                  <c:v>1.0000311882282713</c:v>
                </c:pt>
                <c:pt idx="657">
                  <c:v>1.00003104231843</c:v>
                </c:pt>
                <c:pt idx="658">
                  <c:v>1.0000308781698617</c:v>
                </c:pt>
                <c:pt idx="659">
                  <c:v>1.0000305498727236</c:v>
                </c:pt>
                <c:pt idx="660">
                  <c:v>1.000030604588912</c:v>
                </c:pt>
                <c:pt idx="661">
                  <c:v>1.0000304222016121</c:v>
                </c:pt>
                <c:pt idx="662">
                  <c:v>1.0000303127692318</c:v>
                </c:pt>
                <c:pt idx="663">
                  <c:v>1.0000305863501819</c:v>
                </c:pt>
                <c:pt idx="664">
                  <c:v>1.0000312611831914</c:v>
                </c:pt>
                <c:pt idx="665">
                  <c:v>1.0000315530028712</c:v>
                </c:pt>
                <c:pt idx="666">
                  <c:v>1.0000314253317621</c:v>
                </c:pt>
                <c:pt idx="667">
                  <c:v>1.0000315530028712</c:v>
                </c:pt>
                <c:pt idx="668">
                  <c:v>1.0000316989127098</c:v>
                </c:pt>
                <c:pt idx="669">
                  <c:v>1.0000316989127098</c:v>
                </c:pt>
                <c:pt idx="670">
                  <c:v>1.000031917777469</c:v>
                </c:pt>
                <c:pt idx="671">
                  <c:v>1.0000318813000109</c:v>
                </c:pt>
                <c:pt idx="672">
                  <c:v>1.0000321366422324</c:v>
                </c:pt>
                <c:pt idx="673">
                  <c:v>1.0000324649393719</c:v>
                </c:pt>
                <c:pt idx="674">
                  <c:v>1.00003323096603</c:v>
                </c:pt>
                <c:pt idx="675">
                  <c:v>1.000033267443488</c:v>
                </c:pt>
                <c:pt idx="676">
                  <c:v>1.0000340517088788</c:v>
                </c:pt>
                <c:pt idx="677">
                  <c:v>1.0000347265418881</c:v>
                </c:pt>
                <c:pt idx="678">
                  <c:v>1.0000339787539589</c:v>
                </c:pt>
                <c:pt idx="679">
                  <c:v>1.0000344529609368</c:v>
                </c:pt>
                <c:pt idx="680">
                  <c:v>1.0000352372263277</c:v>
                </c:pt>
                <c:pt idx="681">
                  <c:v>1.0000355472847373</c:v>
                </c:pt>
                <c:pt idx="682">
                  <c:v>1.0000354743298181</c:v>
                </c:pt>
                <c:pt idx="683">
                  <c:v>1.0000351642714098</c:v>
                </c:pt>
                <c:pt idx="684">
                  <c:v>1.0000350730777581</c:v>
                </c:pt>
                <c:pt idx="685">
                  <c:v>1.000035054839028</c:v>
                </c:pt>
                <c:pt idx="686">
                  <c:v>1.0000355472847373</c:v>
                </c:pt>
                <c:pt idx="687">
                  <c:v>1.0000363315501268</c:v>
                </c:pt>
                <c:pt idx="688">
                  <c:v>1.0000369334282178</c:v>
                </c:pt>
                <c:pt idx="689">
                  <c:v>1.0000364227437781</c:v>
                </c:pt>
                <c:pt idx="690">
                  <c:v>1.0000357296720381</c:v>
                </c:pt>
                <c:pt idx="691">
                  <c:v>1.0000358026269571</c:v>
                </c:pt>
                <c:pt idx="692">
                  <c:v>1.0000356020009258</c:v>
                </c:pt>
                <c:pt idx="693">
                  <c:v>1.000035510807278</c:v>
                </c:pt>
                <c:pt idx="694">
                  <c:v>1.0000351825101379</c:v>
                </c:pt>
                <c:pt idx="695">
                  <c:v>1.0000348724517281</c:v>
                </c:pt>
                <c:pt idx="696">
                  <c:v>1.0000345988707784</c:v>
                </c:pt>
                <c:pt idx="697">
                  <c:v>1.0000345806320479</c:v>
                </c:pt>
                <c:pt idx="698">
                  <c:v>1.0000347994968082</c:v>
                </c:pt>
                <c:pt idx="699">
                  <c:v>1.0000343800060179</c:v>
                </c:pt>
                <c:pt idx="700">
                  <c:v>1.0000338146053891</c:v>
                </c:pt>
                <c:pt idx="701">
                  <c:v>1.000033322159678</c:v>
                </c:pt>
                <c:pt idx="702">
                  <c:v>1.0000327932365101</c:v>
                </c:pt>
                <c:pt idx="703">
                  <c:v>1.0000327932365101</c:v>
                </c:pt>
                <c:pt idx="704">
                  <c:v>1.0000327932365101</c:v>
                </c:pt>
                <c:pt idx="705">
                  <c:v>1.0000325014168323</c:v>
                </c:pt>
                <c:pt idx="706">
                  <c:v>1.0000326473266699</c:v>
                </c:pt>
                <c:pt idx="707">
                  <c:v>1.0000334863082501</c:v>
                </c:pt>
                <c:pt idx="708">
                  <c:v>1.0000342340961779</c:v>
                </c:pt>
                <c:pt idx="709">
                  <c:v>1.0000347994968082</c:v>
                </c:pt>
                <c:pt idx="710">
                  <c:v>1.0000350913164879</c:v>
                </c:pt>
                <c:pt idx="711">
                  <c:v>1.0000341793799878</c:v>
                </c:pt>
                <c:pt idx="712">
                  <c:v>1.0000340881863388</c:v>
                </c:pt>
                <c:pt idx="713">
                  <c:v>1.0000341793799878</c:v>
                </c:pt>
                <c:pt idx="714">
                  <c:v>1.0000343070510971</c:v>
                </c:pt>
                <c:pt idx="715">
                  <c:v>1.0000341611412604</c:v>
                </c:pt>
                <c:pt idx="716">
                  <c:v>1.0000339969926888</c:v>
                </c:pt>
                <c:pt idx="717">
                  <c:v>1.0000342340961779</c:v>
                </c:pt>
                <c:pt idx="718">
                  <c:v>1.0000337234117411</c:v>
                </c:pt>
                <c:pt idx="719">
                  <c:v>1.0000335592631693</c:v>
                </c:pt>
                <c:pt idx="720">
                  <c:v>1.0000331944885701</c:v>
                </c:pt>
                <c:pt idx="721">
                  <c:v>1.0000330121012697</c:v>
                </c:pt>
                <c:pt idx="722">
                  <c:v>1.0000339969926888</c:v>
                </c:pt>
                <c:pt idx="723">
                  <c:v>1.0000341976187188</c:v>
                </c:pt>
                <c:pt idx="724">
                  <c:v>1.0000345441545884</c:v>
                </c:pt>
                <c:pt idx="725">
                  <c:v>1.0000360032529858</c:v>
                </c:pt>
                <c:pt idx="726">
                  <c:v>1.0000356202396574</c:v>
                </c:pt>
                <c:pt idx="727">
                  <c:v>1.000035510807278</c:v>
                </c:pt>
                <c:pt idx="728">
                  <c:v>1.000035456091088</c:v>
                </c:pt>
                <c:pt idx="729">
                  <c:v>1.0000354378523575</c:v>
                </c:pt>
                <c:pt idx="730">
                  <c:v>1.0000343617672887</c:v>
                </c:pt>
                <c:pt idx="731">
                  <c:v>1.0000346718256978</c:v>
                </c:pt>
                <c:pt idx="732">
                  <c:v>1.0000350183615681</c:v>
                </c:pt>
                <c:pt idx="733">
                  <c:v>1.0000350183615681</c:v>
                </c:pt>
                <c:pt idx="734">
                  <c:v>1.000035200748868</c:v>
                </c:pt>
                <c:pt idx="735">
                  <c:v>1.0000349818841079</c:v>
                </c:pt>
                <c:pt idx="736">
                  <c:v>1.0000346353482379</c:v>
                </c:pt>
                <c:pt idx="737">
                  <c:v>1.0000345623933182</c:v>
                </c:pt>
                <c:pt idx="738">
                  <c:v>1.0000349818841079</c:v>
                </c:pt>
                <c:pt idx="739">
                  <c:v>1.0000339240377709</c:v>
                </c:pt>
                <c:pt idx="740">
                  <c:v>1.00003337687587</c:v>
                </c:pt>
                <c:pt idx="741">
                  <c:v>1.0000331032949197</c:v>
                </c:pt>
                <c:pt idx="742">
                  <c:v>1.0000342340961779</c:v>
                </c:pt>
                <c:pt idx="743">
                  <c:v>1.0000345259158585</c:v>
                </c:pt>
                <c:pt idx="744">
                  <c:v>1.0000349454066479</c:v>
                </c:pt>
                <c:pt idx="745">
                  <c:v>1.0000351642714098</c:v>
                </c:pt>
                <c:pt idx="746">
                  <c:v>1.0000350730777581</c:v>
                </c:pt>
                <c:pt idx="747">
                  <c:v>1.000035510807278</c:v>
                </c:pt>
                <c:pt idx="748">
                  <c:v>1.0000357843882288</c:v>
                </c:pt>
                <c:pt idx="749">
                  <c:v>1.0000368604732961</c:v>
                </c:pt>
                <c:pt idx="750">
                  <c:v>1.0000374076351957</c:v>
                </c:pt>
                <c:pt idx="751">
                  <c:v>1.000037225247896</c:v>
                </c:pt>
                <c:pt idx="752">
                  <c:v>1.0000365139374259</c:v>
                </c:pt>
                <c:pt idx="753">
                  <c:v>1.0000357296720381</c:v>
                </c:pt>
                <c:pt idx="754">
                  <c:v>1.0000358938206071</c:v>
                </c:pt>
                <c:pt idx="755">
                  <c:v>1.0000360944466369</c:v>
                </c:pt>
                <c:pt idx="756">
                  <c:v>1.0000355472847373</c:v>
                </c:pt>
                <c:pt idx="757">
                  <c:v>1.000035200748868</c:v>
                </c:pt>
                <c:pt idx="758">
                  <c:v>1.0000345806320479</c:v>
                </c:pt>
                <c:pt idx="759">
                  <c:v>1.0000346535869666</c:v>
                </c:pt>
                <c:pt idx="760">
                  <c:v>1.0000337598891975</c:v>
                </c:pt>
                <c:pt idx="761">
                  <c:v>1.0000333039209495</c:v>
                </c:pt>
                <c:pt idx="762">
                  <c:v>1.0000328661914315</c:v>
                </c:pt>
                <c:pt idx="763">
                  <c:v>1.0000330850561896</c:v>
                </c:pt>
                <c:pt idx="764">
                  <c:v>1.0000329573850799</c:v>
                </c:pt>
                <c:pt idx="765">
                  <c:v>1.00003288443016</c:v>
                </c:pt>
                <c:pt idx="766">
                  <c:v>1.0000328479526999</c:v>
                </c:pt>
                <c:pt idx="767">
                  <c:v>1.000033851082849</c:v>
                </c:pt>
                <c:pt idx="768">
                  <c:v>1.0000348906904564</c:v>
                </c:pt>
                <c:pt idx="769">
                  <c:v>1.0000348177355378</c:v>
                </c:pt>
                <c:pt idx="770">
                  <c:v>1.0000351095552196</c:v>
                </c:pt>
                <c:pt idx="771">
                  <c:v>1.0000352554650578</c:v>
                </c:pt>
                <c:pt idx="772">
                  <c:v>1.0000342705736378</c:v>
                </c:pt>
                <c:pt idx="773">
                  <c:v>1.0000335592631693</c:v>
                </c:pt>
                <c:pt idx="774">
                  <c:v>1.0000331944885701</c:v>
                </c:pt>
                <c:pt idx="775">
                  <c:v>1.0000330121012697</c:v>
                </c:pt>
                <c:pt idx="776">
                  <c:v>1.0000329209076213</c:v>
                </c:pt>
                <c:pt idx="777">
                  <c:v>1.0000331215336515</c:v>
                </c:pt>
                <c:pt idx="778">
                  <c:v>1.0000329573850799</c:v>
                </c:pt>
                <c:pt idx="779">
                  <c:v>1.000033741650469</c:v>
                </c:pt>
                <c:pt idx="780">
                  <c:v>1.0000340881863388</c:v>
                </c:pt>
                <c:pt idx="781">
                  <c:v>1.0000341976187188</c:v>
                </c:pt>
                <c:pt idx="782">
                  <c:v>1.0000347812580779</c:v>
                </c:pt>
                <c:pt idx="783">
                  <c:v>1.0000359485367989</c:v>
                </c:pt>
                <c:pt idx="784">
                  <c:v>1.0000356931945757</c:v>
                </c:pt>
                <c:pt idx="785">
                  <c:v>1.0000355472847373</c:v>
                </c:pt>
                <c:pt idx="786">
                  <c:v>1.0000362768339368</c:v>
                </c:pt>
                <c:pt idx="787">
                  <c:v>1.0000368422345658</c:v>
                </c:pt>
                <c:pt idx="788">
                  <c:v>1.0000364592212365</c:v>
                </c:pt>
                <c:pt idx="789">
                  <c:v>1.0000362768339368</c:v>
                </c:pt>
                <c:pt idx="790">
                  <c:v>1.0000363133113968</c:v>
                </c:pt>
                <c:pt idx="791">
                  <c:v>1.0000358755818781</c:v>
                </c:pt>
                <c:pt idx="792">
                  <c:v>1.0000356384783873</c:v>
                </c:pt>
                <c:pt idx="793">
                  <c:v>1.0000355290460103</c:v>
                </c:pt>
                <c:pt idx="794">
                  <c:v>1.0000352554650578</c:v>
                </c:pt>
                <c:pt idx="795">
                  <c:v>1.0000353284199777</c:v>
                </c:pt>
                <c:pt idx="796">
                  <c:v>1.000035054839028</c:v>
                </c:pt>
                <c:pt idx="797">
                  <c:v>1.0000350183615681</c:v>
                </c:pt>
                <c:pt idx="798">
                  <c:v>1.0000352189875976</c:v>
                </c:pt>
                <c:pt idx="799">
                  <c:v>1.0000356384783873</c:v>
                </c:pt>
                <c:pt idx="800">
                  <c:v>1.0000355290460103</c:v>
                </c:pt>
                <c:pt idx="801">
                  <c:v>1.0000361491628269</c:v>
                </c:pt>
                <c:pt idx="802">
                  <c:v>1.000037042860596</c:v>
                </c:pt>
                <c:pt idx="803">
                  <c:v>1.0000372617253561</c:v>
                </c:pt>
                <c:pt idx="804">
                  <c:v>1.000037042860596</c:v>
                </c:pt>
                <c:pt idx="805">
                  <c:v>1.0000364409825067</c:v>
                </c:pt>
                <c:pt idx="806">
                  <c:v>1.0000361309240968</c:v>
                </c:pt>
                <c:pt idx="807">
                  <c:v>1.0000364956986958</c:v>
                </c:pt>
                <c:pt idx="808">
                  <c:v>1.000037225247896</c:v>
                </c:pt>
                <c:pt idx="809">
                  <c:v>1.0000381189456651</c:v>
                </c:pt>
                <c:pt idx="810">
                  <c:v>1.0000380642294751</c:v>
                </c:pt>
                <c:pt idx="811">
                  <c:v>1.0000367692796464</c:v>
                </c:pt>
                <c:pt idx="812">
                  <c:v>1.0000357661494972</c:v>
                </c:pt>
                <c:pt idx="813">
                  <c:v>1.0000352737037881</c:v>
                </c:pt>
                <c:pt idx="814">
                  <c:v>1.0000351460326777</c:v>
                </c:pt>
                <c:pt idx="815">
                  <c:v>1.0000352737037881</c:v>
                </c:pt>
                <c:pt idx="816">
                  <c:v>1.0000353284199777</c:v>
                </c:pt>
                <c:pt idx="817">
                  <c:v>1.0000366233698064</c:v>
                </c:pt>
                <c:pt idx="818">
                  <c:v>1.0000360397304469</c:v>
                </c:pt>
                <c:pt idx="819">
                  <c:v>1.0000360032529858</c:v>
                </c:pt>
                <c:pt idx="820">
                  <c:v>1.000035711433308</c:v>
                </c:pt>
                <c:pt idx="821">
                  <c:v>1.0000353648974381</c:v>
                </c:pt>
                <c:pt idx="822">
                  <c:v>1.000035054839028</c:v>
                </c:pt>
                <c:pt idx="823">
                  <c:v>1.0000349271679179</c:v>
                </c:pt>
                <c:pt idx="824">
                  <c:v>1.0000349089291878</c:v>
                </c:pt>
                <c:pt idx="825">
                  <c:v>1.0000351642714098</c:v>
                </c:pt>
                <c:pt idx="826">
                  <c:v>1.0000350183615681</c:v>
                </c:pt>
                <c:pt idx="827">
                  <c:v>1.0000348906904564</c:v>
                </c:pt>
                <c:pt idx="828">
                  <c:v>1.0000351460326777</c:v>
                </c:pt>
                <c:pt idx="829">
                  <c:v>1.0000352737037881</c:v>
                </c:pt>
                <c:pt idx="830">
                  <c:v>1.000036076207907</c:v>
                </c:pt>
                <c:pt idx="831">
                  <c:v>1.0000366963247258</c:v>
                </c:pt>
                <c:pt idx="832">
                  <c:v>1.0000370063831361</c:v>
                </c:pt>
                <c:pt idx="833">
                  <c:v>1.0000367692796464</c:v>
                </c:pt>
                <c:pt idx="834">
                  <c:v>1.0000360944466369</c:v>
                </c:pt>
                <c:pt idx="835">
                  <c:v>1.0000365139374259</c:v>
                </c:pt>
                <c:pt idx="836">
                  <c:v>1.0000367692796464</c:v>
                </c:pt>
                <c:pt idx="837">
                  <c:v>1.0000360944466369</c:v>
                </c:pt>
                <c:pt idx="838">
                  <c:v>1.0000357479107673</c:v>
                </c:pt>
                <c:pt idx="839">
                  <c:v>1.0000360579691745</c:v>
                </c:pt>
                <c:pt idx="840">
                  <c:v>1.0000359667755296</c:v>
                </c:pt>
                <c:pt idx="841">
                  <c:v>1.0000356931945757</c:v>
                </c:pt>
                <c:pt idx="842">
                  <c:v>1.0000352919425177</c:v>
                </c:pt>
                <c:pt idx="843">
                  <c:v>1.0000351277939481</c:v>
                </c:pt>
                <c:pt idx="844">
                  <c:v>1.0000352554650578</c:v>
                </c:pt>
                <c:pt idx="845">
                  <c:v>1.0000353284199777</c:v>
                </c:pt>
                <c:pt idx="846">
                  <c:v>1.0000353648974381</c:v>
                </c:pt>
                <c:pt idx="847">
                  <c:v>1.0000353648974381</c:v>
                </c:pt>
                <c:pt idx="848">
                  <c:v>1.0000353648974381</c:v>
                </c:pt>
                <c:pt idx="849">
                  <c:v>1.0000356202396574</c:v>
                </c:pt>
                <c:pt idx="850">
                  <c:v>1.0000367875183758</c:v>
                </c:pt>
                <c:pt idx="851">
                  <c:v>1.0000369699056761</c:v>
                </c:pt>
                <c:pt idx="852">
                  <c:v>1.000037480590116</c:v>
                </c:pt>
                <c:pt idx="853">
                  <c:v>1.000037735932336</c:v>
                </c:pt>
                <c:pt idx="854">
                  <c:v>1.0000376082612261</c:v>
                </c:pt>
                <c:pt idx="855">
                  <c:v>1.0000372617253561</c:v>
                </c:pt>
                <c:pt idx="856">
                  <c:v>1.000037389396466</c:v>
                </c:pt>
                <c:pt idx="857">
                  <c:v>1.000037188770436</c:v>
                </c:pt>
                <c:pt idx="858">
                  <c:v>1.0000375900224956</c:v>
                </c:pt>
                <c:pt idx="859">
                  <c:v>1.0000369334282178</c:v>
                </c:pt>
                <c:pt idx="860">
                  <c:v>1.000036477459965</c:v>
                </c:pt>
                <c:pt idx="861">
                  <c:v>1.0000364592212365</c:v>
                </c:pt>
                <c:pt idx="862">
                  <c:v>1.000037225247896</c:v>
                </c:pt>
                <c:pt idx="863">
                  <c:v>1.0000367692796464</c:v>
                </c:pt>
                <c:pt idx="864">
                  <c:v>1.0000360944466369</c:v>
                </c:pt>
                <c:pt idx="865">
                  <c:v>1.0000357479107673</c:v>
                </c:pt>
                <c:pt idx="866">
                  <c:v>1.000035054839028</c:v>
                </c:pt>
                <c:pt idx="867">
                  <c:v>1.0000350366002981</c:v>
                </c:pt>
                <c:pt idx="868">
                  <c:v>1.0000352189875976</c:v>
                </c:pt>
                <c:pt idx="869">
                  <c:v>1.000035310181248</c:v>
                </c:pt>
                <c:pt idx="870">
                  <c:v>1.0000356384783873</c:v>
                </c:pt>
                <c:pt idx="871">
                  <c:v>1.0000358026269571</c:v>
                </c:pt>
                <c:pt idx="872">
                  <c:v>1.0000363133113968</c:v>
                </c:pt>
                <c:pt idx="873">
                  <c:v>1.0000371340542475</c:v>
                </c:pt>
                <c:pt idx="874">
                  <c:v>1.0000378271259853</c:v>
                </c:pt>
                <c:pt idx="875">
                  <c:v>1.0000379183196353</c:v>
                </c:pt>
                <c:pt idx="876">
                  <c:v>1.0000379547970961</c:v>
                </c:pt>
                <c:pt idx="877">
                  <c:v>1.0000375170675755</c:v>
                </c:pt>
                <c:pt idx="878">
                  <c:v>1.000037225247896</c:v>
                </c:pt>
                <c:pt idx="879">
                  <c:v>1.0000374076351957</c:v>
                </c:pt>
                <c:pt idx="880">
                  <c:v>1.000037444112656</c:v>
                </c:pt>
                <c:pt idx="881">
                  <c:v>1.000037735932336</c:v>
                </c:pt>
                <c:pt idx="882">
                  <c:v>1.0000378636034468</c:v>
                </c:pt>
                <c:pt idx="883">
                  <c:v>1.0000375353063073</c:v>
                </c:pt>
                <c:pt idx="884">
                  <c:v>1.0000377541710661</c:v>
                </c:pt>
                <c:pt idx="885">
                  <c:v>1.0000376812161453</c:v>
                </c:pt>
                <c:pt idx="886">
                  <c:v>1.0000378453647161</c:v>
                </c:pt>
                <c:pt idx="887">
                  <c:v>1.0000373164415461</c:v>
                </c:pt>
                <c:pt idx="888">
                  <c:v>1.0000366598472659</c:v>
                </c:pt>
                <c:pt idx="889">
                  <c:v>1.0000360579691745</c:v>
                </c:pt>
                <c:pt idx="890">
                  <c:v>1.0000368057571059</c:v>
                </c:pt>
                <c:pt idx="891">
                  <c:v>1.0000374076351957</c:v>
                </c:pt>
                <c:pt idx="892">
                  <c:v>1.0000376994548754</c:v>
                </c:pt>
                <c:pt idx="893">
                  <c:v>1.0000378453647161</c:v>
                </c:pt>
                <c:pt idx="894">
                  <c:v>1.0000379183196353</c:v>
                </c:pt>
                <c:pt idx="895">
                  <c:v>1.000037170531709</c:v>
                </c:pt>
                <c:pt idx="896">
                  <c:v>1.0000366233698064</c:v>
                </c:pt>
                <c:pt idx="897">
                  <c:v>1.0000363497888567</c:v>
                </c:pt>
                <c:pt idx="898">
                  <c:v>1.0000358938206071</c:v>
                </c:pt>
                <c:pt idx="899">
                  <c:v>1.0000363680275866</c:v>
                </c:pt>
                <c:pt idx="900">
                  <c:v>1.000037170531709</c:v>
                </c:pt>
                <c:pt idx="901">
                  <c:v>1.0000375717837686</c:v>
                </c:pt>
                <c:pt idx="902">
                  <c:v>1.0000386478688346</c:v>
                </c:pt>
                <c:pt idx="903">
                  <c:v>1.0000392679856538</c:v>
                </c:pt>
                <c:pt idx="904">
                  <c:v>1.000039158553274</c:v>
                </c:pt>
                <c:pt idx="905">
                  <c:v>1.0000384654815364</c:v>
                </c:pt>
                <c:pt idx="906">
                  <c:v>1.0000374258739273</c:v>
                </c:pt>
                <c:pt idx="907">
                  <c:v>1.0000369881444058</c:v>
                </c:pt>
                <c:pt idx="908">
                  <c:v>1.000037480590116</c:v>
                </c:pt>
                <c:pt idx="909">
                  <c:v>1.0000368787120262</c:v>
                </c:pt>
                <c:pt idx="910">
                  <c:v>1.0000363497888567</c:v>
                </c:pt>
                <c:pt idx="911">
                  <c:v>1.0000358938206071</c:v>
                </c:pt>
                <c:pt idx="912">
                  <c:v>1.0000356567171174</c:v>
                </c:pt>
                <c:pt idx="913">
                  <c:v>1.0000355290460103</c:v>
                </c:pt>
                <c:pt idx="914">
                  <c:v>1.0000354743298181</c:v>
                </c:pt>
                <c:pt idx="915">
                  <c:v>1.0000354378523575</c:v>
                </c:pt>
                <c:pt idx="916">
                  <c:v>1.0000354378523575</c:v>
                </c:pt>
                <c:pt idx="917">
                  <c:v>1.0000357296720381</c:v>
                </c:pt>
                <c:pt idx="918">
                  <c:v>1.0000361491628269</c:v>
                </c:pt>
                <c:pt idx="919">
                  <c:v>1.0000364409825067</c:v>
                </c:pt>
                <c:pt idx="920">
                  <c:v>1.0000361856402868</c:v>
                </c:pt>
                <c:pt idx="921">
                  <c:v>1.0000358026269571</c:v>
                </c:pt>
                <c:pt idx="922">
                  <c:v>1.0000353648974381</c:v>
                </c:pt>
                <c:pt idx="923">
                  <c:v>1.0000355655234681</c:v>
                </c:pt>
                <c:pt idx="924">
                  <c:v>1.0000354925685475</c:v>
                </c:pt>
                <c:pt idx="925">
                  <c:v>1.0000352554650578</c:v>
                </c:pt>
                <c:pt idx="926">
                  <c:v>1.0000353284199777</c:v>
                </c:pt>
                <c:pt idx="927">
                  <c:v>1.0000356202396574</c:v>
                </c:pt>
                <c:pt idx="928">
                  <c:v>1.0000358026269571</c:v>
                </c:pt>
                <c:pt idx="929">
                  <c:v>1.0000356020009258</c:v>
                </c:pt>
                <c:pt idx="930">
                  <c:v>1.000035510807278</c:v>
                </c:pt>
                <c:pt idx="931">
                  <c:v>1.0000356931945757</c:v>
                </c:pt>
                <c:pt idx="932">
                  <c:v>1.0000359667755296</c:v>
                </c:pt>
                <c:pt idx="933">
                  <c:v>1.0000360032529858</c:v>
                </c:pt>
                <c:pt idx="934">
                  <c:v>1.0000362221177468</c:v>
                </c:pt>
                <c:pt idx="935">
                  <c:v>1.000037097576786</c:v>
                </c:pt>
                <c:pt idx="936">
                  <c:v>1.000037042860596</c:v>
                </c:pt>
                <c:pt idx="937">
                  <c:v>1.0000364409825067</c:v>
                </c:pt>
                <c:pt idx="938">
                  <c:v>1.0000367145634559</c:v>
                </c:pt>
                <c:pt idx="939">
                  <c:v>1.0000373529190056</c:v>
                </c:pt>
                <c:pt idx="940">
                  <c:v>1.0000370793380575</c:v>
                </c:pt>
                <c:pt idx="941">
                  <c:v>1.0000365504148858</c:v>
                </c:pt>
                <c:pt idx="942">
                  <c:v>1.0000364409825067</c:v>
                </c:pt>
                <c:pt idx="943">
                  <c:v>1.0000366598472659</c:v>
                </c:pt>
                <c:pt idx="944">
                  <c:v>1.0000360579691745</c:v>
                </c:pt>
                <c:pt idx="945">
                  <c:v>1.0000357296720381</c:v>
                </c:pt>
                <c:pt idx="946">
                  <c:v>1.000034963645378</c:v>
                </c:pt>
                <c:pt idx="947">
                  <c:v>1.0000346718256978</c:v>
                </c:pt>
                <c:pt idx="948">
                  <c:v>1.0000350183615681</c:v>
                </c:pt>
                <c:pt idx="949">
                  <c:v>1.0000352189875976</c:v>
                </c:pt>
                <c:pt idx="950">
                  <c:v>1.0000355290460103</c:v>
                </c:pt>
                <c:pt idx="951">
                  <c:v>1.0000354743298181</c:v>
                </c:pt>
                <c:pt idx="952">
                  <c:v>1.0000357296720381</c:v>
                </c:pt>
                <c:pt idx="953">
                  <c:v>1.0000360397304469</c:v>
                </c:pt>
                <c:pt idx="954">
                  <c:v>1.0000357296720381</c:v>
                </c:pt>
                <c:pt idx="955">
                  <c:v>1.0000355655234681</c:v>
                </c:pt>
                <c:pt idx="956">
                  <c:v>1.0000354925685475</c:v>
                </c:pt>
                <c:pt idx="957">
                  <c:v>1.0000360579691745</c:v>
                </c:pt>
                <c:pt idx="958">
                  <c:v>1.0000361491628269</c:v>
                </c:pt>
                <c:pt idx="959">
                  <c:v>1.0000357843882288</c:v>
                </c:pt>
                <c:pt idx="960">
                  <c:v>1.0000356020009258</c:v>
                </c:pt>
                <c:pt idx="961">
                  <c:v>1.0000356931945757</c:v>
                </c:pt>
                <c:pt idx="962">
                  <c:v>1.0000355472847373</c:v>
                </c:pt>
                <c:pt idx="963">
                  <c:v>1.0000354743298181</c:v>
                </c:pt>
                <c:pt idx="964">
                  <c:v>1.0000352554650578</c:v>
                </c:pt>
                <c:pt idx="965">
                  <c:v>1.0000353284199777</c:v>
                </c:pt>
                <c:pt idx="966">
                  <c:v>1.0000356567171174</c:v>
                </c:pt>
                <c:pt idx="967">
                  <c:v>1.0000366051310758</c:v>
                </c:pt>
                <c:pt idx="968">
                  <c:v>1.0000372982028158</c:v>
                </c:pt>
                <c:pt idx="969">
                  <c:v>1.0000376447386861</c:v>
                </c:pt>
                <c:pt idx="970">
                  <c:v>1.0000367692796464</c:v>
                </c:pt>
                <c:pt idx="971">
                  <c:v>1.0000366780859948</c:v>
                </c:pt>
                <c:pt idx="972">
                  <c:v>1.0000371340542475</c:v>
                </c:pt>
                <c:pt idx="973">
                  <c:v>1.0000375535450361</c:v>
                </c:pt>
                <c:pt idx="974">
                  <c:v>1.0000377724097953</c:v>
                </c:pt>
                <c:pt idx="975">
                  <c:v>1.0000375717837686</c:v>
                </c:pt>
                <c:pt idx="976">
                  <c:v>1.0000381007069361</c:v>
                </c:pt>
                <c:pt idx="977">
                  <c:v>1.0000380459907461</c:v>
                </c:pt>
                <c:pt idx="978">
                  <c:v>1.0000380459907461</c:v>
                </c:pt>
                <c:pt idx="979">
                  <c:v>1.0000380459907461</c:v>
                </c:pt>
                <c:pt idx="980">
                  <c:v>1.0000380459907461</c:v>
                </c:pt>
                <c:pt idx="981">
                  <c:v>1.0000380459907461</c:v>
                </c:pt>
                <c:pt idx="982">
                  <c:v>1.0000380459907461</c:v>
                </c:pt>
                <c:pt idx="983">
                  <c:v>1.000037170531709</c:v>
                </c:pt>
                <c:pt idx="984">
                  <c:v>1.0000369699056761</c:v>
                </c:pt>
                <c:pt idx="985">
                  <c:v>1.0000362221177468</c:v>
                </c:pt>
                <c:pt idx="986">
                  <c:v>1.0000358026269571</c:v>
                </c:pt>
                <c:pt idx="987">
                  <c:v>1.0000356202396574</c:v>
                </c:pt>
                <c:pt idx="988">
                  <c:v>1.0000363133113968</c:v>
                </c:pt>
                <c:pt idx="989">
                  <c:v>1.0000358755818781</c:v>
                </c:pt>
                <c:pt idx="990">
                  <c:v>1.0000363315501268</c:v>
                </c:pt>
                <c:pt idx="991">
                  <c:v>1.0000362038790158</c:v>
                </c:pt>
                <c:pt idx="992">
                  <c:v>1.0000368604732961</c:v>
                </c:pt>
                <c:pt idx="993">
                  <c:v>1.0000369334282178</c:v>
                </c:pt>
                <c:pt idx="994">
                  <c:v>1.0000366051310758</c:v>
                </c:pt>
                <c:pt idx="995">
                  <c:v>1.0000367145634559</c:v>
                </c:pt>
                <c:pt idx="996">
                  <c:v>1.0000365504148858</c:v>
                </c:pt>
                <c:pt idx="997">
                  <c:v>1.0000360032529858</c:v>
                </c:pt>
                <c:pt idx="998">
                  <c:v>1.0000359485367989</c:v>
                </c:pt>
                <c:pt idx="999">
                  <c:v>1.0000364227437781</c:v>
                </c:pt>
                <c:pt idx="1000">
                  <c:v>1.0000365868923464</c:v>
                </c:pt>
                <c:pt idx="1001">
                  <c:v>1.0000363315501268</c:v>
                </c:pt>
                <c:pt idx="1002">
                  <c:v>1.0000362038790158</c:v>
                </c:pt>
                <c:pt idx="1003">
                  <c:v>1.0000358026269571</c:v>
                </c:pt>
                <c:pt idx="1004">
                  <c:v>1.0000359485367989</c:v>
                </c:pt>
                <c:pt idx="1005">
                  <c:v>1.0000364592212365</c:v>
                </c:pt>
                <c:pt idx="1006">
                  <c:v>1.0000359485367989</c:v>
                </c:pt>
                <c:pt idx="1007">
                  <c:v>1.0000361856402868</c:v>
                </c:pt>
                <c:pt idx="1008">
                  <c:v>1.0000364592212365</c:v>
                </c:pt>
                <c:pt idx="1009">
                  <c:v>1.0000359485367989</c:v>
                </c:pt>
                <c:pt idx="1010">
                  <c:v>1.0000359667755296</c:v>
                </c:pt>
                <c:pt idx="1011">
                  <c:v>1.0000365139374259</c:v>
                </c:pt>
                <c:pt idx="1012">
                  <c:v>1.0000363680275866</c:v>
                </c:pt>
                <c:pt idx="1013">
                  <c:v>1.000037170531709</c:v>
                </c:pt>
                <c:pt idx="1014">
                  <c:v>1.0000375717837686</c:v>
                </c:pt>
                <c:pt idx="1015">
                  <c:v>1.0000374988288461</c:v>
                </c:pt>
                <c:pt idx="1016">
                  <c:v>1.0000366780859948</c:v>
                </c:pt>
                <c:pt idx="1017">
                  <c:v>1.0000360579691745</c:v>
                </c:pt>
                <c:pt idx="1018">
                  <c:v>1.0000364227437781</c:v>
                </c:pt>
                <c:pt idx="1019">
                  <c:v>1.0000366233698064</c:v>
                </c:pt>
                <c:pt idx="1020">
                  <c:v>1.0000362768339368</c:v>
                </c:pt>
                <c:pt idx="1021">
                  <c:v>1.0000358755818781</c:v>
                </c:pt>
                <c:pt idx="1022">
                  <c:v>1.0000358938206071</c:v>
                </c:pt>
                <c:pt idx="1023">
                  <c:v>1.0000359485367989</c:v>
                </c:pt>
                <c:pt idx="1024">
                  <c:v>1.0000356749558481</c:v>
                </c:pt>
                <c:pt idx="1025">
                  <c:v>1.0000352189875976</c:v>
                </c:pt>
                <c:pt idx="1026">
                  <c:v>1.0000342340961779</c:v>
                </c:pt>
                <c:pt idx="1027">
                  <c:v>1.0000343435285586</c:v>
                </c:pt>
                <c:pt idx="1028">
                  <c:v>1.0000346718256978</c:v>
                </c:pt>
                <c:pt idx="1029">
                  <c:v>1.0000358938206071</c:v>
                </c:pt>
                <c:pt idx="1030">
                  <c:v>1.0000362585952058</c:v>
                </c:pt>
                <c:pt idx="1031">
                  <c:v>1.0000371158155161</c:v>
                </c:pt>
                <c:pt idx="1032">
                  <c:v>1.0000375535450361</c:v>
                </c:pt>
                <c:pt idx="1033">
                  <c:v>1.0000377724097953</c:v>
                </c:pt>
                <c:pt idx="1034">
                  <c:v>1.0000368057571059</c:v>
                </c:pt>
                <c:pt idx="1035">
                  <c:v>1.0000361309240968</c:v>
                </c:pt>
                <c:pt idx="1036">
                  <c:v>1.0000354743298181</c:v>
                </c:pt>
                <c:pt idx="1037">
                  <c:v>1.0000354743298181</c:v>
                </c:pt>
                <c:pt idx="1038">
                  <c:v>1.0000354378523575</c:v>
                </c:pt>
                <c:pt idx="1039">
                  <c:v>1.0000351642714098</c:v>
                </c:pt>
                <c:pt idx="1040">
                  <c:v>1.0000352737037881</c:v>
                </c:pt>
                <c:pt idx="1041">
                  <c:v>1.0000361674015581</c:v>
                </c:pt>
                <c:pt idx="1042">
                  <c:v>1.0000368787120262</c:v>
                </c:pt>
                <c:pt idx="1043">
                  <c:v>1.0000374258739273</c:v>
                </c:pt>
                <c:pt idx="1044">
                  <c:v>1.0000376994548754</c:v>
                </c:pt>
                <c:pt idx="1045">
                  <c:v>1.0000378453647161</c:v>
                </c:pt>
                <c:pt idx="1046">
                  <c:v>1.0000366598472659</c:v>
                </c:pt>
                <c:pt idx="1047">
                  <c:v>1.0000369881444058</c:v>
                </c:pt>
                <c:pt idx="1048">
                  <c:v>1.000037042860596</c:v>
                </c:pt>
                <c:pt idx="1049">
                  <c:v>1.0000368969507563</c:v>
                </c:pt>
                <c:pt idx="1050">
                  <c:v>1.0000365868923464</c:v>
                </c:pt>
                <c:pt idx="1051">
                  <c:v>1.0000363315501268</c:v>
                </c:pt>
                <c:pt idx="1052">
                  <c:v>1.000036076207907</c:v>
                </c:pt>
                <c:pt idx="1053">
                  <c:v>1.0000364956986958</c:v>
                </c:pt>
                <c:pt idx="1054">
                  <c:v>1.0000362221177468</c:v>
                </c:pt>
                <c:pt idx="1055">
                  <c:v>1.0000358026269571</c:v>
                </c:pt>
                <c:pt idx="1056">
                  <c:v>1.0000353648974381</c:v>
                </c:pt>
                <c:pt idx="1057">
                  <c:v>1.0000345259158585</c:v>
                </c:pt>
                <c:pt idx="1058">
                  <c:v>1.0000336869342792</c:v>
                </c:pt>
                <c:pt idx="1059">
                  <c:v>1.000033267443488</c:v>
                </c:pt>
                <c:pt idx="1060">
                  <c:v>1.0000332856822196</c:v>
                </c:pt>
                <c:pt idx="1061">
                  <c:v>1.0000330485787301</c:v>
                </c:pt>
                <c:pt idx="1062">
                  <c:v>1.0000326108492099</c:v>
                </c:pt>
                <c:pt idx="1063">
                  <c:v>1.0000320819260424</c:v>
                </c:pt>
                <c:pt idx="1064">
                  <c:v>1.0000322460746098</c:v>
                </c:pt>
                <c:pt idx="1065">
                  <c:v>1.0000325196555617</c:v>
                </c:pt>
                <c:pt idx="1066">
                  <c:v>1.0000329391463521</c:v>
                </c:pt>
                <c:pt idx="1067">
                  <c:v>1.0000334498307901</c:v>
                </c:pt>
                <c:pt idx="1068">
                  <c:v>1.0000341793799878</c:v>
                </c:pt>
                <c:pt idx="1069">
                  <c:v>1.0000345623933182</c:v>
                </c:pt>
                <c:pt idx="1070">
                  <c:v>1.0000344529609368</c:v>
                </c:pt>
                <c:pt idx="1071">
                  <c:v>1.0000345076771278</c:v>
                </c:pt>
                <c:pt idx="1072">
                  <c:v>1.0000346171095058</c:v>
                </c:pt>
                <c:pt idx="1073">
                  <c:v>1.0000339787539589</c:v>
                </c:pt>
                <c:pt idx="1074">
                  <c:v>1.0000342705736378</c:v>
                </c:pt>
                <c:pt idx="1075">
                  <c:v>1.0000350913164879</c:v>
                </c:pt>
                <c:pt idx="1076">
                  <c:v>1.0000356567171174</c:v>
                </c:pt>
                <c:pt idx="1077">
                  <c:v>1.0000353466587093</c:v>
                </c:pt>
                <c:pt idx="1078">
                  <c:v>1.0000353648974381</c:v>
                </c:pt>
                <c:pt idx="1079">
                  <c:v>1.0000353648974381</c:v>
                </c:pt>
                <c:pt idx="1080">
                  <c:v>1.0000353648974381</c:v>
                </c:pt>
                <c:pt idx="1081">
                  <c:v>1.0000351642714098</c:v>
                </c:pt>
                <c:pt idx="1082">
                  <c:v>1.0000355655234681</c:v>
                </c:pt>
                <c:pt idx="1083">
                  <c:v>1.0000358938206071</c:v>
                </c:pt>
                <c:pt idx="1084">
                  <c:v>1.0000356567171174</c:v>
                </c:pt>
                <c:pt idx="1085">
                  <c:v>1.0000355290460103</c:v>
                </c:pt>
                <c:pt idx="1086">
                  <c:v>1.0000352554650578</c:v>
                </c:pt>
                <c:pt idx="1087">
                  <c:v>1.0000353284199777</c:v>
                </c:pt>
                <c:pt idx="1088">
                  <c:v>1.0000353648974381</c:v>
                </c:pt>
                <c:pt idx="1089">
                  <c:v>1.0000359485367989</c:v>
                </c:pt>
                <c:pt idx="1090">
                  <c:v>1.0000356931945757</c:v>
                </c:pt>
                <c:pt idx="1091">
                  <c:v>1.0000355472847373</c:v>
                </c:pt>
                <c:pt idx="1092">
                  <c:v>1.0000351642714098</c:v>
                </c:pt>
                <c:pt idx="1093">
                  <c:v>1.0000352737037881</c:v>
                </c:pt>
                <c:pt idx="1094">
                  <c:v>1.0000356567171174</c:v>
                </c:pt>
                <c:pt idx="1095">
                  <c:v>1.0000355472847373</c:v>
                </c:pt>
                <c:pt idx="1096">
                  <c:v>1.0000357661494972</c:v>
                </c:pt>
                <c:pt idx="1097">
                  <c:v>1.0000356020009258</c:v>
                </c:pt>
                <c:pt idx="1098">
                  <c:v>1.0000357296720381</c:v>
                </c:pt>
                <c:pt idx="1099">
                  <c:v>1.0000358573431458</c:v>
                </c:pt>
                <c:pt idx="1100">
                  <c:v>1.0000358208656881</c:v>
                </c:pt>
                <c:pt idx="1101">
                  <c:v>1.0000366963247258</c:v>
                </c:pt>
                <c:pt idx="1102">
                  <c:v>1.0000371158155161</c:v>
                </c:pt>
                <c:pt idx="1103">
                  <c:v>1.0000375535450361</c:v>
                </c:pt>
                <c:pt idx="1104">
                  <c:v>1.0000366963247258</c:v>
                </c:pt>
                <c:pt idx="1105">
                  <c:v>1.0000373346802776</c:v>
                </c:pt>
                <c:pt idx="1106">
                  <c:v>1.0000367875183758</c:v>
                </c:pt>
                <c:pt idx="1107">
                  <c:v>1.000037188770436</c:v>
                </c:pt>
                <c:pt idx="1108">
                  <c:v>1.0000378818421753</c:v>
                </c:pt>
                <c:pt idx="1109">
                  <c:v>1.000038921449786</c:v>
                </c:pt>
                <c:pt idx="1110">
                  <c:v>1.0000394321342239</c:v>
                </c:pt>
                <c:pt idx="1111">
                  <c:v>1.000038921449786</c:v>
                </c:pt>
                <c:pt idx="1112">
                  <c:v>1.000037790648526</c:v>
                </c:pt>
                <c:pt idx="1113">
                  <c:v>1.0000368604732961</c:v>
                </c:pt>
                <c:pt idx="1114">
                  <c:v>1.0000363315501268</c:v>
                </c:pt>
                <c:pt idx="1115">
                  <c:v>1.0000368422345658</c:v>
                </c:pt>
                <c:pt idx="1116">
                  <c:v>1.0000366598472659</c:v>
                </c:pt>
                <c:pt idx="1117">
                  <c:v>1.0000364956986958</c:v>
                </c:pt>
                <c:pt idx="1118">
                  <c:v>1.0000359667755296</c:v>
                </c:pt>
                <c:pt idx="1119">
                  <c:v>1.0000356931945757</c:v>
                </c:pt>
                <c:pt idx="1120">
                  <c:v>1.0000351095552196</c:v>
                </c:pt>
                <c:pt idx="1121">
                  <c:v>1.0000352554650578</c:v>
                </c:pt>
                <c:pt idx="1122">
                  <c:v>1.0000353284199777</c:v>
                </c:pt>
                <c:pt idx="1123">
                  <c:v>1.0000349454066479</c:v>
                </c:pt>
                <c:pt idx="1124">
                  <c:v>1.0000344529609368</c:v>
                </c:pt>
                <c:pt idx="1125">
                  <c:v>1.0000340881863388</c:v>
                </c:pt>
                <c:pt idx="1126">
                  <c:v>1.0000347265418881</c:v>
                </c:pt>
                <c:pt idx="1127">
                  <c:v>1.000035054839028</c:v>
                </c:pt>
                <c:pt idx="1128">
                  <c:v>1.0000362768339368</c:v>
                </c:pt>
                <c:pt idx="1129">
                  <c:v>1.0000369334282178</c:v>
                </c:pt>
                <c:pt idx="1130">
                  <c:v>1.0000366963247258</c:v>
                </c:pt>
                <c:pt idx="1131">
                  <c:v>1.000037042860596</c:v>
                </c:pt>
                <c:pt idx="1132">
                  <c:v>1.0000375170675755</c:v>
                </c:pt>
                <c:pt idx="1133">
                  <c:v>1.0000370246218691</c:v>
                </c:pt>
                <c:pt idx="1134">
                  <c:v>1.0000365686536181</c:v>
                </c:pt>
                <c:pt idx="1135">
                  <c:v>1.0000372617253561</c:v>
                </c:pt>
                <c:pt idx="1136">
                  <c:v>1.0000371522929759</c:v>
                </c:pt>
                <c:pt idx="1137">
                  <c:v>1.0000367875183758</c:v>
                </c:pt>
                <c:pt idx="1138">
                  <c:v>1.0000367692796464</c:v>
                </c:pt>
                <c:pt idx="1139">
                  <c:v>1.0000367692796464</c:v>
                </c:pt>
                <c:pt idx="1140">
                  <c:v>1.0000369516669461</c:v>
                </c:pt>
                <c:pt idx="1141">
                  <c:v>1.0000361856402868</c:v>
                </c:pt>
                <c:pt idx="1142">
                  <c:v>1.0000366780859948</c:v>
                </c:pt>
                <c:pt idx="1143">
                  <c:v>1.0000373164415461</c:v>
                </c:pt>
                <c:pt idx="1144">
                  <c:v>1.0000373711577373</c:v>
                </c:pt>
                <c:pt idx="1145">
                  <c:v>1.0000373529190056</c:v>
                </c:pt>
                <c:pt idx="1146">
                  <c:v>1.0000364227437781</c:v>
                </c:pt>
                <c:pt idx="1147">
                  <c:v>1.000035456091088</c:v>
                </c:pt>
                <c:pt idx="1148">
                  <c:v>1.0000354378523575</c:v>
                </c:pt>
                <c:pt idx="1149">
                  <c:v>1.0000362403564758</c:v>
                </c:pt>
                <c:pt idx="1150">
                  <c:v>1.0000365504148858</c:v>
                </c:pt>
                <c:pt idx="1151">
                  <c:v>1.0000368422345658</c:v>
                </c:pt>
                <c:pt idx="1152">
                  <c:v>1.0000363862663166</c:v>
                </c:pt>
                <c:pt idx="1153">
                  <c:v>1.0000359120593372</c:v>
                </c:pt>
                <c:pt idx="1154">
                  <c:v>1.0000356567171174</c:v>
                </c:pt>
                <c:pt idx="1155">
                  <c:v>1.0000358026269571</c:v>
                </c:pt>
                <c:pt idx="1156">
                  <c:v>1.0000358026269571</c:v>
                </c:pt>
                <c:pt idx="1157">
                  <c:v>1.0000359302980681</c:v>
                </c:pt>
                <c:pt idx="1158">
                  <c:v>1.0000356749558481</c:v>
                </c:pt>
                <c:pt idx="1159">
                  <c:v>1.0000358026269571</c:v>
                </c:pt>
                <c:pt idx="1160">
                  <c:v>1.0000356020009258</c:v>
                </c:pt>
                <c:pt idx="1161">
                  <c:v>1.0000352372263277</c:v>
                </c:pt>
                <c:pt idx="1162">
                  <c:v>1.0000350730777581</c:v>
                </c:pt>
                <c:pt idx="1163">
                  <c:v>1.000035054839028</c:v>
                </c:pt>
                <c:pt idx="1164">
                  <c:v>1.0000352737037881</c:v>
                </c:pt>
                <c:pt idx="1165">
                  <c:v>1.0000350183615681</c:v>
                </c:pt>
                <c:pt idx="1166">
                  <c:v>1.000034215857446</c:v>
                </c:pt>
                <c:pt idx="1167">
                  <c:v>1.0000345623933182</c:v>
                </c:pt>
                <c:pt idx="1168">
                  <c:v>1.000034963645378</c:v>
                </c:pt>
                <c:pt idx="1169">
                  <c:v>1.0000351825101379</c:v>
                </c:pt>
                <c:pt idx="1170">
                  <c:v>1.0000352919425177</c:v>
                </c:pt>
                <c:pt idx="1171">
                  <c:v>1.0000353466587093</c:v>
                </c:pt>
                <c:pt idx="1172">
                  <c:v>1.0000353648974381</c:v>
                </c:pt>
                <c:pt idx="1173">
                  <c:v>1.0000353648974381</c:v>
                </c:pt>
                <c:pt idx="1174">
                  <c:v>1.0000356931945757</c:v>
                </c:pt>
                <c:pt idx="1175">
                  <c:v>1.0000368239958379</c:v>
                </c:pt>
                <c:pt idx="1176">
                  <c:v>1.0000366598472659</c:v>
                </c:pt>
                <c:pt idx="1177">
                  <c:v>1.0000371158155161</c:v>
                </c:pt>
                <c:pt idx="1178">
                  <c:v>1.0000372982028158</c:v>
                </c:pt>
                <c:pt idx="1179">
                  <c:v>1.0000373346802776</c:v>
                </c:pt>
                <c:pt idx="1180">
                  <c:v>1.0000367875183758</c:v>
                </c:pt>
                <c:pt idx="1181">
                  <c:v>1.0000361309240968</c:v>
                </c:pt>
                <c:pt idx="1182">
                  <c:v>1.0000359850142571</c:v>
                </c:pt>
                <c:pt idx="1183">
                  <c:v>1.0000354925685475</c:v>
                </c:pt>
                <c:pt idx="1184">
                  <c:v>1.0000349089291878</c:v>
                </c:pt>
                <c:pt idx="1185">
                  <c:v>1.0000351460326777</c:v>
                </c:pt>
                <c:pt idx="1186">
                  <c:v>1.000035510807278</c:v>
                </c:pt>
                <c:pt idx="1187">
                  <c:v>1.000035456091088</c:v>
                </c:pt>
                <c:pt idx="1188">
                  <c:v>1.0000359485367989</c:v>
                </c:pt>
                <c:pt idx="1189">
                  <c:v>1.0000362221177468</c:v>
                </c:pt>
                <c:pt idx="1190">
                  <c:v>1.000036295072664</c:v>
                </c:pt>
                <c:pt idx="1191">
                  <c:v>1.000036076207907</c:v>
                </c:pt>
                <c:pt idx="1192">
                  <c:v>1.0000357479107673</c:v>
                </c:pt>
                <c:pt idx="1193">
                  <c:v>1.0000363862663166</c:v>
                </c:pt>
                <c:pt idx="1194">
                  <c:v>1.0000359120593372</c:v>
                </c:pt>
                <c:pt idx="1195">
                  <c:v>1.0000356567171174</c:v>
                </c:pt>
                <c:pt idx="1196">
                  <c:v>1.0000355472847373</c:v>
                </c:pt>
                <c:pt idx="1197">
                  <c:v>1.0000352372263277</c:v>
                </c:pt>
                <c:pt idx="1198">
                  <c:v>1.0000348359742679</c:v>
                </c:pt>
                <c:pt idx="1199">
                  <c:v>1.0000345806320479</c:v>
                </c:pt>
                <c:pt idx="1200">
                  <c:v>1.000034033470149</c:v>
                </c:pt>
                <c:pt idx="1201">
                  <c:v>1.0000347083031578</c:v>
                </c:pt>
                <c:pt idx="1202">
                  <c:v>1.000035054839028</c:v>
                </c:pt>
                <c:pt idx="1203">
                  <c:v>1.0000352372263277</c:v>
                </c:pt>
                <c:pt idx="1204">
                  <c:v>1.000035310181248</c:v>
                </c:pt>
                <c:pt idx="1205">
                  <c:v>1.0000353648974381</c:v>
                </c:pt>
                <c:pt idx="1206">
                  <c:v>1.0000353648974381</c:v>
                </c:pt>
                <c:pt idx="1207">
                  <c:v>1.0000353648974381</c:v>
                </c:pt>
                <c:pt idx="1208">
                  <c:v>1.0000359120593372</c:v>
                </c:pt>
                <c:pt idx="1209">
                  <c:v>1.0000359120593372</c:v>
                </c:pt>
                <c:pt idx="1210">
                  <c:v>1.0000353831361675</c:v>
                </c:pt>
                <c:pt idx="1211">
                  <c:v>1.0000345259158585</c:v>
                </c:pt>
                <c:pt idx="1212">
                  <c:v>1.0000347630193478</c:v>
                </c:pt>
                <c:pt idx="1213">
                  <c:v>1.0000350730777581</c:v>
                </c:pt>
                <c:pt idx="1214">
                  <c:v>1.0000352372263277</c:v>
                </c:pt>
                <c:pt idx="1215">
                  <c:v>1.0000353284199777</c:v>
                </c:pt>
                <c:pt idx="1216">
                  <c:v>1.0000359485367989</c:v>
                </c:pt>
                <c:pt idx="1217">
                  <c:v>1.0000351095552196</c:v>
                </c:pt>
                <c:pt idx="1218">
                  <c:v>1.000035000122838</c:v>
                </c:pt>
                <c:pt idx="1219">
                  <c:v>1.0000354743298181</c:v>
                </c:pt>
                <c:pt idx="1220">
                  <c:v>1.0000358573431458</c:v>
                </c:pt>
                <c:pt idx="1221">
                  <c:v>1.0000356384783873</c:v>
                </c:pt>
                <c:pt idx="1222">
                  <c:v>1.0000358573431458</c:v>
                </c:pt>
                <c:pt idx="1223">
                  <c:v>1.0000359667755296</c:v>
                </c:pt>
                <c:pt idx="1224">
                  <c:v>1.0000360032529858</c:v>
                </c:pt>
                <c:pt idx="1225">
                  <c:v>1.0000360397304469</c:v>
                </c:pt>
                <c:pt idx="1226">
                  <c:v>1.0000362221177468</c:v>
                </c:pt>
                <c:pt idx="1227">
                  <c:v>1.0000360397304469</c:v>
                </c:pt>
                <c:pt idx="1228">
                  <c:v>1.0000351825101379</c:v>
                </c:pt>
                <c:pt idx="1229">
                  <c:v>1.000034690064425</c:v>
                </c:pt>
                <c:pt idx="1230">
                  <c:v>1.0000344347222085</c:v>
                </c:pt>
                <c:pt idx="1231">
                  <c:v>1.0000349089291878</c:v>
                </c:pt>
                <c:pt idx="1232">
                  <c:v>1.0000351460326777</c:v>
                </c:pt>
                <c:pt idx="1233">
                  <c:v>1.0000352737037881</c:v>
                </c:pt>
                <c:pt idx="1234">
                  <c:v>1.0000353284199777</c:v>
                </c:pt>
                <c:pt idx="1235">
                  <c:v>1.0000351642714098</c:v>
                </c:pt>
                <c:pt idx="1236">
                  <c:v>1.0000346353482379</c:v>
                </c:pt>
                <c:pt idx="1237">
                  <c:v>1.000035000122838</c:v>
                </c:pt>
                <c:pt idx="1238">
                  <c:v>1.000035200748868</c:v>
                </c:pt>
                <c:pt idx="1239">
                  <c:v>1.0000352919425177</c:v>
                </c:pt>
                <c:pt idx="1240">
                  <c:v>1.0000364045050467</c:v>
                </c:pt>
                <c:pt idx="1241">
                  <c:v>1.0000366598472659</c:v>
                </c:pt>
                <c:pt idx="1242">
                  <c:v>1.0000360579691745</c:v>
                </c:pt>
                <c:pt idx="1243">
                  <c:v>1.0000360579691745</c:v>
                </c:pt>
                <c:pt idx="1244">
                  <c:v>1.0000367692796464</c:v>
                </c:pt>
                <c:pt idx="1245">
                  <c:v>1.0000366233698064</c:v>
                </c:pt>
                <c:pt idx="1246">
                  <c:v>1.0000357843882288</c:v>
                </c:pt>
                <c:pt idx="1247">
                  <c:v>1.0000356020009258</c:v>
                </c:pt>
                <c:pt idx="1248">
                  <c:v>1.000035510807278</c:v>
                </c:pt>
                <c:pt idx="1249">
                  <c:v>1.000035711433308</c:v>
                </c:pt>
                <c:pt idx="1250">
                  <c:v>1.0000355655234681</c:v>
                </c:pt>
                <c:pt idx="1251">
                  <c:v>1.0000350730777581</c:v>
                </c:pt>
                <c:pt idx="1252">
                  <c:v>1.000035054839028</c:v>
                </c:pt>
                <c:pt idx="1253">
                  <c:v>1.000035000122838</c:v>
                </c:pt>
                <c:pt idx="1254">
                  <c:v>1.0000339240377709</c:v>
                </c:pt>
                <c:pt idx="1255">
                  <c:v>1.0000340699476087</c:v>
                </c:pt>
                <c:pt idx="1256">
                  <c:v>1.0000341793799878</c:v>
                </c:pt>
                <c:pt idx="1257">
                  <c:v>1.0000340517088788</c:v>
                </c:pt>
                <c:pt idx="1258">
                  <c:v>1.0000343070510971</c:v>
                </c:pt>
                <c:pt idx="1259">
                  <c:v>1.0000337598891975</c:v>
                </c:pt>
                <c:pt idx="1260">
                  <c:v>1.0000337598891975</c:v>
                </c:pt>
                <c:pt idx="1261">
                  <c:v>1.0000333039209495</c:v>
                </c:pt>
                <c:pt idx="1262">
                  <c:v>1.0000335592631693</c:v>
                </c:pt>
                <c:pt idx="1263">
                  <c:v>1.0000339969926888</c:v>
                </c:pt>
                <c:pt idx="1264">
                  <c:v>1.0000348724517281</c:v>
                </c:pt>
                <c:pt idx="1265">
                  <c:v>1.0000348177355378</c:v>
                </c:pt>
                <c:pt idx="1266">
                  <c:v>1.0000344894383979</c:v>
                </c:pt>
                <c:pt idx="1267">
                  <c:v>1.0000343982447468</c:v>
                </c:pt>
                <c:pt idx="1268">
                  <c:v>1.0000348906904564</c:v>
                </c:pt>
                <c:pt idx="1269">
                  <c:v>1.0000356567171174</c:v>
                </c:pt>
                <c:pt idx="1270">
                  <c:v>1.0000362585952058</c:v>
                </c:pt>
                <c:pt idx="1271">
                  <c:v>1.0000358573431458</c:v>
                </c:pt>
                <c:pt idx="1272">
                  <c:v>1.0000356384783873</c:v>
                </c:pt>
                <c:pt idx="1273">
                  <c:v>1.0000355290460103</c:v>
                </c:pt>
                <c:pt idx="1274">
                  <c:v>1.0000354743298181</c:v>
                </c:pt>
                <c:pt idx="1275">
                  <c:v>1.0000354378523575</c:v>
                </c:pt>
                <c:pt idx="1276">
                  <c:v>1.0000349089291878</c:v>
                </c:pt>
                <c:pt idx="1277">
                  <c:v>1.0000351460326777</c:v>
                </c:pt>
                <c:pt idx="1278">
                  <c:v>1.0000352737037881</c:v>
                </c:pt>
                <c:pt idx="1279">
                  <c:v>1.0000357479107673</c:v>
                </c:pt>
                <c:pt idx="1280">
                  <c:v>1.0000355837621975</c:v>
                </c:pt>
                <c:pt idx="1281">
                  <c:v>1.000035510807278</c:v>
                </c:pt>
                <c:pt idx="1282">
                  <c:v>1.000035456091088</c:v>
                </c:pt>
                <c:pt idx="1283">
                  <c:v>1.0000354378523575</c:v>
                </c:pt>
                <c:pt idx="1284">
                  <c:v>1.0000357296720381</c:v>
                </c:pt>
                <c:pt idx="1285">
                  <c:v>1.0000355655234681</c:v>
                </c:pt>
                <c:pt idx="1286">
                  <c:v>1.0000354925685475</c:v>
                </c:pt>
                <c:pt idx="1287">
                  <c:v>1.0000349454066479</c:v>
                </c:pt>
                <c:pt idx="1288">
                  <c:v>1.0000349818841079</c:v>
                </c:pt>
                <c:pt idx="1289">
                  <c:v>1.0000351825101379</c:v>
                </c:pt>
                <c:pt idx="1290">
                  <c:v>1.0000350183615681</c:v>
                </c:pt>
                <c:pt idx="1291">
                  <c:v>1.0000344711996678</c:v>
                </c:pt>
                <c:pt idx="1292">
                  <c:v>1.0000349271679179</c:v>
                </c:pt>
                <c:pt idx="1293">
                  <c:v>1.0000349818841079</c:v>
                </c:pt>
                <c:pt idx="1294">
                  <c:v>1.0000351825101379</c:v>
                </c:pt>
                <c:pt idx="1295">
                  <c:v>1.0000358026269571</c:v>
                </c:pt>
                <c:pt idx="1296">
                  <c:v>1.0000356020009258</c:v>
                </c:pt>
                <c:pt idx="1297">
                  <c:v>1.0000351095552196</c:v>
                </c:pt>
                <c:pt idx="1298">
                  <c:v>1.0000349271679179</c:v>
                </c:pt>
                <c:pt idx="1299">
                  <c:v>1.000034215857446</c:v>
                </c:pt>
                <c:pt idx="1300">
                  <c:v>1.0000347265418881</c:v>
                </c:pt>
                <c:pt idx="1301">
                  <c:v>1.0000358026269571</c:v>
                </c:pt>
                <c:pt idx="1302">
                  <c:v>1.0000361309240968</c:v>
                </c:pt>
                <c:pt idx="1303">
                  <c:v>1.0000364409825067</c:v>
                </c:pt>
                <c:pt idx="1304">
                  <c:v>1.0000364409825067</c:v>
                </c:pt>
                <c:pt idx="1305">
                  <c:v>1.0000361856402868</c:v>
                </c:pt>
                <c:pt idx="1306">
                  <c:v>1.0000366233698064</c:v>
                </c:pt>
                <c:pt idx="1307">
                  <c:v>1.0000367145634559</c:v>
                </c:pt>
                <c:pt idx="1308">
                  <c:v>1.0000368422345658</c:v>
                </c:pt>
                <c:pt idx="1309">
                  <c:v>1.000037188770436</c:v>
                </c:pt>
                <c:pt idx="1310">
                  <c:v>1.0000367692796464</c:v>
                </c:pt>
                <c:pt idx="1311">
                  <c:v>1.000036295072664</c:v>
                </c:pt>
                <c:pt idx="1312">
                  <c:v>1.0000357479107673</c:v>
                </c:pt>
                <c:pt idx="1313">
                  <c:v>1.0000355837621975</c:v>
                </c:pt>
                <c:pt idx="1314">
                  <c:v>1.000035510807278</c:v>
                </c:pt>
                <c:pt idx="1315">
                  <c:v>1.0000362768339368</c:v>
                </c:pt>
                <c:pt idx="1316">
                  <c:v>1.0000369334282178</c:v>
                </c:pt>
                <c:pt idx="1317">
                  <c:v>1.0000366233698064</c:v>
                </c:pt>
                <c:pt idx="1318">
                  <c:v>1.0000370793380575</c:v>
                </c:pt>
                <c:pt idx="1319">
                  <c:v>1.0000367510409158</c:v>
                </c:pt>
                <c:pt idx="1320">
                  <c:v>1.0000368969507563</c:v>
                </c:pt>
                <c:pt idx="1321">
                  <c:v>1.0000366598472659</c:v>
                </c:pt>
                <c:pt idx="1322">
                  <c:v>1.0000360579691745</c:v>
                </c:pt>
                <c:pt idx="1323">
                  <c:v>1.0000357296720381</c:v>
                </c:pt>
                <c:pt idx="1324">
                  <c:v>1.0000358938206071</c:v>
                </c:pt>
                <c:pt idx="1325">
                  <c:v>1.0000361856402868</c:v>
                </c:pt>
                <c:pt idx="1326">
                  <c:v>1.0000360579691745</c:v>
                </c:pt>
                <c:pt idx="1327">
                  <c:v>1.0000366780859948</c:v>
                </c:pt>
                <c:pt idx="1328">
                  <c:v>1.0000371340542475</c:v>
                </c:pt>
                <c:pt idx="1329">
                  <c:v>1.0000375535450361</c:v>
                </c:pt>
                <c:pt idx="1330">
                  <c:v>1.0000379730358271</c:v>
                </c:pt>
                <c:pt idx="1331">
                  <c:v>1.0000383925266148</c:v>
                </c:pt>
                <c:pt idx="1332">
                  <c:v>1.0000382101393135</c:v>
                </c:pt>
                <c:pt idx="1333">
                  <c:v>1.0000378271259853</c:v>
                </c:pt>
                <c:pt idx="1334">
                  <c:v>1.0000374988288461</c:v>
                </c:pt>
                <c:pt idx="1335">
                  <c:v>1.0000379365583671</c:v>
                </c:pt>
                <c:pt idx="1336">
                  <c:v>1.0000379730358271</c:v>
                </c:pt>
                <c:pt idx="1337">
                  <c:v>1.0000385201977264</c:v>
                </c:pt>
                <c:pt idx="1338">
                  <c:v>1.0000385931526439</c:v>
                </c:pt>
                <c:pt idx="1339">
                  <c:v>1.000038301332965</c:v>
                </c:pt>
                <c:pt idx="1340">
                  <c:v>1.0000385749139165</c:v>
                </c:pt>
                <c:pt idx="1341">
                  <c:v>1.0000384837202647</c:v>
                </c:pt>
                <c:pt idx="1342">
                  <c:v>1.0000382466167761</c:v>
                </c:pt>
                <c:pt idx="1343">
                  <c:v>1.0000378088872561</c:v>
                </c:pt>
                <c:pt idx="1344">
                  <c:v>1.0000379000809061</c:v>
                </c:pt>
                <c:pt idx="1345">
                  <c:v>1.000038155423125</c:v>
                </c:pt>
                <c:pt idx="1346">
                  <c:v>1.0000381007069361</c:v>
                </c:pt>
                <c:pt idx="1347">
                  <c:v>1.0000377176936055</c:v>
                </c:pt>
                <c:pt idx="1348">
                  <c:v>1.0000373346802776</c:v>
                </c:pt>
                <c:pt idx="1349">
                  <c:v>1.0000376629774155</c:v>
                </c:pt>
                <c:pt idx="1350">
                  <c:v>1.0000371158155161</c:v>
                </c:pt>
                <c:pt idx="1351">
                  <c:v>1.000036295072664</c:v>
                </c:pt>
                <c:pt idx="1352">
                  <c:v>1.000036477459965</c:v>
                </c:pt>
                <c:pt idx="1353">
                  <c:v>1.0000369699056761</c:v>
                </c:pt>
                <c:pt idx="1354">
                  <c:v>1.0000367510409158</c:v>
                </c:pt>
                <c:pt idx="1355">
                  <c:v>1.000036295072664</c:v>
                </c:pt>
                <c:pt idx="1356">
                  <c:v>1.000036076207907</c:v>
                </c:pt>
                <c:pt idx="1357">
                  <c:v>1.000036076207907</c:v>
                </c:pt>
                <c:pt idx="1358">
                  <c:v>1.0000370246218691</c:v>
                </c:pt>
                <c:pt idx="1359">
                  <c:v>1.0000380459907461</c:v>
                </c:pt>
                <c:pt idx="1360">
                  <c:v>1.0000392862243821</c:v>
                </c:pt>
                <c:pt idx="1361">
                  <c:v>1.0000388849723243</c:v>
                </c:pt>
                <c:pt idx="1362">
                  <c:v>1.0000388667335962</c:v>
                </c:pt>
                <c:pt idx="1363">
                  <c:v>1.0000387755399438</c:v>
                </c:pt>
                <c:pt idx="1364">
                  <c:v>1.0000384107653448</c:v>
                </c:pt>
                <c:pt idx="1365">
                  <c:v>1.0000382101393135</c:v>
                </c:pt>
                <c:pt idx="1366">
                  <c:v>1.0000381189456651</c:v>
                </c:pt>
                <c:pt idx="1367">
                  <c:v>1.0000380642294751</c:v>
                </c:pt>
                <c:pt idx="1368">
                  <c:v>1.0000380459907461</c:v>
                </c:pt>
                <c:pt idx="1369">
                  <c:v>1.0000386113913746</c:v>
                </c:pt>
                <c:pt idx="1370">
                  <c:v>1.0000386478688346</c:v>
                </c:pt>
                <c:pt idx="1371">
                  <c:v>1.0000390673596238</c:v>
                </c:pt>
                <c:pt idx="1372">
                  <c:v>1.0000389579272444</c:v>
                </c:pt>
                <c:pt idx="1373">
                  <c:v>1.0000385019589961</c:v>
                </c:pt>
                <c:pt idx="1374">
                  <c:v>1.0000389944047041</c:v>
                </c:pt>
                <c:pt idx="1375">
                  <c:v>1.0000387208237562</c:v>
                </c:pt>
                <c:pt idx="1376">
                  <c:v>1.0000378271259853</c:v>
                </c:pt>
                <c:pt idx="1377">
                  <c:v>1.0000379183196353</c:v>
                </c:pt>
                <c:pt idx="1378">
                  <c:v>1.0000382466167761</c:v>
                </c:pt>
                <c:pt idx="1379">
                  <c:v>1.0000384472428048</c:v>
                </c:pt>
                <c:pt idx="1380">
                  <c:v>1.0000392497469239</c:v>
                </c:pt>
                <c:pt idx="1381">
                  <c:v>1.0000390491208939</c:v>
                </c:pt>
                <c:pt idx="1382">
                  <c:v>1.0000396327602536</c:v>
                </c:pt>
                <c:pt idx="1383">
                  <c:v>1.0000390491208939</c:v>
                </c:pt>
                <c:pt idx="1384">
                  <c:v>1.0000385384364547</c:v>
                </c:pt>
                <c:pt idx="1385">
                  <c:v>1.0000382830942338</c:v>
                </c:pt>
                <c:pt idx="1386">
                  <c:v>1.0000381371843952</c:v>
                </c:pt>
                <c:pt idx="1387">
                  <c:v>1.0000384107653448</c:v>
                </c:pt>
                <c:pt idx="1388">
                  <c:v>1.0000384654815364</c:v>
                </c:pt>
                <c:pt idx="1389">
                  <c:v>1.0000384837202647</c:v>
                </c:pt>
                <c:pt idx="1390">
                  <c:v>1.0000390855983539</c:v>
                </c:pt>
                <c:pt idx="1391">
                  <c:v>1.0000398151475534</c:v>
                </c:pt>
                <c:pt idx="1392">
                  <c:v>1.0000401981608831</c:v>
                </c:pt>
                <c:pt idx="1393">
                  <c:v>1.0000398881024717</c:v>
                </c:pt>
                <c:pt idx="1394">
                  <c:v>1.0000392132694611</c:v>
                </c:pt>
                <c:pt idx="1395">
                  <c:v>1.0000386296301047</c:v>
                </c:pt>
                <c:pt idx="1396">
                  <c:v>1.0000380642294751</c:v>
                </c:pt>
                <c:pt idx="1397">
                  <c:v>1.0000380459907461</c:v>
                </c:pt>
                <c:pt idx="1398">
                  <c:v>1.0000382466167761</c:v>
                </c:pt>
                <c:pt idx="1399">
                  <c:v>1.0000378088872561</c:v>
                </c:pt>
                <c:pt idx="1400">
                  <c:v>1.0000376812161453</c:v>
                </c:pt>
                <c:pt idx="1401">
                  <c:v>1.0000375900224956</c:v>
                </c:pt>
                <c:pt idx="1402">
                  <c:v>1.000037790648526</c:v>
                </c:pt>
                <c:pt idx="1403">
                  <c:v>1.0000379000809061</c:v>
                </c:pt>
                <c:pt idx="1404">
                  <c:v>1.0000382283780449</c:v>
                </c:pt>
                <c:pt idx="1405">
                  <c:v>1.0000383195716949</c:v>
                </c:pt>
                <c:pt idx="1406">
                  <c:v>1.000038155423125</c:v>
                </c:pt>
                <c:pt idx="1407">
                  <c:v>1.0000378088872561</c:v>
                </c:pt>
                <c:pt idx="1408">
                  <c:v>1.0000368239958379</c:v>
                </c:pt>
                <c:pt idx="1409">
                  <c:v>1.0000361491628269</c:v>
                </c:pt>
                <c:pt idx="1410">
                  <c:v>1.0000368422345658</c:v>
                </c:pt>
                <c:pt idx="1411">
                  <c:v>1.000037225247896</c:v>
                </c:pt>
                <c:pt idx="1412">
                  <c:v>1.000037279964086</c:v>
                </c:pt>
                <c:pt idx="1413">
                  <c:v>1.0000378271259853</c:v>
                </c:pt>
                <c:pt idx="1414">
                  <c:v>1.0000376994548754</c:v>
                </c:pt>
                <c:pt idx="1415">
                  <c:v>1.0000376264999555</c:v>
                </c:pt>
                <c:pt idx="1416">
                  <c:v>1.0000380459907461</c:v>
                </c:pt>
                <c:pt idx="1417">
                  <c:v>1.0000377541710661</c:v>
                </c:pt>
                <c:pt idx="1418">
                  <c:v>1.0000366233698064</c:v>
                </c:pt>
                <c:pt idx="1419">
                  <c:v>1.0000366416085364</c:v>
                </c:pt>
                <c:pt idx="1420">
                  <c:v>1.000037097576786</c:v>
                </c:pt>
                <c:pt idx="1421">
                  <c:v>1.0000365504148858</c:v>
                </c:pt>
                <c:pt idx="1422">
                  <c:v>1.0000360032529858</c:v>
                </c:pt>
                <c:pt idx="1423">
                  <c:v>1.0000367692796464</c:v>
                </c:pt>
                <c:pt idx="1424">
                  <c:v>1.0000373529190056</c:v>
                </c:pt>
                <c:pt idx="1425">
                  <c:v>1.0000371340542475</c:v>
                </c:pt>
                <c:pt idx="1426">
                  <c:v>1.000036295072664</c:v>
                </c:pt>
                <c:pt idx="1427">
                  <c:v>1.0000363680275866</c:v>
                </c:pt>
                <c:pt idx="1428">
                  <c:v>1.0000368422345658</c:v>
                </c:pt>
                <c:pt idx="1429">
                  <c:v>1.0000364227437781</c:v>
                </c:pt>
                <c:pt idx="1430">
                  <c:v>1.0000365868923464</c:v>
                </c:pt>
                <c:pt idx="1431">
                  <c:v>1.0000362221177468</c:v>
                </c:pt>
                <c:pt idx="1432">
                  <c:v>1.0000363497888567</c:v>
                </c:pt>
                <c:pt idx="1433">
                  <c:v>1.000037170531709</c:v>
                </c:pt>
                <c:pt idx="1434">
                  <c:v>1.000037790648526</c:v>
                </c:pt>
                <c:pt idx="1435">
                  <c:v>1.0000384107653448</c:v>
                </c:pt>
                <c:pt idx="1436">
                  <c:v>1.0000384654815364</c:v>
                </c:pt>
                <c:pt idx="1437">
                  <c:v>1.0000382466167761</c:v>
                </c:pt>
                <c:pt idx="1438">
                  <c:v>1.000038921449786</c:v>
                </c:pt>
                <c:pt idx="1439">
                  <c:v>1.000039614521524</c:v>
                </c:pt>
                <c:pt idx="1440">
                  <c:v>1.0000400887285041</c:v>
                </c:pt>
                <c:pt idx="1441">
                  <c:v>1.0000403440707246</c:v>
                </c:pt>
                <c:pt idx="1442">
                  <c:v>1.0000404717418354</c:v>
                </c:pt>
                <c:pt idx="1443">
                  <c:v>1.0000405264580252</c:v>
                </c:pt>
                <c:pt idx="1444">
                  <c:v>1.0000405629354827</c:v>
                </c:pt>
                <c:pt idx="1445">
                  <c:v>1.0000405629354827</c:v>
                </c:pt>
                <c:pt idx="1446">
                  <c:v>1.0000405629354827</c:v>
                </c:pt>
                <c:pt idx="1447">
                  <c:v>1.0000405629354827</c:v>
                </c:pt>
                <c:pt idx="1448">
                  <c:v>1.0000400704897741</c:v>
                </c:pt>
                <c:pt idx="1449">
                  <c:v>1.0000390673596238</c:v>
                </c:pt>
                <c:pt idx="1450">
                  <c:v>1.0000388302561343</c:v>
                </c:pt>
                <c:pt idx="1451">
                  <c:v>1.0000382101393135</c:v>
                </c:pt>
                <c:pt idx="1452">
                  <c:v>1.0000381189456651</c:v>
                </c:pt>
                <c:pt idx="1453">
                  <c:v>1.0000383925266148</c:v>
                </c:pt>
                <c:pt idx="1454">
                  <c:v>1.0000388484948644</c:v>
                </c:pt>
                <c:pt idx="1455">
                  <c:v>1.0000384472428048</c:v>
                </c:pt>
                <c:pt idx="1456">
                  <c:v>1.0000387390624839</c:v>
                </c:pt>
                <c:pt idx="1457">
                  <c:v>1.0000394503729524</c:v>
                </c:pt>
                <c:pt idx="1458">
                  <c:v>1.0000398151475534</c:v>
                </c:pt>
                <c:pt idx="1459">
                  <c:v>1.000039760431364</c:v>
                </c:pt>
                <c:pt idx="1460">
                  <c:v>1.0000391950307339</c:v>
                </c:pt>
                <c:pt idx="1461">
                  <c:v>1.0000390855983539</c:v>
                </c:pt>
                <c:pt idx="1462">
                  <c:v>1.0000390308821638</c:v>
                </c:pt>
                <c:pt idx="1463">
                  <c:v>1.0000393774180338</c:v>
                </c:pt>
                <c:pt idx="1464">
                  <c:v>1.000039760431364</c:v>
                </c:pt>
                <c:pt idx="1465">
                  <c:v>1.0000394503729524</c:v>
                </c:pt>
                <c:pt idx="1466">
                  <c:v>1.000039158553274</c:v>
                </c:pt>
                <c:pt idx="1467">
                  <c:v>1.0000385931526439</c:v>
                </c:pt>
                <c:pt idx="1468">
                  <c:v>1.0000383195716949</c:v>
                </c:pt>
                <c:pt idx="1469">
                  <c:v>1.0000386661075644</c:v>
                </c:pt>
                <c:pt idx="1470">
                  <c:v>1.000039158553274</c:v>
                </c:pt>
                <c:pt idx="1471">
                  <c:v>1.0000391038370842</c:v>
                </c:pt>
                <c:pt idx="1472">
                  <c:v>1.0000398333862841</c:v>
                </c:pt>
                <c:pt idx="1473">
                  <c:v>1.0000401981608831</c:v>
                </c:pt>
                <c:pt idx="1474">
                  <c:v>1.0000412377684909</c:v>
                </c:pt>
                <c:pt idx="1475">
                  <c:v>1.000041438394522</c:v>
                </c:pt>
                <c:pt idx="1476">
                  <c:v>1.0000423138535621</c:v>
                </c:pt>
                <c:pt idx="1477">
                  <c:v>1.0000410553811918</c:v>
                </c:pt>
                <c:pt idx="1478">
                  <c:v>1.0000400887285041</c:v>
                </c:pt>
                <c:pt idx="1479">
                  <c:v>1.000039523327874</c:v>
                </c:pt>
                <c:pt idx="1480">
                  <c:v>1.0000390673596238</c:v>
                </c:pt>
                <c:pt idx="1481">
                  <c:v>1.0000385566751846</c:v>
                </c:pt>
                <c:pt idx="1482">
                  <c:v>1.0000382830942338</c:v>
                </c:pt>
                <c:pt idx="1483">
                  <c:v>1.000038356049153</c:v>
                </c:pt>
                <c:pt idx="1484">
                  <c:v>1.0000386478688346</c:v>
                </c:pt>
                <c:pt idx="1485">
                  <c:v>1.0000383378104238</c:v>
                </c:pt>
                <c:pt idx="1486">
                  <c:v>1.0000381736618567</c:v>
                </c:pt>
                <c:pt idx="1487">
                  <c:v>1.0000390308821638</c:v>
                </c:pt>
                <c:pt idx="1488">
                  <c:v>1.0000385384364547</c:v>
                </c:pt>
                <c:pt idx="1489">
                  <c:v>1.0000382830942338</c:v>
                </c:pt>
                <c:pt idx="1490">
                  <c:v>1.0000379547970961</c:v>
                </c:pt>
                <c:pt idx="1491">
                  <c:v>1.0000379730358271</c:v>
                </c:pt>
                <c:pt idx="1492">
                  <c:v>1.0000379730358271</c:v>
                </c:pt>
                <c:pt idx="1493">
                  <c:v>1.0000379730358271</c:v>
                </c:pt>
                <c:pt idx="1494">
                  <c:v>1.0000379730358271</c:v>
                </c:pt>
                <c:pt idx="1495">
                  <c:v>1.0000388120174029</c:v>
                </c:pt>
                <c:pt idx="1496">
                  <c:v>1.0000386843462945</c:v>
                </c:pt>
                <c:pt idx="1497">
                  <c:v>1.000038356049153</c:v>
                </c:pt>
                <c:pt idx="1498">
                  <c:v>1.0000392679856538</c:v>
                </c:pt>
                <c:pt idx="1499">
                  <c:v>1.0000396327602536</c:v>
                </c:pt>
                <c:pt idx="1500">
                  <c:v>1.0000388484948644</c:v>
                </c:pt>
                <c:pt idx="1501">
                  <c:v>1.0000387573012144</c:v>
                </c:pt>
                <c:pt idx="1502">
                  <c:v>1.0000383925266148</c:v>
                </c:pt>
                <c:pt idx="1503">
                  <c:v>1.0000387390624839</c:v>
                </c:pt>
                <c:pt idx="1504">
                  <c:v>1.000038155423125</c:v>
                </c:pt>
                <c:pt idx="1505">
                  <c:v>1.0000375900224956</c:v>
                </c:pt>
                <c:pt idx="1506">
                  <c:v>1.0000375717837686</c:v>
                </c:pt>
                <c:pt idx="1507">
                  <c:v>1.000037790648526</c:v>
                </c:pt>
                <c:pt idx="1508">
                  <c:v>1.0000381007069361</c:v>
                </c:pt>
                <c:pt idx="1509">
                  <c:v>1.0000380459907461</c:v>
                </c:pt>
                <c:pt idx="1510">
                  <c:v>1.0000380459907461</c:v>
                </c:pt>
                <c:pt idx="1511">
                  <c:v>1.0000377541710661</c:v>
                </c:pt>
                <c:pt idx="1512">
                  <c:v>1.0000378818421753</c:v>
                </c:pt>
                <c:pt idx="1513">
                  <c:v>1.0000379365583671</c:v>
                </c:pt>
                <c:pt idx="1514">
                  <c:v>1.000038155423125</c:v>
                </c:pt>
                <c:pt idx="1515">
                  <c:v>1.0000381007069361</c:v>
                </c:pt>
                <c:pt idx="1516">
                  <c:v>1.0000380459907461</c:v>
                </c:pt>
                <c:pt idx="1517">
                  <c:v>1.0000380459907461</c:v>
                </c:pt>
                <c:pt idx="1518">
                  <c:v>1.0000380459907461</c:v>
                </c:pt>
                <c:pt idx="1519">
                  <c:v>1.0000377176936055</c:v>
                </c:pt>
                <c:pt idx="1520">
                  <c:v>1.0000378636034468</c:v>
                </c:pt>
                <c:pt idx="1521">
                  <c:v>1.0000387208237562</c:v>
                </c:pt>
                <c:pt idx="1522">
                  <c:v>1.0000394321342239</c:v>
                </c:pt>
                <c:pt idx="1523">
                  <c:v>1.0000399975348517</c:v>
                </c:pt>
                <c:pt idx="1524">
                  <c:v>1.0000395415666041</c:v>
                </c:pt>
                <c:pt idx="1525">
                  <c:v>1.0000389761659743</c:v>
                </c:pt>
                <c:pt idx="1526">
                  <c:v>1.0000389032110559</c:v>
                </c:pt>
                <c:pt idx="1527">
                  <c:v>1.0000389032110559</c:v>
                </c:pt>
                <c:pt idx="1528">
                  <c:v>1.0000392862243821</c:v>
                </c:pt>
                <c:pt idx="1529">
                  <c:v>1.0000399245799341</c:v>
                </c:pt>
                <c:pt idx="1530">
                  <c:v>1.0000402528770718</c:v>
                </c:pt>
                <c:pt idx="1531">
                  <c:v>1.0000398151475534</c:v>
                </c:pt>
                <c:pt idx="1532">
                  <c:v>1.0000394503729524</c:v>
                </c:pt>
                <c:pt idx="1533">
                  <c:v>1.0000387390624839</c:v>
                </c:pt>
                <c:pt idx="1534">
                  <c:v>1.0000383925266148</c:v>
                </c:pt>
                <c:pt idx="1535">
                  <c:v>1.0000386661075644</c:v>
                </c:pt>
                <c:pt idx="1536">
                  <c:v>1.000038356049153</c:v>
                </c:pt>
                <c:pt idx="1537">
                  <c:v>1.0000381919005861</c:v>
                </c:pt>
                <c:pt idx="1538">
                  <c:v>1.0000381007069361</c:v>
                </c:pt>
                <c:pt idx="1539">
                  <c:v>1.0000380459907461</c:v>
                </c:pt>
                <c:pt idx="1540">
                  <c:v>1.000037790648526</c:v>
                </c:pt>
                <c:pt idx="1541">
                  <c:v>1.0000379000809061</c:v>
                </c:pt>
                <c:pt idx="1542">
                  <c:v>1.0000379547970961</c:v>
                </c:pt>
                <c:pt idx="1543">
                  <c:v>1.0000379730358271</c:v>
                </c:pt>
                <c:pt idx="1544">
                  <c:v>1.0000382283780449</c:v>
                </c:pt>
                <c:pt idx="1545">
                  <c:v>1.0000386296301047</c:v>
                </c:pt>
                <c:pt idx="1546">
                  <c:v>1.0000388667335962</c:v>
                </c:pt>
                <c:pt idx="1547">
                  <c:v>1.0000387390624839</c:v>
                </c:pt>
                <c:pt idx="1548">
                  <c:v>1.0000388484948644</c:v>
                </c:pt>
                <c:pt idx="1549">
                  <c:v>1.0000389579272444</c:v>
                </c:pt>
                <c:pt idx="1550">
                  <c:v>1.0000385019589961</c:v>
                </c:pt>
                <c:pt idx="1551">
                  <c:v>1.0000385384364547</c:v>
                </c:pt>
                <c:pt idx="1552">
                  <c:v>1.0000382830942338</c:v>
                </c:pt>
                <c:pt idx="1553">
                  <c:v>1.0000386478688346</c:v>
                </c:pt>
                <c:pt idx="1554">
                  <c:v>1.0000385384364547</c:v>
                </c:pt>
                <c:pt idx="1555">
                  <c:v>1.0000382830942338</c:v>
                </c:pt>
                <c:pt idx="1556">
                  <c:v>1.0000384290040747</c:v>
                </c:pt>
                <c:pt idx="1557">
                  <c:v>1.0000392862243821</c:v>
                </c:pt>
                <c:pt idx="1558">
                  <c:v>1.0000399245799341</c:v>
                </c:pt>
                <c:pt idx="1559">
                  <c:v>1.0000397421926317</c:v>
                </c:pt>
                <c:pt idx="1560">
                  <c:v>1.0000389032110559</c:v>
                </c:pt>
                <c:pt idx="1561">
                  <c:v>1.0000384654815364</c:v>
                </c:pt>
                <c:pt idx="1562">
                  <c:v>1.0000382466167761</c:v>
                </c:pt>
                <c:pt idx="1563">
                  <c:v>1.0000381189456651</c:v>
                </c:pt>
                <c:pt idx="1564">
                  <c:v>1.0000380642294751</c:v>
                </c:pt>
                <c:pt idx="1565">
                  <c:v>1.0000378271259853</c:v>
                </c:pt>
                <c:pt idx="1566">
                  <c:v>1.0000379183196353</c:v>
                </c:pt>
                <c:pt idx="1567">
                  <c:v>1.0000376447386861</c:v>
                </c:pt>
                <c:pt idx="1568">
                  <c:v>1.0000378271259853</c:v>
                </c:pt>
                <c:pt idx="1569">
                  <c:v>1.000037389396466</c:v>
                </c:pt>
                <c:pt idx="1570">
                  <c:v>1.000037042860596</c:v>
                </c:pt>
                <c:pt idx="1571">
                  <c:v>1.000037225247896</c:v>
                </c:pt>
                <c:pt idx="1572">
                  <c:v>1.0000376082612261</c:v>
                </c:pt>
                <c:pt idx="1573">
                  <c:v>1.0000373164415461</c:v>
                </c:pt>
                <c:pt idx="1574">
                  <c:v>1.0000366963247258</c:v>
                </c:pt>
                <c:pt idx="1575">
                  <c:v>1.0000369334282178</c:v>
                </c:pt>
                <c:pt idx="1576">
                  <c:v>1.000037225247896</c:v>
                </c:pt>
                <c:pt idx="1577">
                  <c:v>1.0000368057571059</c:v>
                </c:pt>
                <c:pt idx="1578">
                  <c:v>1.0000367328021849</c:v>
                </c:pt>
                <c:pt idx="1579">
                  <c:v>1.000037170531709</c:v>
                </c:pt>
                <c:pt idx="1580">
                  <c:v>1.0000375717837686</c:v>
                </c:pt>
                <c:pt idx="1581">
                  <c:v>1.0000388120174029</c:v>
                </c:pt>
                <c:pt idx="1582">
                  <c:v>1.0000388302561343</c:v>
                </c:pt>
                <c:pt idx="1583">
                  <c:v>1.0000389944047041</c:v>
                </c:pt>
                <c:pt idx="1584">
                  <c:v>1.0000390308821638</c:v>
                </c:pt>
                <c:pt idx="1585">
                  <c:v>1.0000389579272444</c:v>
                </c:pt>
                <c:pt idx="1586">
                  <c:v>1.0000387208237562</c:v>
                </c:pt>
                <c:pt idx="1587">
                  <c:v>1.0000388120174029</c:v>
                </c:pt>
                <c:pt idx="1588">
                  <c:v>1.0000392679856538</c:v>
                </c:pt>
                <c:pt idx="1589">
                  <c:v>1.0000397239539041</c:v>
                </c:pt>
                <c:pt idx="1590">
                  <c:v>1.0000392862243821</c:v>
                </c:pt>
                <c:pt idx="1591">
                  <c:v>1.0000386661075644</c:v>
                </c:pt>
                <c:pt idx="1592">
                  <c:v>1.0000392132694611</c:v>
                </c:pt>
                <c:pt idx="1593">
                  <c:v>1.000039559805334</c:v>
                </c:pt>
                <c:pt idx="1594">
                  <c:v>1.0000388120174029</c:v>
                </c:pt>
                <c:pt idx="1595">
                  <c:v>1.0000391220758142</c:v>
                </c:pt>
                <c:pt idx="1596">
                  <c:v>1.0000398516250135</c:v>
                </c:pt>
                <c:pt idx="1597">
                  <c:v>1.0000397421926317</c:v>
                </c:pt>
                <c:pt idx="1598">
                  <c:v>1.0000401616834251</c:v>
                </c:pt>
                <c:pt idx="1599">
                  <c:v>1.0000400522510433</c:v>
                </c:pt>
                <c:pt idx="1600">
                  <c:v>1.0000390491208939</c:v>
                </c:pt>
                <c:pt idx="1601">
                  <c:v>1.0000382101393135</c:v>
                </c:pt>
                <c:pt idx="1602">
                  <c:v>1.0000381189456651</c:v>
                </c:pt>
                <c:pt idx="1603">
                  <c:v>1.0000380642294751</c:v>
                </c:pt>
                <c:pt idx="1604">
                  <c:v>1.0000380459907461</c:v>
                </c:pt>
                <c:pt idx="1605">
                  <c:v>1.0000380459907461</c:v>
                </c:pt>
                <c:pt idx="1606">
                  <c:v>1.0000378453647161</c:v>
                </c:pt>
                <c:pt idx="1607">
                  <c:v>1.0000376447386861</c:v>
                </c:pt>
                <c:pt idx="1608">
                  <c:v>1.0000378271259853</c:v>
                </c:pt>
                <c:pt idx="1609">
                  <c:v>1.0000379183196353</c:v>
                </c:pt>
                <c:pt idx="1610">
                  <c:v>1.0000379547970961</c:v>
                </c:pt>
                <c:pt idx="1611">
                  <c:v>1.0000385019589961</c:v>
                </c:pt>
                <c:pt idx="1612">
                  <c:v>1.0000385931526439</c:v>
                </c:pt>
                <c:pt idx="1613">
                  <c:v>1.0000385384364547</c:v>
                </c:pt>
                <c:pt idx="1614">
                  <c:v>1.0000382830942338</c:v>
                </c:pt>
                <c:pt idx="1615">
                  <c:v>1.0000376812161453</c:v>
                </c:pt>
                <c:pt idx="1616">
                  <c:v>1.0000367875183758</c:v>
                </c:pt>
                <c:pt idx="1617">
                  <c:v>1.0000361309240968</c:v>
                </c:pt>
                <c:pt idx="1618">
                  <c:v>1.0000362221177468</c:v>
                </c:pt>
                <c:pt idx="1619">
                  <c:v>1.0000366416085364</c:v>
                </c:pt>
                <c:pt idx="1620">
                  <c:v>1.0000373164415461</c:v>
                </c:pt>
                <c:pt idx="1621">
                  <c:v>1.0000376629774155</c:v>
                </c:pt>
                <c:pt idx="1622">
                  <c:v>1.0000378271259853</c:v>
                </c:pt>
                <c:pt idx="1623">
                  <c:v>1.0000384472428048</c:v>
                </c:pt>
                <c:pt idx="1624">
                  <c:v>1.0000392862243821</c:v>
                </c:pt>
                <c:pt idx="1625">
                  <c:v>1.0000399245799341</c:v>
                </c:pt>
                <c:pt idx="1626">
                  <c:v>1.0000402528770718</c:v>
                </c:pt>
                <c:pt idx="1627">
                  <c:v>1.000040435264373</c:v>
                </c:pt>
                <c:pt idx="1628">
                  <c:v>1.0000399063412051</c:v>
                </c:pt>
                <c:pt idx="1629">
                  <c:v>1.000039523327874</c:v>
                </c:pt>
                <c:pt idx="1630">
                  <c:v>1.0000395780440636</c:v>
                </c:pt>
                <c:pt idx="1631">
                  <c:v>1.000039650998982</c:v>
                </c:pt>
                <c:pt idx="1632">
                  <c:v>1.0000390308821638</c:v>
                </c:pt>
                <c:pt idx="1633">
                  <c:v>1.0000385384364547</c:v>
                </c:pt>
                <c:pt idx="1634">
                  <c:v>1.0000379547970961</c:v>
                </c:pt>
                <c:pt idx="1635">
                  <c:v>1.0000371522929759</c:v>
                </c:pt>
                <c:pt idx="1636">
                  <c:v>1.0000366233698064</c:v>
                </c:pt>
                <c:pt idx="1637">
                  <c:v>1.0000365686536181</c:v>
                </c:pt>
                <c:pt idx="1638">
                  <c:v>1.0000372617253561</c:v>
                </c:pt>
                <c:pt idx="1639">
                  <c:v>1.0000376264999555</c:v>
                </c:pt>
                <c:pt idx="1640">
                  <c:v>1.0000374988288461</c:v>
                </c:pt>
                <c:pt idx="1641">
                  <c:v>1.0000377541710661</c:v>
                </c:pt>
                <c:pt idx="1642">
                  <c:v>1.0000373711577373</c:v>
                </c:pt>
                <c:pt idx="1643">
                  <c:v>1.0000376812161453</c:v>
                </c:pt>
                <c:pt idx="1644">
                  <c:v>1.0000378453647161</c:v>
                </c:pt>
                <c:pt idx="1645">
                  <c:v>1.0000376447386861</c:v>
                </c:pt>
                <c:pt idx="1646">
                  <c:v>1.0000378271259853</c:v>
                </c:pt>
                <c:pt idx="1647">
                  <c:v>1.0000379183196353</c:v>
                </c:pt>
                <c:pt idx="1648">
                  <c:v>1.0000384654815364</c:v>
                </c:pt>
                <c:pt idx="1649">
                  <c:v>1.0000386843462945</c:v>
                </c:pt>
                <c:pt idx="1650">
                  <c:v>1.000038356049153</c:v>
                </c:pt>
                <c:pt idx="1651">
                  <c:v>1.0000381919005861</c:v>
                </c:pt>
                <c:pt idx="1652">
                  <c:v>1.0000384290040747</c:v>
                </c:pt>
                <c:pt idx="1653">
                  <c:v>1.000038921449786</c:v>
                </c:pt>
                <c:pt idx="1654">
                  <c:v>1.0000386661075644</c:v>
                </c:pt>
                <c:pt idx="1655">
                  <c:v>1.000038356049153</c:v>
                </c:pt>
                <c:pt idx="1656">
                  <c:v>1.0000381919005861</c:v>
                </c:pt>
                <c:pt idx="1657">
                  <c:v>1.0000381007069361</c:v>
                </c:pt>
                <c:pt idx="1658">
                  <c:v>1.0000380459907461</c:v>
                </c:pt>
                <c:pt idx="1659">
                  <c:v>1.0000385019589961</c:v>
                </c:pt>
                <c:pt idx="1660">
                  <c:v>1.0000390855983539</c:v>
                </c:pt>
                <c:pt idx="1661">
                  <c:v>1.0000390855983539</c:v>
                </c:pt>
                <c:pt idx="1662">
                  <c:v>1.0000388120174029</c:v>
                </c:pt>
                <c:pt idx="1663">
                  <c:v>1.0000391403145439</c:v>
                </c:pt>
                <c:pt idx="1664">
                  <c:v>1.0000395780440636</c:v>
                </c:pt>
                <c:pt idx="1665">
                  <c:v>1.0000391038370842</c:v>
                </c:pt>
                <c:pt idx="1666">
                  <c:v>1.0000393591793038</c:v>
                </c:pt>
                <c:pt idx="1667">
                  <c:v>1.0000396327602536</c:v>
                </c:pt>
                <c:pt idx="1668">
                  <c:v>1.0000393774180338</c:v>
                </c:pt>
                <c:pt idx="1669">
                  <c:v>1.000039760431364</c:v>
                </c:pt>
                <c:pt idx="1670">
                  <c:v>1.000039705715172</c:v>
                </c:pt>
                <c:pt idx="1671">
                  <c:v>1.0000401434446931</c:v>
                </c:pt>
                <c:pt idx="1672">
                  <c:v>1.0000409459488142</c:v>
                </c:pt>
                <c:pt idx="1673">
                  <c:v>1.000041584304362</c:v>
                </c:pt>
                <c:pt idx="1674">
                  <c:v>1.0000415113494419</c:v>
                </c:pt>
                <c:pt idx="1675">
                  <c:v>1.000040544696756</c:v>
                </c:pt>
                <c:pt idx="1676">
                  <c:v>1.0000405629354827</c:v>
                </c:pt>
                <c:pt idx="1677">
                  <c:v>1.0000401434446931</c:v>
                </c:pt>
                <c:pt idx="1678">
                  <c:v>1.0000403623094518</c:v>
                </c:pt>
                <c:pt idx="1679">
                  <c:v>1.0000410371424608</c:v>
                </c:pt>
                <c:pt idx="1680">
                  <c:v>1.0000408182777025</c:v>
                </c:pt>
                <c:pt idx="1681">
                  <c:v>1.000041584304362</c:v>
                </c:pt>
                <c:pt idx="1682">
                  <c:v>1.0000420767500731</c:v>
                </c:pt>
                <c:pt idx="1683">
                  <c:v>1.000041693736742</c:v>
                </c:pt>
                <c:pt idx="1684">
                  <c:v>1.0000411648135745</c:v>
                </c:pt>
                <c:pt idx="1685">
                  <c:v>1.0000419673176915</c:v>
                </c:pt>
                <c:pt idx="1686">
                  <c:v>1.0000417119754716</c:v>
                </c:pt>
                <c:pt idx="1687">
                  <c:v>1.000041493110712</c:v>
                </c:pt>
                <c:pt idx="1688">
                  <c:v>1.0000414019170623</c:v>
                </c:pt>
                <c:pt idx="1689">
                  <c:v>1.0000403987869129</c:v>
                </c:pt>
                <c:pt idx="1690">
                  <c:v>1.0000401799221541</c:v>
                </c:pt>
                <c:pt idx="1691">
                  <c:v>1.0000395415666041</c:v>
                </c:pt>
                <c:pt idx="1692">
                  <c:v>1.0000387937786746</c:v>
                </c:pt>
                <c:pt idx="1693">
                  <c:v>1.000039176792004</c:v>
                </c:pt>
                <c:pt idx="1694">
                  <c:v>1.0000398698637456</c:v>
                </c:pt>
                <c:pt idx="1695">
                  <c:v>1.0000402346383441</c:v>
                </c:pt>
                <c:pt idx="1696">
                  <c:v>1.0000404170256418</c:v>
                </c:pt>
                <c:pt idx="1697">
                  <c:v>1.0000401799221541</c:v>
                </c:pt>
                <c:pt idx="1698">
                  <c:v>1.0000406723678628</c:v>
                </c:pt>
                <c:pt idx="1699">
                  <c:v>1.0000408547551627</c:v>
                </c:pt>
                <c:pt idx="1700">
                  <c:v>1.0000407270840526</c:v>
                </c:pt>
                <c:pt idx="1701">
                  <c:v>1.0000409641875447</c:v>
                </c:pt>
                <c:pt idx="1702">
                  <c:v>1.0000410736199219</c:v>
                </c:pt>
                <c:pt idx="1703">
                  <c:v>1.0000408547551627</c:v>
                </c:pt>
                <c:pt idx="1704">
                  <c:v>1.0000404717418354</c:v>
                </c:pt>
                <c:pt idx="1705">
                  <c:v>1.0000403623094518</c:v>
                </c:pt>
                <c:pt idx="1706">
                  <c:v>1.0000399428186635</c:v>
                </c:pt>
                <c:pt idx="1707">
                  <c:v>1.0000405994129429</c:v>
                </c:pt>
                <c:pt idx="1708">
                  <c:v>1.0000402711158041</c:v>
                </c:pt>
                <c:pt idx="1709">
                  <c:v>1.0000395780440636</c:v>
                </c:pt>
                <c:pt idx="1710">
                  <c:v>1.0000391403145439</c:v>
                </c:pt>
                <c:pt idx="1711">
                  <c:v>1.0000384654815364</c:v>
                </c:pt>
                <c:pt idx="1712">
                  <c:v>1.0000390855983539</c:v>
                </c:pt>
                <c:pt idx="1713">
                  <c:v>1.0000391038370842</c:v>
                </c:pt>
                <c:pt idx="1714">
                  <c:v>1.0000398333862841</c:v>
                </c:pt>
                <c:pt idx="1715">
                  <c:v>1.0000399245799341</c:v>
                </c:pt>
                <c:pt idx="1716">
                  <c:v>1.0000405811742141</c:v>
                </c:pt>
                <c:pt idx="1717">
                  <c:v>1.0000402528770718</c:v>
                </c:pt>
                <c:pt idx="1718">
                  <c:v>1.0000402346383441</c:v>
                </c:pt>
                <c:pt idx="1719">
                  <c:v>1.0000400887285041</c:v>
                </c:pt>
                <c:pt idx="1720">
                  <c:v>1.000039760431364</c:v>
                </c:pt>
                <c:pt idx="1721">
                  <c:v>1.0000399428186635</c:v>
                </c:pt>
                <c:pt idx="1722">
                  <c:v>1.0000402711158041</c:v>
                </c:pt>
                <c:pt idx="1723">
                  <c:v>1.000040435264373</c:v>
                </c:pt>
                <c:pt idx="1724">
                  <c:v>1.000039760431364</c:v>
                </c:pt>
                <c:pt idx="1725">
                  <c:v>1.0000394503729524</c:v>
                </c:pt>
                <c:pt idx="1726">
                  <c:v>1.0000393956567639</c:v>
                </c:pt>
                <c:pt idx="1727">
                  <c:v>1.000039559805334</c:v>
                </c:pt>
                <c:pt idx="1728">
                  <c:v>1.0000403987869129</c:v>
                </c:pt>
                <c:pt idx="1729">
                  <c:v>1.0000408182777025</c:v>
                </c:pt>
                <c:pt idx="1730">
                  <c:v>1.0000401799221541</c:v>
                </c:pt>
                <c:pt idx="1731">
                  <c:v>1.0000401434446931</c:v>
                </c:pt>
                <c:pt idx="1732">
                  <c:v>1.0000399610573933</c:v>
                </c:pt>
                <c:pt idx="1733">
                  <c:v>1.0000404717418354</c:v>
                </c:pt>
                <c:pt idx="1734">
                  <c:v>1.0000409824262739</c:v>
                </c:pt>
                <c:pt idx="1735">
                  <c:v>1.0000410553811918</c:v>
                </c:pt>
                <c:pt idx="1736">
                  <c:v>1.000041438394522</c:v>
                </c:pt>
                <c:pt idx="1737">
                  <c:v>1.0000418761240415</c:v>
                </c:pt>
                <c:pt idx="1738">
                  <c:v>1.0000412560072218</c:v>
                </c:pt>
                <c:pt idx="1739">
                  <c:v>1.0000409459488142</c:v>
                </c:pt>
                <c:pt idx="1740">
                  <c:v>1.0000407818002441</c:v>
                </c:pt>
                <c:pt idx="1741">
                  <c:v>1.0000409094713545</c:v>
                </c:pt>
                <c:pt idx="1742">
                  <c:v>1.0000409824262739</c:v>
                </c:pt>
                <c:pt idx="1743">
                  <c:v>1.0000408000389727</c:v>
                </c:pt>
                <c:pt idx="1744">
                  <c:v>1.000040380548183</c:v>
                </c:pt>
                <c:pt idx="1745">
                  <c:v>1.0000404899805644</c:v>
                </c:pt>
                <c:pt idx="1746">
                  <c:v>1.0000410189037325</c:v>
                </c:pt>
                <c:pt idx="1747">
                  <c:v>1.0000416754980119</c:v>
                </c:pt>
                <c:pt idx="1748">
                  <c:v>1.0000415660656321</c:v>
                </c:pt>
                <c:pt idx="1749">
                  <c:v>1.0000410918586524</c:v>
                </c:pt>
                <c:pt idx="1750">
                  <c:v>1.0000408547551627</c:v>
                </c:pt>
                <c:pt idx="1751">
                  <c:v>1.0000407270840526</c:v>
                </c:pt>
                <c:pt idx="1752">
                  <c:v>1.0000406723678628</c:v>
                </c:pt>
                <c:pt idx="1753">
                  <c:v>1.0000406358904028</c:v>
                </c:pt>
                <c:pt idx="1754">
                  <c:v>1.0000410736199219</c:v>
                </c:pt>
                <c:pt idx="1755">
                  <c:v>1.0000408547551627</c:v>
                </c:pt>
                <c:pt idx="1756">
                  <c:v>1.0000407270840526</c:v>
                </c:pt>
                <c:pt idx="1757">
                  <c:v>1.0000408912326224</c:v>
                </c:pt>
                <c:pt idx="1758">
                  <c:v>1.0000407453227826</c:v>
                </c:pt>
                <c:pt idx="1759">
                  <c:v>1.0000409641875447</c:v>
                </c:pt>
                <c:pt idx="1760">
                  <c:v>1.0000408000389727</c:v>
                </c:pt>
                <c:pt idx="1761">
                  <c:v>1.0000407088453227</c:v>
                </c:pt>
                <c:pt idx="1762">
                  <c:v>1.0000406541291318</c:v>
                </c:pt>
                <c:pt idx="1763">
                  <c:v>1.000040380548183</c:v>
                </c:pt>
                <c:pt idx="1764">
                  <c:v>1.0000405082192929</c:v>
                </c:pt>
                <c:pt idx="1765">
                  <c:v>1.000040544696756</c:v>
                </c:pt>
                <c:pt idx="1766">
                  <c:v>1.0000405629354827</c:v>
                </c:pt>
                <c:pt idx="1767">
                  <c:v>1.0000405629354827</c:v>
                </c:pt>
                <c:pt idx="1768">
                  <c:v>1.0000402528770718</c:v>
                </c:pt>
                <c:pt idx="1769">
                  <c:v>1.000039559805334</c:v>
                </c:pt>
                <c:pt idx="1770">
                  <c:v>1.0000395962827937</c:v>
                </c:pt>
                <c:pt idx="1771">
                  <c:v>1.0000400887285041</c:v>
                </c:pt>
                <c:pt idx="1772">
                  <c:v>1.000039614521524</c:v>
                </c:pt>
                <c:pt idx="1773">
                  <c:v>1.0000392315081938</c:v>
                </c:pt>
                <c:pt idx="1774">
                  <c:v>1.000039650998982</c:v>
                </c:pt>
                <c:pt idx="1775">
                  <c:v>1.0000395780440636</c:v>
                </c:pt>
                <c:pt idx="1776">
                  <c:v>1.0000394321342239</c:v>
                </c:pt>
                <c:pt idx="1777">
                  <c:v>1.0000390308821638</c:v>
                </c:pt>
                <c:pt idx="1778">
                  <c:v>1.0000385384364547</c:v>
                </c:pt>
                <c:pt idx="1779">
                  <c:v>1.0000384837202647</c:v>
                </c:pt>
                <c:pt idx="1780">
                  <c:v>1.0000384472428048</c:v>
                </c:pt>
                <c:pt idx="1781">
                  <c:v>1.0000389579272444</c:v>
                </c:pt>
                <c:pt idx="1782">
                  <c:v>1.000039760431364</c:v>
                </c:pt>
                <c:pt idx="1783">
                  <c:v>1.0000401799221541</c:v>
                </c:pt>
                <c:pt idx="1784">
                  <c:v>1.0000408547551627</c:v>
                </c:pt>
                <c:pt idx="1785">
                  <c:v>1.0000407270840526</c:v>
                </c:pt>
                <c:pt idx="1786">
                  <c:v>1.0000406723678628</c:v>
                </c:pt>
                <c:pt idx="1787">
                  <c:v>1.0000410918586524</c:v>
                </c:pt>
                <c:pt idx="1788">
                  <c:v>1.0000410553811918</c:v>
                </c:pt>
                <c:pt idx="1789">
                  <c:v>1.0000413107234118</c:v>
                </c:pt>
                <c:pt idx="1790">
                  <c:v>1.0000409641875447</c:v>
                </c:pt>
                <c:pt idx="1791">
                  <c:v>1.0000407818002441</c:v>
                </c:pt>
                <c:pt idx="1792">
                  <c:v>1.0000407088453227</c:v>
                </c:pt>
                <c:pt idx="1793">
                  <c:v>1.0000403623094518</c:v>
                </c:pt>
                <c:pt idx="1794">
                  <c:v>1.0000396874764419</c:v>
                </c:pt>
                <c:pt idx="1795">
                  <c:v>1.0000388667335962</c:v>
                </c:pt>
                <c:pt idx="1796">
                  <c:v>1.0000384472428048</c:v>
                </c:pt>
                <c:pt idx="1797">
                  <c:v>1.0000384107653448</c:v>
                </c:pt>
                <c:pt idx="1798">
                  <c:v>1.0000390126434338</c:v>
                </c:pt>
                <c:pt idx="1799">
                  <c:v>1.0000397969088235</c:v>
                </c:pt>
                <c:pt idx="1800">
                  <c:v>1.0000404170256418</c:v>
                </c:pt>
                <c:pt idx="1801">
                  <c:v>1.0000405082192929</c:v>
                </c:pt>
                <c:pt idx="1802">
                  <c:v>1.0000408365164342</c:v>
                </c:pt>
                <c:pt idx="1803">
                  <c:v>1.0000412012910322</c:v>
                </c:pt>
                <c:pt idx="1804">
                  <c:v>1.0000409094713545</c:v>
                </c:pt>
                <c:pt idx="1805">
                  <c:v>1.0000407635615147</c:v>
                </c:pt>
                <c:pt idx="1806">
                  <c:v>1.0000411648135745</c:v>
                </c:pt>
                <c:pt idx="1807">
                  <c:v>1.0000417484529318</c:v>
                </c:pt>
                <c:pt idx="1808">
                  <c:v>1.0000421679437244</c:v>
                </c:pt>
                <c:pt idx="1809">
                  <c:v>1.0000422044211821</c:v>
                </c:pt>
                <c:pt idx="1810">
                  <c:v>1.0000418578853116</c:v>
                </c:pt>
                <c:pt idx="1811">
                  <c:v>1.0000425144795921</c:v>
                </c:pt>
                <c:pt idx="1812">
                  <c:v>1.0000431893126003</c:v>
                </c:pt>
                <c:pt idx="1813">
                  <c:v>1.0000434081773599</c:v>
                </c:pt>
                <c:pt idx="1814">
                  <c:v>1.0000422591373712</c:v>
                </c:pt>
                <c:pt idx="1815">
                  <c:v>1.0000414566332521</c:v>
                </c:pt>
                <c:pt idx="1816">
                  <c:v>1.0000413289621422</c:v>
                </c:pt>
                <c:pt idx="1817">
                  <c:v>1.0000419673176915</c:v>
                </c:pt>
                <c:pt idx="1818">
                  <c:v>1.000041894362772</c:v>
                </c:pt>
                <c:pt idx="1819">
                  <c:v>1.0000416025430918</c:v>
                </c:pt>
                <c:pt idx="1820">
                  <c:v>1.0000421679437244</c:v>
                </c:pt>
                <c:pt idx="1821">
                  <c:v>1.0000420585113421</c:v>
                </c:pt>
                <c:pt idx="1822">
                  <c:v>1.0000418761240415</c:v>
                </c:pt>
                <c:pt idx="1823">
                  <c:v>1.000041493110712</c:v>
                </c:pt>
                <c:pt idx="1824">
                  <c:v>1.0000410371424608</c:v>
                </c:pt>
                <c:pt idx="1825">
                  <c:v>1.0000408182777025</c:v>
                </c:pt>
                <c:pt idx="1826">
                  <c:v>1.000040435264373</c:v>
                </c:pt>
                <c:pt idx="1827">
                  <c:v>1.0000401799221541</c:v>
                </c:pt>
                <c:pt idx="1828">
                  <c:v>1.000040380548183</c:v>
                </c:pt>
                <c:pt idx="1829">
                  <c:v>1.0000406906065928</c:v>
                </c:pt>
                <c:pt idx="1830">
                  <c:v>1.0000406358904028</c:v>
                </c:pt>
                <c:pt idx="1831">
                  <c:v>1.0000406358904028</c:v>
                </c:pt>
                <c:pt idx="1832">
                  <c:v>1.0000406358904028</c:v>
                </c:pt>
                <c:pt idx="1833">
                  <c:v>1.0000412195297619</c:v>
                </c:pt>
                <c:pt idx="1834">
                  <c:v>1.000041438394522</c:v>
                </c:pt>
                <c:pt idx="1835">
                  <c:v>1.0000410371424608</c:v>
                </c:pt>
                <c:pt idx="1836">
                  <c:v>1.0000413472008718</c:v>
                </c:pt>
                <c:pt idx="1837">
                  <c:v>1.000042240898642</c:v>
                </c:pt>
                <c:pt idx="1838">
                  <c:v>1.0000425327183227</c:v>
                </c:pt>
                <c:pt idx="1839">
                  <c:v>1.0000428610154621</c:v>
                </c:pt>
                <c:pt idx="1840">
                  <c:v>1.0000425144795921</c:v>
                </c:pt>
                <c:pt idx="1841">
                  <c:v>1.0000426056732421</c:v>
                </c:pt>
                <c:pt idx="1842">
                  <c:v>1.0000426056732421</c:v>
                </c:pt>
                <c:pt idx="1843">
                  <c:v>1.0000425691957842</c:v>
                </c:pt>
                <c:pt idx="1844">
                  <c:v>1.0000430981189499</c:v>
                </c:pt>
                <c:pt idx="1845">
                  <c:v>1.0000431528351406</c:v>
                </c:pt>
                <c:pt idx="1846">
                  <c:v>1.0000425691957842</c:v>
                </c:pt>
                <c:pt idx="1847">
                  <c:v>1.0000418396465836</c:v>
                </c:pt>
                <c:pt idx="1848">
                  <c:v>1.0000416754980119</c:v>
                </c:pt>
                <c:pt idx="1849">
                  <c:v>1.0000417666916621</c:v>
                </c:pt>
                <c:pt idx="1850">
                  <c:v>1.0000414201557921</c:v>
                </c:pt>
                <c:pt idx="1851">
                  <c:v>1.0000410189037325</c:v>
                </c:pt>
                <c:pt idx="1852">
                  <c:v>1.0000408182777025</c:v>
                </c:pt>
                <c:pt idx="1853">
                  <c:v>1.0000418031691216</c:v>
                </c:pt>
                <c:pt idx="1854">
                  <c:v>1.0000419308402331</c:v>
                </c:pt>
                <c:pt idx="1855">
                  <c:v>1.0000412742459519</c:v>
                </c:pt>
                <c:pt idx="1856">
                  <c:v>1.0000409641875447</c:v>
                </c:pt>
                <c:pt idx="1857">
                  <c:v>1.0000407818002441</c:v>
                </c:pt>
                <c:pt idx="1858">
                  <c:v>1.0000404535031029</c:v>
                </c:pt>
                <c:pt idx="1859">
                  <c:v>1.0000401252059641</c:v>
                </c:pt>
                <c:pt idx="1860">
                  <c:v>1.0000403623094518</c:v>
                </c:pt>
                <c:pt idx="1861">
                  <c:v>1.0000404717418354</c:v>
                </c:pt>
                <c:pt idx="1862">
                  <c:v>1.000040544696756</c:v>
                </c:pt>
                <c:pt idx="1863">
                  <c:v>1.0000405629354827</c:v>
                </c:pt>
                <c:pt idx="1864">
                  <c:v>1.0000405629354827</c:v>
                </c:pt>
                <c:pt idx="1865">
                  <c:v>1.0000405629354827</c:v>
                </c:pt>
                <c:pt idx="1866">
                  <c:v>1.0000408000389727</c:v>
                </c:pt>
                <c:pt idx="1867">
                  <c:v>1.0000409277100841</c:v>
                </c:pt>
                <c:pt idx="1868">
                  <c:v>1.0000407818002441</c:v>
                </c:pt>
                <c:pt idx="1869">
                  <c:v>1.0000406906065928</c:v>
                </c:pt>
                <c:pt idx="1870">
                  <c:v>1.0000406358904028</c:v>
                </c:pt>
                <c:pt idx="1871">
                  <c:v>1.000040380548183</c:v>
                </c:pt>
                <c:pt idx="1872">
                  <c:v>1.0000397421926317</c:v>
                </c:pt>
                <c:pt idx="1873">
                  <c:v>1.0000401616834251</c:v>
                </c:pt>
                <c:pt idx="1874">
                  <c:v>1.0000403075932631</c:v>
                </c:pt>
                <c:pt idx="1875">
                  <c:v>1.0000404535031029</c:v>
                </c:pt>
                <c:pt idx="1876">
                  <c:v>1.0000405264580252</c:v>
                </c:pt>
                <c:pt idx="1877">
                  <c:v>1.0000405629354827</c:v>
                </c:pt>
                <c:pt idx="1878">
                  <c:v>1.0000405629354827</c:v>
                </c:pt>
                <c:pt idx="1879">
                  <c:v>1.0000405629354827</c:v>
                </c:pt>
                <c:pt idx="1880">
                  <c:v>1.0000400340123141</c:v>
                </c:pt>
                <c:pt idx="1881">
                  <c:v>1.0000390308821638</c:v>
                </c:pt>
                <c:pt idx="1882">
                  <c:v>1.0000387573012144</c:v>
                </c:pt>
                <c:pt idx="1883">
                  <c:v>1.0000391038370842</c:v>
                </c:pt>
                <c:pt idx="1884">
                  <c:v>1.0000395415666041</c:v>
                </c:pt>
                <c:pt idx="1885">
                  <c:v>1.000039523327874</c:v>
                </c:pt>
                <c:pt idx="1886">
                  <c:v>1.0000400522510433</c:v>
                </c:pt>
                <c:pt idx="1887">
                  <c:v>1.0000401434446931</c:v>
                </c:pt>
                <c:pt idx="1888">
                  <c:v>1.0000406176516718</c:v>
                </c:pt>
                <c:pt idx="1889">
                  <c:v>1.0000403440707246</c:v>
                </c:pt>
                <c:pt idx="1890">
                  <c:v>1.0000404717418354</c:v>
                </c:pt>
                <c:pt idx="1891">
                  <c:v>1.0000410006650025</c:v>
                </c:pt>
                <c:pt idx="1892">
                  <c:v>1.0000413107234118</c:v>
                </c:pt>
                <c:pt idx="1893">
                  <c:v>1.0000414019170623</c:v>
                </c:pt>
                <c:pt idx="1894">
                  <c:v>1.0000407635615147</c:v>
                </c:pt>
                <c:pt idx="1895">
                  <c:v>1.0000406906065928</c:v>
                </c:pt>
                <c:pt idx="1896">
                  <c:v>1.0000406358904028</c:v>
                </c:pt>
                <c:pt idx="1897">
                  <c:v>1.0000406358904028</c:v>
                </c:pt>
                <c:pt idx="1898">
                  <c:v>1.0000406358904028</c:v>
                </c:pt>
                <c:pt idx="1899">
                  <c:v>1.0000406358904028</c:v>
                </c:pt>
                <c:pt idx="1900">
                  <c:v>1.0000414566332521</c:v>
                </c:pt>
                <c:pt idx="1901">
                  <c:v>1.0000421132275321</c:v>
                </c:pt>
                <c:pt idx="1902">
                  <c:v>1.0000426421507009</c:v>
                </c:pt>
                <c:pt idx="1903">
                  <c:v>1.0000429157316522</c:v>
                </c:pt>
                <c:pt idx="1904">
                  <c:v>1.0000430616414921</c:v>
                </c:pt>
                <c:pt idx="1905">
                  <c:v>1.0000431345964125</c:v>
                </c:pt>
                <c:pt idx="1906">
                  <c:v>1.0000431710738722</c:v>
                </c:pt>
                <c:pt idx="1907">
                  <c:v>1.0000431710738722</c:v>
                </c:pt>
                <c:pt idx="1908">
                  <c:v>1.0000431710738722</c:v>
                </c:pt>
                <c:pt idx="1909">
                  <c:v>1.0000434993710101</c:v>
                </c:pt>
                <c:pt idx="1910">
                  <c:v>1.0000435905646599</c:v>
                </c:pt>
                <c:pt idx="1911">
                  <c:v>1.0000434081773599</c:v>
                </c:pt>
                <c:pt idx="1912">
                  <c:v>1.0000435358484703</c:v>
                </c:pt>
                <c:pt idx="1913">
                  <c:v>1.00004411948783</c:v>
                </c:pt>
                <c:pt idx="1914">
                  <c:v>1.0000441012490995</c:v>
                </c:pt>
                <c:pt idx="1915">
                  <c:v>1.0000443018751295</c:v>
                </c:pt>
                <c:pt idx="1916">
                  <c:v>1.0000442471589377</c:v>
                </c:pt>
                <c:pt idx="1917">
                  <c:v>1.0000437364744998</c:v>
                </c:pt>
                <c:pt idx="1918">
                  <c:v>1.0000434811322803</c:v>
                </c:pt>
                <c:pt idx="1919">
                  <c:v>1.0000433534611699</c:v>
                </c:pt>
                <c:pt idx="1920">
                  <c:v>1.0000427698218139</c:v>
                </c:pt>
                <c:pt idx="1921">
                  <c:v>1.0000420037951521</c:v>
                </c:pt>
                <c:pt idx="1922">
                  <c:v>1.0000419855564215</c:v>
                </c:pt>
                <c:pt idx="1923">
                  <c:v>1.0000422591373712</c:v>
                </c:pt>
                <c:pt idx="1924">
                  <c:v>1.0000421861824513</c:v>
                </c:pt>
                <c:pt idx="1925">
                  <c:v>1.0000424962408621</c:v>
                </c:pt>
                <c:pt idx="1926">
                  <c:v>1.0000415113494419</c:v>
                </c:pt>
                <c:pt idx="1927">
                  <c:v>1.0000410736199219</c:v>
                </c:pt>
                <c:pt idx="1928">
                  <c:v>1.000041693736742</c:v>
                </c:pt>
                <c:pt idx="1929">
                  <c:v>1.0000421679437244</c:v>
                </c:pt>
                <c:pt idx="1930">
                  <c:v>1.0000426786281609</c:v>
                </c:pt>
                <c:pt idx="1931">
                  <c:v>1.0000427515830821</c:v>
                </c:pt>
                <c:pt idx="1932">
                  <c:v>1.0000429704478422</c:v>
                </c:pt>
                <c:pt idx="1933">
                  <c:v>1.0000432987449785</c:v>
                </c:pt>
                <c:pt idx="1934">
                  <c:v>1.0000421861824513</c:v>
                </c:pt>
                <c:pt idx="1935">
                  <c:v>1.0000426786281609</c:v>
                </c:pt>
                <c:pt idx="1936">
                  <c:v>1.0000429339703827</c:v>
                </c:pt>
                <c:pt idx="1937">
                  <c:v>1.0000425327183227</c:v>
                </c:pt>
                <c:pt idx="1938">
                  <c:v>1.0000428610154621</c:v>
                </c:pt>
                <c:pt idx="1939">
                  <c:v>1.0000432440287903</c:v>
                </c:pt>
                <c:pt idx="1940">
                  <c:v>1.0000426421507009</c:v>
                </c:pt>
                <c:pt idx="1941">
                  <c:v>1.000042240898642</c:v>
                </c:pt>
                <c:pt idx="1942">
                  <c:v>1.000042715105621</c:v>
                </c:pt>
                <c:pt idx="1943">
                  <c:v>1.0000429522091099</c:v>
                </c:pt>
                <c:pt idx="1944">
                  <c:v>1.0000430798802222</c:v>
                </c:pt>
                <c:pt idx="1945">
                  <c:v>1.0000439918167221</c:v>
                </c:pt>
                <c:pt idx="1946">
                  <c:v>1.000044593694809</c:v>
                </c:pt>
                <c:pt idx="1947">
                  <c:v>1.0000446484109975</c:v>
                </c:pt>
                <c:pt idx="1948">
                  <c:v>1.0000446666497289</c:v>
                </c:pt>
                <c:pt idx="1949">
                  <c:v>1.0000439553392597</c:v>
                </c:pt>
                <c:pt idx="1950">
                  <c:v>1.0000435905646599</c:v>
                </c:pt>
                <c:pt idx="1951">
                  <c:v>1.0000434081773599</c:v>
                </c:pt>
                <c:pt idx="1952">
                  <c:v>1.0000437547132301</c:v>
                </c:pt>
                <c:pt idx="1953">
                  <c:v>1.0000434811322803</c:v>
                </c:pt>
                <c:pt idx="1954">
                  <c:v>1.0000430981189499</c:v>
                </c:pt>
                <c:pt idx="1955">
                  <c:v>1.0000431528351406</c:v>
                </c:pt>
                <c:pt idx="1956">
                  <c:v>1.0000437547132301</c:v>
                </c:pt>
                <c:pt idx="1957">
                  <c:v>1.0000440282941798</c:v>
                </c:pt>
                <c:pt idx="1958">
                  <c:v>1.00004368175831</c:v>
                </c:pt>
                <c:pt idx="1959">
                  <c:v>1.0000434628935517</c:v>
                </c:pt>
                <c:pt idx="1960">
                  <c:v>1.0000435905646599</c:v>
                </c:pt>
                <c:pt idx="1961">
                  <c:v>1.0000438094294199</c:v>
                </c:pt>
                <c:pt idx="1962">
                  <c:v>1.0000427880605407</c:v>
                </c:pt>
                <c:pt idx="1963">
                  <c:v>1.0000429886865727</c:v>
                </c:pt>
                <c:pt idx="1964">
                  <c:v>1.0000430981189499</c:v>
                </c:pt>
                <c:pt idx="1965">
                  <c:v>1.0000431528351406</c:v>
                </c:pt>
                <c:pt idx="1966">
                  <c:v>1.0000431710738722</c:v>
                </c:pt>
                <c:pt idx="1967">
                  <c:v>1.0000437547132301</c:v>
                </c:pt>
                <c:pt idx="1968">
                  <c:v>1.0000439188618016</c:v>
                </c:pt>
                <c:pt idx="1969">
                  <c:v>1.00004437483005</c:v>
                </c:pt>
                <c:pt idx="1970">
                  <c:v>1.000044885514487</c:v>
                </c:pt>
                <c:pt idx="1971">
                  <c:v>1.0000440465329097</c:v>
                </c:pt>
                <c:pt idx="1972">
                  <c:v>1.00004397357799</c:v>
                </c:pt>
                <c:pt idx="1973">
                  <c:v>1.0000436088033899</c:v>
                </c:pt>
                <c:pt idx="1974">
                  <c:v>1.0000428427767327</c:v>
                </c:pt>
                <c:pt idx="1975">
                  <c:v>1.0000427333443509</c:v>
                </c:pt>
                <c:pt idx="1976">
                  <c:v>1.0000423138535621</c:v>
                </c:pt>
                <c:pt idx="1977">
                  <c:v>1.0000425509570521</c:v>
                </c:pt>
                <c:pt idx="1978">
                  <c:v>1.0000424050472121</c:v>
                </c:pt>
                <c:pt idx="1979">
                  <c:v>1.000041784930392</c:v>
                </c:pt>
                <c:pt idx="1980">
                  <c:v>1.0000419308402331</c:v>
                </c:pt>
                <c:pt idx="1981">
                  <c:v>1.0000412742459519</c:v>
                </c:pt>
                <c:pt idx="1982">
                  <c:v>1.0000409641875447</c:v>
                </c:pt>
                <c:pt idx="1983">
                  <c:v>1.0000407818002441</c:v>
                </c:pt>
                <c:pt idx="1984">
                  <c:v>1.0000407088453227</c:v>
                </c:pt>
                <c:pt idx="1985">
                  <c:v>1.0000406541291318</c:v>
                </c:pt>
                <c:pt idx="1986">
                  <c:v>1.0000406358904028</c:v>
                </c:pt>
                <c:pt idx="1987">
                  <c:v>1.0000409641875447</c:v>
                </c:pt>
                <c:pt idx="1988">
                  <c:v>1.0000411283361139</c:v>
                </c:pt>
                <c:pt idx="1989">
                  <c:v>1.0000411830523024</c:v>
                </c:pt>
                <c:pt idx="1990">
                  <c:v>1.0000417484529318</c:v>
                </c:pt>
                <c:pt idx="1991">
                  <c:v>1.0000420402726113</c:v>
                </c:pt>
                <c:pt idx="1992">
                  <c:v>1.0000418761240415</c:v>
                </c:pt>
                <c:pt idx="1993">
                  <c:v>1.000041693736742</c:v>
                </c:pt>
                <c:pt idx="1994">
                  <c:v>1.0000407088453227</c:v>
                </c:pt>
                <c:pt idx="1995">
                  <c:v>1.0000406541291318</c:v>
                </c:pt>
                <c:pt idx="1996">
                  <c:v>1.000040380548183</c:v>
                </c:pt>
                <c:pt idx="1997">
                  <c:v>1.0000405082192929</c:v>
                </c:pt>
                <c:pt idx="1998">
                  <c:v>1.0000412924846795</c:v>
                </c:pt>
                <c:pt idx="1999">
                  <c:v>1.000042240898642</c:v>
                </c:pt>
                <c:pt idx="2000">
                  <c:v>1.0000430251640304</c:v>
                </c:pt>
                <c:pt idx="2001">
                  <c:v>1.00004371823577</c:v>
                </c:pt>
                <c:pt idx="2002">
                  <c:v>1.0000434628935517</c:v>
                </c:pt>
                <c:pt idx="2003">
                  <c:v>1.0000433534611699</c:v>
                </c:pt>
                <c:pt idx="2004">
                  <c:v>1.0000432805062502</c:v>
                </c:pt>
                <c:pt idx="2005">
                  <c:v>1.0000435358484703</c:v>
                </c:pt>
                <c:pt idx="2006">
                  <c:v>1.0000433716999004</c:v>
                </c:pt>
                <c:pt idx="2007">
                  <c:v>1.0000438641456115</c:v>
                </c:pt>
                <c:pt idx="2008">
                  <c:v>1.0000441559652895</c:v>
                </c:pt>
                <c:pt idx="2009">
                  <c:v>1.0000439188618016</c:v>
                </c:pt>
                <c:pt idx="2010">
                  <c:v>1.0000435540872001</c:v>
                </c:pt>
                <c:pt idx="2011">
                  <c:v>1.0000431893126003</c:v>
                </c:pt>
                <c:pt idx="2012">
                  <c:v>1.0000431893126003</c:v>
                </c:pt>
                <c:pt idx="2013">
                  <c:v>1.0000431893126003</c:v>
                </c:pt>
                <c:pt idx="2014">
                  <c:v>1.0000427880605407</c:v>
                </c:pt>
                <c:pt idx="2015">
                  <c:v>1.0000426968668907</c:v>
                </c:pt>
                <c:pt idx="2016">
                  <c:v>1.0000429522091099</c:v>
                </c:pt>
                <c:pt idx="2017">
                  <c:v>1.0000432987449785</c:v>
                </c:pt>
                <c:pt idx="2018">
                  <c:v>1.0000428427767327</c:v>
                </c:pt>
                <c:pt idx="2019">
                  <c:v>1.0000427698218139</c:v>
                </c:pt>
                <c:pt idx="2020">
                  <c:v>1.000042660389431</c:v>
                </c:pt>
                <c:pt idx="2021">
                  <c:v>1.0000424962408621</c:v>
                </c:pt>
                <c:pt idx="2022">
                  <c:v>1.0000420767500731</c:v>
                </c:pt>
                <c:pt idx="2023">
                  <c:v>1.0000424232859426</c:v>
                </c:pt>
                <c:pt idx="2024">
                  <c:v>1.0000433716999004</c:v>
                </c:pt>
                <c:pt idx="2025">
                  <c:v>1.0000434993710101</c:v>
                </c:pt>
                <c:pt idx="2026">
                  <c:v>1.0000433716999004</c:v>
                </c:pt>
                <c:pt idx="2027">
                  <c:v>1.0000439006230701</c:v>
                </c:pt>
                <c:pt idx="2028">
                  <c:v>1.00004452073989</c:v>
                </c:pt>
                <c:pt idx="2029">
                  <c:v>1.0000449037532204</c:v>
                </c:pt>
                <c:pt idx="2030">
                  <c:v>1.0000448672757589</c:v>
                </c:pt>
                <c:pt idx="2031">
                  <c:v>1.0000437364744998</c:v>
                </c:pt>
                <c:pt idx="2032">
                  <c:v>1.0000434811322803</c:v>
                </c:pt>
                <c:pt idx="2033">
                  <c:v>1.0000446119335391</c:v>
                </c:pt>
                <c:pt idx="2034">
                  <c:v>1.0000451955728986</c:v>
                </c:pt>
                <c:pt idx="2035">
                  <c:v>1.0000460163157481</c:v>
                </c:pt>
                <c:pt idx="2036">
                  <c:v>1.0000464905227273</c:v>
                </c:pt>
                <c:pt idx="2037">
                  <c:v>1.0000463810903475</c:v>
                </c:pt>
                <c:pt idx="2038">
                  <c:v>1.0000461075093978</c:v>
                </c:pt>
                <c:pt idx="2039">
                  <c:v>1.0000459615995601</c:v>
                </c:pt>
                <c:pt idx="2040">
                  <c:v>1.0000458886446379</c:v>
                </c:pt>
                <c:pt idx="2041">
                  <c:v>1.0000455603474983</c:v>
                </c:pt>
                <c:pt idx="2042">
                  <c:v>1.0000453597214685</c:v>
                </c:pt>
                <c:pt idx="2043">
                  <c:v>1.0000452867665501</c:v>
                </c:pt>
                <c:pt idx="2044">
                  <c:v>1.0000442836363994</c:v>
                </c:pt>
                <c:pt idx="2045">
                  <c:v>1.0000437547132301</c:v>
                </c:pt>
                <c:pt idx="2046">
                  <c:v>1.0000434811322803</c:v>
                </c:pt>
                <c:pt idx="2047">
                  <c:v>1.0000433534611699</c:v>
                </c:pt>
                <c:pt idx="2048">
                  <c:v>1.00004377295196</c:v>
                </c:pt>
                <c:pt idx="2049">
                  <c:v>1.00004382766815</c:v>
                </c:pt>
                <c:pt idx="2050">
                  <c:v>1.000044593694809</c:v>
                </c:pt>
                <c:pt idx="2051">
                  <c:v>1.0000441012490995</c:v>
                </c:pt>
                <c:pt idx="2052">
                  <c:v>1.0000447213659189</c:v>
                </c:pt>
                <c:pt idx="2053">
                  <c:v>1.0000450314243301</c:v>
                </c:pt>
                <c:pt idx="2054">
                  <c:v>1.0000441559652895</c:v>
                </c:pt>
                <c:pt idx="2055">
                  <c:v>1.00004411948783</c:v>
                </c:pt>
                <c:pt idx="2056">
                  <c:v>1.00004366351958</c:v>
                </c:pt>
                <c:pt idx="2057">
                  <c:v>1.0000442471589377</c:v>
                </c:pt>
                <c:pt idx="2058">
                  <c:v>1.000044776082109</c:v>
                </c:pt>
                <c:pt idx="2059">
                  <c:v>1.0000445754560801</c:v>
                </c:pt>
                <c:pt idx="2060">
                  <c:v>1.0000442471589377</c:v>
                </c:pt>
                <c:pt idx="2061">
                  <c:v>1.0000437364744998</c:v>
                </c:pt>
                <c:pt idx="2062">
                  <c:v>1.0000437364744998</c:v>
                </c:pt>
                <c:pt idx="2063">
                  <c:v>1.00004368175831</c:v>
                </c:pt>
                <c:pt idx="2064">
                  <c:v>1.0000434628935517</c:v>
                </c:pt>
                <c:pt idx="2065">
                  <c:v>1.0000433352224398</c:v>
                </c:pt>
                <c:pt idx="2066">
                  <c:v>1.00004377295196</c:v>
                </c:pt>
                <c:pt idx="2067">
                  <c:v>1.0000444477849675</c:v>
                </c:pt>
                <c:pt idx="2068">
                  <c:v>1.0000438459068801</c:v>
                </c:pt>
                <c:pt idx="2069">
                  <c:v>1.0000435358484703</c:v>
                </c:pt>
                <c:pt idx="2070">
                  <c:v>1.0000428792541909</c:v>
                </c:pt>
                <c:pt idx="2071">
                  <c:v>1.0000433716999004</c:v>
                </c:pt>
                <c:pt idx="2072">
                  <c:v>1.0000442653976678</c:v>
                </c:pt>
                <c:pt idx="2073">
                  <c:v>1.0000440282941798</c:v>
                </c:pt>
                <c:pt idx="2074">
                  <c:v>1.0000441012490995</c:v>
                </c:pt>
                <c:pt idx="2075">
                  <c:v>1.00004366351958</c:v>
                </c:pt>
                <c:pt idx="2076">
                  <c:v>1.0000434446548201</c:v>
                </c:pt>
                <c:pt idx="2077">
                  <c:v>1.000043316983712</c:v>
                </c:pt>
                <c:pt idx="2078">
                  <c:v>1.0000430434027607</c:v>
                </c:pt>
                <c:pt idx="2079">
                  <c:v>1.0000425144795921</c:v>
                </c:pt>
                <c:pt idx="2080">
                  <c:v>1.0000428610154621</c:v>
                </c:pt>
                <c:pt idx="2081">
                  <c:v>1.0000417666916621</c:v>
                </c:pt>
                <c:pt idx="2082">
                  <c:v>1.0000415295881735</c:v>
                </c:pt>
                <c:pt idx="2083">
                  <c:v>1.0000421497049921</c:v>
                </c:pt>
                <c:pt idx="2084">
                  <c:v>1.0000424597634021</c:v>
                </c:pt>
                <c:pt idx="2085">
                  <c:v>1.0000430981189499</c:v>
                </c:pt>
                <c:pt idx="2086">
                  <c:v>1.0000437547132301</c:v>
                </c:pt>
                <c:pt idx="2087">
                  <c:v>1.0000447578433778</c:v>
                </c:pt>
                <c:pt idx="2088">
                  <c:v>1.0000447031271875</c:v>
                </c:pt>
                <c:pt idx="2089">
                  <c:v>1.0000452320503586</c:v>
                </c:pt>
                <c:pt idx="2090">
                  <c:v>1.0000444660236993</c:v>
                </c:pt>
                <c:pt idx="2091">
                  <c:v>1.0000438459068801</c:v>
                </c:pt>
                <c:pt idx="2092">
                  <c:v>1.0000440282941798</c:v>
                </c:pt>
                <c:pt idx="2093">
                  <c:v>1.0000444295462414</c:v>
                </c:pt>
                <c:pt idx="2094">
                  <c:v>1.0000445572173478</c:v>
                </c:pt>
                <c:pt idx="2095">
                  <c:v>1.0000445572173478</c:v>
                </c:pt>
                <c:pt idx="2096">
                  <c:v>1.0000449584694078</c:v>
                </c:pt>
                <c:pt idx="2097">
                  <c:v>1.0000453597214685</c:v>
                </c:pt>
                <c:pt idx="2098">
                  <c:v>1.0000443018751295</c:v>
                </c:pt>
                <c:pt idx="2099">
                  <c:v>1.00004377295196</c:v>
                </c:pt>
                <c:pt idx="2100">
                  <c:v>1.0000434993710101</c:v>
                </c:pt>
                <c:pt idx="2101">
                  <c:v>1.0000433534611699</c:v>
                </c:pt>
                <c:pt idx="2102">
                  <c:v>1.0000427698218139</c:v>
                </c:pt>
                <c:pt idx="2103">
                  <c:v>1.000043316983712</c:v>
                </c:pt>
                <c:pt idx="2104">
                  <c:v>1.0000445389786201</c:v>
                </c:pt>
                <c:pt idx="2105">
                  <c:v>1.0000446848884592</c:v>
                </c:pt>
                <c:pt idx="2106">
                  <c:v>1.0000445389786201</c:v>
                </c:pt>
                <c:pt idx="2107">
                  <c:v>1.0000451590954385</c:v>
                </c:pt>
                <c:pt idx="2108">
                  <c:v>1.0000454691538505</c:v>
                </c:pt>
                <c:pt idx="2109">
                  <c:v>1.0000456333024179</c:v>
                </c:pt>
                <c:pt idx="2110">
                  <c:v>1.0000457244960703</c:v>
                </c:pt>
                <c:pt idx="2111">
                  <c:v>1.0000457792122581</c:v>
                </c:pt>
                <c:pt idx="2112">
                  <c:v>1.0000457792122581</c:v>
                </c:pt>
                <c:pt idx="2113">
                  <c:v>1.0000457792122581</c:v>
                </c:pt>
                <c:pt idx="2114">
                  <c:v>1.0000449584694078</c:v>
                </c:pt>
                <c:pt idx="2115">
                  <c:v>1.0000444295462414</c:v>
                </c:pt>
                <c:pt idx="2116">
                  <c:v>1.0000442471589377</c:v>
                </c:pt>
                <c:pt idx="2117">
                  <c:v>1.0000437364744998</c:v>
                </c:pt>
                <c:pt idx="2118">
                  <c:v>1.0000434811322803</c:v>
                </c:pt>
                <c:pt idx="2119">
                  <c:v>1.000044210681478</c:v>
                </c:pt>
                <c:pt idx="2120">
                  <c:v>1.0000439371005301</c:v>
                </c:pt>
                <c:pt idx="2121">
                  <c:v>1.0000435905646599</c:v>
                </c:pt>
                <c:pt idx="2122">
                  <c:v>1.0000436452808499</c:v>
                </c:pt>
                <c:pt idx="2123">
                  <c:v>1.0000439553392597</c:v>
                </c:pt>
                <c:pt idx="2124">
                  <c:v>1.0000446666497289</c:v>
                </c:pt>
                <c:pt idx="2125">
                  <c:v>1.0000452320503586</c:v>
                </c:pt>
                <c:pt idx="2126">
                  <c:v>1.0000441012490995</c:v>
                </c:pt>
                <c:pt idx="2127">
                  <c:v>1.00004366351958</c:v>
                </c:pt>
                <c:pt idx="2128">
                  <c:v>1.0000434446548201</c:v>
                </c:pt>
                <c:pt idx="2129">
                  <c:v>1.000043316983712</c:v>
                </c:pt>
                <c:pt idx="2130">
                  <c:v>1.0000435540872001</c:v>
                </c:pt>
                <c:pt idx="2131">
                  <c:v>1.0000433899386303</c:v>
                </c:pt>
                <c:pt idx="2132">
                  <c:v>1.0000432987449785</c:v>
                </c:pt>
                <c:pt idx="2133">
                  <c:v>1.0000435358484703</c:v>
                </c:pt>
                <c:pt idx="2134">
                  <c:v>1.0000439918167221</c:v>
                </c:pt>
                <c:pt idx="2135">
                  <c:v>1.0000443930687792</c:v>
                </c:pt>
                <c:pt idx="2136">
                  <c:v>1.0000443565913195</c:v>
                </c:pt>
                <c:pt idx="2137">
                  <c:v>1.0000446484109975</c:v>
                </c:pt>
                <c:pt idx="2138">
                  <c:v>1.000044776082109</c:v>
                </c:pt>
                <c:pt idx="2139">
                  <c:v>1.0000452685278185</c:v>
                </c:pt>
                <c:pt idx="2140">
                  <c:v>1.0000452138116285</c:v>
                </c:pt>
                <c:pt idx="2141">
                  <c:v>1.000045742734798</c:v>
                </c:pt>
                <c:pt idx="2142">
                  <c:v>1.0000462716579677</c:v>
                </c:pt>
                <c:pt idx="2143">
                  <c:v>1.0000462351805075</c:v>
                </c:pt>
                <c:pt idx="2144">
                  <c:v>1.0000460345544777</c:v>
                </c:pt>
                <c:pt idx="2145">
                  <c:v>1.0000471835944666</c:v>
                </c:pt>
                <c:pt idx="2146">
                  <c:v>1.0000475848465298</c:v>
                </c:pt>
                <c:pt idx="2147">
                  <c:v>1.0000469464909769</c:v>
                </c:pt>
                <c:pt idx="2148">
                  <c:v>1.0000463993290774</c:v>
                </c:pt>
                <c:pt idx="2149">
                  <c:v>1.0000471835944666</c:v>
                </c:pt>
                <c:pt idx="2150">
                  <c:v>1.0000469829684369</c:v>
                </c:pt>
                <c:pt idx="2151">
                  <c:v>1.0000457974509878</c:v>
                </c:pt>
                <c:pt idx="2152">
                  <c:v>1.0000457974509878</c:v>
                </c:pt>
                <c:pt idx="2153">
                  <c:v>1.0000457974509878</c:v>
                </c:pt>
                <c:pt idx="2154">
                  <c:v>1.000044739604649</c:v>
                </c:pt>
                <c:pt idx="2155">
                  <c:v>1.000044794320839</c:v>
                </c:pt>
                <c:pt idx="2156">
                  <c:v>1.0000449584694078</c:v>
                </c:pt>
                <c:pt idx="2157">
                  <c:v>1.0000443930687792</c:v>
                </c:pt>
                <c:pt idx="2158">
                  <c:v>1.0000441377265601</c:v>
                </c:pt>
                <c:pt idx="2159">
                  <c:v>1.00004368175831</c:v>
                </c:pt>
                <c:pt idx="2160">
                  <c:v>1.0000438641456115</c:v>
                </c:pt>
                <c:pt idx="2161">
                  <c:v>1.0000439918167221</c:v>
                </c:pt>
                <c:pt idx="2162">
                  <c:v>1.0000446484109975</c:v>
                </c:pt>
                <c:pt idx="2163">
                  <c:v>1.0000458156897181</c:v>
                </c:pt>
                <c:pt idx="2164">
                  <c:v>1.0000458156897181</c:v>
                </c:pt>
                <c:pt idx="2165">
                  <c:v>1.0000467641036781</c:v>
                </c:pt>
                <c:pt idx="2166">
                  <c:v>1.0000470559233567</c:v>
                </c:pt>
                <c:pt idx="2167">
                  <c:v>1.0000471471170067</c:v>
                </c:pt>
                <c:pt idx="2168">
                  <c:v>1.0000466911487571</c:v>
                </c:pt>
                <c:pt idx="2169">
                  <c:v>1.000046454045268</c:v>
                </c:pt>
                <c:pt idx="2170">
                  <c:v>1.0000455238700405</c:v>
                </c:pt>
                <c:pt idx="2171">
                  <c:v>1.0000443930687792</c:v>
                </c:pt>
                <c:pt idx="2172">
                  <c:v>1.0000441377265601</c:v>
                </c:pt>
                <c:pt idx="2173">
                  <c:v>1.0000444842624292</c:v>
                </c:pt>
                <c:pt idx="2174">
                  <c:v>1.0000453414827399</c:v>
                </c:pt>
                <c:pt idx="2175">
                  <c:v>1.0000465452389173</c:v>
                </c:pt>
                <c:pt idx="2176">
                  <c:v>1.0000463810903475</c:v>
                </c:pt>
                <c:pt idx="2177">
                  <c:v>1.0000461075093978</c:v>
                </c:pt>
                <c:pt idx="2178">
                  <c:v>1.0000459615995601</c:v>
                </c:pt>
                <c:pt idx="2179">
                  <c:v>1.0000458886446379</c:v>
                </c:pt>
                <c:pt idx="2180">
                  <c:v>1.0000458521671778</c:v>
                </c:pt>
                <c:pt idx="2181">
                  <c:v>1.0000455238700405</c:v>
                </c:pt>
                <c:pt idx="2182">
                  <c:v>1.0000449949468702</c:v>
                </c:pt>
                <c:pt idx="2183">
                  <c:v>1.00004411948783</c:v>
                </c:pt>
                <c:pt idx="2184">
                  <c:v>1.0000439188618016</c:v>
                </c:pt>
                <c:pt idx="2185">
                  <c:v>1.0000442653976678</c:v>
                </c:pt>
                <c:pt idx="2186">
                  <c:v>1.000044794320839</c:v>
                </c:pt>
                <c:pt idx="2187">
                  <c:v>1.0000446666497289</c:v>
                </c:pt>
                <c:pt idx="2188">
                  <c:v>1.0000452320503586</c:v>
                </c:pt>
                <c:pt idx="2189">
                  <c:v>1.00004550563131</c:v>
                </c:pt>
                <c:pt idx="2190">
                  <c:v>1.000045651541148</c:v>
                </c:pt>
                <c:pt idx="2191">
                  <c:v>1.0000455421087697</c:v>
                </c:pt>
                <c:pt idx="2192">
                  <c:v>1.0000456697798781</c:v>
                </c:pt>
                <c:pt idx="2193">
                  <c:v>1.0000457244960703</c:v>
                </c:pt>
                <c:pt idx="2194">
                  <c:v>1.0000450131855989</c:v>
                </c:pt>
                <c:pt idx="2195">
                  <c:v>1.0000452138116285</c:v>
                </c:pt>
                <c:pt idx="2196">
                  <c:v>1.0000451773341688</c:v>
                </c:pt>
                <c:pt idx="2197">
                  <c:v>1.0000449584694078</c:v>
                </c:pt>
                <c:pt idx="2198">
                  <c:v>1.0000453597214685</c:v>
                </c:pt>
                <c:pt idx="2199">
                  <c:v>1.0000457974509878</c:v>
                </c:pt>
                <c:pt idx="2200">
                  <c:v>1.0000459798382904</c:v>
                </c:pt>
                <c:pt idx="2201">
                  <c:v>1.0000459068833698</c:v>
                </c:pt>
                <c:pt idx="2202">
                  <c:v>1.0000461439868593</c:v>
                </c:pt>
                <c:pt idx="2203">
                  <c:v>1.000045651541148</c:v>
                </c:pt>
                <c:pt idx="2204">
                  <c:v>1.0000449219919507</c:v>
                </c:pt>
                <c:pt idx="2205">
                  <c:v>1.0000442836363994</c:v>
                </c:pt>
                <c:pt idx="2206">
                  <c:v>1.000044739604649</c:v>
                </c:pt>
                <c:pt idx="2207">
                  <c:v>1.000044794320839</c:v>
                </c:pt>
                <c:pt idx="2208">
                  <c:v>1.0000452867665501</c:v>
                </c:pt>
                <c:pt idx="2209">
                  <c:v>1.0000455603474983</c:v>
                </c:pt>
                <c:pt idx="2210">
                  <c:v>1.0000453597214685</c:v>
                </c:pt>
                <c:pt idx="2211">
                  <c:v>1.0000453597214685</c:v>
                </c:pt>
                <c:pt idx="2212">
                  <c:v>1.0000453961989284</c:v>
                </c:pt>
                <c:pt idx="2213">
                  <c:v>1.0000458521671778</c:v>
                </c:pt>
                <c:pt idx="2214">
                  <c:v>1.0000463628516181</c:v>
                </c:pt>
                <c:pt idx="2215">
                  <c:v>1.0000473659817697</c:v>
                </c:pt>
                <c:pt idx="2216">
                  <c:v>1.0000478766662093</c:v>
                </c:pt>
                <c:pt idx="2217">
                  <c:v>1.0000472018331967</c:v>
                </c:pt>
                <c:pt idx="2218">
                  <c:v>1.0000465270001873</c:v>
                </c:pt>
                <c:pt idx="2219">
                  <c:v>1.0000461622255881</c:v>
                </c:pt>
                <c:pt idx="2220">
                  <c:v>1.000045998077018</c:v>
                </c:pt>
                <c:pt idx="2221">
                  <c:v>1.000046454045268</c:v>
                </c:pt>
                <c:pt idx="2222">
                  <c:v>1.0000471471170067</c:v>
                </c:pt>
                <c:pt idx="2223">
                  <c:v>1.0000474389366882</c:v>
                </c:pt>
                <c:pt idx="2224">
                  <c:v>1.0000479131436661</c:v>
                </c:pt>
                <c:pt idx="2225">
                  <c:v>1.0000481502471559</c:v>
                </c:pt>
                <c:pt idx="2226">
                  <c:v>1.0000483143957273</c:v>
                </c:pt>
                <c:pt idx="2227">
                  <c:v>1.0000474936528765</c:v>
                </c:pt>
                <c:pt idx="2228">
                  <c:v>1.0000479496211283</c:v>
                </c:pt>
                <c:pt idx="2229">
                  <c:v>1.0000481684858875</c:v>
                </c:pt>
                <c:pt idx="2230">
                  <c:v>1.0000482961569956</c:v>
                </c:pt>
                <c:pt idx="2231">
                  <c:v>1.0000470741620884</c:v>
                </c:pt>
                <c:pt idx="2232">
                  <c:v>1.000046454045268</c:v>
                </c:pt>
                <c:pt idx="2233">
                  <c:v>1.0000464722839972</c:v>
                </c:pt>
                <c:pt idx="2234">
                  <c:v>1.0000471653557395</c:v>
                </c:pt>
                <c:pt idx="2235">
                  <c:v>1.0000475666077993</c:v>
                </c:pt>
                <c:pt idx="2236">
                  <c:v>1.0000471471170067</c:v>
                </c:pt>
                <c:pt idx="2237">
                  <c:v>1.0000471471170067</c:v>
                </c:pt>
                <c:pt idx="2238">
                  <c:v>1.0000476395627182</c:v>
                </c:pt>
                <c:pt idx="2239">
                  <c:v>1.0000480043373161</c:v>
                </c:pt>
                <c:pt idx="2240">
                  <c:v>1.0000492810484138</c:v>
                </c:pt>
                <c:pt idx="2241">
                  <c:v>1.0000498282103143</c:v>
                </c:pt>
                <c:pt idx="2242">
                  <c:v>1.0000494269582567</c:v>
                </c:pt>
                <c:pt idx="2243">
                  <c:v>1.0000489345125472</c:v>
                </c:pt>
                <c:pt idx="2244">
                  <c:v>1.000048679170326</c:v>
                </c:pt>
                <c:pt idx="2245">
                  <c:v>1.0000487521252452</c:v>
                </c:pt>
                <c:pt idx="2246">
                  <c:v>1.0000490074674635</c:v>
                </c:pt>
                <c:pt idx="2247">
                  <c:v>1.0000487156477855</c:v>
                </c:pt>
                <c:pt idx="2248">
                  <c:v>1.0000485697379473</c:v>
                </c:pt>
                <c:pt idx="2249">
                  <c:v>1.0000484967830261</c:v>
                </c:pt>
                <c:pt idx="2250">
                  <c:v>1.0000484420668361</c:v>
                </c:pt>
                <c:pt idx="2251">
                  <c:v>1.0000484420668361</c:v>
                </c:pt>
                <c:pt idx="2252">
                  <c:v>1.000048186724616</c:v>
                </c:pt>
                <c:pt idx="2253">
                  <c:v>1.0000472200719281</c:v>
                </c:pt>
                <c:pt idx="2254">
                  <c:v>1.0000467093874872</c:v>
                </c:pt>
                <c:pt idx="2255">
                  <c:v>1.0000470741620884</c:v>
                </c:pt>
                <c:pt idx="2256">
                  <c:v>1.000046454045268</c:v>
                </c:pt>
                <c:pt idx="2257">
                  <c:v>1.0000466729100272</c:v>
                </c:pt>
                <c:pt idx="2258">
                  <c:v>1.0000466546712981</c:v>
                </c:pt>
                <c:pt idx="2259">
                  <c:v>1.0000465270001873</c:v>
                </c:pt>
                <c:pt idx="2260">
                  <c:v>1.0000462534192376</c:v>
                </c:pt>
                <c:pt idx="2261">
                  <c:v>1.000045742734798</c:v>
                </c:pt>
                <c:pt idx="2262">
                  <c:v>1.0000454509151184</c:v>
                </c:pt>
                <c:pt idx="2263">
                  <c:v>1.0000442653976678</c:v>
                </c:pt>
                <c:pt idx="2264">
                  <c:v>1.0000448307983001</c:v>
                </c:pt>
                <c:pt idx="2265">
                  <c:v>1.0000453050052784</c:v>
                </c:pt>
                <c:pt idx="2266">
                  <c:v>1.0000458704059081</c:v>
                </c:pt>
                <c:pt idx="2267">
                  <c:v>1.0000463810903475</c:v>
                </c:pt>
                <c:pt idx="2268">
                  <c:v>1.0000467641036781</c:v>
                </c:pt>
                <c:pt idx="2269">
                  <c:v>1.0000478949049361</c:v>
                </c:pt>
                <c:pt idx="2270">
                  <c:v>1.0000484420668361</c:v>
                </c:pt>
                <c:pt idx="2271">
                  <c:v>1.0000484420668361</c:v>
                </c:pt>
                <c:pt idx="2272">
                  <c:v>1.0000479313823976</c:v>
                </c:pt>
                <c:pt idx="2273">
                  <c:v>1.0000476942789063</c:v>
                </c:pt>
                <c:pt idx="2274">
                  <c:v>1.0000480408147761</c:v>
                </c:pt>
                <c:pt idx="2275">
                  <c:v>1.000048223202076</c:v>
                </c:pt>
                <c:pt idx="2276">
                  <c:v>1.0000483143957273</c:v>
                </c:pt>
                <c:pt idx="2277">
                  <c:v>1.0000473112655781</c:v>
                </c:pt>
                <c:pt idx="2278">
                  <c:v>1.0000472383106567</c:v>
                </c:pt>
                <c:pt idx="2279">
                  <c:v>1.0000475848465298</c:v>
                </c:pt>
                <c:pt idx="2280">
                  <c:v>1.0000480043373161</c:v>
                </c:pt>
                <c:pt idx="2281">
                  <c:v>1.000048186724616</c:v>
                </c:pt>
                <c:pt idx="2282">
                  <c:v>1.0000482961569956</c:v>
                </c:pt>
                <c:pt idx="2283">
                  <c:v>1.0000483508731857</c:v>
                </c:pt>
                <c:pt idx="2284">
                  <c:v>1.0000486244541353</c:v>
                </c:pt>
                <c:pt idx="2285">
                  <c:v>1.0000485150217571</c:v>
                </c:pt>
                <c:pt idx="2286">
                  <c:v>1.000048460305567</c:v>
                </c:pt>
                <c:pt idx="2287">
                  <c:v>1.0000484420668361</c:v>
                </c:pt>
                <c:pt idx="2288">
                  <c:v>1.0000482414408061</c:v>
                </c:pt>
                <c:pt idx="2289">
                  <c:v>1.0000483143957273</c:v>
                </c:pt>
                <c:pt idx="2290">
                  <c:v>1.0000483691119171</c:v>
                </c:pt>
                <c:pt idx="2291">
                  <c:v>1.0000483691119171</c:v>
                </c:pt>
                <c:pt idx="2292">
                  <c:v>1.0000491351385761</c:v>
                </c:pt>
                <c:pt idx="2293">
                  <c:v>1.0000492263322249</c:v>
                </c:pt>
                <c:pt idx="2294">
                  <c:v>1.0000488250801653</c:v>
                </c:pt>
                <c:pt idx="2295">
                  <c:v>1.0000491168998449</c:v>
                </c:pt>
                <c:pt idx="2296">
                  <c:v>1.0000496275842838</c:v>
                </c:pt>
                <c:pt idx="2297">
                  <c:v>1.0000500835525341</c:v>
                </c:pt>
                <c:pt idx="2298">
                  <c:v>1.0000508131017356</c:v>
                </c:pt>
                <c:pt idx="2299">
                  <c:v>1.0000509042953851</c:v>
                </c:pt>
                <c:pt idx="2300">
                  <c:v>1.0000509590115754</c:v>
                </c:pt>
                <c:pt idx="2301">
                  <c:v>1.0000509772503041</c:v>
                </c:pt>
                <c:pt idx="2302">
                  <c:v>1.0000501747461863</c:v>
                </c:pt>
                <c:pt idx="2303">
                  <c:v>1.000049299287143</c:v>
                </c:pt>
                <c:pt idx="2304">
                  <c:v>1.0000488615576266</c:v>
                </c:pt>
                <c:pt idx="2305">
                  <c:v>1.0000483691119171</c:v>
                </c:pt>
                <c:pt idx="2306">
                  <c:v>1.0000471288782797</c:v>
                </c:pt>
                <c:pt idx="2307">
                  <c:v>1.0000477489950963</c:v>
                </c:pt>
                <c:pt idx="2308">
                  <c:v>1.0000478766662093</c:v>
                </c:pt>
                <c:pt idx="2309">
                  <c:v>1.0000479313823976</c:v>
                </c:pt>
                <c:pt idx="2310">
                  <c:v>1.0000473112655781</c:v>
                </c:pt>
                <c:pt idx="2311">
                  <c:v>1.0000465817163788</c:v>
                </c:pt>
                <c:pt idx="2312">
                  <c:v>1.0000462169417781</c:v>
                </c:pt>
                <c:pt idx="2313">
                  <c:v>1.0000462169417781</c:v>
                </c:pt>
                <c:pt idx="2314">
                  <c:v>1.0000472930268465</c:v>
                </c:pt>
                <c:pt idx="2315">
                  <c:v>1.0000467823424055</c:v>
                </c:pt>
                <c:pt idx="2316">
                  <c:v>1.0000467641036781</c:v>
                </c:pt>
                <c:pt idx="2317">
                  <c:v>1.0000475666077993</c:v>
                </c:pt>
                <c:pt idx="2318">
                  <c:v>1.0000476942789063</c:v>
                </c:pt>
                <c:pt idx="2319">
                  <c:v>1.0000477307563678</c:v>
                </c:pt>
                <c:pt idx="2320">
                  <c:v>1.0000474754141464</c:v>
                </c:pt>
                <c:pt idx="2321">
                  <c:v>1.0000479313823976</c:v>
                </c:pt>
                <c:pt idx="2322">
                  <c:v>1.0000479131436661</c:v>
                </c:pt>
                <c:pt idx="2323">
                  <c:v>1.0000480590535061</c:v>
                </c:pt>
                <c:pt idx="2324">
                  <c:v>1.000048223202076</c:v>
                </c:pt>
                <c:pt idx="2325">
                  <c:v>1.0000480590535061</c:v>
                </c:pt>
                <c:pt idx="2326">
                  <c:v>1.000048223202076</c:v>
                </c:pt>
                <c:pt idx="2327">
                  <c:v>1.0000483143957273</c:v>
                </c:pt>
                <c:pt idx="2328">
                  <c:v>1.0000481502471559</c:v>
                </c:pt>
                <c:pt idx="2329">
                  <c:v>1.0000478766662093</c:v>
                </c:pt>
                <c:pt idx="2330">
                  <c:v>1.0000472747881182</c:v>
                </c:pt>
                <c:pt idx="2331">
                  <c:v>1.0000470194458981</c:v>
                </c:pt>
                <c:pt idx="2332">
                  <c:v>1.0000476942789063</c:v>
                </c:pt>
                <c:pt idx="2333">
                  <c:v>1.0000482596795357</c:v>
                </c:pt>
                <c:pt idx="2334">
                  <c:v>1.0000481502471559</c:v>
                </c:pt>
                <c:pt idx="2335">
                  <c:v>1.0000480590535061</c:v>
                </c:pt>
                <c:pt idx="2336">
                  <c:v>1.000048223202076</c:v>
                </c:pt>
                <c:pt idx="2337">
                  <c:v>1.0000483143957273</c:v>
                </c:pt>
                <c:pt idx="2338">
                  <c:v>1.0000483691119171</c:v>
                </c:pt>
                <c:pt idx="2339">
                  <c:v>1.0000483691119171</c:v>
                </c:pt>
                <c:pt idx="2340">
                  <c:v>1.0000485879766761</c:v>
                </c:pt>
                <c:pt idx="2341">
                  <c:v>1.0000489162738169</c:v>
                </c:pt>
                <c:pt idx="2342">
                  <c:v>1.0000491351385761</c:v>
                </c:pt>
                <c:pt idx="2343">
                  <c:v>1.0000495181519045</c:v>
                </c:pt>
                <c:pt idx="2344">
                  <c:v>1.0000496458230146</c:v>
                </c:pt>
                <c:pt idx="2345">
                  <c:v>1.0000490439449252</c:v>
                </c:pt>
                <c:pt idx="2346">
                  <c:v>1.0000486244541353</c:v>
                </c:pt>
                <c:pt idx="2347">
                  <c:v>1.0000485150217571</c:v>
                </c:pt>
                <c:pt idx="2348">
                  <c:v>1.0000490074674635</c:v>
                </c:pt>
                <c:pt idx="2349">
                  <c:v>1.0000487156477855</c:v>
                </c:pt>
                <c:pt idx="2350">
                  <c:v>1.0000485697379473</c:v>
                </c:pt>
                <c:pt idx="2351">
                  <c:v>1.0000484967830261</c:v>
                </c:pt>
                <c:pt idx="2352">
                  <c:v>1.0000484420668361</c:v>
                </c:pt>
                <c:pt idx="2353">
                  <c:v>1.000048223202076</c:v>
                </c:pt>
                <c:pt idx="2354">
                  <c:v>1.0000483143957273</c:v>
                </c:pt>
                <c:pt idx="2355">
                  <c:v>1.000048132008426</c:v>
                </c:pt>
                <c:pt idx="2356">
                  <c:v>1.0000484967830261</c:v>
                </c:pt>
                <c:pt idx="2357">
                  <c:v>1.0000491716160367</c:v>
                </c:pt>
                <c:pt idx="2358">
                  <c:v>1.0000485697379473</c:v>
                </c:pt>
                <c:pt idx="2359">
                  <c:v>1.0000484967830261</c:v>
                </c:pt>
                <c:pt idx="2360">
                  <c:v>1.0000488980350852</c:v>
                </c:pt>
                <c:pt idx="2361">
                  <c:v>1.0000486609315971</c:v>
                </c:pt>
                <c:pt idx="2362">
                  <c:v>1.0000490804223838</c:v>
                </c:pt>
                <c:pt idx="2363">
                  <c:v>1.0000494087195246</c:v>
                </c:pt>
                <c:pt idx="2364">
                  <c:v>1.0000497552553929</c:v>
                </c:pt>
                <c:pt idx="2365">
                  <c:v>1.000050120029994</c:v>
                </c:pt>
                <c:pt idx="2366">
                  <c:v>1.0000503571334838</c:v>
                </c:pt>
                <c:pt idx="2367">
                  <c:v>1.000050211223644</c:v>
                </c:pt>
                <c:pt idx="2368">
                  <c:v>1.0000502841785641</c:v>
                </c:pt>
                <c:pt idx="2369">
                  <c:v>1.0000499011652357</c:v>
                </c:pt>
                <c:pt idx="2370">
                  <c:v>1.0000499558814242</c:v>
                </c:pt>
                <c:pt idx="2371">
                  <c:v>1.0000497005392046</c:v>
                </c:pt>
                <c:pt idx="2372">
                  <c:v>1.000049299287143</c:v>
                </c:pt>
                <c:pt idx="2373">
                  <c:v>1.0000488615576266</c:v>
                </c:pt>
                <c:pt idx="2374">
                  <c:v>1.0000493904807948</c:v>
                </c:pt>
                <c:pt idx="2375">
                  <c:v>1.000049098661115</c:v>
                </c:pt>
                <c:pt idx="2376">
                  <c:v>1.0000492445709548</c:v>
                </c:pt>
                <c:pt idx="2377">
                  <c:v>1.0000495363906361</c:v>
                </c:pt>
                <c:pt idx="2378">
                  <c:v>1.0000497187779338</c:v>
                </c:pt>
                <c:pt idx="2379">
                  <c:v>1.0000501747461863</c:v>
                </c:pt>
                <c:pt idx="2380">
                  <c:v>1.0000495181519045</c:v>
                </c:pt>
                <c:pt idx="2381">
                  <c:v>1.0000499194039643</c:v>
                </c:pt>
                <c:pt idx="2382">
                  <c:v>1.0000501929849142</c:v>
                </c:pt>
                <c:pt idx="2383">
                  <c:v>1.0000497917328544</c:v>
                </c:pt>
                <c:pt idx="2384">
                  <c:v>1.0000494451969846</c:v>
                </c:pt>
                <c:pt idx="2385">
                  <c:v>1.0000491351385761</c:v>
                </c:pt>
                <c:pt idx="2386">
                  <c:v>1.0000481684858875</c:v>
                </c:pt>
                <c:pt idx="2387">
                  <c:v>1.0000472018331967</c:v>
                </c:pt>
                <c:pt idx="2388">
                  <c:v>1.0000465270001873</c:v>
                </c:pt>
                <c:pt idx="2389">
                  <c:v>1.0000472383106567</c:v>
                </c:pt>
                <c:pt idx="2390">
                  <c:v>1.0000478219500193</c:v>
                </c:pt>
                <c:pt idx="2391">
                  <c:v>1.0000486426928654</c:v>
                </c:pt>
                <c:pt idx="2392">
                  <c:v>1.0000495728680945</c:v>
                </c:pt>
                <c:pt idx="2393">
                  <c:v>1.0000497552553929</c:v>
                </c:pt>
                <c:pt idx="2394">
                  <c:v>1.0000493722420638</c:v>
                </c:pt>
                <c:pt idx="2395">
                  <c:v>1.0000489162738169</c:v>
                </c:pt>
                <c:pt idx="2396">
                  <c:v>1.0000491168998449</c:v>
                </c:pt>
                <c:pt idx="2397">
                  <c:v>1.0000496275842838</c:v>
                </c:pt>
                <c:pt idx="2398">
                  <c:v>1.0000502841785641</c:v>
                </c:pt>
                <c:pt idx="2399">
                  <c:v>1.0000496458230146</c:v>
                </c:pt>
                <c:pt idx="2400">
                  <c:v>1.0000499011652357</c:v>
                </c:pt>
                <c:pt idx="2401">
                  <c:v>1.0000509225341141</c:v>
                </c:pt>
                <c:pt idx="2402">
                  <c:v>1.0000508313404641</c:v>
                </c:pt>
                <c:pt idx="2403">
                  <c:v>1.000050411849674</c:v>
                </c:pt>
                <c:pt idx="2404">
                  <c:v>1.0000499011652357</c:v>
                </c:pt>
                <c:pt idx="2405">
                  <c:v>1.0000499923588839</c:v>
                </c:pt>
                <c:pt idx="2406">
                  <c:v>1.0000508131017356</c:v>
                </c:pt>
                <c:pt idx="2407">
                  <c:v>1.0000511231601441</c:v>
                </c:pt>
                <c:pt idx="2408">
                  <c:v>1.0000510684439541</c:v>
                </c:pt>
                <c:pt idx="2409">
                  <c:v>1.0000513237861741</c:v>
                </c:pt>
                <c:pt idx="2410">
                  <c:v>1.0000505942369751</c:v>
                </c:pt>
                <c:pt idx="2411">
                  <c:v>1.0000503753722141</c:v>
                </c:pt>
                <c:pt idx="2412">
                  <c:v>1.0000506854306237</c:v>
                </c:pt>
                <c:pt idx="2413">
                  <c:v>1.0000500835525341</c:v>
                </c:pt>
                <c:pt idx="2414">
                  <c:v>1.0000499923588839</c:v>
                </c:pt>
                <c:pt idx="2415">
                  <c:v>1.0000498829265043</c:v>
                </c:pt>
                <c:pt idx="2416">
                  <c:v>1.0000499741201543</c:v>
                </c:pt>
                <c:pt idx="2417">
                  <c:v>1.000050466565866</c:v>
                </c:pt>
                <c:pt idx="2418">
                  <c:v>1.0000509225341141</c:v>
                </c:pt>
                <c:pt idx="2419">
                  <c:v>1.0000509772503041</c:v>
                </c:pt>
                <c:pt idx="2420">
                  <c:v>1.000050758385544</c:v>
                </c:pt>
                <c:pt idx="2421">
                  <c:v>1.0000508860566548</c:v>
                </c:pt>
                <c:pt idx="2422">
                  <c:v>1.0000507219080859</c:v>
                </c:pt>
                <c:pt idx="2423">
                  <c:v>1.0000508678179241</c:v>
                </c:pt>
                <c:pt idx="2424">
                  <c:v>1.0000509407728448</c:v>
                </c:pt>
                <c:pt idx="2425">
                  <c:v>1.0000503571334838</c:v>
                </c:pt>
                <c:pt idx="2426">
                  <c:v>1.0000497370166639</c:v>
                </c:pt>
                <c:pt idx="2427">
                  <c:v>1.0000499558814242</c:v>
                </c:pt>
                <c:pt idx="2428">
                  <c:v>1.000050265939834</c:v>
                </c:pt>
                <c:pt idx="2429">
                  <c:v>1.0000506307144337</c:v>
                </c:pt>
                <c:pt idx="2430">
                  <c:v>1.0000505030433253</c:v>
                </c:pt>
                <c:pt idx="2431">
                  <c:v>1.0000507401468151</c:v>
                </c:pt>
                <c:pt idx="2432">
                  <c:v>1.0000505942369751</c:v>
                </c:pt>
                <c:pt idx="2433">
                  <c:v>1.0000505395207868</c:v>
                </c:pt>
                <c:pt idx="2434">
                  <c:v>1.0000507766242741</c:v>
                </c:pt>
                <c:pt idx="2435">
                  <c:v>1.0000506307144337</c:v>
                </c:pt>
                <c:pt idx="2436">
                  <c:v>1.0000508131017356</c:v>
                </c:pt>
                <c:pt idx="2437">
                  <c:v>1.000050156507454</c:v>
                </c:pt>
                <c:pt idx="2438">
                  <c:v>1.000050703669354</c:v>
                </c:pt>
                <c:pt idx="2439">
                  <c:v>1.0000505212820563</c:v>
                </c:pt>
                <c:pt idx="2440">
                  <c:v>1.000050758385544</c:v>
                </c:pt>
                <c:pt idx="2441">
                  <c:v>1.0000508860566548</c:v>
                </c:pt>
                <c:pt idx="2442">
                  <c:v>1.0000511778763341</c:v>
                </c:pt>
                <c:pt idx="2443">
                  <c:v>1.0000512873087131</c:v>
                </c:pt>
                <c:pt idx="2444">
                  <c:v>1.0000511596376029</c:v>
                </c:pt>
                <c:pt idx="2445">
                  <c:v>1.000050758385544</c:v>
                </c:pt>
                <c:pt idx="2446">
                  <c:v>1.0000500835525341</c:v>
                </c:pt>
                <c:pt idx="2447">
                  <c:v>1.0000492628096838</c:v>
                </c:pt>
                <c:pt idx="2448">
                  <c:v>1.0000491716160367</c:v>
                </c:pt>
                <c:pt idx="2449">
                  <c:v>1.0000498829265043</c:v>
                </c:pt>
                <c:pt idx="2450">
                  <c:v>1.000050156507454</c:v>
                </c:pt>
                <c:pt idx="2451">
                  <c:v>1.000050557759514</c:v>
                </c:pt>
                <c:pt idx="2452">
                  <c:v>1.0000504483271337</c:v>
                </c:pt>
                <c:pt idx="2453">
                  <c:v>1.0000505030433253</c:v>
                </c:pt>
                <c:pt idx="2454">
                  <c:v>1.0000501747461863</c:v>
                </c:pt>
                <c:pt idx="2455">
                  <c:v>1.000049299287143</c:v>
                </c:pt>
                <c:pt idx="2456">
                  <c:v>1.0000501382687268</c:v>
                </c:pt>
                <c:pt idx="2457">
                  <c:v>1.0000506307144337</c:v>
                </c:pt>
                <c:pt idx="2458">
                  <c:v>1.0000508131017356</c:v>
                </c:pt>
                <c:pt idx="2459">
                  <c:v>1.0000511961150631</c:v>
                </c:pt>
                <c:pt idx="2460">
                  <c:v>1.000050557759514</c:v>
                </c:pt>
                <c:pt idx="2461">
                  <c:v>1.0000505942369751</c:v>
                </c:pt>
                <c:pt idx="2462">
                  <c:v>1.0000505030433253</c:v>
                </c:pt>
                <c:pt idx="2463">
                  <c:v>1.0000499923588839</c:v>
                </c:pt>
                <c:pt idx="2464">
                  <c:v>1.0000502841785641</c:v>
                </c:pt>
                <c:pt idx="2465">
                  <c:v>1.0000506489531635</c:v>
                </c:pt>
                <c:pt idx="2466">
                  <c:v>1.0000511049214151</c:v>
                </c:pt>
                <c:pt idx="2467">
                  <c:v>1.0000513055474418</c:v>
                </c:pt>
                <c:pt idx="2468">
                  <c:v>1.0000511596376029</c:v>
                </c:pt>
                <c:pt idx="2469">
                  <c:v>1.0000508495791935</c:v>
                </c:pt>
                <c:pt idx="2470">
                  <c:v>1.0000509225341141</c:v>
                </c:pt>
                <c:pt idx="2471">
                  <c:v>1.0000509772503041</c:v>
                </c:pt>
                <c:pt idx="2472">
                  <c:v>1.0000511778763341</c:v>
                </c:pt>
                <c:pt idx="2473">
                  <c:v>1.0000510866826831</c:v>
                </c:pt>
                <c:pt idx="2474">
                  <c:v>1.0000510502052231</c:v>
                </c:pt>
                <c:pt idx="2475">
                  <c:v>1.0000510502052231</c:v>
                </c:pt>
                <c:pt idx="2476">
                  <c:v>1.0000510502052231</c:v>
                </c:pt>
                <c:pt idx="2477">
                  <c:v>1.0000513237861741</c:v>
                </c:pt>
                <c:pt idx="2478">
                  <c:v>1.0000513967410929</c:v>
                </c:pt>
                <c:pt idx="2479">
                  <c:v>1.0000509772503041</c:v>
                </c:pt>
                <c:pt idx="2480">
                  <c:v>1.0000503753722141</c:v>
                </c:pt>
                <c:pt idx="2481">
                  <c:v>1.0000494269582567</c:v>
                </c:pt>
                <c:pt idx="2482">
                  <c:v>1.0000493722420638</c:v>
                </c:pt>
                <c:pt idx="2483">
                  <c:v>1.0000499741201543</c:v>
                </c:pt>
                <c:pt idx="2484">
                  <c:v>1.0000501929849142</c:v>
                </c:pt>
                <c:pt idx="2485">
                  <c:v>1.000050411849674</c:v>
                </c:pt>
                <c:pt idx="2486">
                  <c:v>1.0000504483271337</c:v>
                </c:pt>
                <c:pt idx="2487">
                  <c:v>1.000050466565866</c:v>
                </c:pt>
                <c:pt idx="2488">
                  <c:v>1.0000507401468151</c:v>
                </c:pt>
                <c:pt idx="2489">
                  <c:v>1.0000500470750742</c:v>
                </c:pt>
                <c:pt idx="2490">
                  <c:v>1.0000502841785641</c:v>
                </c:pt>
                <c:pt idx="2491">
                  <c:v>1.0000506489531635</c:v>
                </c:pt>
                <c:pt idx="2492">
                  <c:v>1.000050557759514</c:v>
                </c:pt>
                <c:pt idx="2493">
                  <c:v>1.0000505395207868</c:v>
                </c:pt>
                <c:pt idx="2494">
                  <c:v>1.000050758385544</c:v>
                </c:pt>
                <c:pt idx="2495">
                  <c:v>1.0000510684439541</c:v>
                </c:pt>
                <c:pt idx="2496">
                  <c:v>1.0000510502052231</c:v>
                </c:pt>
                <c:pt idx="2497">
                  <c:v>1.0000510502052231</c:v>
                </c:pt>
                <c:pt idx="2498">
                  <c:v>1.0000507219080859</c:v>
                </c:pt>
                <c:pt idx="2499">
                  <c:v>1.0000508678179241</c:v>
                </c:pt>
                <c:pt idx="2500">
                  <c:v>1.0000512508312529</c:v>
                </c:pt>
                <c:pt idx="2501">
                  <c:v>1.0000511413988746</c:v>
                </c:pt>
                <c:pt idx="2502">
                  <c:v>1.0000515426509327</c:v>
                </c:pt>
                <c:pt idx="2503">
                  <c:v>1.000052345155052</c:v>
                </c:pt>
                <c:pt idx="2504">
                  <c:v>1.000053293569011</c:v>
                </c:pt>
                <c:pt idx="2505">
                  <c:v>1.000053640104881</c:v>
                </c:pt>
                <c:pt idx="2506">
                  <c:v>1.0000544608477318</c:v>
                </c:pt>
                <c:pt idx="2507">
                  <c:v>1.0000544426089999</c:v>
                </c:pt>
                <c:pt idx="2508">
                  <c:v>1.0000544790864601</c:v>
                </c:pt>
                <c:pt idx="2509">
                  <c:v>1.0000543878928099</c:v>
                </c:pt>
                <c:pt idx="2510">
                  <c:v>1.0000540048794804</c:v>
                </c:pt>
                <c:pt idx="2511">
                  <c:v>1.0000532570915512</c:v>
                </c:pt>
                <c:pt idx="2512">
                  <c:v>1.0000527646458444</c:v>
                </c:pt>
                <c:pt idx="2513">
                  <c:v>1.0000529835106033</c:v>
                </c:pt>
                <c:pt idx="2514">
                  <c:v>1.0000538407309105</c:v>
                </c:pt>
                <c:pt idx="2515">
                  <c:v>1.0000539866407527</c:v>
                </c:pt>
                <c:pt idx="2516">
                  <c:v>1.0000538042534521</c:v>
                </c:pt>
                <c:pt idx="2517">
                  <c:v>1.0000537130598006</c:v>
                </c:pt>
                <c:pt idx="2518">
                  <c:v>1.0000536583436108</c:v>
                </c:pt>
                <c:pt idx="2519">
                  <c:v>1.000053640104881</c:v>
                </c:pt>
                <c:pt idx="2520">
                  <c:v>1.0000539319245625</c:v>
                </c:pt>
                <c:pt idx="2521">
                  <c:v>1.0000537677759906</c:v>
                </c:pt>
                <c:pt idx="2522">
                  <c:v>1.000053293569011</c:v>
                </c:pt>
                <c:pt idx="2523">
                  <c:v>1.0000530382267934</c:v>
                </c:pt>
                <c:pt idx="2524">
                  <c:v>1.0000533118077428</c:v>
                </c:pt>
                <c:pt idx="2525">
                  <c:v>1.0000532023753612</c:v>
                </c:pt>
                <c:pt idx="2526">
                  <c:v>1.0000531841366331</c:v>
                </c:pt>
                <c:pt idx="2527">
                  <c:v>1.0000533847626609</c:v>
                </c:pt>
                <c:pt idx="2528">
                  <c:v>1.0000534941950421</c:v>
                </c:pt>
                <c:pt idx="2529">
                  <c:v>1.00005460675757</c:v>
                </c:pt>
                <c:pt idx="2530">
                  <c:v>1.0000551721582009</c:v>
                </c:pt>
                <c:pt idx="2531">
                  <c:v>1.0000547344286801</c:v>
                </c:pt>
                <c:pt idx="2532">
                  <c:v>1.0000543878928099</c:v>
                </c:pt>
                <c:pt idx="2533">
                  <c:v>1.0000548073836</c:v>
                </c:pt>
                <c:pt idx="2534">
                  <c:v>1.0000552086356593</c:v>
                </c:pt>
                <c:pt idx="2535">
                  <c:v>1.0000548985772497</c:v>
                </c:pt>
                <c:pt idx="2536">
                  <c:v>1.0000547891448699</c:v>
                </c:pt>
                <c:pt idx="2537">
                  <c:v>1.0000552268743901</c:v>
                </c:pt>
                <c:pt idx="2538">
                  <c:v>1.0000552633518514</c:v>
                </c:pt>
                <c:pt idx="2539">
                  <c:v>1.0000551356807423</c:v>
                </c:pt>
                <c:pt idx="2540">
                  <c:v>1.0000550809645501</c:v>
                </c:pt>
                <c:pt idx="2541">
                  <c:v>1.0000543514153502</c:v>
                </c:pt>
                <c:pt idx="2542">
                  <c:v>1.0000552451131193</c:v>
                </c:pt>
                <c:pt idx="2543">
                  <c:v>1.0000549897709001</c:v>
                </c:pt>
                <c:pt idx="2544">
                  <c:v>1.0000552633518514</c:v>
                </c:pt>
                <c:pt idx="2545">
                  <c:v>1.0000549897709001</c:v>
                </c:pt>
                <c:pt idx="2546">
                  <c:v>1.0000555916489906</c:v>
                </c:pt>
                <c:pt idx="2547">
                  <c:v>1.0000557922750188</c:v>
                </c:pt>
                <c:pt idx="2548">
                  <c:v>1.0000558105137509</c:v>
                </c:pt>
                <c:pt idx="2549">
                  <c:v>1.0000559929010502</c:v>
                </c:pt>
                <c:pt idx="2550">
                  <c:v>1.000056649495328</c:v>
                </c:pt>
                <c:pt idx="2551">
                  <c:v>1.000056649495328</c:v>
                </c:pt>
                <c:pt idx="2552">
                  <c:v>1.0000564306305699</c:v>
                </c:pt>
                <c:pt idx="2553">
                  <c:v>1.0000557193201001</c:v>
                </c:pt>
                <c:pt idx="2554">
                  <c:v>1.0000544061315417</c:v>
                </c:pt>
                <c:pt idx="2555">
                  <c:v>1.0000540048794804</c:v>
                </c:pt>
                <c:pt idx="2556">
                  <c:v>1.0000544243702718</c:v>
                </c:pt>
                <c:pt idx="2557">
                  <c:v>1.0000540231182122</c:v>
                </c:pt>
                <c:pt idx="2558">
                  <c:v>1.0000538224921807</c:v>
                </c:pt>
                <c:pt idx="2559">
                  <c:v>1.0000534394788529</c:v>
                </c:pt>
                <c:pt idx="2560">
                  <c:v>1.0000535124337724</c:v>
                </c:pt>
                <c:pt idx="2561">
                  <c:v>1.0000535671499609</c:v>
                </c:pt>
                <c:pt idx="2562">
                  <c:v>1.0000540960731299</c:v>
                </c:pt>
                <c:pt idx="2563">
                  <c:v>1.0000546797124898</c:v>
                </c:pt>
                <c:pt idx="2564">
                  <c:v>1.0000551903969301</c:v>
                </c:pt>
                <c:pt idx="2565">
                  <c:v>1.0000556828426388</c:v>
                </c:pt>
                <c:pt idx="2566">
                  <c:v>1.0000556828426388</c:v>
                </c:pt>
                <c:pt idx="2567">
                  <c:v>1.0000553363067719</c:v>
                </c:pt>
                <c:pt idx="2568">
                  <c:v>1.0000553545454991</c:v>
                </c:pt>
                <c:pt idx="2569">
                  <c:v>1.0000557740362916</c:v>
                </c:pt>
                <c:pt idx="2570">
                  <c:v>1.0000557010813709</c:v>
                </c:pt>
                <c:pt idx="2571">
                  <c:v>1.0000556281264501</c:v>
                </c:pt>
                <c:pt idx="2572">
                  <c:v>1.0000562300045384</c:v>
                </c:pt>
                <c:pt idx="2573">
                  <c:v>1.0000567771664379</c:v>
                </c:pt>
                <c:pt idx="2574">
                  <c:v>1.0000569048375501</c:v>
                </c:pt>
                <c:pt idx="2575">
                  <c:v>1.0000565583016781</c:v>
                </c:pt>
                <c:pt idx="2576">
                  <c:v>1.0000568683600881</c:v>
                </c:pt>
                <c:pt idx="2577">
                  <c:v>1.0000565400629482</c:v>
                </c:pt>
                <c:pt idx="2578">
                  <c:v>1.0000568865988195</c:v>
                </c:pt>
                <c:pt idx="2579">
                  <c:v>1.0000565583016781</c:v>
                </c:pt>
                <c:pt idx="2580">
                  <c:v>1.0000568683600881</c:v>
                </c:pt>
                <c:pt idx="2581">
                  <c:v>1.0000567589277081</c:v>
                </c:pt>
                <c:pt idx="2582">
                  <c:v>1.0000562117658085</c:v>
                </c:pt>
                <c:pt idx="2583">
                  <c:v>1.0000551356807423</c:v>
                </c:pt>
                <c:pt idx="2584">
                  <c:v>1.00005497153217</c:v>
                </c:pt>
                <c:pt idx="2585">
                  <c:v>1.0000555551715309</c:v>
                </c:pt>
                <c:pt idx="2586">
                  <c:v>1.0000552268743901</c:v>
                </c:pt>
                <c:pt idx="2587">
                  <c:v>1.0000557010813709</c:v>
                </c:pt>
                <c:pt idx="2588">
                  <c:v>1.0000559564235907</c:v>
                </c:pt>
                <c:pt idx="2589">
                  <c:v>1.0000560658559685</c:v>
                </c:pt>
                <c:pt idx="2590">
                  <c:v>1.0000561388108902</c:v>
                </c:pt>
                <c:pt idx="2591">
                  <c:v>1.0000563029594578</c:v>
                </c:pt>
                <c:pt idx="2592">
                  <c:v>1.0000565400629482</c:v>
                </c:pt>
                <c:pt idx="2593">
                  <c:v>1.0000566130178679</c:v>
                </c:pt>
                <c:pt idx="2594">
                  <c:v>1.0000569595537403</c:v>
                </c:pt>
                <c:pt idx="2595">
                  <c:v>1.0000573243283404</c:v>
                </c:pt>
                <c:pt idx="2596">
                  <c:v>1.0000578532515096</c:v>
                </c:pt>
                <c:pt idx="2597">
                  <c:v>1.0000575249543704</c:v>
                </c:pt>
                <c:pt idx="2598">
                  <c:v>1.0000576891029371</c:v>
                </c:pt>
                <c:pt idx="2599">
                  <c:v>1.0000578350127789</c:v>
                </c:pt>
                <c:pt idx="2600">
                  <c:v>1.0000583092197579</c:v>
                </c:pt>
                <c:pt idx="2601">
                  <c:v>1.0000582727422966</c:v>
                </c:pt>
                <c:pt idx="2602">
                  <c:v>1.0000578167740481</c:v>
                </c:pt>
                <c:pt idx="2603">
                  <c:v>1.0000575979092881</c:v>
                </c:pt>
                <c:pt idx="2604">
                  <c:v>1.0000573608058001</c:v>
                </c:pt>
                <c:pt idx="2605">
                  <c:v>1.0000567954051678</c:v>
                </c:pt>
                <c:pt idx="2606">
                  <c:v>1.0000577802965889</c:v>
                </c:pt>
                <c:pt idx="2607">
                  <c:v>1.0000582727422966</c:v>
                </c:pt>
                <c:pt idx="2608">
                  <c:v>1.0000585463232485</c:v>
                </c:pt>
                <c:pt idx="2609">
                  <c:v>1.0000586739943562</c:v>
                </c:pt>
                <c:pt idx="2610">
                  <c:v>1.0000587287105482</c:v>
                </c:pt>
                <c:pt idx="2611">
                  <c:v>1.0000584551295959</c:v>
                </c:pt>
                <c:pt idx="2612">
                  <c:v>1.0000576891029371</c:v>
                </c:pt>
                <c:pt idx="2613">
                  <c:v>1.000057743819128</c:v>
                </c:pt>
                <c:pt idx="2614">
                  <c:v>1.0000580721162684</c:v>
                </c:pt>
                <c:pt idx="2615">
                  <c:v>1.0000584368908685</c:v>
                </c:pt>
                <c:pt idx="2616">
                  <c:v>1.0000586192781662</c:v>
                </c:pt>
                <c:pt idx="2617">
                  <c:v>1.0000581815486485</c:v>
                </c:pt>
                <c:pt idx="2618">
                  <c:v>1.0000572331346875</c:v>
                </c:pt>
                <c:pt idx="2619">
                  <c:v>1.0000569230762808</c:v>
                </c:pt>
                <c:pt idx="2620">
                  <c:v>1.0000576343867504</c:v>
                </c:pt>
                <c:pt idx="2621">
                  <c:v>1.0000578714902399</c:v>
                </c:pt>
                <c:pt idx="2622">
                  <c:v>1.0000580903549958</c:v>
                </c:pt>
                <c:pt idx="2623">
                  <c:v>1.0000586557556264</c:v>
                </c:pt>
                <c:pt idx="2624">
                  <c:v>1.0000587287105482</c:v>
                </c:pt>
                <c:pt idx="2625">
                  <c:v>1.0000587651880077</c:v>
                </c:pt>
                <c:pt idx="2626">
                  <c:v>1.0000587651880077</c:v>
                </c:pt>
                <c:pt idx="2627">
                  <c:v>1.0000584916070565</c:v>
                </c:pt>
                <c:pt idx="2628">
                  <c:v>1.0000586375168961</c:v>
                </c:pt>
                <c:pt idx="2629">
                  <c:v>1.0000585098457893</c:v>
                </c:pt>
                <c:pt idx="2630">
                  <c:v>1.0000579626838897</c:v>
                </c:pt>
                <c:pt idx="2631">
                  <c:v>1.0000571054635798</c:v>
                </c:pt>
                <c:pt idx="2632">
                  <c:v>1.0000569230762808</c:v>
                </c:pt>
                <c:pt idx="2633">
                  <c:v>1.0000565765404081</c:v>
                </c:pt>
                <c:pt idx="2634">
                  <c:v>1.0000570142699281</c:v>
                </c:pt>
                <c:pt idx="2635">
                  <c:v>1.0000569413150096</c:v>
                </c:pt>
                <c:pt idx="2636">
                  <c:v>1.0000570325086593</c:v>
                </c:pt>
                <c:pt idx="2637">
                  <c:v>1.0000564306305699</c:v>
                </c:pt>
                <c:pt idx="2638">
                  <c:v>1.0000563211981883</c:v>
                </c:pt>
                <c:pt idx="2639">
                  <c:v>1.0000565947791382</c:v>
                </c:pt>
                <c:pt idx="2640">
                  <c:v>1.0000565947791382</c:v>
                </c:pt>
                <c:pt idx="2641">
                  <c:v>1.0000569413150096</c:v>
                </c:pt>
                <c:pt idx="2642">
                  <c:v>1.0000570689861203</c:v>
                </c:pt>
                <c:pt idx="2643">
                  <c:v>1.0000568683600881</c:v>
                </c:pt>
                <c:pt idx="2644">
                  <c:v>1.0000565400629482</c:v>
                </c:pt>
                <c:pt idx="2645">
                  <c:v>1.0000566312565997</c:v>
                </c:pt>
                <c:pt idx="2646">
                  <c:v>1.0000572513734181</c:v>
                </c:pt>
                <c:pt idx="2647">
                  <c:v>1.0000580174000768</c:v>
                </c:pt>
                <c:pt idx="2648">
                  <c:v>1.0000584004134065</c:v>
                </c:pt>
                <c:pt idx="2649">
                  <c:v>1.0000580903549958</c:v>
                </c:pt>
                <c:pt idx="2650">
                  <c:v>1.0000573608058001</c:v>
                </c:pt>
                <c:pt idx="2651">
                  <c:v>1.000057652625477</c:v>
                </c:pt>
                <c:pt idx="2652">
                  <c:v>1.0000579626838897</c:v>
                </c:pt>
                <c:pt idx="2653">
                  <c:v>1.0000589840527681</c:v>
                </c:pt>
                <c:pt idx="2654">
                  <c:v>1.0000594217822873</c:v>
                </c:pt>
                <c:pt idx="2655">
                  <c:v>1.0000594400210161</c:v>
                </c:pt>
                <c:pt idx="2656">
                  <c:v>1.0000598777505361</c:v>
                </c:pt>
                <c:pt idx="2657">
                  <c:v>1.000059895989265</c:v>
                </c:pt>
                <c:pt idx="2658">
                  <c:v>1.0000604066737064</c:v>
                </c:pt>
                <c:pt idx="2659">
                  <c:v>1.0000608808806839</c:v>
                </c:pt>
                <c:pt idx="2660">
                  <c:v>1.0000600601378349</c:v>
                </c:pt>
                <c:pt idx="2661">
                  <c:v>1.0000603154800538</c:v>
                </c:pt>
                <c:pt idx="2662">
                  <c:v>1.0000608444032257</c:v>
                </c:pt>
                <c:pt idx="2663">
                  <c:v>1.0000605161060845</c:v>
                </c:pt>
                <c:pt idx="2664">
                  <c:v>1.000059895989265</c:v>
                </c:pt>
                <c:pt idx="2665">
                  <c:v>1.0000598047956168</c:v>
                </c:pt>
                <c:pt idx="2666">
                  <c:v>1.0000593305886361</c:v>
                </c:pt>
                <c:pt idx="2667">
                  <c:v>1.0000600966152948</c:v>
                </c:pt>
                <c:pt idx="2668">
                  <c:v>1.0000607349708459</c:v>
                </c:pt>
                <c:pt idx="2669">
                  <c:v>1.0000602242864047</c:v>
                </c:pt>
                <c:pt idx="2670">
                  <c:v>1.0000608079257642</c:v>
                </c:pt>
                <c:pt idx="2671">
                  <c:v>1.000060862641954</c:v>
                </c:pt>
                <c:pt idx="2672">
                  <c:v>1.000061446281314</c:v>
                </c:pt>
                <c:pt idx="2673">
                  <c:v>1.000061446281314</c:v>
                </c:pt>
                <c:pt idx="2674">
                  <c:v>1.000061446281314</c:v>
                </c:pt>
                <c:pt idx="2675">
                  <c:v>1.0000611179841719</c:v>
                </c:pt>
                <c:pt idx="2676">
                  <c:v>1.0000610450292524</c:v>
                </c:pt>
                <c:pt idx="2677">
                  <c:v>1.0000612274165539</c:v>
                </c:pt>
                <c:pt idx="2678">
                  <c:v>1.0000600418991048</c:v>
                </c:pt>
                <c:pt idx="2679">
                  <c:v>1.000060242525133</c:v>
                </c:pt>
                <c:pt idx="2680">
                  <c:v>1.0000608079257642</c:v>
                </c:pt>
                <c:pt idx="2681">
                  <c:v>1.0000610997454438</c:v>
                </c:pt>
                <c:pt idx="2682">
                  <c:v>1.0000615739524235</c:v>
                </c:pt>
                <c:pt idx="2683">
                  <c:v>1.0000617745784535</c:v>
                </c:pt>
                <c:pt idx="2684">
                  <c:v>1.0000615921911518</c:v>
                </c:pt>
                <c:pt idx="2685">
                  <c:v>1.000061500997504</c:v>
                </c:pt>
                <c:pt idx="2686">
                  <c:v>1.0000604066737064</c:v>
                </c:pt>
                <c:pt idx="2687">
                  <c:v>1.0000601695702167</c:v>
                </c:pt>
                <c:pt idx="2688">
                  <c:v>1.0000594947372061</c:v>
                </c:pt>
                <c:pt idx="2689">
                  <c:v>1.0000593488273655</c:v>
                </c:pt>
                <c:pt idx="2690">
                  <c:v>1.0000595494533961</c:v>
                </c:pt>
                <c:pt idx="2691">
                  <c:v>1.0000592029175257</c:v>
                </c:pt>
                <c:pt idx="2692">
                  <c:v>1.0000593305886361</c:v>
                </c:pt>
                <c:pt idx="2693">
                  <c:v>1.000059367066096</c:v>
                </c:pt>
                <c:pt idx="2694">
                  <c:v>1.0000599507054548</c:v>
                </c:pt>
                <c:pt idx="2695">
                  <c:v>1.0000604249124345</c:v>
                </c:pt>
                <c:pt idx="2696">
                  <c:v>1.000060242525133</c:v>
                </c:pt>
                <c:pt idx="2697">
                  <c:v>1.0000605708222745</c:v>
                </c:pt>
                <c:pt idx="2698">
                  <c:v>1.0000604066737064</c:v>
                </c:pt>
                <c:pt idx="2699">
                  <c:v>1.0000606437771928</c:v>
                </c:pt>
                <c:pt idx="2700">
                  <c:v>1.0000611362229039</c:v>
                </c:pt>
                <c:pt idx="2701">
                  <c:v>1.0000620663981341</c:v>
                </c:pt>
                <c:pt idx="2702">
                  <c:v>1.0000621575917841</c:v>
                </c:pt>
                <c:pt idx="2703">
                  <c:v>1.0000617928171802</c:v>
                </c:pt>
                <c:pt idx="2704">
                  <c:v>1.0000616104298816</c:v>
                </c:pt>
                <c:pt idx="2705">
                  <c:v>1.0000615192362341</c:v>
                </c:pt>
                <c:pt idx="2706">
                  <c:v>1.0000612274165539</c:v>
                </c:pt>
                <c:pt idx="2707">
                  <c:v>1.0000613186102036</c:v>
                </c:pt>
                <c:pt idx="2708">
                  <c:v>1.0000610450292524</c:v>
                </c:pt>
                <c:pt idx="2709">
                  <c:v>1.0000602060476738</c:v>
                </c:pt>
                <c:pt idx="2710">
                  <c:v>1.0000603154800538</c:v>
                </c:pt>
                <c:pt idx="2711">
                  <c:v>1.0000598412730761</c:v>
                </c:pt>
                <c:pt idx="2712">
                  <c:v>1.0000595312146661</c:v>
                </c:pt>
                <c:pt idx="2713">
                  <c:v>1.0000591664400675</c:v>
                </c:pt>
                <c:pt idx="2714">
                  <c:v>1.000059476498476</c:v>
                </c:pt>
                <c:pt idx="2715">
                  <c:v>1.000059367066096</c:v>
                </c:pt>
                <c:pt idx="2716">
                  <c:v>1.0000594217822873</c:v>
                </c:pt>
                <c:pt idx="2717">
                  <c:v>1.0000598777505361</c:v>
                </c:pt>
                <c:pt idx="2718">
                  <c:v>1.0000602972413233</c:v>
                </c:pt>
                <c:pt idx="2719">
                  <c:v>1.0000608444032257</c:v>
                </c:pt>
                <c:pt idx="2720">
                  <c:v>1.0000613003714738</c:v>
                </c:pt>
                <c:pt idx="2721">
                  <c:v>1.0000608079257642</c:v>
                </c:pt>
                <c:pt idx="2722">
                  <c:v>1.0000610997454438</c:v>
                </c:pt>
                <c:pt idx="2723">
                  <c:v>1.0000612456552838</c:v>
                </c:pt>
                <c:pt idx="2724">
                  <c:v>1.0000613186102036</c:v>
                </c:pt>
                <c:pt idx="2725">
                  <c:v>1.0000615921911518</c:v>
                </c:pt>
                <c:pt idx="2726">
                  <c:v>1.000061500997504</c:v>
                </c:pt>
                <c:pt idx="2727">
                  <c:v>1.000061446281314</c:v>
                </c:pt>
                <c:pt idx="2728">
                  <c:v>1.000061446281314</c:v>
                </c:pt>
                <c:pt idx="2729">
                  <c:v>1.000061446281314</c:v>
                </c:pt>
                <c:pt idx="2730">
                  <c:v>1.0000617745784535</c:v>
                </c:pt>
                <c:pt idx="2731">
                  <c:v>1.0000623399790827</c:v>
                </c:pt>
                <c:pt idx="2732">
                  <c:v>1.0000618840108333</c:v>
                </c:pt>
                <c:pt idx="2733">
                  <c:v>1.0000613368489337</c:v>
                </c:pt>
                <c:pt idx="2734">
                  <c:v>1.0000613733263937</c:v>
                </c:pt>
                <c:pt idx="2735">
                  <c:v>1.0000619204882941</c:v>
                </c:pt>
                <c:pt idx="2736">
                  <c:v>1.0000618657721032</c:v>
                </c:pt>
                <c:pt idx="2737">
                  <c:v>1.0000613186102036</c:v>
                </c:pt>
                <c:pt idx="2738">
                  <c:v>1.0000613733263937</c:v>
                </c:pt>
                <c:pt idx="2739">
                  <c:v>1.0000615739524235</c:v>
                </c:pt>
                <c:pt idx="2740">
                  <c:v>1.000061500997504</c:v>
                </c:pt>
                <c:pt idx="2741">
                  <c:v>1.000061446281314</c:v>
                </c:pt>
                <c:pt idx="2742">
                  <c:v>1.000061446281314</c:v>
                </c:pt>
                <c:pt idx="2743">
                  <c:v>1.000061446281314</c:v>
                </c:pt>
                <c:pt idx="2744">
                  <c:v>1.0000611179841719</c:v>
                </c:pt>
                <c:pt idx="2745">
                  <c:v>1.000060862641954</c:v>
                </c:pt>
                <c:pt idx="2746">
                  <c:v>1.0000605525835444</c:v>
                </c:pt>
                <c:pt idx="2747">
                  <c:v>1.0000609720743339</c:v>
                </c:pt>
                <c:pt idx="2748">
                  <c:v>1.0000611727003639</c:v>
                </c:pt>
                <c:pt idx="2749">
                  <c:v>1.0000613003714738</c:v>
                </c:pt>
                <c:pt idx="2750">
                  <c:v>1.0000618110559132</c:v>
                </c:pt>
                <c:pt idx="2751">
                  <c:v>1.0000620846368646</c:v>
                </c:pt>
                <c:pt idx="2752">
                  <c:v>1.0000617563397234</c:v>
                </c:pt>
                <c:pt idx="2753">
                  <c:v>1.0000626682762239</c:v>
                </c:pt>
                <c:pt idx="2754">
                  <c:v>1.0000633248705035</c:v>
                </c:pt>
                <c:pt idx="2755">
                  <c:v>1.0000634707803417</c:v>
                </c:pt>
                <c:pt idx="2756">
                  <c:v>1.000063726122562</c:v>
                </c:pt>
                <c:pt idx="2757">
                  <c:v>1.0000638537936715</c:v>
                </c:pt>
                <c:pt idx="2758">
                  <c:v>1.000063726122562</c:v>
                </c:pt>
                <c:pt idx="2759">
                  <c:v>1.0000636531676397</c:v>
                </c:pt>
                <c:pt idx="2760">
                  <c:v>1.0000628871409818</c:v>
                </c:pt>
                <c:pt idx="2761">
                  <c:v>1.000063434302882</c:v>
                </c:pt>
                <c:pt idx="2762">
                  <c:v>1.0000639632260528</c:v>
                </c:pt>
                <c:pt idx="2763">
                  <c:v>1.0000639814647811</c:v>
                </c:pt>
                <c:pt idx="2764">
                  <c:v>1.000064291523189</c:v>
                </c:pt>
                <c:pt idx="2765">
                  <c:v>1.0000641638520813</c:v>
                </c:pt>
                <c:pt idx="2766">
                  <c:v>1.0000642732844585</c:v>
                </c:pt>
                <c:pt idx="2767">
                  <c:v>1.000064145613351</c:v>
                </c:pt>
                <c:pt idx="2768">
                  <c:v>1.0000640908971592</c:v>
                </c:pt>
                <c:pt idx="2769">
                  <c:v>1.0000640361809712</c:v>
                </c:pt>
                <c:pt idx="2770">
                  <c:v>1.0000640361809712</c:v>
                </c:pt>
                <c:pt idx="2771">
                  <c:v>1.0000640361809712</c:v>
                </c:pt>
                <c:pt idx="2772">
                  <c:v>1.0000648204463607</c:v>
                </c:pt>
                <c:pt idx="2773">
                  <c:v>1.0000650940273104</c:v>
                </c:pt>
                <c:pt idx="2774">
                  <c:v>1.0000655864730201</c:v>
                </c:pt>
                <c:pt idx="2775">
                  <c:v>1.0000660789187301</c:v>
                </c:pt>
                <c:pt idx="2776">
                  <c:v>1.0000666625580878</c:v>
                </c:pt>
                <c:pt idx="2777">
                  <c:v>1.0000671550037983</c:v>
                </c:pt>
                <c:pt idx="2778">
                  <c:v>1.000067683926968</c:v>
                </c:pt>
                <c:pt idx="2779">
                  <c:v>1.0000673738685597</c:v>
                </c:pt>
                <c:pt idx="2780">
                  <c:v>1.0000672097199879</c:v>
                </c:pt>
                <c:pt idx="2781">
                  <c:v>1.0000669179003079</c:v>
                </c:pt>
                <c:pt idx="2782">
                  <c:v>1.0000680304628375</c:v>
                </c:pt>
                <c:pt idx="2783">
                  <c:v>1.0000675744945895</c:v>
                </c:pt>
                <c:pt idx="2784">
                  <c:v>1.000067538017128</c:v>
                </c:pt>
                <c:pt idx="2785">
                  <c:v>1.0000677568818881</c:v>
                </c:pt>
                <c:pt idx="2786">
                  <c:v>1.000067483300938</c:v>
                </c:pt>
                <c:pt idx="2787">
                  <c:v>1.0000670638101485</c:v>
                </c:pt>
                <c:pt idx="2788">
                  <c:v>1.0000668449453887</c:v>
                </c:pt>
                <c:pt idx="2789">
                  <c:v>1.0000669543777687</c:v>
                </c:pt>
                <c:pt idx="2790">
                  <c:v>1.0000667902291958</c:v>
                </c:pt>
                <c:pt idx="2791">
                  <c:v>1.0000662065898394</c:v>
                </c:pt>
                <c:pt idx="2792">
                  <c:v>1.0000656411892099</c:v>
                </c:pt>
                <c:pt idx="2793">
                  <c:v>1.0000664436933289</c:v>
                </c:pt>
                <c:pt idx="2794">
                  <c:v>1.0000670090939585</c:v>
                </c:pt>
                <c:pt idx="2795">
                  <c:v>1.0000665166482501</c:v>
                </c:pt>
                <c:pt idx="2796">
                  <c:v>1.000066571364439</c:v>
                </c:pt>
                <c:pt idx="2797">
                  <c:v>1.000066571364439</c:v>
                </c:pt>
                <c:pt idx="2798">
                  <c:v>1.000066571364439</c:v>
                </c:pt>
                <c:pt idx="2799">
                  <c:v>1.0000668267066601</c:v>
                </c:pt>
                <c:pt idx="2800">
                  <c:v>1.0000668267066601</c:v>
                </c:pt>
                <c:pt idx="2801">
                  <c:v>1.0000667172742768</c:v>
                </c:pt>
                <c:pt idx="2802">
                  <c:v>1.0000666625580878</c:v>
                </c:pt>
                <c:pt idx="2803">
                  <c:v>1.0000666443193578</c:v>
                </c:pt>
                <c:pt idx="2804">
                  <c:v>1.0000666443193578</c:v>
                </c:pt>
                <c:pt idx="2805">
                  <c:v>1.0000669726164986</c:v>
                </c:pt>
                <c:pt idx="2806">
                  <c:v>1.0000667902291958</c:v>
                </c:pt>
                <c:pt idx="2807">
                  <c:v>1.0000671185263401</c:v>
                </c:pt>
                <c:pt idx="2808">
                  <c:v>1.0000670820488784</c:v>
                </c:pt>
                <c:pt idx="2809">
                  <c:v>1.0000671367650702</c:v>
                </c:pt>
                <c:pt idx="2810">
                  <c:v>1.0000681398952194</c:v>
                </c:pt>
                <c:pt idx="2811">
                  <c:v>1.000068340521248</c:v>
                </c:pt>
                <c:pt idx="2812">
                  <c:v>1.000067993985378</c:v>
                </c:pt>
                <c:pt idx="2813">
                  <c:v>1.0000682675663275</c:v>
                </c:pt>
                <c:pt idx="2814">
                  <c:v>1.0000682493275972</c:v>
                </c:pt>
                <c:pt idx="2815">
                  <c:v>1.000067884552998</c:v>
                </c:pt>
                <c:pt idx="2816">
                  <c:v>1.000067738643158</c:v>
                </c:pt>
                <c:pt idx="2817">
                  <c:v>1.0000676292107795</c:v>
                </c:pt>
                <c:pt idx="2818">
                  <c:v>1.0000674103460181</c:v>
                </c:pt>
                <c:pt idx="2819">
                  <c:v>1.0000678480755381</c:v>
                </c:pt>
                <c:pt idx="2820">
                  <c:v>1.0000678298368113</c:v>
                </c:pt>
                <c:pt idx="2821">
                  <c:v>1.0000684864310871</c:v>
                </c:pt>
                <c:pt idx="2822">
                  <c:v>1.0000682493275972</c:v>
                </c:pt>
                <c:pt idx="2823">
                  <c:v>1.0000674468234783</c:v>
                </c:pt>
                <c:pt idx="2824">
                  <c:v>1.0000678298368113</c:v>
                </c:pt>
                <c:pt idx="2825">
                  <c:v>1.0000672279587199</c:v>
                </c:pt>
                <c:pt idx="2826">
                  <c:v>1.0000669361390384</c:v>
                </c:pt>
                <c:pt idx="2827">
                  <c:v>1.0000667719904686</c:v>
                </c:pt>
                <c:pt idx="2828">
                  <c:v>1.0000666990355478</c:v>
                </c:pt>
                <c:pt idx="2829">
                  <c:v>1.0000668449453887</c:v>
                </c:pt>
                <c:pt idx="2830">
                  <c:v>1.0000667355130088</c:v>
                </c:pt>
                <c:pt idx="2831">
                  <c:v>1.0000666807968188</c:v>
                </c:pt>
                <c:pt idx="2832">
                  <c:v>1.0000666443193578</c:v>
                </c:pt>
                <c:pt idx="2833">
                  <c:v>1.0000662248285701</c:v>
                </c:pt>
                <c:pt idx="2834">
                  <c:v>1.0000658782926997</c:v>
                </c:pt>
                <c:pt idx="2835">
                  <c:v>1.0000660242025401</c:v>
                </c:pt>
                <c:pt idx="2836">
                  <c:v>1.0000662977834862</c:v>
                </c:pt>
                <c:pt idx="2837">
                  <c:v>1.0000664436933289</c:v>
                </c:pt>
                <c:pt idx="2838">
                  <c:v>1.000067483300938</c:v>
                </c:pt>
                <c:pt idx="2839">
                  <c:v>1.000067538017128</c:v>
                </c:pt>
                <c:pt idx="2840">
                  <c:v>1.0000670638101485</c:v>
                </c:pt>
                <c:pt idx="2841">
                  <c:v>1.0000674103460181</c:v>
                </c:pt>
                <c:pt idx="2842">
                  <c:v>1.0000672097199879</c:v>
                </c:pt>
                <c:pt idx="2843">
                  <c:v>1.0000681763726775</c:v>
                </c:pt>
                <c:pt idx="2844">
                  <c:v>1.0000686688183871</c:v>
                </c:pt>
                <c:pt idx="2845">
                  <c:v>1.0000689423993359</c:v>
                </c:pt>
                <c:pt idx="2846">
                  <c:v>1.0000690700704458</c:v>
                </c:pt>
                <c:pt idx="2847">
                  <c:v>1.0000691430253659</c:v>
                </c:pt>
                <c:pt idx="2848">
                  <c:v>1.0000688876831458</c:v>
                </c:pt>
                <c:pt idx="2849">
                  <c:v>1.0000687964894948</c:v>
                </c:pt>
                <c:pt idx="2850">
                  <c:v>1.0000681398952194</c:v>
                </c:pt>
                <c:pt idx="2851">
                  <c:v>1.0000673921072878</c:v>
                </c:pt>
                <c:pt idx="2852">
                  <c:v>1.0000674285847495</c:v>
                </c:pt>
                <c:pt idx="2853">
                  <c:v>1.0000675015396681</c:v>
                </c:pt>
                <c:pt idx="2854">
                  <c:v>1.0000670638101485</c:v>
                </c:pt>
                <c:pt idx="2855">
                  <c:v>1.0000665896031689</c:v>
                </c:pt>
                <c:pt idx="2856">
                  <c:v>1.0000665896031689</c:v>
                </c:pt>
                <c:pt idx="2857">
                  <c:v>1.0000665896031689</c:v>
                </c:pt>
                <c:pt idx="2858">
                  <c:v>1.0000668814228486</c:v>
                </c:pt>
                <c:pt idx="2859">
                  <c:v>1.000067738643158</c:v>
                </c:pt>
                <c:pt idx="2860">
                  <c:v>1.0000680122241061</c:v>
                </c:pt>
                <c:pt idx="2861">
                  <c:v>1.0000685958634672</c:v>
                </c:pt>
                <c:pt idx="2862">
                  <c:v>1.000068650579655</c:v>
                </c:pt>
                <c:pt idx="2863">
                  <c:v>1.000068705295847</c:v>
                </c:pt>
                <c:pt idx="2864">
                  <c:v>1.0000681946114081</c:v>
                </c:pt>
                <c:pt idx="2865">
                  <c:v>1.0000686870571145</c:v>
                </c:pt>
                <c:pt idx="2866">
                  <c:v>1.0000679575079177</c:v>
                </c:pt>
                <c:pt idx="2867">
                  <c:v>1.0000683587599755</c:v>
                </c:pt>
                <c:pt idx="2868">
                  <c:v>1.000068760012037</c:v>
                </c:pt>
                <c:pt idx="2869">
                  <c:v>1.0000695260386963</c:v>
                </c:pt>
                <c:pt idx="2870">
                  <c:v>1.0000704379751955</c:v>
                </c:pt>
                <c:pt idx="2871">
                  <c:v>1.0000700549618673</c:v>
                </c:pt>
                <c:pt idx="2872">
                  <c:v>1.0000701096780575</c:v>
                </c:pt>
                <c:pt idx="2873">
                  <c:v>1.0000699272907561</c:v>
                </c:pt>
                <c:pt idx="2874">
                  <c:v>1.0000698178583758</c:v>
                </c:pt>
                <c:pt idx="2875">
                  <c:v>1.0000695260386963</c:v>
                </c:pt>
                <c:pt idx="2876">
                  <c:v>1.0000688876831458</c:v>
                </c:pt>
                <c:pt idx="2877">
                  <c:v>1.0000688147282284</c:v>
                </c:pt>
                <c:pt idx="2878">
                  <c:v>1.0000692342190158</c:v>
                </c:pt>
                <c:pt idx="2879">
                  <c:v>1.0000699820069459</c:v>
                </c:pt>
                <c:pt idx="2880">
                  <c:v>1.0000706568399538</c:v>
                </c:pt>
                <c:pt idx="2881">
                  <c:v>1.0000718241186741</c:v>
                </c:pt>
                <c:pt idx="2882">
                  <c:v>1.0000715687764543</c:v>
                </c:pt>
                <c:pt idx="2883">
                  <c:v>1.0000714046278845</c:v>
                </c:pt>
                <c:pt idx="2884">
                  <c:v>1.0000712769567761</c:v>
                </c:pt>
                <c:pt idx="2885">
                  <c:v>1.0000704562139253</c:v>
                </c:pt>
                <c:pt idx="2886">
                  <c:v>1.000069854335836</c:v>
                </c:pt>
                <c:pt idx="2887">
                  <c:v>1.0000708027497951</c:v>
                </c:pt>
                <c:pt idx="2888">
                  <c:v>1.0000712951955038</c:v>
                </c:pt>
                <c:pt idx="2889">
                  <c:v>1.0000712951955038</c:v>
                </c:pt>
                <c:pt idx="2890">
                  <c:v>1.0000712951955038</c:v>
                </c:pt>
                <c:pt idx="2891">
                  <c:v>1.0000715505377245</c:v>
                </c:pt>
                <c:pt idx="2892">
                  <c:v>1.0000709304209061</c:v>
                </c:pt>
                <c:pt idx="2893">
                  <c:v>1.0000706750786852</c:v>
                </c:pt>
                <c:pt idx="2894">
                  <c:v>1.0000702738266261</c:v>
                </c:pt>
                <c:pt idx="2895">
                  <c:v>1.0000710216145547</c:v>
                </c:pt>
                <c:pt idx="2896">
                  <c:v>1.0000714046278845</c:v>
                </c:pt>
                <c:pt idx="2897">
                  <c:v>1.0000722071320038</c:v>
                </c:pt>
                <c:pt idx="2898">
                  <c:v>1.0000732832170718</c:v>
                </c:pt>
                <c:pt idx="2899">
                  <c:v>1.0000735203205642</c:v>
                </c:pt>
                <c:pt idx="2900">
                  <c:v>1.0000728637262859</c:v>
                </c:pt>
                <c:pt idx="2901">
                  <c:v>1.0000731920234218</c:v>
                </c:pt>
                <c:pt idx="2902">
                  <c:v>1.0000735020818325</c:v>
                </c:pt>
                <c:pt idx="2903">
                  <c:v>1.0000731190685046</c:v>
                </c:pt>
                <c:pt idx="2904">
                  <c:v>1.0000734656043726</c:v>
                </c:pt>
                <c:pt idx="2905">
                  <c:v>1.0000734838431025</c:v>
                </c:pt>
                <c:pt idx="2906">
                  <c:v>1.0000741586761119</c:v>
                </c:pt>
                <c:pt idx="2907">
                  <c:v>1.0000744687345215</c:v>
                </c:pt>
                <c:pt idx="2908">
                  <c:v>1.000074122198652</c:v>
                </c:pt>
                <c:pt idx="2909">
                  <c:v>1.0000736115142126</c:v>
                </c:pt>
                <c:pt idx="2910">
                  <c:v>1.0000738121402422</c:v>
                </c:pt>
                <c:pt idx="2911">
                  <c:v>1.0000741039599219</c:v>
                </c:pt>
                <c:pt idx="2912">
                  <c:v>1.0000740127662722</c:v>
                </c:pt>
                <c:pt idx="2913">
                  <c:v>1.0000739398113545</c:v>
                </c:pt>
                <c:pt idx="2914">
                  <c:v>1.0000733379332627</c:v>
                </c:pt>
                <c:pt idx="2915">
                  <c:v>1.0000725901453333</c:v>
                </c:pt>
                <c:pt idx="2916">
                  <c:v>1.0000724624742241</c:v>
                </c:pt>
                <c:pt idx="2917">
                  <c:v>1.0000718241186741</c:v>
                </c:pt>
                <c:pt idx="2918">
                  <c:v>1.0000721159383541</c:v>
                </c:pt>
                <c:pt idx="2919">
                  <c:v>1.0000722071320038</c:v>
                </c:pt>
                <c:pt idx="2920">
                  <c:v>1.0000725901453333</c:v>
                </c:pt>
                <c:pt idx="2921">
                  <c:v>1.0000732649783441</c:v>
                </c:pt>
                <c:pt idx="2922">
                  <c:v>1.0000727725326333</c:v>
                </c:pt>
                <c:pt idx="2923">
                  <c:v>1.0000730643523141</c:v>
                </c:pt>
                <c:pt idx="2924">
                  <c:v>1.0000733014558041</c:v>
                </c:pt>
                <c:pt idx="2925">
                  <c:v>1.0000736297529425</c:v>
                </c:pt>
                <c:pt idx="2926">
                  <c:v>1.0000740127662722</c:v>
                </c:pt>
                <c:pt idx="2927">
                  <c:v>1.0000747240767434</c:v>
                </c:pt>
                <c:pt idx="2928">
                  <c:v>1.0000748699865831</c:v>
                </c:pt>
                <c:pt idx="2929">
                  <c:v>1.0000746328830914</c:v>
                </c:pt>
                <c:pt idx="2930">
                  <c:v>1.0000742498697617</c:v>
                </c:pt>
                <c:pt idx="2931">
                  <c:v>1.0000730461135829</c:v>
                </c:pt>
                <c:pt idx="2932">
                  <c:v>1.0000727725326333</c:v>
                </c:pt>
                <c:pt idx="2933">
                  <c:v>1.0000735750367542</c:v>
                </c:pt>
                <c:pt idx="2934">
                  <c:v>1.0000736479916719</c:v>
                </c:pt>
                <c:pt idx="2935">
                  <c:v>1.0000740127662722</c:v>
                </c:pt>
                <c:pt idx="2936">
                  <c:v>1.0000731373072329</c:v>
                </c:pt>
                <c:pt idx="2937">
                  <c:v>1.0000735750367542</c:v>
                </c:pt>
                <c:pt idx="2938">
                  <c:v>1.0000745599281715</c:v>
                </c:pt>
                <c:pt idx="2939">
                  <c:v>1.0000757454456206</c:v>
                </c:pt>
                <c:pt idx="2940">
                  <c:v>1.0000763655624398</c:v>
                </c:pt>
                <c:pt idx="2941">
                  <c:v>1.0000759825491099</c:v>
                </c:pt>
                <c:pt idx="2942">
                  <c:v>1.0000752347611821</c:v>
                </c:pt>
                <c:pt idx="2943">
                  <c:v>1.0000746328830914</c:v>
                </c:pt>
                <c:pt idx="2944">
                  <c:v>1.0000745234507133</c:v>
                </c:pt>
                <c:pt idx="2945">
                  <c:v>1.0000744687345215</c:v>
                </c:pt>
                <c:pt idx="2946">
                  <c:v>1.0000750158964211</c:v>
                </c:pt>
                <c:pt idx="2947">
                  <c:v>1.0000747240767434</c:v>
                </c:pt>
                <c:pt idx="2948">
                  <c:v>1.0000742498697617</c:v>
                </c:pt>
                <c:pt idx="2949">
                  <c:v>1.0000740492437321</c:v>
                </c:pt>
                <c:pt idx="2950">
                  <c:v>1.0000737939015123</c:v>
                </c:pt>
                <c:pt idx="2951">
                  <c:v>1.0000734838431025</c:v>
                </c:pt>
                <c:pt idx="2952">
                  <c:v>1.0000739398113545</c:v>
                </c:pt>
                <c:pt idx="2953">
                  <c:v>1.0000739398113545</c:v>
                </c:pt>
                <c:pt idx="2954">
                  <c:v>1.000074176914842</c:v>
                </c:pt>
                <c:pt idx="2955">
                  <c:v>1.0000740674824604</c:v>
                </c:pt>
                <c:pt idx="2956">
                  <c:v>1.000075180044991</c:v>
                </c:pt>
                <c:pt idx="2957">
                  <c:v>1.0000755630583222</c:v>
                </c:pt>
                <c:pt idx="2958">
                  <c:v>1.0000749976576895</c:v>
                </c:pt>
                <c:pt idx="2959">
                  <c:v>1.0000747240767434</c:v>
                </c:pt>
                <c:pt idx="2960">
                  <c:v>1.0000748517478513</c:v>
                </c:pt>
                <c:pt idx="2961">
                  <c:v>1.0000748699865831</c:v>
                </c:pt>
                <c:pt idx="2962">
                  <c:v>1.0000751435675321</c:v>
                </c:pt>
                <c:pt idx="2963">
                  <c:v>1.0000751982837226</c:v>
                </c:pt>
                <c:pt idx="2964">
                  <c:v>1.0000748152703898</c:v>
                </c:pt>
                <c:pt idx="2965">
                  <c:v>1.00007461464436</c:v>
                </c:pt>
                <c:pt idx="2966">
                  <c:v>1.0000745234507133</c:v>
                </c:pt>
                <c:pt idx="2967">
                  <c:v>1.0000744687345215</c:v>
                </c:pt>
                <c:pt idx="2968">
                  <c:v>1.0000750158964211</c:v>
                </c:pt>
                <c:pt idx="2969">
                  <c:v>1.0000757454456206</c:v>
                </c:pt>
                <c:pt idx="2970">
                  <c:v>1.0000760737427603</c:v>
                </c:pt>
                <c:pt idx="2971">
                  <c:v>1.00007631084625</c:v>
                </c:pt>
                <c:pt idx="2972">
                  <c:v>1.0000763838011699</c:v>
                </c:pt>
                <c:pt idx="2973">
                  <c:v>1.0000762378913302</c:v>
                </c:pt>
                <c:pt idx="2974">
                  <c:v>1.0000766026659298</c:v>
                </c:pt>
                <c:pt idx="2975">
                  <c:v>1.00007654794974</c:v>
                </c:pt>
                <c:pt idx="2976">
                  <c:v>1.0000767668144996</c:v>
                </c:pt>
                <c:pt idx="2977">
                  <c:v>1.0000768944856095</c:v>
                </c:pt>
                <c:pt idx="2978">
                  <c:v>1.0000767668144996</c:v>
                </c:pt>
                <c:pt idx="2979">
                  <c:v>1.0000768762468801</c:v>
                </c:pt>
                <c:pt idx="2980">
                  <c:v>1.0000767303370397</c:v>
                </c:pt>
                <c:pt idx="2981">
                  <c:v>1.0000771498278314</c:v>
                </c:pt>
                <c:pt idx="2982">
                  <c:v>1.0000773686925901</c:v>
                </c:pt>
                <c:pt idx="2983">
                  <c:v>1.0000779340932218</c:v>
                </c:pt>
                <c:pt idx="2984">
                  <c:v>1.0000784265389295</c:v>
                </c:pt>
                <c:pt idx="2985">
                  <c:v>1.000078827790988</c:v>
                </c:pt>
                <c:pt idx="2986">
                  <c:v>1.0000788825071776</c:v>
                </c:pt>
                <c:pt idx="2987">
                  <c:v>1.0000783900614678</c:v>
                </c:pt>
                <c:pt idx="2988">
                  <c:v>1.0000787913135281</c:v>
                </c:pt>
                <c:pt idx="2989">
                  <c:v>1.000078937223368</c:v>
                </c:pt>
                <c:pt idx="2990">
                  <c:v>1.0000792655205073</c:v>
                </c:pt>
                <c:pt idx="2991">
                  <c:v>1.0000804510379562</c:v>
                </c:pt>
                <c:pt idx="2992">
                  <c:v>1.000081308258266</c:v>
                </c:pt>
                <c:pt idx="2993">
                  <c:v>1.0000815453617569</c:v>
                </c:pt>
                <c:pt idx="2994">
                  <c:v>1.0000808705287481</c:v>
                </c:pt>
                <c:pt idx="2995">
                  <c:v>1.0000809434836673</c:v>
                </c:pt>
                <c:pt idx="2996">
                  <c:v>1.0000807428576359</c:v>
                </c:pt>
                <c:pt idx="2997">
                  <c:v>1.0000807975738257</c:v>
                </c:pt>
                <c:pt idx="2998">
                  <c:v>1.0000805057541462</c:v>
                </c:pt>
                <c:pt idx="2999">
                  <c:v>1.0000798491598668</c:v>
                </c:pt>
                <c:pt idx="3000">
                  <c:v>1.0000797214887587</c:v>
                </c:pt>
                <c:pt idx="3001">
                  <c:v>1.0000799585922466</c:v>
                </c:pt>
                <c:pt idx="3002">
                  <c:v>1.0000802321731959</c:v>
                </c:pt>
                <c:pt idx="3003">
                  <c:v>1.0000799221147867</c:v>
                </c:pt>
                <c:pt idx="3004">
                  <c:v>1.0000799585922466</c:v>
                </c:pt>
                <c:pt idx="3005">
                  <c:v>1.0000803416055779</c:v>
                </c:pt>
                <c:pt idx="3006">
                  <c:v>1.000080706380176</c:v>
                </c:pt>
                <c:pt idx="3007">
                  <c:v>1.000081107632236</c:v>
                </c:pt>
                <c:pt idx="3008">
                  <c:v>1.0000809981998557</c:v>
                </c:pt>
                <c:pt idx="3009">
                  <c:v>1.0000815818392161</c:v>
                </c:pt>
                <c:pt idx="3010">
                  <c:v>1.0000816000779438</c:v>
                </c:pt>
                <c:pt idx="3011">
                  <c:v>1.000081618316675</c:v>
                </c:pt>
                <c:pt idx="3012">
                  <c:v>1.000081618316675</c:v>
                </c:pt>
                <c:pt idx="3013">
                  <c:v>1.0000813994519153</c:v>
                </c:pt>
                <c:pt idx="3014">
                  <c:v>1.0000816000779438</c:v>
                </c:pt>
                <c:pt idx="3015">
                  <c:v>1.0000816547941338</c:v>
                </c:pt>
                <c:pt idx="3016">
                  <c:v>1.0000825484919063</c:v>
                </c:pt>
                <c:pt idx="3017">
                  <c:v>1.000082566730637</c:v>
                </c:pt>
                <c:pt idx="3018">
                  <c:v>1.0000827126404739</c:v>
                </c:pt>
                <c:pt idx="3019">
                  <c:v>1.0000824755369859</c:v>
                </c:pt>
                <c:pt idx="3020">
                  <c:v>1.0000823478658745</c:v>
                </c:pt>
                <c:pt idx="3021">
                  <c:v>1.000082785595394</c:v>
                </c:pt>
                <c:pt idx="3022">
                  <c:v>1.0000834604284041</c:v>
                </c:pt>
                <c:pt idx="3023">
                  <c:v>1.0000835151445933</c:v>
                </c:pt>
                <c:pt idx="3024">
                  <c:v>1.0000839711128446</c:v>
                </c:pt>
                <c:pt idx="3025">
                  <c:v>1.0000838069642741</c:v>
                </c:pt>
                <c:pt idx="3026">
                  <c:v>1.0000829862214256</c:v>
                </c:pt>
                <c:pt idx="3027">
                  <c:v>1.0000826214468268</c:v>
                </c:pt>
                <c:pt idx="3028">
                  <c:v>1.000082420820797</c:v>
                </c:pt>
                <c:pt idx="3029">
                  <c:v>1.0000831138925341</c:v>
                </c:pt>
                <c:pt idx="3030">
                  <c:v>1.0000830044601541</c:v>
                </c:pt>
                <c:pt idx="3031">
                  <c:v>1.0000826214468268</c:v>
                </c:pt>
                <c:pt idx="3032">
                  <c:v>1.000082639685556</c:v>
                </c:pt>
                <c:pt idx="3033">
                  <c:v>1.0000834786671333</c:v>
                </c:pt>
                <c:pt idx="3034">
                  <c:v>1.000083095653804</c:v>
                </c:pt>
                <c:pt idx="3035">
                  <c:v>1.0000831321312655</c:v>
                </c:pt>
                <c:pt idx="3036">
                  <c:v>1.0000826761630157</c:v>
                </c:pt>
                <c:pt idx="3037">
                  <c:v>1.0000824572982543</c:v>
                </c:pt>
                <c:pt idx="3038">
                  <c:v>1.0000826579242839</c:v>
                </c:pt>
                <c:pt idx="3039">
                  <c:v>1.0000837157706233</c:v>
                </c:pt>
                <c:pt idx="3040">
                  <c:v>1.0000845365134725</c:v>
                </c:pt>
                <c:pt idx="3041">
                  <c:v>1.0000848465718823</c:v>
                </c:pt>
                <c:pt idx="3042">
                  <c:v>1.0000846459458519</c:v>
                </c:pt>
                <c:pt idx="3043">
                  <c:v>1.0000847189007722</c:v>
                </c:pt>
                <c:pt idx="3044">
                  <c:v>1.0000845729909325</c:v>
                </c:pt>
                <c:pt idx="3045">
                  <c:v>1.000084974242992</c:v>
                </c:pt>
                <c:pt idx="3046">
                  <c:v>1.0000849012880721</c:v>
                </c:pt>
                <c:pt idx="3047">
                  <c:v>1.0000848465718823</c:v>
                </c:pt>
                <c:pt idx="3048">
                  <c:v>1.0000848465718823</c:v>
                </c:pt>
                <c:pt idx="3049">
                  <c:v>1.0000856308372721</c:v>
                </c:pt>
                <c:pt idx="3050">
                  <c:v>1.0000858861794912</c:v>
                </c:pt>
                <c:pt idx="3051">
                  <c:v>1.0000850836753721</c:v>
                </c:pt>
                <c:pt idx="3052">
                  <c:v>1.000085211346482</c:v>
                </c:pt>
                <c:pt idx="3053">
                  <c:v>1.0000850107204522</c:v>
                </c:pt>
                <c:pt idx="3054">
                  <c:v>1.0000846641845822</c:v>
                </c:pt>
                <c:pt idx="3055">
                  <c:v>1.0000847371395019</c:v>
                </c:pt>
                <c:pt idx="3056">
                  <c:v>1.0000850289591821</c:v>
                </c:pt>
                <c:pt idx="3057">
                  <c:v>1.0000849195268036</c:v>
                </c:pt>
                <c:pt idx="3058">
                  <c:v>1.0000848648106138</c:v>
                </c:pt>
                <c:pt idx="3059">
                  <c:v>1.0000848465718823</c:v>
                </c:pt>
                <c:pt idx="3060">
                  <c:v>1.0000848465718823</c:v>
                </c:pt>
                <c:pt idx="3061">
                  <c:v>1.0000859226569534</c:v>
                </c:pt>
                <c:pt idx="3062">
                  <c:v>1.0000868710709103</c:v>
                </c:pt>
                <c:pt idx="3063">
                  <c:v>1.0000874364715429</c:v>
                </c:pt>
                <c:pt idx="3064">
                  <c:v>1.0000879289172524</c:v>
                </c:pt>
                <c:pt idx="3065">
                  <c:v>1.0000881477820101</c:v>
                </c:pt>
                <c:pt idx="3066">
                  <c:v>1.0000888043762914</c:v>
                </c:pt>
                <c:pt idx="3067">
                  <c:v>1.0000891691508897</c:v>
                </c:pt>
                <c:pt idx="3068">
                  <c:v>1.0000893880156478</c:v>
                </c:pt>
                <c:pt idx="3069">
                  <c:v>1.0000896980740559</c:v>
                </c:pt>
                <c:pt idx="3070">
                  <c:v>1.0000896251191378</c:v>
                </c:pt>
                <c:pt idx="3071">
                  <c:v>1.0000898075064375</c:v>
                </c:pt>
                <c:pt idx="3072">
                  <c:v>1.000089716312788</c:v>
                </c:pt>
                <c:pt idx="3073">
                  <c:v>1.0000895339254881</c:v>
                </c:pt>
                <c:pt idx="3074">
                  <c:v>1.0000892421058079</c:v>
                </c:pt>
                <c:pt idx="3075">
                  <c:v>1.00008896852486</c:v>
                </c:pt>
                <c:pt idx="3076">
                  <c:v>1.0000895339254881</c:v>
                </c:pt>
                <c:pt idx="3077">
                  <c:v>1.0000898439838981</c:v>
                </c:pt>
                <c:pt idx="3078">
                  <c:v>1.000090336429607</c:v>
                </c:pt>
                <c:pt idx="3079">
                  <c:v>1.0000901722810371</c:v>
                </c:pt>
                <c:pt idx="3080">
                  <c:v>1.0000902999521455</c:v>
                </c:pt>
                <c:pt idx="3081">
                  <c:v>1.0000891691508897</c:v>
                </c:pt>
                <c:pt idx="3082">
                  <c:v>1.0000891326734282</c:v>
                </c:pt>
                <c:pt idx="3083">
                  <c:v>1.0000895521642179</c:v>
                </c:pt>
                <c:pt idx="3084">
                  <c:v>1.000089771028978</c:v>
                </c:pt>
                <c:pt idx="3085">
                  <c:v>1.000089315060728</c:v>
                </c:pt>
                <c:pt idx="3086">
                  <c:v>1.0000891509121579</c:v>
                </c:pt>
                <c:pt idx="3087">
                  <c:v>1.0000887131826386</c:v>
                </c:pt>
                <c:pt idx="3088">
                  <c:v>1.0000880748270908</c:v>
                </c:pt>
                <c:pt idx="3089">
                  <c:v>1.0000879836334411</c:v>
                </c:pt>
                <c:pt idx="3090">
                  <c:v>1.0000882389756591</c:v>
                </c:pt>
                <c:pt idx="3091">
                  <c:v>1.0000890961959679</c:v>
                </c:pt>
                <c:pt idx="3092">
                  <c:v>1.000090026371198</c:v>
                </c:pt>
                <c:pt idx="3093">
                  <c:v>1.0000906282492859</c:v>
                </c:pt>
                <c:pt idx="3094">
                  <c:v>1.0000907923978548</c:v>
                </c:pt>
                <c:pt idx="3095">
                  <c:v>1.0000904093845269</c:v>
                </c:pt>
                <c:pt idx="3096">
                  <c:v>1.000090226997228</c:v>
                </c:pt>
                <c:pt idx="3097">
                  <c:v>1.000090336429607</c:v>
                </c:pt>
                <c:pt idx="3098">
                  <c:v>1.0000901722810371</c:v>
                </c:pt>
                <c:pt idx="3099">
                  <c:v>1.0000909200689665</c:v>
                </c:pt>
                <c:pt idx="3100">
                  <c:v>1.000090482339445</c:v>
                </c:pt>
                <c:pt idx="3101">
                  <c:v>1.0000899898937401</c:v>
                </c:pt>
                <c:pt idx="3102">
                  <c:v>1.0000899898937401</c:v>
                </c:pt>
                <c:pt idx="3103">
                  <c:v>1.0000897527902475</c:v>
                </c:pt>
                <c:pt idx="3104">
                  <c:v>1.0000896615965993</c:v>
                </c:pt>
                <c:pt idx="3105">
                  <c:v>1.000089315060728</c:v>
                </c:pt>
                <c:pt idx="3106">
                  <c:v>1.0000894062543779</c:v>
                </c:pt>
                <c:pt idx="3107">
                  <c:v>1.0000890050023179</c:v>
                </c:pt>
                <c:pt idx="3108">
                  <c:v>1.0000888773312102</c:v>
                </c:pt>
                <c:pt idx="3109">
                  <c:v>1.0000894244931096</c:v>
                </c:pt>
                <c:pt idx="3110">
                  <c:v>1.000089716312788</c:v>
                </c:pt>
                <c:pt idx="3111">
                  <c:v>1.0000898622226275</c:v>
                </c:pt>
                <c:pt idx="3112">
                  <c:v>1.0000899351775481</c:v>
                </c:pt>
                <c:pt idx="3113">
                  <c:v>1.0000902999521455</c:v>
                </c:pt>
                <c:pt idx="3114">
                  <c:v>1.0000911024562664</c:v>
                </c:pt>
                <c:pt idx="3115">
                  <c:v>1.0000916496181658</c:v>
                </c:pt>
                <c:pt idx="3116">
                  <c:v>1.0000912483661046</c:v>
                </c:pt>
                <c:pt idx="3117">
                  <c:v>1.0000919231991157</c:v>
                </c:pt>
                <c:pt idx="3118">
                  <c:v>1.0000920691089561</c:v>
                </c:pt>
                <c:pt idx="3119">
                  <c:v>1.0000917225730859</c:v>
                </c:pt>
                <c:pt idx="3120">
                  <c:v>1.0000912301273746</c:v>
                </c:pt>
                <c:pt idx="3121">
                  <c:v>1.0000917225730859</c:v>
                </c:pt>
                <c:pt idx="3122">
                  <c:v>1.0000921420638753</c:v>
                </c:pt>
                <c:pt idx="3123">
                  <c:v>1.0000913030822958</c:v>
                </c:pt>
                <c:pt idx="3124">
                  <c:v>1.0000916496181658</c:v>
                </c:pt>
                <c:pt idx="3125">
                  <c:v>1.0000913760372159</c:v>
                </c:pt>
                <c:pt idx="3126">
                  <c:v>1.0000913030822958</c:v>
                </c:pt>
                <c:pt idx="3127">
                  <c:v>1.000091503708326</c:v>
                </c:pt>
                <c:pt idx="3128">
                  <c:v>1.000092050870226</c:v>
                </c:pt>
                <c:pt idx="3129">
                  <c:v>1.0000918502441933</c:v>
                </c:pt>
                <c:pt idx="3130">
                  <c:v>1.0000920143927661</c:v>
                </c:pt>
                <c:pt idx="3131">
                  <c:v>1.0000923062124452</c:v>
                </c:pt>
                <c:pt idx="3132">
                  <c:v>1.0000927804194233</c:v>
                </c:pt>
                <c:pt idx="3133">
                  <c:v>1.0000933640587859</c:v>
                </c:pt>
                <c:pt idx="3134">
                  <c:v>1.000094038891794</c:v>
                </c:pt>
                <c:pt idx="3135">
                  <c:v>1.0000946042924213</c:v>
                </c:pt>
                <c:pt idx="3136">
                  <c:v>1.0000943854276612</c:v>
                </c:pt>
                <c:pt idx="3137">
                  <c:v>1.0000945130987733</c:v>
                </c:pt>
                <c:pt idx="3138">
                  <c:v>1.0000948596346413</c:v>
                </c:pt>
                <c:pt idx="3139">
                  <c:v>1.0000950420219428</c:v>
                </c:pt>
                <c:pt idx="3140">
                  <c:v>1.0000951149768647</c:v>
                </c:pt>
                <c:pt idx="3141">
                  <c:v>1.0000948778733718</c:v>
                </c:pt>
                <c:pt idx="3142">
                  <c:v>1.0000957898098719</c:v>
                </c:pt>
                <c:pt idx="3143">
                  <c:v>1.00009659231399</c:v>
                </c:pt>
                <c:pt idx="3144">
                  <c:v>1.0000967199851012</c:v>
                </c:pt>
                <c:pt idx="3145">
                  <c:v>1.0000962093006618</c:v>
                </c:pt>
                <c:pt idx="3146">
                  <c:v>1.0000951879317825</c:v>
                </c:pt>
                <c:pt idx="3147">
                  <c:v>1.0000951879317825</c:v>
                </c:pt>
                <c:pt idx="3148">
                  <c:v>1.0000960451520904</c:v>
                </c:pt>
                <c:pt idx="3149">
                  <c:v>1.0000969206111321</c:v>
                </c:pt>
                <c:pt idx="3150">
                  <c:v>1.0000973583406498</c:v>
                </c:pt>
                <c:pt idx="3151">
                  <c:v>1.0000977778314402</c:v>
                </c:pt>
                <c:pt idx="3152">
                  <c:v>1.0000977778314402</c:v>
                </c:pt>
                <c:pt idx="3153">
                  <c:v>1.0000975407279504</c:v>
                </c:pt>
                <c:pt idx="3154">
                  <c:v>1.0000972671470008</c:v>
                </c:pt>
                <c:pt idx="3155">
                  <c:v>1.0000977231152501</c:v>
                </c:pt>
                <c:pt idx="3156">
                  <c:v>1.0000980514123898</c:v>
                </c:pt>
                <c:pt idx="3157">
                  <c:v>1.0000983614708001</c:v>
                </c:pt>
                <c:pt idx="3158">
                  <c:v>1.0000985073806397</c:v>
                </c:pt>
                <c:pt idx="3159">
                  <c:v>1.0000981608447701</c:v>
                </c:pt>
                <c:pt idx="3160">
                  <c:v>1.0000982155609583</c:v>
                </c:pt>
                <c:pt idx="3161">
                  <c:v>1.0000983432320698</c:v>
                </c:pt>
                <c:pt idx="3162">
                  <c:v>1.0000993463622188</c:v>
                </c:pt>
                <c:pt idx="3163">
                  <c:v>1.0000996199431678</c:v>
                </c:pt>
                <c:pt idx="3164">
                  <c:v>1.00010002119523</c:v>
                </c:pt>
                <c:pt idx="3165">
                  <c:v>1.0000995105107886</c:v>
                </c:pt>
                <c:pt idx="3166">
                  <c:v>1.0000999482403079</c:v>
                </c:pt>
                <c:pt idx="3167">
                  <c:v>1.0000999300015783</c:v>
                </c:pt>
                <c:pt idx="3168">
                  <c:v>1.0000998388079279</c:v>
                </c:pt>
                <c:pt idx="3169">
                  <c:v>1.000100112388878</c:v>
                </c:pt>
                <c:pt idx="3170">
                  <c:v>1.000100258298718</c:v>
                </c:pt>
                <c:pt idx="3171">
                  <c:v>1.0001003312536381</c:v>
                </c:pt>
                <c:pt idx="3172">
                  <c:v>1.0001008419380781</c:v>
                </c:pt>
                <c:pt idx="3173">
                  <c:v>1.0001014073387069</c:v>
                </c:pt>
                <c:pt idx="3174">
                  <c:v>1.0001009331317297</c:v>
                </c:pt>
                <c:pt idx="3175">
                  <c:v>1.0001006777895076</c:v>
                </c:pt>
                <c:pt idx="3176">
                  <c:v>1.0001018268294966</c:v>
                </c:pt>
                <c:pt idx="3177">
                  <c:v>1.0001024104688561</c:v>
                </c:pt>
                <c:pt idx="3178">
                  <c:v>1.0001025199012386</c:v>
                </c:pt>
                <c:pt idx="3179">
                  <c:v>1.0001024287075861</c:v>
                </c:pt>
                <c:pt idx="3180">
                  <c:v>1.0001025199012386</c:v>
                </c:pt>
                <c:pt idx="3181">
                  <c:v>1.0001022645590163</c:v>
                </c:pt>
                <c:pt idx="3182">
                  <c:v>1.0001018997844158</c:v>
                </c:pt>
                <c:pt idx="3183">
                  <c:v>1.0001011884739472</c:v>
                </c:pt>
                <c:pt idx="3184">
                  <c:v>1.0001008236993481</c:v>
                </c:pt>
                <c:pt idx="3185">
                  <c:v>1.000100623073318</c:v>
                </c:pt>
                <c:pt idx="3186">
                  <c:v>1.0001015532485469</c:v>
                </c:pt>
                <c:pt idx="3187">
                  <c:v>1.0001012067126758</c:v>
                </c:pt>
                <c:pt idx="3188">
                  <c:v>1.0001011337577581</c:v>
                </c:pt>
                <c:pt idx="3189">
                  <c:v>1.0001010060866473</c:v>
                </c:pt>
                <c:pt idx="3190">
                  <c:v>1.0001007325056976</c:v>
                </c:pt>
                <c:pt idx="3191">
                  <c:v>1.0001011884739472</c:v>
                </c:pt>
                <c:pt idx="3192">
                  <c:v>1.0001018997844158</c:v>
                </c:pt>
                <c:pt idx="3193">
                  <c:v>1.0001020274555263</c:v>
                </c:pt>
                <c:pt idx="3194">
                  <c:v>1.0001014438161671</c:v>
                </c:pt>
                <c:pt idx="3195">
                  <c:v>1.0001009513704575</c:v>
                </c:pt>
                <c:pt idx="3196">
                  <c:v>1.0001009331317297</c:v>
                </c:pt>
                <c:pt idx="3197">
                  <c:v>1.0001006777895076</c:v>
                </c:pt>
                <c:pt idx="3198">
                  <c:v>1.0001008784155381</c:v>
                </c:pt>
                <c:pt idx="3199">
                  <c:v>1.0001017356358466</c:v>
                </c:pt>
                <c:pt idx="3200">
                  <c:v>1.0001023557526658</c:v>
                </c:pt>
                <c:pt idx="3201">
                  <c:v>1.0001028664371061</c:v>
                </c:pt>
                <c:pt idx="3202">
                  <c:v>1.0001029393920273</c:v>
                </c:pt>
                <c:pt idx="3203">
                  <c:v>1.0001029758694855</c:v>
                </c:pt>
                <c:pt idx="3204">
                  <c:v>1.0001023739913961</c:v>
                </c:pt>
                <c:pt idx="3205">
                  <c:v>1.0001024834237775</c:v>
                </c:pt>
                <c:pt idx="3206">
                  <c:v>1.0001016626809258</c:v>
                </c:pt>
                <c:pt idx="3207">
                  <c:v>1.0001010608028373</c:v>
                </c:pt>
                <c:pt idx="3208">
                  <c:v>1.0001007507444259</c:v>
                </c:pt>
                <c:pt idx="3209">
                  <c:v>1.0001010972802955</c:v>
                </c:pt>
                <c:pt idx="3210">
                  <c:v>1.0001020274555263</c:v>
                </c:pt>
                <c:pt idx="3211">
                  <c:v>1.0001019909780664</c:v>
                </c:pt>
                <c:pt idx="3212">
                  <c:v>1.0001012249514081</c:v>
                </c:pt>
                <c:pt idx="3213">
                  <c:v>1.0001016262034668</c:v>
                </c:pt>
                <c:pt idx="3214">
                  <c:v>1.0001010243253781</c:v>
                </c:pt>
                <c:pt idx="3215">
                  <c:v>1.0001018085907665</c:v>
                </c:pt>
                <c:pt idx="3216">
                  <c:v>1.0001029941082171</c:v>
                </c:pt>
                <c:pt idx="3217">
                  <c:v>1.0001042708193126</c:v>
                </c:pt>
                <c:pt idx="3218">
                  <c:v>1.0001052557107333</c:v>
                </c:pt>
                <c:pt idx="3219">
                  <c:v>1.0001056752015229</c:v>
                </c:pt>
                <c:pt idx="3220">
                  <c:v>1.0001055475304133</c:v>
                </c:pt>
                <c:pt idx="3221">
                  <c:v>1.0001055840078741</c:v>
                </c:pt>
                <c:pt idx="3222">
                  <c:v>1.0001055840078741</c:v>
                </c:pt>
                <c:pt idx="3223">
                  <c:v>1.0001059123050129</c:v>
                </c:pt>
                <c:pt idx="3224">
                  <c:v>1.0001057663951729</c:v>
                </c:pt>
                <c:pt idx="3225">
                  <c:v>1.0001054928142232</c:v>
                </c:pt>
                <c:pt idx="3226">
                  <c:v>1.0001058758275529</c:v>
                </c:pt>
                <c:pt idx="3227">
                  <c:v>1.0001070066288138</c:v>
                </c:pt>
                <c:pt idx="3228">
                  <c:v>1.0001069883900817</c:v>
                </c:pt>
                <c:pt idx="3229">
                  <c:v>1.0001068971964318</c:v>
                </c:pt>
                <c:pt idx="3230">
                  <c:v>1.0001064594669125</c:v>
                </c:pt>
                <c:pt idx="3231">
                  <c:v>1.0001063682732625</c:v>
                </c:pt>
                <c:pt idx="3232">
                  <c:v>1.0001060034986626</c:v>
                </c:pt>
                <c:pt idx="3233">
                  <c:v>1.0001060217373927</c:v>
                </c:pt>
                <c:pt idx="3234">
                  <c:v>1.0001058393500941</c:v>
                </c:pt>
                <c:pt idx="3235">
                  <c:v>1.0001061311697725</c:v>
                </c:pt>
                <c:pt idx="3236">
                  <c:v>1.0001063317958023</c:v>
                </c:pt>
                <c:pt idx="3237">
                  <c:v>1.0001062041246918</c:v>
                </c:pt>
                <c:pt idx="3238">
                  <c:v>1.0001065324218323</c:v>
                </c:pt>
                <c:pt idx="3239">
                  <c:v>1.0001067695253221</c:v>
                </c:pt>
                <c:pt idx="3240">
                  <c:v>1.0001062041246918</c:v>
                </c:pt>
                <c:pt idx="3241">
                  <c:v>1.0001064594669125</c:v>
                </c:pt>
                <c:pt idx="3242">
                  <c:v>1.0001060399761241</c:v>
                </c:pt>
                <c:pt idx="3243">
                  <c:v>1.0001061494085042</c:v>
                </c:pt>
                <c:pt idx="3244">
                  <c:v>1.0001062223634218</c:v>
                </c:pt>
                <c:pt idx="3245">
                  <c:v>1.0001069701513521</c:v>
                </c:pt>
                <c:pt idx="3246">
                  <c:v>1.0001065141831023</c:v>
                </c:pt>
                <c:pt idx="3247">
                  <c:v>1.0001069336738921</c:v>
                </c:pt>
                <c:pt idx="3248">
                  <c:v>1.0001073714034121</c:v>
                </c:pt>
                <c:pt idx="3249">
                  <c:v>1.0001065141831023</c:v>
                </c:pt>
                <c:pt idx="3250">
                  <c:v>1.0001073349259531</c:v>
                </c:pt>
                <c:pt idx="3251">
                  <c:v>1.0001077544167429</c:v>
                </c:pt>
                <c:pt idx="3252">
                  <c:v>1.0001079732815037</c:v>
                </c:pt>
                <c:pt idx="3253">
                  <c:v>1.0001086298757818</c:v>
                </c:pt>
                <c:pt idx="3254">
                  <c:v>1.0001084292497522</c:v>
                </c:pt>
                <c:pt idx="3255">
                  <c:v>1.0001083198173706</c:v>
                </c:pt>
                <c:pt idx="3256">
                  <c:v>1.0001084657272103</c:v>
                </c:pt>
                <c:pt idx="3257">
                  <c:v>1.0001086298757818</c:v>
                </c:pt>
                <c:pt idx="3258">
                  <c:v>1.0001087575468899</c:v>
                </c:pt>
                <c:pt idx="3259">
                  <c:v>1.0001086845919702</c:v>
                </c:pt>
                <c:pt idx="3260">
                  <c:v>1.0001097059608492</c:v>
                </c:pt>
                <c:pt idx="3261">
                  <c:v>1.0001099613030706</c:v>
                </c:pt>
                <c:pt idx="3262">
                  <c:v>1.0001091223214897</c:v>
                </c:pt>
                <c:pt idx="3263">
                  <c:v>1.000109997780529</c:v>
                </c:pt>
                <c:pt idx="3264">
                  <c:v>1.0001103990325888</c:v>
                </c:pt>
                <c:pt idx="3265">
                  <c:v>1.0001118581309858</c:v>
                </c:pt>
                <c:pt idx="3266">
                  <c:v>1.0001126241576481</c:v>
                </c:pt>
                <c:pt idx="3267">
                  <c:v>1.0001132989906558</c:v>
                </c:pt>
                <c:pt idx="3268">
                  <c:v>1.0001127335900279</c:v>
                </c:pt>
                <c:pt idx="3269">
                  <c:v>1.0001126606351065</c:v>
                </c:pt>
                <c:pt idx="3270">
                  <c:v>1.0001130254097079</c:v>
                </c:pt>
                <c:pt idx="3271">
                  <c:v>1.0001132260357377</c:v>
                </c:pt>
                <c:pt idx="3272">
                  <c:v>1.0001133172293843</c:v>
                </c:pt>
                <c:pt idx="3273">
                  <c:v>1.0001133537068461</c:v>
                </c:pt>
                <c:pt idx="3274">
                  <c:v>1.0001133719455761</c:v>
                </c:pt>
                <c:pt idx="3275">
                  <c:v>1.0001121317119401</c:v>
                </c:pt>
                <c:pt idx="3276">
                  <c:v>1.0001114933563877</c:v>
                </c:pt>
                <c:pt idx="3277">
                  <c:v>1.0001116027887675</c:v>
                </c:pt>
                <c:pt idx="3278">
                  <c:v>1.0001119858020973</c:v>
                </c:pt>
                <c:pt idx="3279">
                  <c:v>1.0001117304598774</c:v>
                </c:pt>
                <c:pt idx="3280">
                  <c:v>1.0001122776217781</c:v>
                </c:pt>
                <c:pt idx="3281">
                  <c:v>1.0001128247836792</c:v>
                </c:pt>
                <c:pt idx="3282">
                  <c:v>1.0001128612611387</c:v>
                </c:pt>
                <c:pt idx="3283">
                  <c:v>1.0001128430224064</c:v>
                </c:pt>
                <c:pt idx="3284">
                  <c:v>1.0001131348420877</c:v>
                </c:pt>
                <c:pt idx="3285">
                  <c:v>1.0001132625131959</c:v>
                </c:pt>
                <c:pt idx="3286">
                  <c:v>1.0001136272877957</c:v>
                </c:pt>
                <c:pt idx="3287">
                  <c:v>1.0001141379722351</c:v>
                </c:pt>
                <c:pt idx="3288">
                  <c:v>1.000114448030645</c:v>
                </c:pt>
                <c:pt idx="3289">
                  <c:v>1.0001141926884252</c:v>
                </c:pt>
                <c:pt idx="3290">
                  <c:v>1.0001138096750961</c:v>
                </c:pt>
                <c:pt idx="3291">
                  <c:v>1.0001136272877957</c:v>
                </c:pt>
                <c:pt idx="3292">
                  <c:v>1.0001145027468361</c:v>
                </c:pt>
                <c:pt idx="3293">
                  <c:v>1.000115049908737</c:v>
                </c:pt>
                <c:pt idx="3294">
                  <c:v>1.000114448030645</c:v>
                </c:pt>
                <c:pt idx="3295">
                  <c:v>1.0001142656433453</c:v>
                </c:pt>
                <c:pt idx="3296">
                  <c:v>1.000114302120805</c:v>
                </c:pt>
                <c:pt idx="3297">
                  <c:v>1.0001144845081049</c:v>
                </c:pt>
                <c:pt idx="3298">
                  <c:v>1.000115013431276</c:v>
                </c:pt>
                <c:pt idx="3299">
                  <c:v>1.0001157247417474</c:v>
                </c:pt>
                <c:pt idx="3300">
                  <c:v>1.0001160530388835</c:v>
                </c:pt>
                <c:pt idx="3301">
                  <c:v>1.0001160530388835</c:v>
                </c:pt>
                <c:pt idx="3302">
                  <c:v>1.0001158524128537</c:v>
                </c:pt>
                <c:pt idx="3303">
                  <c:v>1.0001155970706339</c:v>
                </c:pt>
                <c:pt idx="3304">
                  <c:v>1.0001157976966637</c:v>
                </c:pt>
                <c:pt idx="3305">
                  <c:v>1.0001159071290437</c:v>
                </c:pt>
                <c:pt idx="3306">
                  <c:v>1.0001157065030153</c:v>
                </c:pt>
                <c:pt idx="3307">
                  <c:v>1.0001155241157174</c:v>
                </c:pt>
                <c:pt idx="3308">
                  <c:v>1.0001157612192055</c:v>
                </c:pt>
                <c:pt idx="3309">
                  <c:v>1.0001158888903141</c:v>
                </c:pt>
                <c:pt idx="3310">
                  <c:v>1.0001159436065064</c:v>
                </c:pt>
                <c:pt idx="3311">
                  <c:v>1.0001159800839641</c:v>
                </c:pt>
                <c:pt idx="3312">
                  <c:v>1.0001159800839641</c:v>
                </c:pt>
                <c:pt idx="3313">
                  <c:v>1.0001167278718941</c:v>
                </c:pt>
                <c:pt idx="3314">
                  <c:v>1.0001174574210923</c:v>
                </c:pt>
                <c:pt idx="3315">
                  <c:v>1.0001185517448921</c:v>
                </c:pt>
                <c:pt idx="3316">
                  <c:v>1.0001185882223511</c:v>
                </c:pt>
                <c:pt idx="3317">
                  <c:v>1.0001185882223511</c:v>
                </c:pt>
                <c:pt idx="3318">
                  <c:v>1.0001188982807607</c:v>
                </c:pt>
                <c:pt idx="3319">
                  <c:v>1.00011982845599</c:v>
                </c:pt>
                <c:pt idx="3320">
                  <c:v>1.0001196460686899</c:v>
                </c:pt>
                <c:pt idx="3321">
                  <c:v>1.0001191536229799</c:v>
                </c:pt>
                <c:pt idx="3322">
                  <c:v>1.0001188800420309</c:v>
                </c:pt>
                <c:pt idx="3323">
                  <c:v>1.000118752370921</c:v>
                </c:pt>
                <c:pt idx="3324">
                  <c:v>1.0001193360102802</c:v>
                </c:pt>
                <c:pt idx="3325">
                  <c:v>1.00011971902361</c:v>
                </c:pt>
                <c:pt idx="3326">
                  <c:v>1.0001202479467797</c:v>
                </c:pt>
                <c:pt idx="3327">
                  <c:v>1.0001207221537591</c:v>
                </c:pt>
                <c:pt idx="3328">
                  <c:v>1.0001209592572489</c:v>
                </c:pt>
                <c:pt idx="3329">
                  <c:v>1.000121086928359</c:v>
                </c:pt>
                <c:pt idx="3330">
                  <c:v>1.0001211416445488</c:v>
                </c:pt>
                <c:pt idx="3331">
                  <c:v>1.0001220353423179</c:v>
                </c:pt>
                <c:pt idx="3332">
                  <c:v>1.0001221812521579</c:v>
                </c:pt>
                <c:pt idx="3333">
                  <c:v>1.0001227648915194</c:v>
                </c:pt>
                <c:pt idx="3334">
                  <c:v>1.000123275575955</c:v>
                </c:pt>
                <c:pt idx="3335">
                  <c:v>1.0001235491569067</c:v>
                </c:pt>
                <c:pt idx="3336">
                  <c:v>1.0001242239899144</c:v>
                </c:pt>
                <c:pt idx="3337">
                  <c:v>1.0001245705257855</c:v>
                </c:pt>
                <c:pt idx="3338">
                  <c:v>1.0001242057511841</c:v>
                </c:pt>
                <c:pt idx="3339">
                  <c:v>1.0001240233638862</c:v>
                </c:pt>
                <c:pt idx="3340">
                  <c:v>1.000124534048326</c:v>
                </c:pt>
                <c:pt idx="3341">
                  <c:v>1.0001251359264161</c:v>
                </c:pt>
                <c:pt idx="3342">
                  <c:v>1.0001253000749832</c:v>
                </c:pt>
                <c:pt idx="3343">
                  <c:v>1.0001255554172046</c:v>
                </c:pt>
                <c:pt idx="3344">
                  <c:v>1.0001256830883138</c:v>
                </c:pt>
                <c:pt idx="3345">
                  <c:v>1.0001260478629124</c:v>
                </c:pt>
                <c:pt idx="3346">
                  <c:v>1.0001260296241838</c:v>
                </c:pt>
                <c:pt idx="3347">
                  <c:v>1.0001260113854538</c:v>
                </c:pt>
                <c:pt idx="3348">
                  <c:v>1.0001259201918065</c:v>
                </c:pt>
                <c:pt idx="3349">
                  <c:v>1.0001259566692644</c:v>
                </c:pt>
                <c:pt idx="3350">
                  <c:v>1.0001261755340238</c:v>
                </c:pt>
                <c:pt idx="3351">
                  <c:v>1.0001263032051324</c:v>
                </c:pt>
                <c:pt idx="3352">
                  <c:v>1.0001268138895736</c:v>
                </c:pt>
                <c:pt idx="3353">
                  <c:v>1.0001266315022737</c:v>
                </c:pt>
                <c:pt idx="3354">
                  <c:v>1.000126850367032</c:v>
                </c:pt>
                <c:pt idx="3355">
                  <c:v>1.0001269233219541</c:v>
                </c:pt>
                <c:pt idx="3356">
                  <c:v>1.0001269597994134</c:v>
                </c:pt>
                <c:pt idx="3357">
                  <c:v>1.000127415767663</c:v>
                </c:pt>
                <c:pt idx="3358">
                  <c:v>1.0001277987809918</c:v>
                </c:pt>
                <c:pt idx="3359">
                  <c:v>1.0001281817943224</c:v>
                </c:pt>
                <c:pt idx="3360">
                  <c:v>1.0001279264521041</c:v>
                </c:pt>
                <c:pt idx="3361">
                  <c:v>1.0001279811682942</c:v>
                </c:pt>
                <c:pt idx="3362">
                  <c:v>1.0001279811682942</c:v>
                </c:pt>
                <c:pt idx="3363">
                  <c:v>1.000128491852732</c:v>
                </c:pt>
                <c:pt idx="3364">
                  <c:v>1.0001289660597121</c:v>
                </c:pt>
                <c:pt idx="3365">
                  <c:v>1.0001284188978119</c:v>
                </c:pt>
                <c:pt idx="3366">
                  <c:v>1.0001295679378011</c:v>
                </c:pt>
                <c:pt idx="3367">
                  <c:v>1.0001303704419204</c:v>
                </c:pt>
                <c:pt idx="3368">
                  <c:v>1.00013097232001</c:v>
                </c:pt>
                <c:pt idx="3369">
                  <c:v>1.0001315741981001</c:v>
                </c:pt>
                <c:pt idx="3370">
                  <c:v>1.0001318113015889</c:v>
                </c:pt>
                <c:pt idx="3371">
                  <c:v>1.0001313918107992</c:v>
                </c:pt>
                <c:pt idx="3372">
                  <c:v>1.0001310635136595</c:v>
                </c:pt>
                <c:pt idx="3373">
                  <c:v>1.0001313370946077</c:v>
                </c:pt>
                <c:pt idx="3374">
                  <c:v>1.0001320848825401</c:v>
                </c:pt>
                <c:pt idx="3375">
                  <c:v>1.0001318477790475</c:v>
                </c:pt>
                <c:pt idx="3376">
                  <c:v>1.0001319572114278</c:v>
                </c:pt>
                <c:pt idx="3377">
                  <c:v>1.0001319754501588</c:v>
                </c:pt>
                <c:pt idx="3378">
                  <c:v>1.0001318113015889</c:v>
                </c:pt>
                <c:pt idx="3379">
                  <c:v>1.0001317201079378</c:v>
                </c:pt>
                <c:pt idx="3380">
                  <c:v>1.0001316653917491</c:v>
                </c:pt>
                <c:pt idx="3381">
                  <c:v>1.0001325043733302</c:v>
                </c:pt>
                <c:pt idx="3382">
                  <c:v>1.000132905625388</c:v>
                </c:pt>
                <c:pt idx="3383">
                  <c:v>1.0001325043733302</c:v>
                </c:pt>
                <c:pt idx="3384">
                  <c:v>1.0001323584634878</c:v>
                </c:pt>
                <c:pt idx="3385">
                  <c:v>1.0001320119276189</c:v>
                </c:pt>
                <c:pt idx="3386">
                  <c:v>1.0001326138057083</c:v>
                </c:pt>
                <c:pt idx="3387">
                  <c:v>1.0001333980710976</c:v>
                </c:pt>
                <c:pt idx="3388">
                  <c:v>1.0001337993231572</c:v>
                </c:pt>
                <c:pt idx="3389">
                  <c:v>1.0001335986971274</c:v>
                </c:pt>
                <c:pt idx="3390">
                  <c:v>1.0001338905168071</c:v>
                </c:pt>
                <c:pt idx="3391">
                  <c:v>1.000134054665377</c:v>
                </c:pt>
                <c:pt idx="3392">
                  <c:v>1.0001341276202969</c:v>
                </c:pt>
                <c:pt idx="3393">
                  <c:v>1.0001350395567981</c:v>
                </c:pt>
                <c:pt idx="3394">
                  <c:v>1.0001356779123454</c:v>
                </c:pt>
                <c:pt idx="3395">
                  <c:v>1.000135623196156</c:v>
                </c:pt>
                <c:pt idx="3396">
                  <c:v>1.0001354590475857</c:v>
                </c:pt>
                <c:pt idx="3397">
                  <c:v>1.0001357143898055</c:v>
                </c:pt>
                <c:pt idx="3398">
                  <c:v>1.0001359332545661</c:v>
                </c:pt>
                <c:pt idx="3399">
                  <c:v>1.0001353496152061</c:v>
                </c:pt>
                <c:pt idx="3400">
                  <c:v>1.0001354043313961</c:v>
                </c:pt>
                <c:pt idx="3401">
                  <c:v>1.0001356596736155</c:v>
                </c:pt>
                <c:pt idx="3402">
                  <c:v>1.0001360244482171</c:v>
                </c:pt>
                <c:pt idx="3403">
                  <c:v>1.0001364257002749</c:v>
                </c:pt>
                <c:pt idx="3404">
                  <c:v>1.0001361703580549</c:v>
                </c:pt>
                <c:pt idx="3405">
                  <c:v>1.0001364804164639</c:v>
                </c:pt>
                <c:pt idx="3406">
                  <c:v>1.0001366445650346</c:v>
                </c:pt>
                <c:pt idx="3407">
                  <c:v>1.0001369728621738</c:v>
                </c:pt>
                <c:pt idx="3408">
                  <c:v>1.0001375200240741</c:v>
                </c:pt>
                <c:pt idx="3409">
                  <c:v>1.0001375929789937</c:v>
                </c:pt>
                <c:pt idx="3410">
                  <c:v>1.0001384866767644</c:v>
                </c:pt>
                <c:pt idx="3411">
                  <c:v>1.0001380854247033</c:v>
                </c:pt>
                <c:pt idx="3412">
                  <c:v>1.0001374653078841</c:v>
                </c:pt>
                <c:pt idx="3413">
                  <c:v>1.0001384137218441</c:v>
                </c:pt>
                <c:pt idx="3414">
                  <c:v>1.0001388879288227</c:v>
                </c:pt>
                <c:pt idx="3415">
                  <c:v>1.0001391432710423</c:v>
                </c:pt>
                <c:pt idx="3416">
                  <c:v>1.0001387420189818</c:v>
                </c:pt>
                <c:pt idx="3417">
                  <c:v>1.0001388514513625</c:v>
                </c:pt>
                <c:pt idx="3418">
                  <c:v>1.0001388696900939</c:v>
                </c:pt>
                <c:pt idx="3419">
                  <c:v>1.0001388879288227</c:v>
                </c:pt>
                <c:pt idx="3420">
                  <c:v>1.0001391432710423</c:v>
                </c:pt>
                <c:pt idx="3421">
                  <c:v>1.0001392891808818</c:v>
                </c:pt>
                <c:pt idx="3422">
                  <c:v>1.0001388879288227</c:v>
                </c:pt>
                <c:pt idx="3423">
                  <c:v>1.0001391432710423</c:v>
                </c:pt>
                <c:pt idx="3424">
                  <c:v>1.0001395992392919</c:v>
                </c:pt>
                <c:pt idx="3425">
                  <c:v>1.0001405841307129</c:v>
                </c:pt>
                <c:pt idx="3426">
                  <c:v>1.00014156902213</c:v>
                </c:pt>
                <c:pt idx="3427">
                  <c:v>1.0001428457332306</c:v>
                </c:pt>
                <c:pt idx="3428">
                  <c:v>1.0001434658500483</c:v>
                </c:pt>
                <c:pt idx="3429">
                  <c:v>1.0001437941471878</c:v>
                </c:pt>
                <c:pt idx="3430">
                  <c:v>1.0001442136379757</c:v>
                </c:pt>
                <c:pt idx="3431">
                  <c:v>1.0001443960252776</c:v>
                </c:pt>
                <c:pt idx="3432">
                  <c:v>1.0001448337547971</c:v>
                </c:pt>
                <c:pt idx="3433">
                  <c:v>1.0001445054576574</c:v>
                </c:pt>
                <c:pt idx="3434">
                  <c:v>1.0001445601738481</c:v>
                </c:pt>
                <c:pt idx="3435">
                  <c:v>1.0001448337547971</c:v>
                </c:pt>
                <c:pt idx="3436">
                  <c:v>1.0001460010335161</c:v>
                </c:pt>
                <c:pt idx="3437">
                  <c:v>1.0001463840468461</c:v>
                </c:pt>
                <c:pt idx="3438">
                  <c:v>1.0001466029116053</c:v>
                </c:pt>
                <c:pt idx="3439">
                  <c:v>1.0001465664341453</c:v>
                </c:pt>
                <c:pt idx="3440">
                  <c:v>1.0001464752404956</c:v>
                </c:pt>
                <c:pt idx="3441">
                  <c:v>1.0001465481954155</c:v>
                </c:pt>
                <c:pt idx="3442">
                  <c:v>1.0001468764925561</c:v>
                </c:pt>
                <c:pt idx="3443">
                  <c:v>1.0001465117179553</c:v>
                </c:pt>
                <c:pt idx="3444">
                  <c:v>1.0001468764925561</c:v>
                </c:pt>
                <c:pt idx="3445">
                  <c:v>1.0001470406411261</c:v>
                </c:pt>
                <c:pt idx="3446">
                  <c:v>1.0001478796227066</c:v>
                </c:pt>
                <c:pt idx="3447">
                  <c:v>1.0001483173522236</c:v>
                </c:pt>
                <c:pt idx="3448">
                  <c:v>1.0001485726944435</c:v>
                </c:pt>
                <c:pt idx="3449">
                  <c:v>1.0001489739465061</c:v>
                </c:pt>
                <c:pt idx="3450">
                  <c:v>1.000148828036665</c:v>
                </c:pt>
                <c:pt idx="3451">
                  <c:v>1.0001483538296838</c:v>
                </c:pt>
                <c:pt idx="3452">
                  <c:v>1.000149065140153</c:v>
                </c:pt>
                <c:pt idx="3453">
                  <c:v>1.0001499770766524</c:v>
                </c:pt>
                <c:pt idx="3454">
                  <c:v>1.0001506519096617</c:v>
                </c:pt>
                <c:pt idx="3455">
                  <c:v>1.000150433044902</c:v>
                </c:pt>
                <c:pt idx="3456">
                  <c:v>1.0001503783287136</c:v>
                </c:pt>
                <c:pt idx="3457">
                  <c:v>1.0001511808328321</c:v>
                </c:pt>
                <c:pt idx="3458">
                  <c:v>1.0001515638461627</c:v>
                </c:pt>
                <c:pt idx="3459">
                  <c:v>1.00015245754393</c:v>
                </c:pt>
                <c:pt idx="3460">
                  <c:v>1.00015245754393</c:v>
                </c:pt>
                <c:pt idx="3461">
                  <c:v>1.0001519103820304</c:v>
                </c:pt>
                <c:pt idx="3462">
                  <c:v>1.0001521657242523</c:v>
                </c:pt>
                <c:pt idx="3463">
                  <c:v>1.0001522751566303</c:v>
                </c:pt>
                <c:pt idx="3464">
                  <c:v>1.0001523481115515</c:v>
                </c:pt>
                <c:pt idx="3465">
                  <c:v>1.0001523845890101</c:v>
                </c:pt>
                <c:pt idx="3466">
                  <c:v>1.0001523845890101</c:v>
                </c:pt>
                <c:pt idx="3467">
                  <c:v>1.00015271288615</c:v>
                </c:pt>
                <c:pt idx="3468">
                  <c:v>1.0001535518677309</c:v>
                </c:pt>
                <c:pt idx="3469">
                  <c:v>1.0001536613001087</c:v>
                </c:pt>
                <c:pt idx="3470">
                  <c:v>1.0001541172683586</c:v>
                </c:pt>
                <c:pt idx="3471">
                  <c:v>1.0001538254486801</c:v>
                </c:pt>
                <c:pt idx="3472">
                  <c:v>1.0001537524937589</c:v>
                </c:pt>
                <c:pt idx="3473">
                  <c:v>1.0001541902232784</c:v>
                </c:pt>
                <c:pt idx="3474">
                  <c:v>1.000154591475338</c:v>
                </c:pt>
                <c:pt idx="3475">
                  <c:v>1.0001543726105782</c:v>
                </c:pt>
                <c:pt idx="3476">
                  <c:v>1.0001546826689878</c:v>
                </c:pt>
                <c:pt idx="3477">
                  <c:v>1.0001548468175581</c:v>
                </c:pt>
                <c:pt idx="3478">
                  <c:v>1.0001556493216781</c:v>
                </c:pt>
                <c:pt idx="3479">
                  <c:v>1.0001563788708765</c:v>
                </c:pt>
                <c:pt idx="3480">
                  <c:v>1.0001561235286585</c:v>
                </c:pt>
                <c:pt idx="3481">
                  <c:v>1.0001568348391261</c:v>
                </c:pt>
                <c:pt idx="3482">
                  <c:v>1.0001575096721371</c:v>
                </c:pt>
                <c:pt idx="3483">
                  <c:v>1.0001575826270561</c:v>
                </c:pt>
                <c:pt idx="3484">
                  <c:v>1.0001578014918184</c:v>
                </c:pt>
                <c:pt idx="3485">
                  <c:v>1.000158987009264</c:v>
                </c:pt>
                <c:pt idx="3486">
                  <c:v>1.000159588887354</c:v>
                </c:pt>
                <c:pt idx="3487">
                  <c:v>1.0001598989457641</c:v>
                </c:pt>
                <c:pt idx="3488">
                  <c:v>1.0001600448556029</c:v>
                </c:pt>
                <c:pt idx="3489">
                  <c:v>1.0001601360492529</c:v>
                </c:pt>
                <c:pt idx="3490">
                  <c:v>1.0001603913914718</c:v>
                </c:pt>
                <c:pt idx="3491">
                  <c:v>1.0001603184365526</c:v>
                </c:pt>
                <c:pt idx="3492">
                  <c:v>1.0001604825851218</c:v>
                </c:pt>
                <c:pt idx="3493">
                  <c:v>1.0001606832111518</c:v>
                </c:pt>
                <c:pt idx="3494">
                  <c:v>1.000160209004171</c:v>
                </c:pt>
                <c:pt idx="3495">
                  <c:v>1.000160209004171</c:v>
                </c:pt>
                <c:pt idx="3496">
                  <c:v>1.0001607561660724</c:v>
                </c:pt>
                <c:pt idx="3497">
                  <c:v>1.000161266850512</c:v>
                </c:pt>
                <c:pt idx="3498">
                  <c:v>1.0001617045800315</c:v>
                </c:pt>
                <c:pt idx="3499">
                  <c:v>1.0001622517419311</c:v>
                </c:pt>
                <c:pt idx="3500">
                  <c:v>1.0001623064581211</c:v>
                </c:pt>
                <c:pt idx="3501">
                  <c:v>1.0001628353812919</c:v>
                </c:pt>
                <c:pt idx="3502">
                  <c:v>1.0001628353812919</c:v>
                </c:pt>
                <c:pt idx="3503">
                  <c:v>1.0001628353812919</c:v>
                </c:pt>
                <c:pt idx="3504">
                  <c:v>1.0001628353812919</c:v>
                </c:pt>
                <c:pt idx="3505">
                  <c:v>1.0001634372593784</c:v>
                </c:pt>
                <c:pt idx="3506">
                  <c:v>1.0001637837952497</c:v>
                </c:pt>
                <c:pt idx="3507">
                  <c:v>1.0001640938536578</c:v>
                </c:pt>
                <c:pt idx="3508">
                  <c:v>1.0001650605063483</c:v>
                </c:pt>
                <c:pt idx="3509">
                  <c:v>1.0001660636364975</c:v>
                </c:pt>
                <c:pt idx="3510">
                  <c:v>1.0001667749469669</c:v>
                </c:pt>
                <c:pt idx="3511">
                  <c:v>1.0001673768250563</c:v>
                </c:pt>
                <c:pt idx="3512">
                  <c:v>1.0001676868834659</c:v>
                </c:pt>
                <c:pt idx="3513">
                  <c:v>1.000167851032036</c:v>
                </c:pt>
                <c:pt idx="3514">
                  <c:v>1.0001679422256857</c:v>
                </c:pt>
                <c:pt idx="3515">
                  <c:v>1.0001683070002856</c:v>
                </c:pt>
                <c:pt idx="3516">
                  <c:v>1.0001690183107548</c:v>
                </c:pt>
                <c:pt idx="3517">
                  <c:v>1.0001698025761439</c:v>
                </c:pt>
                <c:pt idx="3518">
                  <c:v>1.000169930247254</c:v>
                </c:pt>
                <c:pt idx="3519">
                  <c:v>1.0001697296212257</c:v>
                </c:pt>
                <c:pt idx="3520">
                  <c:v>1.0001704226929635</c:v>
                </c:pt>
                <c:pt idx="3521">
                  <c:v>1.000170513886615</c:v>
                </c:pt>
                <c:pt idx="3522">
                  <c:v>1.0001710975259712</c:v>
                </c:pt>
                <c:pt idx="3523">
                  <c:v>1.0001719182688222</c:v>
                </c:pt>
                <c:pt idx="3524">
                  <c:v>1.0001712799132727</c:v>
                </c:pt>
                <c:pt idx="3525">
                  <c:v>1.0001714805393018</c:v>
                </c:pt>
                <c:pt idx="3526">
                  <c:v>1.000172118894852</c:v>
                </c:pt>
                <c:pt idx="3527">
                  <c:v>1.0001729396377044</c:v>
                </c:pt>
                <c:pt idx="3528">
                  <c:v>1.0001733956059498</c:v>
                </c:pt>
                <c:pt idx="3529">
                  <c:v>1.0001743804973684</c:v>
                </c:pt>
                <c:pt idx="3530">
                  <c:v>1.0001750918078391</c:v>
                </c:pt>
                <c:pt idx="3531">
                  <c:v>1.0001754383437109</c:v>
                </c:pt>
                <c:pt idx="3532">
                  <c:v>1.0001759125506884</c:v>
                </c:pt>
                <c:pt idx="3533">
                  <c:v>1.0001769521582975</c:v>
                </c:pt>
                <c:pt idx="3534">
                  <c:v>1.000176623861158</c:v>
                </c:pt>
                <c:pt idx="3535">
                  <c:v>1.0001762226090978</c:v>
                </c:pt>
                <c:pt idx="3536">
                  <c:v>1.000176569144968</c:v>
                </c:pt>
                <c:pt idx="3537">
                  <c:v>1.0001770615906791</c:v>
                </c:pt>
                <c:pt idx="3538">
                  <c:v>1.0001777364236881</c:v>
                </c:pt>
                <c:pt idx="3539">
                  <c:v>1.0001778093786085</c:v>
                </c:pt>
                <c:pt idx="3540">
                  <c:v>1.0001781194370165</c:v>
                </c:pt>
                <c:pt idx="3541">
                  <c:v>1.0001782653468563</c:v>
                </c:pt>
                <c:pt idx="3542">
                  <c:v>1.0001774810814681</c:v>
                </c:pt>
                <c:pt idx="3543">
                  <c:v>1.0001779552884467</c:v>
                </c:pt>
                <c:pt idx="3544">
                  <c:v>1.0001781741532085</c:v>
                </c:pt>
                <c:pt idx="3545">
                  <c:v>1.0001783018243162</c:v>
                </c:pt>
                <c:pt idx="3546">
                  <c:v>1.0001783565405062</c:v>
                </c:pt>
                <c:pt idx="3547">
                  <c:v>1.0001783930179646</c:v>
                </c:pt>
                <c:pt idx="3548">
                  <c:v>1.0001783930179646</c:v>
                </c:pt>
                <c:pt idx="3549">
                  <c:v>1.0001792502382754</c:v>
                </c:pt>
                <c:pt idx="3550">
                  <c:v>1.0001798338776349</c:v>
                </c:pt>
                <c:pt idx="3551">
                  <c:v>1.0001804175169944</c:v>
                </c:pt>
                <c:pt idx="3552">
                  <c:v>1.0001807093366741</c:v>
                </c:pt>
                <c:pt idx="3553">
                  <c:v>1.0001811105887353</c:v>
                </c:pt>
                <c:pt idx="3554">
                  <c:v>1.0001813476922237</c:v>
                </c:pt>
                <c:pt idx="3555">
                  <c:v>1.0001820225252349</c:v>
                </c:pt>
                <c:pt idx="3556">
                  <c:v>1.0001831350877621</c:v>
                </c:pt>
                <c:pt idx="3557">
                  <c:v>1.0001843023664798</c:v>
                </c:pt>
                <c:pt idx="3558">
                  <c:v>1.0001834816236321</c:v>
                </c:pt>
                <c:pt idx="3559">
                  <c:v>1.0001838099207736</c:v>
                </c:pt>
                <c:pt idx="3560">
                  <c:v>1.0001842294115624</c:v>
                </c:pt>
                <c:pt idx="3561">
                  <c:v>1.0001849771994886</c:v>
                </c:pt>
                <c:pt idx="3562">
                  <c:v>1.0001855790775813</c:v>
                </c:pt>
                <c:pt idx="3563">
                  <c:v>1.0001856885099594</c:v>
                </c:pt>
                <c:pt idx="3564">
                  <c:v>1.0001859438521801</c:v>
                </c:pt>
                <c:pt idx="3565">
                  <c:v>1.0001858708972609</c:v>
                </c:pt>
                <c:pt idx="3566">
                  <c:v>1.0001852507804398</c:v>
                </c:pt>
                <c:pt idx="3567">
                  <c:v>1.0001849589607603</c:v>
                </c:pt>
                <c:pt idx="3568">
                  <c:v>1.0001843023664798</c:v>
                </c:pt>
                <c:pt idx="3569">
                  <c:v>1.0001848312896502</c:v>
                </c:pt>
                <c:pt idx="3570">
                  <c:v>1.0001852872578998</c:v>
                </c:pt>
                <c:pt idx="3571">
                  <c:v>1.0001855243613926</c:v>
                </c:pt>
                <c:pt idx="3572">
                  <c:v>1.0001864362978889</c:v>
                </c:pt>
                <c:pt idx="3573">
                  <c:v>1.0001874211893098</c:v>
                </c:pt>
                <c:pt idx="3574">
                  <c:v>1.0001880960223173</c:v>
                </c:pt>
                <c:pt idx="3575">
                  <c:v>1.0001887708553281</c:v>
                </c:pt>
                <c:pt idx="3576">
                  <c:v>1.0001890444362782</c:v>
                </c:pt>
                <c:pt idx="3577">
                  <c:v>1.0001889350038982</c:v>
                </c:pt>
                <c:pt idx="3578">
                  <c:v>1.0001894821657962</c:v>
                </c:pt>
                <c:pt idx="3579">
                  <c:v>1.0001906312057851</c:v>
                </c:pt>
                <c:pt idx="3580">
                  <c:v>1.0001910142191131</c:v>
                </c:pt>
                <c:pt idx="3581">
                  <c:v>1.0001907223994333</c:v>
                </c:pt>
                <c:pt idx="3582">
                  <c:v>1.0001913242775242</c:v>
                </c:pt>
                <c:pt idx="3583">
                  <c:v>1.0001913607549826</c:v>
                </c:pt>
                <c:pt idx="3584">
                  <c:v>1.0001918714394238</c:v>
                </c:pt>
                <c:pt idx="3585">
                  <c:v>1.0001927286597341</c:v>
                </c:pt>
                <c:pt idx="3586">
                  <c:v>1.0001933670152818</c:v>
                </c:pt>
                <c:pt idx="3587">
                  <c:v>1.0001946619651114</c:v>
                </c:pt>
                <c:pt idx="3588">
                  <c:v>1.0001951544108221</c:v>
                </c:pt>
                <c:pt idx="3589">
                  <c:v>1.0001958657212917</c:v>
                </c:pt>
                <c:pt idx="3590">
                  <c:v>1.0001962304958898</c:v>
                </c:pt>
                <c:pt idx="3591">
                  <c:v>1.00019643112192</c:v>
                </c:pt>
                <c:pt idx="3592">
                  <c:v>1.0001975619231804</c:v>
                </c:pt>
                <c:pt idx="3593">
                  <c:v>1.0001973248196887</c:v>
                </c:pt>
                <c:pt idx="3594">
                  <c:v>1.0001975254457207</c:v>
                </c:pt>
                <c:pt idx="3595">
                  <c:v>1.0001981273238081</c:v>
                </c:pt>
                <c:pt idx="3596">
                  <c:v>1.0001986562469776</c:v>
                </c:pt>
                <c:pt idx="3597">
                  <c:v>1.0001989298279281</c:v>
                </c:pt>
                <c:pt idx="3598">
                  <c:v>1.000199075737767</c:v>
                </c:pt>
                <c:pt idx="3599">
                  <c:v>1.0001991486926858</c:v>
                </c:pt>
                <c:pt idx="3600">
                  <c:v>1.0001991851701455</c:v>
                </c:pt>
                <c:pt idx="3601">
                  <c:v>1.0002004618812486</c:v>
                </c:pt>
                <c:pt idx="3602">
                  <c:v>1.0002014650113951</c:v>
                </c:pt>
                <c:pt idx="3603">
                  <c:v>1.0002021580831344</c:v>
                </c:pt>
                <c:pt idx="3604">
                  <c:v>1.0002025046190055</c:v>
                </c:pt>
                <c:pt idx="3605">
                  <c:v>1.000202468141546</c:v>
                </c:pt>
                <c:pt idx="3606">
                  <c:v>1.0002021945605943</c:v>
                </c:pt>
                <c:pt idx="3607">
                  <c:v>1.0002022127993238</c:v>
                </c:pt>
                <c:pt idx="3608">
                  <c:v>1.0002020121732944</c:v>
                </c:pt>
                <c:pt idx="3609">
                  <c:v>1.0002022127993238</c:v>
                </c:pt>
                <c:pt idx="3610">
                  <c:v>1.0002032888843917</c:v>
                </c:pt>
                <c:pt idx="3611">
                  <c:v>1.0002038360462941</c:v>
                </c:pt>
                <c:pt idx="3612">
                  <c:v>1.0002043649694619</c:v>
                </c:pt>
                <c:pt idx="3613">
                  <c:v>1.0002046385504118</c:v>
                </c:pt>
                <c:pt idx="3614">
                  <c:v>1.000205039802472</c:v>
                </c:pt>
                <c:pt idx="3615">
                  <c:v>1.000205495770722</c:v>
                </c:pt>
                <c:pt idx="3616">
                  <c:v>1.0002062435586498</c:v>
                </c:pt>
                <c:pt idx="3617">
                  <c:v>1.0002066265719802</c:v>
                </c:pt>
                <c:pt idx="3618">
                  <c:v>1.0002068089592802</c:v>
                </c:pt>
                <c:pt idx="3619">
                  <c:v>1.0002077026570493</c:v>
                </c:pt>
                <c:pt idx="3620">
                  <c:v>1.0002083957287886</c:v>
                </c:pt>
                <c:pt idx="3621">
                  <c:v>1.0002083957287886</c:v>
                </c:pt>
                <c:pt idx="3622">
                  <c:v>1.0002080127154578</c:v>
                </c:pt>
                <c:pt idx="3623">
                  <c:v>1.0002078485668906</c:v>
                </c:pt>
                <c:pt idx="3624">
                  <c:v>1.0002076479408595</c:v>
                </c:pt>
                <c:pt idx="3625">
                  <c:v>1.0002078850443492</c:v>
                </c:pt>
                <c:pt idx="3626">
                  <c:v>1.000208030954189</c:v>
                </c:pt>
                <c:pt idx="3627">
                  <c:v>1.0002092164716379</c:v>
                </c:pt>
                <c:pt idx="3628">
                  <c:v>1.0002103655116281</c:v>
                </c:pt>
                <c:pt idx="3629">
                  <c:v>1.0002107850024158</c:v>
                </c:pt>
                <c:pt idx="3630">
                  <c:v>1.0002105478989267</c:v>
                </c:pt>
                <c:pt idx="3631">
                  <c:v>1.0002105114214681</c:v>
                </c:pt>
                <c:pt idx="3632">
                  <c:v>1.0002113321643158</c:v>
                </c:pt>
                <c:pt idx="3633">
                  <c:v>1.0002117698938373</c:v>
                </c:pt>
                <c:pt idx="3634">
                  <c:v>1.0002119887585961</c:v>
                </c:pt>
                <c:pt idx="3635">
                  <c:v>1.000212955411286</c:v>
                </c:pt>
                <c:pt idx="3636">
                  <c:v>1.0002138673477841</c:v>
                </c:pt>
                <c:pt idx="3637">
                  <c:v>1.0002148340004726</c:v>
                </c:pt>
                <c:pt idx="3638">
                  <c:v>1.0002148340004726</c:v>
                </c:pt>
                <c:pt idx="3639">
                  <c:v>1.0002151075814225</c:v>
                </c:pt>
                <c:pt idx="3640">
                  <c:v>1.0002163478150614</c:v>
                </c:pt>
                <c:pt idx="3641">
                  <c:v>1.00021782515219</c:v>
                </c:pt>
                <c:pt idx="3642">
                  <c:v>1.0002181169718714</c:v>
                </c:pt>
                <c:pt idx="3643">
                  <c:v>1.0002179710620318</c:v>
                </c:pt>
                <c:pt idx="3644">
                  <c:v>1.0002179893007626</c:v>
                </c:pt>
                <c:pt idx="3645">
                  <c:v>1.0002178981071099</c:v>
                </c:pt>
                <c:pt idx="3646">
                  <c:v>1.0002189377147201</c:v>
                </c:pt>
                <c:pt idx="3647">
                  <c:v>1.0002192112956678</c:v>
                </c:pt>
                <c:pt idx="3648">
                  <c:v>1.0002196125477278</c:v>
                </c:pt>
                <c:pt idx="3649">
                  <c:v>1.0002210716461268</c:v>
                </c:pt>
                <c:pt idx="3650">
                  <c:v>1.0002213634658068</c:v>
                </c:pt>
                <c:pt idx="3651">
                  <c:v>1.0002216552854828</c:v>
                </c:pt>
                <c:pt idx="3652">
                  <c:v>1.0002216552854828</c:v>
                </c:pt>
                <c:pt idx="3653">
                  <c:v>1.000222129492466</c:v>
                </c:pt>
                <c:pt idx="3654">
                  <c:v>1.0002225854607161</c:v>
                </c:pt>
                <c:pt idx="3655">
                  <c:v>1.0002229137578553</c:v>
                </c:pt>
                <c:pt idx="3656">
                  <c:v>1.0002240445591126</c:v>
                </c:pt>
                <c:pt idx="3657">
                  <c:v>1.0002246281984724</c:v>
                </c:pt>
                <c:pt idx="3658">
                  <c:v>1.0002243910949808</c:v>
                </c:pt>
                <c:pt idx="3659">
                  <c:v>1.0002243910949808</c:v>
                </c:pt>
                <c:pt idx="3660">
                  <c:v>1.0002253395089431</c:v>
                </c:pt>
                <c:pt idx="3661">
                  <c:v>1.0002260143419524</c:v>
                </c:pt>
                <c:pt idx="3662">
                  <c:v>1.0002269080397215</c:v>
                </c:pt>
                <c:pt idx="3663">
                  <c:v>1.0002268350848016</c:v>
                </c:pt>
                <c:pt idx="3664">
                  <c:v>1.0002279111698709</c:v>
                </c:pt>
                <c:pt idx="3665">
                  <c:v>1.0002286224803398</c:v>
                </c:pt>
                <c:pt idx="3666">
                  <c:v>1.0002282212282803</c:v>
                </c:pt>
                <c:pt idx="3667">
                  <c:v>1.0002280388409799</c:v>
                </c:pt>
                <c:pt idx="3668">
                  <c:v>1.0002279294086027</c:v>
                </c:pt>
                <c:pt idx="3669">
                  <c:v>1.0002278929311406</c:v>
                </c:pt>
                <c:pt idx="3670">
                  <c:v>1.0002284400930399</c:v>
                </c:pt>
                <c:pt idx="3671">
                  <c:v>1.0002291878809679</c:v>
                </c:pt>
                <c:pt idx="3672">
                  <c:v>1.0002300998174678</c:v>
                </c:pt>
                <c:pt idx="3673">
                  <c:v>1.0002307928892078</c:v>
                </c:pt>
                <c:pt idx="3674">
                  <c:v>1.0002311576638077</c:v>
                </c:pt>
                <c:pt idx="3675">
                  <c:v>1.0002314677222175</c:v>
                </c:pt>
                <c:pt idx="3676">
                  <c:v>1.0002320331228469</c:v>
                </c:pt>
                <c:pt idx="3677">
                  <c:v>1.0002325073298264</c:v>
                </c:pt>
                <c:pt idx="3678">
                  <c:v>1.000233364550136</c:v>
                </c:pt>
                <c:pt idx="3679">
                  <c:v>1.0002338205183861</c:v>
                </c:pt>
                <c:pt idx="3680">
                  <c:v>1.0002342400091719</c:v>
                </c:pt>
                <c:pt idx="3681">
                  <c:v>1.0002342582479022</c:v>
                </c:pt>
                <c:pt idx="3682">
                  <c:v>1.0002349148421839</c:v>
                </c:pt>
                <c:pt idx="3683">
                  <c:v>1.0002356079139236</c:v>
                </c:pt>
                <c:pt idx="3684">
                  <c:v>1.0002368846250225</c:v>
                </c:pt>
                <c:pt idx="3685">
                  <c:v>1.0002381066199315</c:v>
                </c:pt>
                <c:pt idx="3686">
                  <c:v>1.0002392191824581</c:v>
                </c:pt>
                <c:pt idx="3687">
                  <c:v>1.00023980282182</c:v>
                </c:pt>
                <c:pt idx="3688">
                  <c:v>1.000240623564669</c:v>
                </c:pt>
                <c:pt idx="3689">
                  <c:v>1.0002410430554578</c:v>
                </c:pt>
                <c:pt idx="3690">
                  <c:v>1.0002415902173578</c:v>
                </c:pt>
                <c:pt idx="3691">
                  <c:v>1.0002428122122671</c:v>
                </c:pt>
                <c:pt idx="3692">
                  <c:v>1.0002431222706767</c:v>
                </c:pt>
                <c:pt idx="3693">
                  <c:v>1.0002429398833796</c:v>
                </c:pt>
                <c:pt idx="3694">
                  <c:v>1.0002429763608389</c:v>
                </c:pt>
                <c:pt idx="3695">
                  <c:v>1.0002440524459058</c:v>
                </c:pt>
                <c:pt idx="3696">
                  <c:v>1.0002443625043156</c:v>
                </c:pt>
                <c:pt idx="3697">
                  <c:v>1.0002455115443045</c:v>
                </c:pt>
                <c:pt idx="3698">
                  <c:v>1.0002468429715941</c:v>
                </c:pt>
                <c:pt idx="3699">
                  <c:v>1.0002477184306326</c:v>
                </c:pt>
                <c:pt idx="3700">
                  <c:v>1.0002483567861817</c:v>
                </c:pt>
                <c:pt idx="3701">
                  <c:v>1.0002482473538019</c:v>
                </c:pt>
                <c:pt idx="3702">
                  <c:v>1.0002487215607834</c:v>
                </c:pt>
                <c:pt idx="3703">
                  <c:v>1.000248666844592</c:v>
                </c:pt>
                <c:pt idx="3704">
                  <c:v>1.0002492687226812</c:v>
                </c:pt>
                <c:pt idx="3705">
                  <c:v>1.0002499982718802</c:v>
                </c:pt>
                <c:pt idx="3706">
                  <c:v>1.0002506001499698</c:v>
                </c:pt>
                <c:pt idx="3707">
                  <c:v>1.0002498706007705</c:v>
                </c:pt>
                <c:pt idx="3708">
                  <c:v>1.0002498523620398</c:v>
                </c:pt>
                <c:pt idx="3709">
                  <c:v>1.0002498706007705</c:v>
                </c:pt>
                <c:pt idx="3710">
                  <c:v>1.0002499617944205</c:v>
                </c:pt>
                <c:pt idx="3711">
                  <c:v>1.0002505819112431</c:v>
                </c:pt>
                <c:pt idx="3712">
                  <c:v>1.0002521686807515</c:v>
                </c:pt>
                <c:pt idx="3713">
                  <c:v>1.0002529894235999</c:v>
                </c:pt>
                <c:pt idx="3714">
                  <c:v>1.0002533906756574</c:v>
                </c:pt>
                <c:pt idx="3715">
                  <c:v>1.0002546673867561</c:v>
                </c:pt>
                <c:pt idx="3716">
                  <c:v>1.0002547950578644</c:v>
                </c:pt>
                <c:pt idx="3717">
                  <c:v>1.0002558711429361</c:v>
                </c:pt>
                <c:pt idx="3718">
                  <c:v>1.0002561447238867</c:v>
                </c:pt>
                <c:pt idx="3719">
                  <c:v>1.0002562906337247</c:v>
                </c:pt>
                <c:pt idx="3720">
                  <c:v>1.0002563635886461</c:v>
                </c:pt>
                <c:pt idx="3721">
                  <c:v>1.0002561994400747</c:v>
                </c:pt>
                <c:pt idx="3722">
                  <c:v>1.0002573849575254</c:v>
                </c:pt>
                <c:pt idx="3723">
                  <c:v>1.0002583333714827</c:v>
                </c:pt>
                <c:pt idx="3724">
                  <c:v>1.0002586799073525</c:v>
                </c:pt>
                <c:pt idx="3725">
                  <c:v>1.0002598654248021</c:v>
                </c:pt>
                <c:pt idx="3726">
                  <c:v>1.0002607408838404</c:v>
                </c:pt>
                <c:pt idx="3727">
                  <c:v>1.00026148867177</c:v>
                </c:pt>
                <c:pt idx="3728">
                  <c:v>1.0002619993562101</c:v>
                </c:pt>
                <c:pt idx="3729">
                  <c:v>1.0002634037384182</c:v>
                </c:pt>
                <c:pt idx="3730">
                  <c:v>1.0002635861257181</c:v>
                </c:pt>
                <c:pt idx="3731">
                  <c:v>1.0002638961841261</c:v>
                </c:pt>
                <c:pt idx="3732">
                  <c:v>1.000264060332696</c:v>
                </c:pt>
                <c:pt idx="3733">
                  <c:v>1.000264680449515</c:v>
                </c:pt>
                <c:pt idx="3734">
                  <c:v>1.0002655011923662</c:v>
                </c:pt>
                <c:pt idx="3735">
                  <c:v>1.0002661577866456</c:v>
                </c:pt>
                <c:pt idx="3736">
                  <c:v>1.0002662307415655</c:v>
                </c:pt>
                <c:pt idx="3737">
                  <c:v>1.0002665225612468</c:v>
                </c:pt>
                <c:pt idx="3738">
                  <c:v>1.0002664860837853</c:v>
                </c:pt>
                <c:pt idx="3739">
                  <c:v>1.0002671062006061</c:v>
                </c:pt>
                <c:pt idx="3740">
                  <c:v>1.0002680363758341</c:v>
                </c:pt>
                <c:pt idx="3741">
                  <c:v>1.0002690395059828</c:v>
                </c:pt>
                <c:pt idx="3742">
                  <c:v>1.000269240132011</c:v>
                </c:pt>
                <c:pt idx="3743">
                  <c:v>1.0002698967262922</c:v>
                </c:pt>
                <c:pt idx="3744">
                  <c:v>1.000270753946602</c:v>
                </c:pt>
                <c:pt idx="3745">
                  <c:v>1.0002716658830999</c:v>
                </c:pt>
                <c:pt idx="3746">
                  <c:v>1.0002718482703998</c:v>
                </c:pt>
                <c:pt idx="3747">
                  <c:v>1.0002727966843594</c:v>
                </c:pt>
                <c:pt idx="3748">
                  <c:v>1.0002734897561001</c:v>
                </c:pt>
                <c:pt idx="3749">
                  <c:v>1.0002740369179979</c:v>
                </c:pt>
                <c:pt idx="3750">
                  <c:v>1.0002740916341866</c:v>
                </c:pt>
                <c:pt idx="3751">
                  <c:v>1.0002746935122762</c:v>
                </c:pt>
                <c:pt idx="3752">
                  <c:v>1.0002746752735479</c:v>
                </c:pt>
                <c:pt idx="3753">
                  <c:v>1.0002755142551281</c:v>
                </c:pt>
                <c:pt idx="3754">
                  <c:v>1.0002766268176559</c:v>
                </c:pt>
                <c:pt idx="3755">
                  <c:v>1.0002769186373357</c:v>
                </c:pt>
                <c:pt idx="3756">
                  <c:v>1.0002780494385961</c:v>
                </c:pt>
                <c:pt idx="3757">
                  <c:v>1.0002784506906544</c:v>
                </c:pt>
                <c:pt idx="3758">
                  <c:v>1.000279125523664</c:v>
                </c:pt>
                <c:pt idx="3759">
                  <c:v>1.0002794720595334</c:v>
                </c:pt>
                <c:pt idx="3760">
                  <c:v>1.0002794538208033</c:v>
                </c:pt>
                <c:pt idx="3761">
                  <c:v>1.0002802563249218</c:v>
                </c:pt>
                <c:pt idx="3762">
                  <c:v>1.0002813141712621</c:v>
                </c:pt>
                <c:pt idx="3763">
                  <c:v>1.0002824632112537</c:v>
                </c:pt>
                <c:pt idx="3764">
                  <c:v>1.0002824632112537</c:v>
                </c:pt>
                <c:pt idx="3765">
                  <c:v>1.0002835028188601</c:v>
                </c:pt>
                <c:pt idx="3766">
                  <c:v>1.0002836852061596</c:v>
                </c:pt>
                <c:pt idx="3767">
                  <c:v>1.000284141174409</c:v>
                </c:pt>
                <c:pt idx="3768">
                  <c:v>1.0002843235617107</c:v>
                </c:pt>
                <c:pt idx="3769">
                  <c:v>1.0002846883363086</c:v>
                </c:pt>
                <c:pt idx="3770">
                  <c:v>1.0002846700975778</c:v>
                </c:pt>
                <c:pt idx="3771">
                  <c:v>1.0002851260658303</c:v>
                </c:pt>
                <c:pt idx="3772">
                  <c:v>1.0002860744797881</c:v>
                </c:pt>
                <c:pt idx="3773">
                  <c:v>1.0002874241458091</c:v>
                </c:pt>
                <c:pt idx="3774">
                  <c:v>1.0002883543210361</c:v>
                </c:pt>
                <c:pt idx="3775">
                  <c:v>1.0002892844962643</c:v>
                </c:pt>
                <c:pt idx="3776">
                  <c:v>1.000290068761654</c:v>
                </c:pt>
                <c:pt idx="3777">
                  <c:v>1.000290141716575</c:v>
                </c:pt>
                <c:pt idx="3778">
                  <c:v>1.0002914549051318</c:v>
                </c:pt>
                <c:pt idx="3779">
                  <c:v>1.0002921114994117</c:v>
                </c:pt>
                <c:pt idx="3780">
                  <c:v>1.0002924762740115</c:v>
                </c:pt>
                <c:pt idx="3781">
                  <c:v>1.0002936253139998</c:v>
                </c:pt>
                <c:pt idx="3782">
                  <c:v>1.0002942636695498</c:v>
                </c:pt>
                <c:pt idx="3783">
                  <c:v>1.0002960145876278</c:v>
                </c:pt>
                <c:pt idx="3784">
                  <c:v>1.0002977655057081</c:v>
                </c:pt>
                <c:pt idx="3785">
                  <c:v>1.0002991516491835</c:v>
                </c:pt>
                <c:pt idx="3786">
                  <c:v>1.0002998811983839</c:v>
                </c:pt>
                <c:pt idx="3787">
                  <c:v>1.000300811373614</c:v>
                </c:pt>
                <c:pt idx="3788">
                  <c:v>1.000301577400273</c:v>
                </c:pt>
                <c:pt idx="3789">
                  <c:v>1.0003023981431218</c:v>
                </c:pt>
                <c:pt idx="3790">
                  <c:v>1.0003030182599402</c:v>
                </c:pt>
                <c:pt idx="3791">
                  <c:v>1.0003031276923215</c:v>
                </c:pt>
                <c:pt idx="3792">
                  <c:v>1.0003034195120013</c:v>
                </c:pt>
                <c:pt idx="3793">
                  <c:v>1.0003044044034204</c:v>
                </c:pt>
                <c:pt idx="3794">
                  <c:v>1.0003054257723001</c:v>
                </c:pt>
                <c:pt idx="3795">
                  <c:v>1.0003060641278489</c:v>
                </c:pt>
                <c:pt idx="3796">
                  <c:v>1.0003064836186384</c:v>
                </c:pt>
                <c:pt idx="3797">
                  <c:v>1.000307432032598</c:v>
                </c:pt>
                <c:pt idx="3798">
                  <c:v>1.0003081433430669</c:v>
                </c:pt>
                <c:pt idx="3799">
                  <c:v>1.0003088181760764</c:v>
                </c:pt>
                <c:pt idx="3800">
                  <c:v>1.0003098942611455</c:v>
                </c:pt>
                <c:pt idx="3801">
                  <c:v>1.0003109521074838</c:v>
                </c:pt>
                <c:pt idx="3802">
                  <c:v>1.0003110068236742</c:v>
                </c:pt>
                <c:pt idx="3803">
                  <c:v>1.0003125753544528</c:v>
                </c:pt>
                <c:pt idx="3804">
                  <c:v>1.0003134143360337</c:v>
                </c:pt>
                <c:pt idx="3805">
                  <c:v>1.0003147822407799</c:v>
                </c:pt>
                <c:pt idx="3806">
                  <c:v>1.0003151834928405</c:v>
                </c:pt>
                <c:pt idx="3807">
                  <c:v>1.0003152199703005</c:v>
                </c:pt>
                <c:pt idx="3808">
                  <c:v>1.00031571241601</c:v>
                </c:pt>
                <c:pt idx="3809">
                  <c:v>1.0003162595779096</c:v>
                </c:pt>
                <c:pt idx="3810">
                  <c:v>1.0003172991855187</c:v>
                </c:pt>
                <c:pt idx="3811">
                  <c:v>1.0003180469734481</c:v>
                </c:pt>
                <c:pt idx="3812">
                  <c:v>1.0003181564058281</c:v>
                </c:pt>
                <c:pt idx="3813">
                  <c:v>1.0003188130001071</c:v>
                </c:pt>
                <c:pt idx="3814">
                  <c:v>1.0003200897112061</c:v>
                </c:pt>
                <c:pt idx="3815">
                  <c:v>1.0003210746026252</c:v>
                </c:pt>
                <c:pt idx="3816">
                  <c:v>1.0003212569899222</c:v>
                </c:pt>
                <c:pt idx="3817">
                  <c:v>1.0003216764807146</c:v>
                </c:pt>
                <c:pt idx="3818">
                  <c:v>1.0003222601200739</c:v>
                </c:pt>
                <c:pt idx="3819">
                  <c:v>1.0003229349530853</c:v>
                </c:pt>
                <c:pt idx="3820">
                  <c:v>1.00032348211498</c:v>
                </c:pt>
                <c:pt idx="3821">
                  <c:v>1.0003248317810021</c:v>
                </c:pt>
                <c:pt idx="3822">
                  <c:v>1.0003257072400398</c:v>
                </c:pt>
                <c:pt idx="3823">
                  <c:v>1.0003265644603501</c:v>
                </c:pt>
                <c:pt idx="3824">
                  <c:v>1.0003273669644694</c:v>
                </c:pt>
                <c:pt idx="3825">
                  <c:v>1.0003279870812887</c:v>
                </c:pt>
                <c:pt idx="3826">
                  <c:v>1.0003285889593778</c:v>
                </c:pt>
                <c:pt idx="3827">
                  <c:v>1.0003290996438179</c:v>
                </c:pt>
                <c:pt idx="3828">
                  <c:v>1.0003296103282557</c:v>
                </c:pt>
                <c:pt idx="3829">
                  <c:v>1.0003306864133259</c:v>
                </c:pt>
                <c:pt idx="3830">
                  <c:v>1.0003310511879258</c:v>
                </c:pt>
                <c:pt idx="3831">
                  <c:v>1.0003311059041158</c:v>
                </c:pt>
                <c:pt idx="3832">
                  <c:v>1.0003314706787161</c:v>
                </c:pt>
                <c:pt idx="3833">
                  <c:v>1.0003322549441038</c:v>
                </c:pt>
                <c:pt idx="3834">
                  <c:v>1.0003336046101234</c:v>
                </c:pt>
                <c:pt idx="3835">
                  <c:v>1.0003346259790018</c:v>
                </c:pt>
                <c:pt idx="3836">
                  <c:v>1.000335811496452</c:v>
                </c:pt>
                <c:pt idx="3837">
                  <c:v>1.0003364133745412</c:v>
                </c:pt>
                <c:pt idx="3838">
                  <c:v>1.0003369058202507</c:v>
                </c:pt>
                <c:pt idx="3839">
                  <c:v>1.0003372888335802</c:v>
                </c:pt>
                <c:pt idx="3840">
                  <c:v>1.0003379636665923</c:v>
                </c:pt>
                <c:pt idx="3841">
                  <c:v>1.0003387844094378</c:v>
                </c:pt>
                <c:pt idx="3842">
                  <c:v>1.0003392039002286</c:v>
                </c:pt>
                <c:pt idx="3843">
                  <c:v>1.000340170552918</c:v>
                </c:pt>
                <c:pt idx="3844">
                  <c:v>1.0003415019802082</c:v>
                </c:pt>
                <c:pt idx="3845">
                  <c:v>1.0003425963040053</c:v>
                </c:pt>
                <c:pt idx="3846">
                  <c:v>1.0003436906278038</c:v>
                </c:pt>
                <c:pt idx="3847">
                  <c:v>1.0003433988081238</c:v>
                </c:pt>
                <c:pt idx="3848">
                  <c:v>1.0003431617046361</c:v>
                </c:pt>
                <c:pt idx="3849">
                  <c:v>1.0003442013122439</c:v>
                </c:pt>
                <c:pt idx="3850">
                  <c:v>1.0003455509782642</c:v>
                </c:pt>
                <c:pt idx="3851">
                  <c:v>1.0003464811534917</c:v>
                </c:pt>
                <c:pt idx="3852">
                  <c:v>1.0003472289414221</c:v>
                </c:pt>
                <c:pt idx="3853">
                  <c:v>1.0003479402518922</c:v>
                </c:pt>
                <c:pt idx="3854">
                  <c:v>1.0003489616207724</c:v>
                </c:pt>
                <c:pt idx="3855">
                  <c:v>1.0003503477642479</c:v>
                </c:pt>
                <c:pt idx="3856">
                  <c:v>1.0003514603267791</c:v>
                </c:pt>
                <c:pt idx="3857">
                  <c:v>1.0003523722632763</c:v>
                </c:pt>
                <c:pt idx="3858">
                  <c:v>1.0003524999343862</c:v>
                </c:pt>
                <c:pt idx="3859">
                  <c:v>1.0003536489743754</c:v>
                </c:pt>
                <c:pt idx="3860">
                  <c:v>1.0003542143750046</c:v>
                </c:pt>
                <c:pt idx="3861">
                  <c:v>1.0003550351178541</c:v>
                </c:pt>
                <c:pt idx="3862">
                  <c:v>1.0003564030226026</c:v>
                </c:pt>
                <c:pt idx="3863">
                  <c:v>1.0003573879140217</c:v>
                </c:pt>
                <c:pt idx="3864">
                  <c:v>1.0003579350759229</c:v>
                </c:pt>
                <c:pt idx="3865">
                  <c:v>1.0003587558187705</c:v>
                </c:pt>
                <c:pt idx="3866">
                  <c:v>1.00035963127781</c:v>
                </c:pt>
                <c:pt idx="3867">
                  <c:v>1.0003605067368504</c:v>
                </c:pt>
                <c:pt idx="3868">
                  <c:v>1.0003606891241468</c:v>
                </c:pt>
                <c:pt idx="3869">
                  <c:v>1.0003611815698579</c:v>
                </c:pt>
                <c:pt idx="3870">
                  <c:v>1.0003624035647671</c:v>
                </c:pt>
                <c:pt idx="3871">
                  <c:v>1.0003638079469759</c:v>
                </c:pt>
                <c:pt idx="3872">
                  <c:v>1.000364701644745</c:v>
                </c:pt>
                <c:pt idx="3873">
                  <c:v>1.0003654859101339</c:v>
                </c:pt>
                <c:pt idx="3874">
                  <c:v>1.000367072679643</c:v>
                </c:pt>
                <c:pt idx="3875">
                  <c:v>1.0003676563190018</c:v>
                </c:pt>
                <c:pt idx="3876">
                  <c:v>1.0003679298999535</c:v>
                </c:pt>
                <c:pt idx="3877">
                  <c:v>1.0003684041069321</c:v>
                </c:pt>
                <c:pt idx="3878">
                  <c:v>1.0003691883723198</c:v>
                </c:pt>
                <c:pt idx="3879">
                  <c:v>1.0003699908764399</c:v>
                </c:pt>
                <c:pt idx="3880">
                  <c:v>1.0003707204256393</c:v>
                </c:pt>
                <c:pt idx="3881">
                  <c:v>1.0003720518529284</c:v>
                </c:pt>
                <c:pt idx="3882">
                  <c:v>1.0003730185056172</c:v>
                </c:pt>
                <c:pt idx="3883">
                  <c:v>1.0003737662935481</c:v>
                </c:pt>
                <c:pt idx="3884">
                  <c:v>1.000374878856076</c:v>
                </c:pt>
                <c:pt idx="3885">
                  <c:v>1.0003754442567077</c:v>
                </c:pt>
                <c:pt idx="3886">
                  <c:v>1.0003763379544726</c:v>
                </c:pt>
                <c:pt idx="3887">
                  <c:v>1.0003774687557359</c:v>
                </c:pt>
                <c:pt idx="3888">
                  <c:v>1.0003780341563642</c:v>
                </c:pt>
                <c:pt idx="3889">
                  <c:v>1.000378982570322</c:v>
                </c:pt>
                <c:pt idx="3890">
                  <c:v>1.0003795662096813</c:v>
                </c:pt>
                <c:pt idx="3891">
                  <c:v>1.0003801680877722</c:v>
                </c:pt>
                <c:pt idx="3892">
                  <c:v>1.0003806970109386</c:v>
                </c:pt>
                <c:pt idx="3893">
                  <c:v>1.0003820466769606</c:v>
                </c:pt>
                <c:pt idx="3894">
                  <c:v>1.0003827397487004</c:v>
                </c:pt>
                <c:pt idx="3895">
                  <c:v>1.0003834692978981</c:v>
                </c:pt>
                <c:pt idx="3896">
                  <c:v>1.000384454189317</c:v>
                </c:pt>
                <c:pt idx="3897">
                  <c:v>1.0003859497651761</c:v>
                </c:pt>
                <c:pt idx="3898">
                  <c:v>1.0003877736381741</c:v>
                </c:pt>
                <c:pt idx="3899">
                  <c:v>1.0003894698400639</c:v>
                </c:pt>
                <c:pt idx="3900">
                  <c:v>1.0003895975111718</c:v>
                </c:pt>
                <c:pt idx="3901">
                  <c:v>1.0003904000152914</c:v>
                </c:pt>
                <c:pt idx="3902">
                  <c:v>1.0003910018933808</c:v>
                </c:pt>
                <c:pt idx="3903">
                  <c:v>1.0003915125778198</c:v>
                </c:pt>
                <c:pt idx="3904">
                  <c:v>1.0003926251403494</c:v>
                </c:pt>
                <c:pt idx="3905">
                  <c:v>1.0003946861168374</c:v>
                </c:pt>
                <c:pt idx="3906">
                  <c:v>1.0003960540215864</c:v>
                </c:pt>
                <c:pt idx="3907">
                  <c:v>1.0003969112418953</c:v>
                </c:pt>
                <c:pt idx="3908">
                  <c:v>1.0003971301066561</c:v>
                </c:pt>
                <c:pt idx="3909">
                  <c:v>1.0003979326107761</c:v>
                </c:pt>
                <c:pt idx="3910">
                  <c:v>1.0003984797726739</c:v>
                </c:pt>
                <c:pt idx="3911">
                  <c:v>1.0003987351148924</c:v>
                </c:pt>
                <c:pt idx="3912">
                  <c:v>1.0003990816507635</c:v>
                </c:pt>
                <c:pt idx="3913">
                  <c:v>1.0003990451733034</c:v>
                </c:pt>
                <c:pt idx="3914">
                  <c:v>1.0003995558577432</c:v>
                </c:pt>
                <c:pt idx="3915">
                  <c:v>1.0004011973434401</c:v>
                </c:pt>
                <c:pt idx="3916">
                  <c:v>1.0004023463834304</c:v>
                </c:pt>
                <c:pt idx="3917">
                  <c:v>1.0004034589459594</c:v>
                </c:pt>
                <c:pt idx="3918">
                  <c:v>1.0004040425853178</c:v>
                </c:pt>
                <c:pt idx="3919">
                  <c:v>1.0004053192964177</c:v>
                </c:pt>
                <c:pt idx="3920">
                  <c:v>1.0004062494716468</c:v>
                </c:pt>
                <c:pt idx="3921">
                  <c:v>1.0004073437954457</c:v>
                </c:pt>
                <c:pt idx="3922">
                  <c:v>1.0004088940874938</c:v>
                </c:pt>
                <c:pt idx="3923">
                  <c:v>1.0004099701725635</c:v>
                </c:pt>
                <c:pt idx="3924">
                  <c:v>1.0004111739287442</c:v>
                </c:pt>
                <c:pt idx="3925">
                  <c:v>1.0004123959236513</c:v>
                </c:pt>
                <c:pt idx="3926">
                  <c:v>1.0004129430855524</c:v>
                </c:pt>
                <c:pt idx="3927">
                  <c:v>1.0004136908734798</c:v>
                </c:pt>
                <c:pt idx="3928">
                  <c:v>1.0004143657064895</c:v>
                </c:pt>
                <c:pt idx="3929">
                  <c:v>1.0004150223007704</c:v>
                </c:pt>
                <c:pt idx="3930">
                  <c:v>1.0004162990118675</c:v>
                </c:pt>
                <c:pt idx="3931">
                  <c:v>1.0004174845293181</c:v>
                </c:pt>
                <c:pt idx="3932">
                  <c:v>1.0004186882854937</c:v>
                </c:pt>
                <c:pt idx="3933">
                  <c:v>1.0004197826092938</c:v>
                </c:pt>
                <c:pt idx="3934">
                  <c:v>1.0004212781851507</c:v>
                </c:pt>
                <c:pt idx="3935">
                  <c:v>1.0004220259730823</c:v>
                </c:pt>
                <c:pt idx="3936">
                  <c:v>1.0004231750130712</c:v>
                </c:pt>
                <c:pt idx="3937">
                  <c:v>1.0004242693368699</c:v>
                </c:pt>
                <c:pt idx="3938">
                  <c:v>1.0004259290613007</c:v>
                </c:pt>
                <c:pt idx="3939">
                  <c:v>1.0004274428758875</c:v>
                </c:pt>
                <c:pt idx="3940">
                  <c:v>1.0004289931679358</c:v>
                </c:pt>
                <c:pt idx="3941">
                  <c:v>1.0004298139107852</c:v>
                </c:pt>
                <c:pt idx="3942">
                  <c:v>1.000430981189504</c:v>
                </c:pt>
                <c:pt idx="3943">
                  <c:v>1.000431473635214</c:v>
                </c:pt>
                <c:pt idx="3944">
                  <c:v>1.0004323490942528</c:v>
                </c:pt>
                <c:pt idx="3945">
                  <c:v>1.0004327868237741</c:v>
                </c:pt>
                <c:pt idx="3946">
                  <c:v>1.00043399057995</c:v>
                </c:pt>
                <c:pt idx="3947">
                  <c:v>1.0004351213812135</c:v>
                </c:pt>
                <c:pt idx="3948">
                  <c:v>1.0004365622408791</c:v>
                </c:pt>
                <c:pt idx="3949">
                  <c:v>1.000437474177378</c:v>
                </c:pt>
                <c:pt idx="3950">
                  <c:v>1.0004387144110169</c:v>
                </c:pt>
                <c:pt idx="3951">
                  <c:v>1.0004396445862462</c:v>
                </c:pt>
                <c:pt idx="3952">
                  <c:v>1.0004413955043225</c:v>
                </c:pt>
                <c:pt idx="3953">
                  <c:v>1.0004425080668555</c:v>
                </c:pt>
                <c:pt idx="3954">
                  <c:v>1.0004441313138221</c:v>
                </c:pt>
                <c:pt idx="3955">
                  <c:v>1.0004451526827021</c:v>
                </c:pt>
                <c:pt idx="3956">
                  <c:v>1.0004456816058707</c:v>
                </c:pt>
                <c:pt idx="3957">
                  <c:v>1.00044683064586</c:v>
                </c:pt>
                <c:pt idx="3958">
                  <c:v>1.0004486180413978</c:v>
                </c:pt>
                <c:pt idx="3959">
                  <c:v>1.0004497853201153</c:v>
                </c:pt>
                <c:pt idx="3960">
                  <c:v>1.0004510620312161</c:v>
                </c:pt>
                <c:pt idx="3961">
                  <c:v>1.0004523387423145</c:v>
                </c:pt>
                <c:pt idx="3962">
                  <c:v>1.0004537796019841</c:v>
                </c:pt>
                <c:pt idx="3963">
                  <c:v>1.0004544179575328</c:v>
                </c:pt>
                <c:pt idx="3964">
                  <c:v>1.0004551110292721</c:v>
                </c:pt>
                <c:pt idx="3965">
                  <c:v>1.0004558588172021</c:v>
                </c:pt>
                <c:pt idx="3966">
                  <c:v>1.0004564971727508</c:v>
                </c:pt>
                <c:pt idx="3967">
                  <c:v>1.0004573361543301</c:v>
                </c:pt>
                <c:pt idx="3968">
                  <c:v>1.0004586128654278</c:v>
                </c:pt>
                <c:pt idx="3969">
                  <c:v>1.000459999008908</c:v>
                </c:pt>
                <c:pt idx="3970">
                  <c:v>1.0004608927066758</c:v>
                </c:pt>
                <c:pt idx="3971">
                  <c:v>1.000462224133966</c:v>
                </c:pt>
                <c:pt idx="3972">
                  <c:v>1.0004633002190331</c:v>
                </c:pt>
                <c:pt idx="3973">
                  <c:v>1.000463956813314</c:v>
                </c:pt>
                <c:pt idx="3974">
                  <c:v>1.0004641939168037</c:v>
                </c:pt>
                <c:pt idx="3975">
                  <c:v>1.0004653794342526</c:v>
                </c:pt>
                <c:pt idx="3976">
                  <c:v>1.0004662001771001</c:v>
                </c:pt>
                <c:pt idx="3977">
                  <c:v>1.0004669297263031</c:v>
                </c:pt>
                <c:pt idx="3978">
                  <c:v>1.0004680605275602</c:v>
                </c:pt>
                <c:pt idx="3979">
                  <c:v>1.0004691548513591</c:v>
                </c:pt>
                <c:pt idx="3980">
                  <c:v>1.0004700120716679</c:v>
                </c:pt>
                <c:pt idx="3981">
                  <c:v>1.0004711063954674</c:v>
                </c:pt>
                <c:pt idx="3982">
                  <c:v>1.0004719088995866</c:v>
                </c:pt>
                <c:pt idx="3983">
                  <c:v>1.0004733497592553</c:v>
                </c:pt>
                <c:pt idx="3984">
                  <c:v>1.0004749365287653</c:v>
                </c:pt>
                <c:pt idx="3985">
                  <c:v>1.0004757025554232</c:v>
                </c:pt>
                <c:pt idx="3986">
                  <c:v>1.0004765597757339</c:v>
                </c:pt>
                <c:pt idx="3987">
                  <c:v>1.0004775629058829</c:v>
                </c:pt>
                <c:pt idx="3988">
                  <c:v>1.0004793138239598</c:v>
                </c:pt>
                <c:pt idx="3989">
                  <c:v>1.000481228890608</c:v>
                </c:pt>
                <c:pt idx="3990">
                  <c:v>1.0004823961693268</c:v>
                </c:pt>
                <c:pt idx="3991">
                  <c:v>1.0004830710023362</c:v>
                </c:pt>
                <c:pt idx="3992">
                  <c:v>1.0004847124880338</c:v>
                </c:pt>
                <c:pt idx="3993">
                  <c:v>1.0004862627800832</c:v>
                </c:pt>
                <c:pt idx="3994">
                  <c:v>1.0004870470454728</c:v>
                </c:pt>
                <c:pt idx="3995">
                  <c:v>1.0004880501756217</c:v>
                </c:pt>
                <c:pt idx="3996">
                  <c:v>1.0004892356930706</c:v>
                </c:pt>
                <c:pt idx="3997">
                  <c:v>1.0004902388232197</c:v>
                </c:pt>
                <c:pt idx="3998">
                  <c:v>1.000491369624477</c:v>
                </c:pt>
                <c:pt idx="3999">
                  <c:v>1.0004924457095479</c:v>
                </c:pt>
                <c:pt idx="4000">
                  <c:v>1.0004935035558866</c:v>
                </c:pt>
                <c:pt idx="4001">
                  <c:v>1.000494561402226</c:v>
                </c:pt>
                <c:pt idx="4002">
                  <c:v>1.0004959475457045</c:v>
                </c:pt>
                <c:pt idx="4003">
                  <c:v>1.0004968777209338</c:v>
                </c:pt>
                <c:pt idx="4004">
                  <c:v>1.0004975343152152</c:v>
                </c:pt>
                <c:pt idx="4005">
                  <c:v>1.0004985009679022</c:v>
                </c:pt>
                <c:pt idx="4006">
                  <c:v>1.0004996500078882</c:v>
                </c:pt>
                <c:pt idx="4007">
                  <c:v>1.0005002336472504</c:v>
                </c:pt>
                <c:pt idx="4008">
                  <c:v>1.00050114558375</c:v>
                </c:pt>
                <c:pt idx="4009">
                  <c:v>1.0005022763850087</c:v>
                </c:pt>
                <c:pt idx="4010">
                  <c:v>1.0005031336053181</c:v>
                </c:pt>
                <c:pt idx="4011">
                  <c:v>1.0005041002580068</c:v>
                </c:pt>
                <c:pt idx="4012">
                  <c:v>1.0005048298072063</c:v>
                </c:pt>
                <c:pt idx="4013">
                  <c:v>1.0005067083963946</c:v>
                </c:pt>
                <c:pt idx="4014">
                  <c:v>1.0005079668687669</c:v>
                </c:pt>
                <c:pt idx="4015">
                  <c:v>1.0005093712509718</c:v>
                </c:pt>
                <c:pt idx="4016">
                  <c:v>1.0005105932458811</c:v>
                </c:pt>
                <c:pt idx="4017">
                  <c:v>1.0005118517182501</c:v>
                </c:pt>
                <c:pt idx="4018">
                  <c:v>1.0005128366096689</c:v>
                </c:pt>
                <c:pt idx="4019">
                  <c:v>1.0005148793474272</c:v>
                </c:pt>
                <c:pt idx="4020">
                  <c:v>1.0005161925359858</c:v>
                </c:pt>
                <c:pt idx="4021">
                  <c:v>1.0005173962921639</c:v>
                </c:pt>
                <c:pt idx="4022">
                  <c:v>1.0005191472102433</c:v>
                </c:pt>
                <c:pt idx="4023">
                  <c:v>1.0005209528445116</c:v>
                </c:pt>
                <c:pt idx="4024">
                  <c:v>1.0005216276775193</c:v>
                </c:pt>
                <c:pt idx="4025">
                  <c:v>1.00052292262735</c:v>
                </c:pt>
                <c:pt idx="4026">
                  <c:v>1.00052357922163</c:v>
                </c:pt>
                <c:pt idx="4027">
                  <c:v>1.0005244729193961</c:v>
                </c:pt>
                <c:pt idx="4028">
                  <c:v>1.0005256401981157</c:v>
                </c:pt>
                <c:pt idx="4029">
                  <c:v>1.0005265703733464</c:v>
                </c:pt>
                <c:pt idx="4030">
                  <c:v>1.0005282118590433</c:v>
                </c:pt>
                <c:pt idx="4031">
                  <c:v>1.000529652718712</c:v>
                </c:pt>
                <c:pt idx="4032">
                  <c:v>1.0005316954564694</c:v>
                </c:pt>
                <c:pt idx="4033">
                  <c:v>1.0005329539288421</c:v>
                </c:pt>
                <c:pt idx="4034">
                  <c:v>1.0005343765497792</c:v>
                </c:pt>
                <c:pt idx="4035">
                  <c:v>1.0005348325180288</c:v>
                </c:pt>
                <c:pt idx="4036">
                  <c:v>1.000535543828498</c:v>
                </c:pt>
                <c:pt idx="4037">
                  <c:v>1.000536382810076</c:v>
                </c:pt>
                <c:pt idx="4038">
                  <c:v>1.0005371305980084</c:v>
                </c:pt>
                <c:pt idx="4039">
                  <c:v>1.0005384620252955</c:v>
                </c:pt>
                <c:pt idx="4040">
                  <c:v>1.0005397569751238</c:v>
                </c:pt>
                <c:pt idx="4041">
                  <c:v>1.0005405959567051</c:v>
                </c:pt>
                <c:pt idx="4042">
                  <c:v>1.0005412160735228</c:v>
                </c:pt>
                <c:pt idx="4043">
                  <c:v>1.0005415990868525</c:v>
                </c:pt>
                <c:pt idx="4044">
                  <c:v>1.0005426386944616</c:v>
                </c:pt>
                <c:pt idx="4045">
                  <c:v>1.0005441525090486</c:v>
                </c:pt>
                <c:pt idx="4046">
                  <c:v>1.0005458487109387</c:v>
                </c:pt>
                <c:pt idx="4047">
                  <c:v>1.0005478002550481</c:v>
                </c:pt>
                <c:pt idx="4048">
                  <c:v>1.0005496058893137</c:v>
                </c:pt>
                <c:pt idx="4049">
                  <c:v>1.0005512656137441</c:v>
                </c:pt>
                <c:pt idx="4050">
                  <c:v>1.0005529070994419</c:v>
                </c:pt>
                <c:pt idx="4051">
                  <c:v>1.0005544756302207</c:v>
                </c:pt>
                <c:pt idx="4052">
                  <c:v>1.0005568466651187</c:v>
                </c:pt>
                <c:pt idx="4053">
                  <c:v>1.0005587070155768</c:v>
                </c:pt>
                <c:pt idx="4054">
                  <c:v>1.0005597648619176</c:v>
                </c:pt>
                <c:pt idx="4055">
                  <c:v>1.0005616069736438</c:v>
                </c:pt>
                <c:pt idx="4056">
                  <c:v>1.0005623182841117</c:v>
                </c:pt>
                <c:pt idx="4057">
                  <c:v>1.0005633943691803</c:v>
                </c:pt>
                <c:pt idx="4058">
                  <c:v>1.0005645981253597</c:v>
                </c:pt>
                <c:pt idx="4059">
                  <c:v>1.0005664767145497</c:v>
                </c:pt>
                <c:pt idx="4060">
                  <c:v>1.0005683005875479</c:v>
                </c:pt>
                <c:pt idx="4061">
                  <c:v>1.0005694678662669</c:v>
                </c:pt>
                <c:pt idx="4062">
                  <c:v>1.0005704345189561</c:v>
                </c:pt>
                <c:pt idx="4063">
                  <c:v>1.0005711823068852</c:v>
                </c:pt>
                <c:pt idx="4064">
                  <c:v>1.0005716747525948</c:v>
                </c:pt>
                <c:pt idx="4065">
                  <c:v>1.0005724590179839</c:v>
                </c:pt>
                <c:pt idx="4066">
                  <c:v>1.0005730426573436</c:v>
                </c:pt>
                <c:pt idx="4067">
                  <c:v>1.0005739545938441</c:v>
                </c:pt>
                <c:pt idx="4068">
                  <c:v>1.0005759426154108</c:v>
                </c:pt>
                <c:pt idx="4069">
                  <c:v>1.0005776935334894</c:v>
                </c:pt>
                <c:pt idx="4070">
                  <c:v>1.000579134393158</c:v>
                </c:pt>
                <c:pt idx="4071">
                  <c:v>1.0005802651944158</c:v>
                </c:pt>
                <c:pt idx="4072">
                  <c:v>1.0005815966217075</c:v>
                </c:pt>
                <c:pt idx="4073">
                  <c:v>1.0005831104362961</c:v>
                </c:pt>
                <c:pt idx="4074">
                  <c:v>1.0005844418635841</c:v>
                </c:pt>
                <c:pt idx="4075">
                  <c:v>1.0005863751689614</c:v>
                </c:pt>
                <c:pt idx="4076">
                  <c:v>1.0005875606864125</c:v>
                </c:pt>
                <c:pt idx="4077">
                  <c:v>1.0005888921136992</c:v>
                </c:pt>
                <c:pt idx="4078">
                  <c:v>1.0005901323473378</c:v>
                </c:pt>
                <c:pt idx="4079">
                  <c:v>1.0005909713289181</c:v>
                </c:pt>
                <c:pt idx="4080">
                  <c:v>1.0005916461619258</c:v>
                </c:pt>
                <c:pt idx="4081">
                  <c:v>1.0005933423638138</c:v>
                </c:pt>
                <c:pt idx="4082">
                  <c:v>1.0005949473720519</c:v>
                </c:pt>
                <c:pt idx="4083">
                  <c:v>1.0005958045923626</c:v>
                </c:pt>
                <c:pt idx="4084">
                  <c:v>1.0005975007942511</c:v>
                </c:pt>
                <c:pt idx="4085">
                  <c:v>1.0005986315955102</c:v>
                </c:pt>
                <c:pt idx="4086">
                  <c:v>1.0005996347256594</c:v>
                </c:pt>
                <c:pt idx="4087">
                  <c:v>1.0006012397338977</c:v>
                </c:pt>
                <c:pt idx="4088">
                  <c:v>1.0006030088907061</c:v>
                </c:pt>
                <c:pt idx="4089">
                  <c:v>1.0006044497503748</c:v>
                </c:pt>
                <c:pt idx="4090">
                  <c:v>1.0006057264614741</c:v>
                </c:pt>
                <c:pt idx="4091">
                  <c:v>1.0006071855598724</c:v>
                </c:pt>
                <c:pt idx="4092">
                  <c:v>1.0006085899420811</c:v>
                </c:pt>
                <c:pt idx="4093">
                  <c:v>1.00060983017572</c:v>
                </c:pt>
                <c:pt idx="4094">
                  <c:v>1.0006112163191963</c:v>
                </c:pt>
                <c:pt idx="4095">
                  <c:v>1.0006129672372781</c:v>
                </c:pt>
                <c:pt idx="4096">
                  <c:v>1.0006140980385358</c:v>
                </c:pt>
                <c:pt idx="4097">
                  <c:v>1.0006149917363061</c:v>
                </c:pt>
                <c:pt idx="4098">
                  <c:v>1.0006163961185139</c:v>
                </c:pt>
                <c:pt idx="4099">
                  <c:v>1.0006179646492945</c:v>
                </c:pt>
                <c:pt idx="4100">
                  <c:v>1.0006202627292686</c:v>
                </c:pt>
                <c:pt idx="4101">
                  <c:v>1.0006216306340172</c:v>
                </c:pt>
                <c:pt idx="4102">
                  <c:v>1.000623144448608</c:v>
                </c:pt>
                <c:pt idx="4103">
                  <c:v>1.0006243664435166</c:v>
                </c:pt>
                <c:pt idx="4104">
                  <c:v>1.000625314857474</c:v>
                </c:pt>
                <c:pt idx="4105">
                  <c:v>1.0006259532130251</c:v>
                </c:pt>
                <c:pt idx="4106">
                  <c:v>1.0006270840142839</c:v>
                </c:pt>
                <c:pt idx="4107">
                  <c:v>1.0006285248739544</c:v>
                </c:pt>
                <c:pt idx="4108">
                  <c:v>1.00062967391394</c:v>
                </c:pt>
                <c:pt idx="4109">
                  <c:v>1.0006312971609068</c:v>
                </c:pt>
                <c:pt idx="4110">
                  <c:v>1.0006326103494665</c:v>
                </c:pt>
                <c:pt idx="4111">
                  <c:v>1.0006340876865976</c:v>
                </c:pt>
                <c:pt idx="4112">
                  <c:v>1.0006350361005567</c:v>
                </c:pt>
                <c:pt idx="4113">
                  <c:v>1.0006364040053053</c:v>
                </c:pt>
                <c:pt idx="4114">
                  <c:v>1.0006372612256147</c:v>
                </c:pt>
                <c:pt idx="4115">
                  <c:v>1.0006382643557641</c:v>
                </c:pt>
                <c:pt idx="4116">
                  <c:v>1.0006399787963822</c:v>
                </c:pt>
                <c:pt idx="4117">
                  <c:v>1.000641200791291</c:v>
                </c:pt>
                <c:pt idx="4118">
                  <c:v>1.0006435900649178</c:v>
                </c:pt>
                <c:pt idx="4119">
                  <c:v>1.0006455233702987</c:v>
                </c:pt>
                <c:pt idx="4120">
                  <c:v>1.0006470554236155</c:v>
                </c:pt>
                <c:pt idx="4121">
                  <c:v>1.0006485874769342</c:v>
                </c:pt>
                <c:pt idx="4122">
                  <c:v>1.0006504113499326</c:v>
                </c:pt>
                <c:pt idx="4123">
                  <c:v>1.0006512868089719</c:v>
                </c:pt>
                <c:pt idx="4124">
                  <c:v>1.0006527459073704</c:v>
                </c:pt>
                <c:pt idx="4125">
                  <c:v>1.0006540226184693</c:v>
                </c:pt>
                <c:pt idx="4126">
                  <c:v>1.0006552263746482</c:v>
                </c:pt>
                <c:pt idx="4127">
                  <c:v>1.0006561383111481</c:v>
                </c:pt>
                <c:pt idx="4128">
                  <c:v>1.000657360306058</c:v>
                </c:pt>
                <c:pt idx="4129">
                  <c:v>1.000658673494615</c:v>
                </c:pt>
                <c:pt idx="4130">
                  <c:v>1.0006599319669855</c:v>
                </c:pt>
                <c:pt idx="4131">
                  <c:v>1.0006610992457028</c:v>
                </c:pt>
                <c:pt idx="4132">
                  <c:v>1.0006626495377513</c:v>
                </c:pt>
                <c:pt idx="4133">
                  <c:v>1.0006638532939298</c:v>
                </c:pt>
                <c:pt idx="4134">
                  <c:v>1.0006650935275692</c:v>
                </c:pt>
                <c:pt idx="4135">
                  <c:v>1.0006670268329481</c:v>
                </c:pt>
                <c:pt idx="4136">
                  <c:v>1.0006684129764258</c:v>
                </c:pt>
                <c:pt idx="4137">
                  <c:v>1.0006699997459338</c:v>
                </c:pt>
                <c:pt idx="4138">
                  <c:v>1.0006720060062344</c:v>
                </c:pt>
                <c:pt idx="4139">
                  <c:v>1.0006738298792321</c:v>
                </c:pt>
                <c:pt idx="4140">
                  <c:v>1.0006751977839798</c:v>
                </c:pt>
                <c:pt idx="4141">
                  <c:v>1.0006767298372983</c:v>
                </c:pt>
                <c:pt idx="4142">
                  <c:v>1.0006778059223675</c:v>
                </c:pt>
                <c:pt idx="4143">
                  <c:v>1.0006790096785463</c:v>
                </c:pt>
                <c:pt idx="4144">
                  <c:v>1.0006808882677345</c:v>
                </c:pt>
                <c:pt idx="4145">
                  <c:v>1.0006821285013756</c:v>
                </c:pt>
                <c:pt idx="4146">
                  <c:v>1.0006837699870721</c:v>
                </c:pt>
                <c:pt idx="4147">
                  <c:v>1.0006845907299198</c:v>
                </c:pt>
                <c:pt idx="4148">
                  <c:v>1.0006853385178505</c:v>
                </c:pt>
                <c:pt idx="4149">
                  <c:v>1.0006864693191095</c:v>
                </c:pt>
                <c:pt idx="4150">
                  <c:v>1.0006875636429102</c:v>
                </c:pt>
                <c:pt idx="4151">
                  <c:v>1.0006894057546358</c:v>
                </c:pt>
                <c:pt idx="4152">
                  <c:v>1.0006919044606444</c:v>
                </c:pt>
                <c:pt idx="4153">
                  <c:v>1.000693582423803</c:v>
                </c:pt>
                <c:pt idx="4154">
                  <c:v>1.0006947132250601</c:v>
                </c:pt>
                <c:pt idx="4155">
                  <c:v>1.00069677420155</c:v>
                </c:pt>
                <c:pt idx="4156">
                  <c:v>1.0006974125570978</c:v>
                </c:pt>
                <c:pt idx="4157">
                  <c:v>1.0006979414802701</c:v>
                </c:pt>
                <c:pt idx="4158">
                  <c:v>1.0006988169393078</c:v>
                </c:pt>
                <c:pt idx="4159">
                  <c:v>1.0007007320059558</c:v>
                </c:pt>
                <c:pt idx="4160">
                  <c:v>1.0007021728656249</c:v>
                </c:pt>
                <c:pt idx="4161">
                  <c:v>1.0007030848021239</c:v>
                </c:pt>
                <c:pt idx="4162">
                  <c:v>1.000704416229411</c:v>
                </c:pt>
                <c:pt idx="4163">
                  <c:v>1.0007059300440015</c:v>
                </c:pt>
                <c:pt idx="4164">
                  <c:v>1.0007076809620798</c:v>
                </c:pt>
                <c:pt idx="4165">
                  <c:v>1.0007089941506386</c:v>
                </c:pt>
                <c:pt idx="4166">
                  <c:v>1.0007102161455477</c:v>
                </c:pt>
                <c:pt idx="4167">
                  <c:v>1.0007116934826743</c:v>
                </c:pt>
                <c:pt idx="4168">
                  <c:v>1.0007134444007564</c:v>
                </c:pt>
                <c:pt idx="4169">
                  <c:v>1.0007147758280435</c:v>
                </c:pt>
                <c:pt idx="4170">
                  <c:v>1.0007165632235833</c:v>
                </c:pt>
                <c:pt idx="4171">
                  <c:v>1.0007182047092802</c:v>
                </c:pt>
                <c:pt idx="4172">
                  <c:v>1.0007195908527589</c:v>
                </c:pt>
                <c:pt idx="4173">
                  <c:v>1.0007216518292452</c:v>
                </c:pt>
                <c:pt idx="4174">
                  <c:v>1.0007236398508155</c:v>
                </c:pt>
                <c:pt idx="4175">
                  <c:v>1.0007242964450918</c:v>
                </c:pt>
                <c:pt idx="4176">
                  <c:v>1.0007262662279313</c:v>
                </c:pt>
                <c:pt idx="4177">
                  <c:v>1.000727925952362</c:v>
                </c:pt>
                <c:pt idx="4178">
                  <c:v>1.0007291114698098</c:v>
                </c:pt>
                <c:pt idx="4179">
                  <c:v>1.0007297133478978</c:v>
                </c:pt>
                <c:pt idx="4180">
                  <c:v>1.0007307529555078</c:v>
                </c:pt>
                <c:pt idx="4181">
                  <c:v>1.0007321026215281</c:v>
                </c:pt>
                <c:pt idx="4182">
                  <c:v>1.0007337805846841</c:v>
                </c:pt>
                <c:pt idx="4183">
                  <c:v>1.0007359145160941</c:v>
                </c:pt>
                <c:pt idx="4184">
                  <c:v>1.0007372641821128</c:v>
                </c:pt>
                <c:pt idx="4185">
                  <c:v>1.0007386320868614</c:v>
                </c:pt>
                <c:pt idx="4186">
                  <c:v>1.0007393433973293</c:v>
                </c:pt>
                <c:pt idx="4187">
                  <c:v>1.0007402370950986</c:v>
                </c:pt>
                <c:pt idx="4188">
                  <c:v>1.0007420244906402</c:v>
                </c:pt>
                <c:pt idx="4189">
                  <c:v>1.0007438301249068</c:v>
                </c:pt>
                <c:pt idx="4190">
                  <c:v>1.0007457999077449</c:v>
                </c:pt>
                <c:pt idx="4191">
                  <c:v>1.0007476420194712</c:v>
                </c:pt>
                <c:pt idx="4192">
                  <c:v>1.0007490281629519</c:v>
                </c:pt>
                <c:pt idx="4193">
                  <c:v>1.0007509979457903</c:v>
                </c:pt>
                <c:pt idx="4194">
                  <c:v>1.0007528035800601</c:v>
                </c:pt>
                <c:pt idx="4195">
                  <c:v>1.0007548280790866</c:v>
                </c:pt>
                <c:pt idx="4196">
                  <c:v>1.0007562871774824</c:v>
                </c:pt>
                <c:pt idx="4197">
                  <c:v>1.0007575456498543</c:v>
                </c:pt>
                <c:pt idx="4198">
                  <c:v>1.0007587311673041</c:v>
                </c:pt>
                <c:pt idx="4199">
                  <c:v>1.0007602814593501</c:v>
                </c:pt>
                <c:pt idx="4200">
                  <c:v>1.0007618317514002</c:v>
                </c:pt>
                <c:pt idx="4201">
                  <c:v>1.0007634732370978</c:v>
                </c:pt>
                <c:pt idx="4202">
                  <c:v>1.0007650782453372</c:v>
                </c:pt>
                <c:pt idx="4203">
                  <c:v>1.0007671574605554</c:v>
                </c:pt>
                <c:pt idx="4204">
                  <c:v>1.0007679052484848</c:v>
                </c:pt>
                <c:pt idx="4205">
                  <c:v>1.0007686165589538</c:v>
                </c:pt>
                <c:pt idx="4206">
                  <c:v>1.0007702398059224</c:v>
                </c:pt>
                <c:pt idx="4207">
                  <c:v>1.0007720089627321</c:v>
                </c:pt>
                <c:pt idx="4208">
                  <c:v>1.0007735410160501</c:v>
                </c:pt>
                <c:pt idx="4209">
                  <c:v>1.0007758390960289</c:v>
                </c:pt>
                <c:pt idx="4210">
                  <c:v>1.0007774258655375</c:v>
                </c:pt>
                <c:pt idx="4211">
                  <c:v>1.0007784837118747</c:v>
                </c:pt>
                <c:pt idx="4212">
                  <c:v>1.0007798516166235</c:v>
                </c:pt>
                <c:pt idx="4213">
                  <c:v>1.0007807453143918</c:v>
                </c:pt>
                <c:pt idx="4214">
                  <c:v>1.0007833352140498</c:v>
                </c:pt>
                <c:pt idx="4215">
                  <c:v>1.0007850678933989</c:v>
                </c:pt>
                <c:pt idx="4216">
                  <c:v>1.000786490514336</c:v>
                </c:pt>
                <c:pt idx="4217">
                  <c:v>1.0007885697295573</c:v>
                </c:pt>
                <c:pt idx="4218">
                  <c:v>1.0007902841701724</c:v>
                </c:pt>
                <c:pt idx="4219">
                  <c:v>1.0007920350882524</c:v>
                </c:pt>
                <c:pt idx="4220">
                  <c:v>1.0007936583352193</c:v>
                </c:pt>
                <c:pt idx="4221">
                  <c:v>1.0007950262399699</c:v>
                </c:pt>
                <c:pt idx="4222">
                  <c:v>1.0007971054551879</c:v>
                </c:pt>
                <c:pt idx="4223">
                  <c:v>1.0007987834183458</c:v>
                </c:pt>
                <c:pt idx="4224">
                  <c:v>1.0008006072913438</c:v>
                </c:pt>
                <c:pt idx="4225">
                  <c:v>1.0008020846284733</c:v>
                </c:pt>
                <c:pt idx="4226">
                  <c:v>1.0008033248621122</c:v>
                </c:pt>
                <c:pt idx="4227">
                  <c:v>1.0008050393027321</c:v>
                </c:pt>
                <c:pt idx="4228">
                  <c:v>1.0008072097115985</c:v>
                </c:pt>
                <c:pt idx="4229">
                  <c:v>1.0008087052874552</c:v>
                </c:pt>
                <c:pt idx="4230">
                  <c:v>1.0008104562055355</c:v>
                </c:pt>
                <c:pt idx="4231">
                  <c:v>1.0008122618398041</c:v>
                </c:pt>
                <c:pt idx="4232">
                  <c:v>1.0008135932670918</c:v>
                </c:pt>
                <c:pt idx="4233">
                  <c:v>1.0008148152620016</c:v>
                </c:pt>
                <c:pt idx="4234">
                  <c:v>1.000815380662631</c:v>
                </c:pt>
                <c:pt idx="4235">
                  <c:v>1.0008170403870595</c:v>
                </c:pt>
                <c:pt idx="4236">
                  <c:v>1.0008191378410081</c:v>
                </c:pt>
                <c:pt idx="4237">
                  <c:v>1.0008203415971846</c:v>
                </c:pt>
                <c:pt idx="4238">
                  <c:v>1.000821764218125</c:v>
                </c:pt>
                <c:pt idx="4239">
                  <c:v>1.0008227855870038</c:v>
                </c:pt>
                <c:pt idx="4240">
                  <c:v>1.000824299401591</c:v>
                </c:pt>
                <c:pt idx="4241">
                  <c:v>1.0008254119641218</c:v>
                </c:pt>
                <c:pt idx="4242">
                  <c:v>1.0008262144682412</c:v>
                </c:pt>
                <c:pt idx="4243">
                  <c:v>1.0008273270307699</c:v>
                </c:pt>
                <c:pt idx="4244">
                  <c:v>1.000830026362808</c:v>
                </c:pt>
                <c:pt idx="4245">
                  <c:v>1.0008318137583458</c:v>
                </c:pt>
                <c:pt idx="4246">
                  <c:v>1.0008338017799139</c:v>
                </c:pt>
                <c:pt idx="4247">
                  <c:v>1.0008350237748229</c:v>
                </c:pt>
                <c:pt idx="4248">
                  <c:v>1.0008369206027421</c:v>
                </c:pt>
                <c:pt idx="4249">
                  <c:v>1.0008381243589217</c:v>
                </c:pt>
                <c:pt idx="4250">
                  <c:v>1.0008397658446178</c:v>
                </c:pt>
                <c:pt idx="4251">
                  <c:v>1.0008412249430181</c:v>
                </c:pt>
                <c:pt idx="4252">
                  <c:v>1.0008432312033155</c:v>
                </c:pt>
                <c:pt idx="4253">
                  <c:v>1.000844927405204</c:v>
                </c:pt>
                <c:pt idx="4254">
                  <c:v>1.0008466600845518</c:v>
                </c:pt>
                <c:pt idx="4255">
                  <c:v>1.000848155660411</c:v>
                </c:pt>
                <c:pt idx="4256">
                  <c:v>1.0008490311194498</c:v>
                </c:pt>
                <c:pt idx="4257">
                  <c:v>1.0008504355016601</c:v>
                </c:pt>
                <c:pt idx="4258">
                  <c:v>1.0008521681810096</c:v>
                </c:pt>
                <c:pt idx="4259">
                  <c:v>1.0008543750673338</c:v>
                </c:pt>
                <c:pt idx="4260">
                  <c:v>1.0008564907600133</c:v>
                </c:pt>
                <c:pt idx="4261">
                  <c:v>1.0008576215612746</c:v>
                </c:pt>
                <c:pt idx="4262">
                  <c:v>1.0008586246914228</c:v>
                </c:pt>
                <c:pt idx="4263">
                  <c:v>1.0008597737314102</c:v>
                </c:pt>
                <c:pt idx="4264">
                  <c:v>1.0008613240234578</c:v>
                </c:pt>
                <c:pt idx="4265">
                  <c:v>1.000862637212016</c:v>
                </c:pt>
                <c:pt idx="4266">
                  <c:v>1.0008637315358164</c:v>
                </c:pt>
                <c:pt idx="4267">
                  <c:v>1.0008655736475449</c:v>
                </c:pt>
                <c:pt idx="4268">
                  <c:v>1.000867361043084</c:v>
                </c:pt>
                <c:pt idx="4269">
                  <c:v>1.0008693125871881</c:v>
                </c:pt>
                <c:pt idx="4270">
                  <c:v>1.00087077168559</c:v>
                </c:pt>
                <c:pt idx="4271">
                  <c:v>1.0008729785719181</c:v>
                </c:pt>
                <c:pt idx="4272">
                  <c:v>1.0008751672195162</c:v>
                </c:pt>
                <c:pt idx="4273">
                  <c:v>1.0008764986468048</c:v>
                </c:pt>
                <c:pt idx="4274">
                  <c:v>1.000877848312824</c:v>
                </c:pt>
                <c:pt idx="4275">
                  <c:v>1.0008791432626518</c:v>
                </c:pt>
                <c:pt idx="4276">
                  <c:v>1.0008806570772395</c:v>
                </c:pt>
                <c:pt idx="4277">
                  <c:v>1.0008818425946884</c:v>
                </c:pt>
                <c:pt idx="4278">
                  <c:v>1.0008837211838799</c:v>
                </c:pt>
                <c:pt idx="4279">
                  <c:v>1.0008852167597369</c:v>
                </c:pt>
                <c:pt idx="4280">
                  <c:v>1.000886311083536</c:v>
                </c:pt>
                <c:pt idx="4281">
                  <c:v>1.0008878248981274</c:v>
                </c:pt>
                <c:pt idx="4282">
                  <c:v>1.0008898858746118</c:v>
                </c:pt>
                <c:pt idx="4283">
                  <c:v>1.0008920745222107</c:v>
                </c:pt>
                <c:pt idx="4284">
                  <c:v>1.0008942996472661</c:v>
                </c:pt>
                <c:pt idx="4285">
                  <c:v>1.0008965794885163</c:v>
                </c:pt>
                <c:pt idx="4286">
                  <c:v>1.0008984763164348</c:v>
                </c:pt>
                <c:pt idx="4287">
                  <c:v>1.0009009385449819</c:v>
                </c:pt>
                <c:pt idx="4288">
                  <c:v>1.0009034554897198</c:v>
                </c:pt>
                <c:pt idx="4289">
                  <c:v>1.0009058082858879</c:v>
                </c:pt>
                <c:pt idx="4290">
                  <c:v>1.0009077051138062</c:v>
                </c:pt>
                <c:pt idx="4291">
                  <c:v>1.0009086717664955</c:v>
                </c:pt>
                <c:pt idx="4292">
                  <c:v>1.0009101491036241</c:v>
                </c:pt>
                <c:pt idx="4293">
                  <c:v>1.0009121736026521</c:v>
                </c:pt>
                <c:pt idx="4294">
                  <c:v>1.00091279371947</c:v>
                </c:pt>
                <c:pt idx="4295">
                  <c:v>1.0009141433854898</c:v>
                </c:pt>
                <c:pt idx="4296">
                  <c:v>1.0009157666324588</c:v>
                </c:pt>
                <c:pt idx="4297">
                  <c:v>1.0009177364152981</c:v>
                </c:pt>
                <c:pt idx="4298">
                  <c:v>1.0009198703467066</c:v>
                </c:pt>
                <c:pt idx="4299">
                  <c:v>1.0009212747289138</c:v>
                </c:pt>
                <c:pt idx="4300">
                  <c:v>1.0009220042781131</c:v>
                </c:pt>
                <c:pt idx="4301">
                  <c:v>1.0009233174666698</c:v>
                </c:pt>
                <c:pt idx="4302">
                  <c:v>1.0009245759390391</c:v>
                </c:pt>
                <c:pt idx="4303">
                  <c:v>1.0009259073663295</c:v>
                </c:pt>
                <c:pt idx="4304">
                  <c:v>1.0009273482259966</c:v>
                </c:pt>
                <c:pt idx="4305">
                  <c:v>1.0009294274412162</c:v>
                </c:pt>
                <c:pt idx="4306">
                  <c:v>1.0009309230170749</c:v>
                </c:pt>
                <c:pt idx="4307">
                  <c:v>1.0009327286513441</c:v>
                </c:pt>
                <c:pt idx="4308">
                  <c:v>1.0009344978081494</c:v>
                </c:pt>
                <c:pt idx="4309">
                  <c:v>1.0009363763973398</c:v>
                </c:pt>
                <c:pt idx="4310">
                  <c:v>1.0009382914639864</c:v>
                </c:pt>
                <c:pt idx="4311">
                  <c:v>1.0009396046525458</c:v>
                </c:pt>
                <c:pt idx="4312">
                  <c:v>1.0009420668810964</c:v>
                </c:pt>
                <c:pt idx="4313">
                  <c:v>1.0009437448442531</c:v>
                </c:pt>
                <c:pt idx="4314">
                  <c:v>1.00094460206456</c:v>
                </c:pt>
                <c:pt idx="4315">
                  <c:v>1.0009463165051791</c:v>
                </c:pt>
                <c:pt idx="4316">
                  <c:v>1.0009474837839001</c:v>
                </c:pt>
                <c:pt idx="4317">
                  <c:v>1.0009490523146756</c:v>
                </c:pt>
                <c:pt idx="4318">
                  <c:v>1.0009501831159371</c:v>
                </c:pt>
                <c:pt idx="4319">
                  <c:v>1.0009519522727457</c:v>
                </c:pt>
                <c:pt idx="4320">
                  <c:v>1.0009533931324126</c:v>
                </c:pt>
                <c:pt idx="4321">
                  <c:v>1.0009549434244618</c:v>
                </c:pt>
                <c:pt idx="4322">
                  <c:v>1.0009564572390497</c:v>
                </c:pt>
                <c:pt idx="4323">
                  <c:v>1.0009582811120499</c:v>
                </c:pt>
                <c:pt idx="4324">
                  <c:v>1.0009601961786978</c:v>
                </c:pt>
                <c:pt idx="4325">
                  <c:v>1.0009616917545543</c:v>
                </c:pt>
                <c:pt idx="4326">
                  <c:v>1.0009637344923148</c:v>
                </c:pt>
                <c:pt idx="4327">
                  <c:v>1.0009660325722918</c:v>
                </c:pt>
                <c:pt idx="4328">
                  <c:v>1.0009677652516409</c:v>
                </c:pt>
                <c:pt idx="4329">
                  <c:v>1.0009697167957492</c:v>
                </c:pt>
                <c:pt idx="4330">
                  <c:v>1.0009713400427178</c:v>
                </c:pt>
                <c:pt idx="4331">
                  <c:v>1.0009722884566759</c:v>
                </c:pt>
                <c:pt idx="4332">
                  <c:v>1.0009742582395122</c:v>
                </c:pt>
                <c:pt idx="4333">
                  <c:v>1.0009765198420331</c:v>
                </c:pt>
                <c:pt idx="4334">
                  <c:v>1.0009783254763021</c:v>
                </c:pt>
                <c:pt idx="4335">
                  <c:v>1.0009804594077101</c:v>
                </c:pt>
                <c:pt idx="4336">
                  <c:v>1.0009827574876857</c:v>
                </c:pt>
                <c:pt idx="4337">
                  <c:v>1.0009844719283061</c:v>
                </c:pt>
                <c:pt idx="4338">
                  <c:v>1.0009862593238439</c:v>
                </c:pt>
                <c:pt idx="4339">
                  <c:v>1.0009879372870025</c:v>
                </c:pt>
                <c:pt idx="4340">
                  <c:v>1.000988812746042</c:v>
                </c:pt>
                <c:pt idx="4341">
                  <c:v>1.0009902718444386</c:v>
                </c:pt>
                <c:pt idx="4342">
                  <c:v>1.000991803897759</c:v>
                </c:pt>
                <c:pt idx="4343">
                  <c:v>1.0009939195904372</c:v>
                </c:pt>
                <c:pt idx="4344">
                  <c:v>1.0009956887472438</c:v>
                </c:pt>
                <c:pt idx="4345">
                  <c:v>1.0009973119942139</c:v>
                </c:pt>
                <c:pt idx="4346">
                  <c:v>1.0009992817770503</c:v>
                </c:pt>
                <c:pt idx="4347">
                  <c:v>1.0009996830291086</c:v>
                </c:pt>
                <c:pt idx="4348">
                  <c:v>1.0010014521859179</c:v>
                </c:pt>
                <c:pt idx="4349">
                  <c:v>1.0010028565681286</c:v>
                </c:pt>
                <c:pt idx="4350">
                  <c:v>1.0010048993058858</c:v>
                </c:pt>
                <c:pt idx="4351">
                  <c:v>1.0010066867014238</c:v>
                </c:pt>
                <c:pt idx="4352">
                  <c:v>1.0010085835293434</c:v>
                </c:pt>
                <c:pt idx="4353">
                  <c:v>1.0010098055242518</c:v>
                </c:pt>
                <c:pt idx="4354">
                  <c:v>1.0010117570683585</c:v>
                </c:pt>
                <c:pt idx="4355">
                  <c:v>1.0010131796893</c:v>
                </c:pt>
                <c:pt idx="4356">
                  <c:v>1.0010147299813481</c:v>
                </c:pt>
                <c:pt idx="4357">
                  <c:v>1.0010164808994246</c:v>
                </c:pt>
                <c:pt idx="4358">
                  <c:v>1.0010182135787746</c:v>
                </c:pt>
                <c:pt idx="4359">
                  <c:v>1.0010195267673341</c:v>
                </c:pt>
                <c:pt idx="4360">
                  <c:v>1.0010207852397008</c:v>
                </c:pt>
                <c:pt idx="4361">
                  <c:v>1.001022299054289</c:v>
                </c:pt>
                <c:pt idx="4362">
                  <c:v>1.00102372167523</c:v>
                </c:pt>
                <c:pt idx="4363">
                  <c:v>1.0010247065666478</c:v>
                </c:pt>
                <c:pt idx="4364">
                  <c:v>1.0010267310656753</c:v>
                </c:pt>
                <c:pt idx="4365">
                  <c:v>1.0010289561907348</c:v>
                </c:pt>
                <c:pt idx="4366">
                  <c:v>1.001030105230724</c:v>
                </c:pt>
                <c:pt idx="4367">
                  <c:v>1.0010322938783218</c:v>
                </c:pt>
                <c:pt idx="4368">
                  <c:v>1.0010343548548084</c:v>
                </c:pt>
                <c:pt idx="4369">
                  <c:v>1.0010354127011478</c:v>
                </c:pt>
                <c:pt idx="4370">
                  <c:v>1.0010370177093855</c:v>
                </c:pt>
                <c:pt idx="4371">
                  <c:v>1.0010386591950842</c:v>
                </c:pt>
                <c:pt idx="4372">
                  <c:v>1.001040701932844</c:v>
                </c:pt>
                <c:pt idx="4373">
                  <c:v>1.0010427264318738</c:v>
                </c:pt>
                <c:pt idx="4374">
                  <c:v>1.0010447691696298</c:v>
                </c:pt>
                <c:pt idx="4375">
                  <c:v>1.0010463012229478</c:v>
                </c:pt>
                <c:pt idx="4376">
                  <c:v>1.0010479062311881</c:v>
                </c:pt>
                <c:pt idx="4377">
                  <c:v>1.0010495294781561</c:v>
                </c:pt>
                <c:pt idx="4378">
                  <c:v>1.0010514080673438</c:v>
                </c:pt>
                <c:pt idx="4379">
                  <c:v>1.0010536331924018</c:v>
                </c:pt>
                <c:pt idx="4380">
                  <c:v>1.0010552199619107</c:v>
                </c:pt>
                <c:pt idx="4381">
                  <c:v>1.0010574268482417</c:v>
                </c:pt>
                <c:pt idx="4382">
                  <c:v>1.0010595972571048</c:v>
                </c:pt>
                <c:pt idx="4383">
                  <c:v>1.0010610198780454</c:v>
                </c:pt>
                <c:pt idx="4384">
                  <c:v>1.0010630261383435</c:v>
                </c:pt>
                <c:pt idx="4385">
                  <c:v>1.0010653242183221</c:v>
                </c:pt>
                <c:pt idx="4386">
                  <c:v>1.0010678776405191</c:v>
                </c:pt>
                <c:pt idx="4387">
                  <c:v>1.0010701210043071</c:v>
                </c:pt>
                <c:pt idx="4388">
                  <c:v>1.0010717260125455</c:v>
                </c:pt>
                <c:pt idx="4389">
                  <c:v>1.0010729297687275</c:v>
                </c:pt>
                <c:pt idx="4390">
                  <c:v>1.00107471716426</c:v>
                </c:pt>
                <c:pt idx="4391">
                  <c:v>1.0010763768886912</c:v>
                </c:pt>
                <c:pt idx="4392">
                  <c:v>1.00107783598709</c:v>
                </c:pt>
                <c:pt idx="4393">
                  <c:v>1.0010790215045389</c:v>
                </c:pt>
                <c:pt idx="4394">
                  <c:v>1.0010801340670681</c:v>
                </c:pt>
                <c:pt idx="4395">
                  <c:v>1.001082103849906</c:v>
                </c:pt>
                <c:pt idx="4396">
                  <c:v>1.0010839642003657</c:v>
                </c:pt>
                <c:pt idx="4397">
                  <c:v>1.0010865176225618</c:v>
                </c:pt>
                <c:pt idx="4398">
                  <c:v>1.00108857859905</c:v>
                </c:pt>
                <c:pt idx="4399">
                  <c:v>1.0010907490079166</c:v>
                </c:pt>
                <c:pt idx="4400">
                  <c:v>1.0010925181647259</c:v>
                </c:pt>
                <c:pt idx="4401">
                  <c:v>1.001094159650423</c:v>
                </c:pt>
                <c:pt idx="4402">
                  <c:v>1.0010960017621517</c:v>
                </c:pt>
                <c:pt idx="4403">
                  <c:v>1.0010972237570619</c:v>
                </c:pt>
                <c:pt idx="4404">
                  <c:v>1.0010989017202205</c:v>
                </c:pt>
                <c:pt idx="4405">
                  <c:v>1.00110017843132</c:v>
                </c:pt>
                <c:pt idx="4406">
                  <c:v>1.0011019111106678</c:v>
                </c:pt>
                <c:pt idx="4407">
                  <c:v>1.0011029871957369</c:v>
                </c:pt>
                <c:pt idx="4408">
                  <c:v>1.0011048110687351</c:v>
                </c:pt>
                <c:pt idx="4409">
                  <c:v>1.0011062154509416</c:v>
                </c:pt>
                <c:pt idx="4410">
                  <c:v>1.001108586485842</c:v>
                </c:pt>
                <c:pt idx="4411">
                  <c:v>1.0011108298496301</c:v>
                </c:pt>
                <c:pt idx="4412">
                  <c:v>1.001112635483898</c:v>
                </c:pt>
                <c:pt idx="4413">
                  <c:v>1.0011151524286357</c:v>
                </c:pt>
                <c:pt idx="4414">
                  <c:v>1.0011167574368738</c:v>
                </c:pt>
                <c:pt idx="4415">
                  <c:v>1.0011179794317862</c:v>
                </c:pt>
                <c:pt idx="4416">
                  <c:v>1.0011198762597011</c:v>
                </c:pt>
                <c:pt idx="4417">
                  <c:v>1.0011221378622193</c:v>
                </c:pt>
                <c:pt idx="4418">
                  <c:v>1.0011243265098158</c:v>
                </c:pt>
                <c:pt idx="4419">
                  <c:v>1.0011262050990022</c:v>
                </c:pt>
                <c:pt idx="4420">
                  <c:v>1.0011273176615338</c:v>
                </c:pt>
                <c:pt idx="4421">
                  <c:v>1.0011284667015241</c:v>
                </c:pt>
                <c:pt idx="4422">
                  <c:v>1.0011297981288101</c:v>
                </c:pt>
                <c:pt idx="4423">
                  <c:v>1.0011315490468904</c:v>
                </c:pt>
                <c:pt idx="4424">
                  <c:v>1.0011333911586178</c:v>
                </c:pt>
                <c:pt idx="4425">
                  <c:v>1.0011353974189152</c:v>
                </c:pt>
                <c:pt idx="4426">
                  <c:v>1.0011374948728651</c:v>
                </c:pt>
                <c:pt idx="4427">
                  <c:v>1.0011400482950628</c:v>
                </c:pt>
                <c:pt idx="4428">
                  <c:v>1.0011417992131395</c:v>
                </c:pt>
                <c:pt idx="4429">
                  <c:v>1.0011427293883703</c:v>
                </c:pt>
                <c:pt idx="4430">
                  <c:v>1.0011448086035879</c:v>
                </c:pt>
                <c:pt idx="4431">
                  <c:v>1.0011465230442069</c:v>
                </c:pt>
                <c:pt idx="4432">
                  <c:v>1.0011482192460952</c:v>
                </c:pt>
                <c:pt idx="4433">
                  <c:v>1.0011501160740135</c:v>
                </c:pt>
                <c:pt idx="4434">
                  <c:v>1.0011517757984418</c:v>
                </c:pt>
                <c:pt idx="4435">
                  <c:v>1.0011534902390598</c:v>
                </c:pt>
                <c:pt idx="4436">
                  <c:v>1.0011559707063398</c:v>
                </c:pt>
                <c:pt idx="4437">
                  <c:v>1.0011578492955282</c:v>
                </c:pt>
                <c:pt idx="4438">
                  <c:v>1.001159363110115</c:v>
                </c:pt>
                <c:pt idx="4439">
                  <c:v>1.0011614058478715</c:v>
                </c:pt>
                <c:pt idx="4440">
                  <c:v>1.0011634850630895</c:v>
                </c:pt>
                <c:pt idx="4441">
                  <c:v>1.0011655278008493</c:v>
                </c:pt>
                <c:pt idx="4442">
                  <c:v>1.0011676070160676</c:v>
                </c:pt>
                <c:pt idx="4443">
                  <c:v>1.0011696132763639</c:v>
                </c:pt>
                <c:pt idx="4444">
                  <c:v>1.0011715101042822</c:v>
                </c:pt>
                <c:pt idx="4445">
                  <c:v>1.0011734798871219</c:v>
                </c:pt>
                <c:pt idx="4446">
                  <c:v>1.0011751578502799</c:v>
                </c:pt>
                <c:pt idx="4447">
                  <c:v>1.00117658047122</c:v>
                </c:pt>
                <c:pt idx="4448">
                  <c:v>1.001179097415954</c:v>
                </c:pt>
                <c:pt idx="4449">
                  <c:v>1.0011805747530873</c:v>
                </c:pt>
                <c:pt idx="4450">
                  <c:v>1.0011816690768847</c:v>
                </c:pt>
                <c:pt idx="4451">
                  <c:v>1.0011831646527452</c:v>
                </c:pt>
                <c:pt idx="4452">
                  <c:v>1.0011847878997118</c:v>
                </c:pt>
                <c:pt idx="4453">
                  <c:v>1.0011868306374698</c:v>
                </c:pt>
                <c:pt idx="4454">
                  <c:v>1.0011883444520584</c:v>
                </c:pt>
                <c:pt idx="4455">
                  <c:v>1.001189858266647</c:v>
                </c:pt>
                <c:pt idx="4456">
                  <c:v>1.0011911532164739</c:v>
                </c:pt>
                <c:pt idx="4457">
                  <c:v>1.001193104760584</c:v>
                </c:pt>
                <c:pt idx="4458">
                  <c:v>1.0011951657370719</c:v>
                </c:pt>
                <c:pt idx="4459">
                  <c:v>1.0011967525065788</c:v>
                </c:pt>
                <c:pt idx="4460">
                  <c:v>1.0011982298437101</c:v>
                </c:pt>
                <c:pt idx="4461">
                  <c:v>1.0011992512125856</c:v>
                </c:pt>
                <c:pt idx="4462">
                  <c:v>1.0012013669052664</c:v>
                </c:pt>
                <c:pt idx="4463">
                  <c:v>1.001203391404293</c:v>
                </c:pt>
                <c:pt idx="4464">
                  <c:v>1.0012044310119037</c:v>
                </c:pt>
                <c:pt idx="4465">
                  <c:v>1.0012059995426819</c:v>
                </c:pt>
                <c:pt idx="4466">
                  <c:v>1.0012073674474298</c:v>
                </c:pt>
                <c:pt idx="4467">
                  <c:v>1.0012090089331296</c:v>
                </c:pt>
                <c:pt idx="4468">
                  <c:v>1.0012114529229452</c:v>
                </c:pt>
                <c:pt idx="4469">
                  <c:v>1.0012136233318161</c:v>
                </c:pt>
                <c:pt idx="4470">
                  <c:v>1.0012147541330738</c:v>
                </c:pt>
                <c:pt idx="4471">
                  <c:v>1.0012161949927427</c:v>
                </c:pt>
                <c:pt idx="4472">
                  <c:v>1.0012185113114507</c:v>
                </c:pt>
                <c:pt idx="4473">
                  <c:v>1.0012216666117377</c:v>
                </c:pt>
                <c:pt idx="4474">
                  <c:v>1.0012228703679158</c:v>
                </c:pt>
                <c:pt idx="4475">
                  <c:v>1.0012243659437754</c:v>
                </c:pt>
                <c:pt idx="4476">
                  <c:v>1.0012263722040704</c:v>
                </c:pt>
                <c:pt idx="4477">
                  <c:v>1.001227958973582</c:v>
                </c:pt>
                <c:pt idx="4478">
                  <c:v>1.001229454549438</c:v>
                </c:pt>
                <c:pt idx="4479">
                  <c:v>1.0012317343906878</c:v>
                </c:pt>
                <c:pt idx="4480">
                  <c:v>1.0012332482052755</c:v>
                </c:pt>
                <c:pt idx="4481">
                  <c:v>1.001234944407164</c:v>
                </c:pt>
                <c:pt idx="4482">
                  <c:v>1.0012368229963537</c:v>
                </c:pt>
                <c:pt idx="4483">
                  <c:v>1.0012380632299918</c:v>
                </c:pt>
                <c:pt idx="4484">
                  <c:v>1.0012397411931497</c:v>
                </c:pt>
                <c:pt idx="4485">
                  <c:v>1.0012408172782199</c:v>
                </c:pt>
                <c:pt idx="4486">
                  <c:v>1.0012422216604289</c:v>
                </c:pt>
                <c:pt idx="4487">
                  <c:v>1.0012446291727866</c:v>
                </c:pt>
                <c:pt idx="4488">
                  <c:v>1.001246124748647</c:v>
                </c:pt>
                <c:pt idx="4489">
                  <c:v>1.0012482222025934</c:v>
                </c:pt>
                <c:pt idx="4490">
                  <c:v>1.0012500278368621</c:v>
                </c:pt>
                <c:pt idx="4491">
                  <c:v>1.0012520158584299</c:v>
                </c:pt>
                <c:pt idx="4492">
                  <c:v>1.0012537667765102</c:v>
                </c:pt>
                <c:pt idx="4493">
                  <c:v>1.0012553717847481</c:v>
                </c:pt>
                <c:pt idx="4494">
                  <c:v>1.0012575057161561</c:v>
                </c:pt>
                <c:pt idx="4495">
                  <c:v>1.0012596214088341</c:v>
                </c:pt>
                <c:pt idx="4496">
                  <c:v>1.001261718862779</c:v>
                </c:pt>
                <c:pt idx="4497">
                  <c:v>1.0012634880195874</c:v>
                </c:pt>
                <c:pt idx="4498">
                  <c:v>1.0012654760411575</c:v>
                </c:pt>
                <c:pt idx="4499">
                  <c:v>1.0012669533782859</c:v>
                </c:pt>
                <c:pt idx="4500">
                  <c:v>1.0012690325935039</c:v>
                </c:pt>
                <c:pt idx="4501">
                  <c:v>1.0012716589706196</c:v>
                </c:pt>
                <c:pt idx="4502">
                  <c:v>1.0012739023344084</c:v>
                </c:pt>
                <c:pt idx="4503">
                  <c:v>1.001274796032176</c:v>
                </c:pt>
                <c:pt idx="4504">
                  <c:v>1.0012761092207381</c:v>
                </c:pt>
                <c:pt idx="4505">
                  <c:v>1.0012774771254858</c:v>
                </c:pt>
                <c:pt idx="4506">
                  <c:v>1.0012795016245146</c:v>
                </c:pt>
                <c:pt idx="4507">
                  <c:v>1.0012810701552932</c:v>
                </c:pt>
                <c:pt idx="4508">
                  <c:v>1.0012824198213137</c:v>
                </c:pt>
                <c:pt idx="4509">
                  <c:v>1.0012840065908206</c:v>
                </c:pt>
                <c:pt idx="4510">
                  <c:v>1.0012853380181093</c:v>
                </c:pt>
                <c:pt idx="4511">
                  <c:v>1.0012875996206281</c:v>
                </c:pt>
                <c:pt idx="4512">
                  <c:v>1.0012897517907653</c:v>
                </c:pt>
                <c:pt idx="4513">
                  <c:v>1.0012917945285218</c:v>
                </c:pt>
                <c:pt idx="4514">
                  <c:v>1.0012935819240616</c:v>
                </c:pt>
                <c:pt idx="4515">
                  <c:v>1.0012950227837303</c:v>
                </c:pt>
                <c:pt idx="4516">
                  <c:v>1.0012970290440284</c:v>
                </c:pt>
                <c:pt idx="4517">
                  <c:v>1.0012988529170253</c:v>
                </c:pt>
                <c:pt idx="4518">
                  <c:v>1.0013011327582746</c:v>
                </c:pt>
                <c:pt idx="4519">
                  <c:v>1.0013027012890532</c:v>
                </c:pt>
                <c:pt idx="4520">
                  <c:v>1.0013040144776104</c:v>
                </c:pt>
                <c:pt idx="4521">
                  <c:v>1.0013060389766402</c:v>
                </c:pt>
                <c:pt idx="4522">
                  <c:v>1.0013075527912301</c:v>
                </c:pt>
                <c:pt idx="4523">
                  <c:v>1.001309121322008</c:v>
                </c:pt>
                <c:pt idx="4524">
                  <c:v>1.0013109269562783</c:v>
                </c:pt>
                <c:pt idx="4525">
                  <c:v>1.0013131156038737</c:v>
                </c:pt>
                <c:pt idx="4526">
                  <c:v>1.0013150853867121</c:v>
                </c:pt>
                <c:pt idx="4527">
                  <c:v>1.0013172740343099</c:v>
                </c:pt>
                <c:pt idx="4528">
                  <c:v>1.0013191708622282</c:v>
                </c:pt>
                <c:pt idx="4529">
                  <c:v>1.0013220161041037</c:v>
                </c:pt>
                <c:pt idx="4530">
                  <c:v>1.0013237670221808</c:v>
                </c:pt>
                <c:pt idx="4531">
                  <c:v>1.0013257185662918</c:v>
                </c:pt>
                <c:pt idx="4532">
                  <c:v>1.0013271776646893</c:v>
                </c:pt>
                <c:pt idx="4533">
                  <c:v>1.0013289285827693</c:v>
                </c:pt>
                <c:pt idx="4534">
                  <c:v>1.0013308801268774</c:v>
                </c:pt>
                <c:pt idx="4535">
                  <c:v>1.0013331599681252</c:v>
                </c:pt>
                <c:pt idx="4536">
                  <c:v>1.0013345825890616</c:v>
                </c:pt>
                <c:pt idx="4537">
                  <c:v>1.001336041687461</c:v>
                </c:pt>
                <c:pt idx="4538">
                  <c:v>1.001337354876022</c:v>
                </c:pt>
                <c:pt idx="4539">
                  <c:v>1.0013393428975879</c:v>
                </c:pt>
                <c:pt idx="4540">
                  <c:v>1.0013412944416962</c:v>
                </c:pt>
                <c:pt idx="4541">
                  <c:v>1.0013431547921559</c:v>
                </c:pt>
                <c:pt idx="4542">
                  <c:v>1.0013451245749942</c:v>
                </c:pt>
                <c:pt idx="4543">
                  <c:v>1.0013471125965625</c:v>
                </c:pt>
                <c:pt idx="4544">
                  <c:v>1.0013494106765404</c:v>
                </c:pt>
                <c:pt idx="4545">
                  <c:v>1.0013510156847778</c:v>
                </c:pt>
                <c:pt idx="4546">
                  <c:v>1.0013524747831781</c:v>
                </c:pt>
                <c:pt idx="4547">
                  <c:v>1.0013536238231666</c:v>
                </c:pt>
                <c:pt idx="4548">
                  <c:v>1.0013545175209342</c:v>
                </c:pt>
                <c:pt idx="4549">
                  <c:v>1.0013554112187064</c:v>
                </c:pt>
                <c:pt idx="4550">
                  <c:v>1.0013569432720235</c:v>
                </c:pt>
                <c:pt idx="4551">
                  <c:v>1.001359186635812</c:v>
                </c:pt>
                <c:pt idx="4552">
                  <c:v>1.0013613935221364</c:v>
                </c:pt>
                <c:pt idx="4553">
                  <c:v>1.0013638010344952</c:v>
                </c:pt>
                <c:pt idx="4554">
                  <c:v>1.001366080875745</c:v>
                </c:pt>
                <c:pt idx="4555">
                  <c:v>1.0013679959423918</c:v>
                </c:pt>
                <c:pt idx="4556">
                  <c:v>1.0013694550407903</c:v>
                </c:pt>
                <c:pt idx="4557">
                  <c:v>1.0013706770356994</c:v>
                </c:pt>
                <c:pt idx="4558">
                  <c:v>1.0013720267017221</c:v>
                </c:pt>
                <c:pt idx="4559">
                  <c:v>1.0013732669353586</c:v>
                </c:pt>
                <c:pt idx="4560">
                  <c:v>1.0013749448985181</c:v>
                </c:pt>
                <c:pt idx="4561">
                  <c:v>1.0013770423524635</c:v>
                </c:pt>
                <c:pt idx="4562">
                  <c:v>1.0013796140133908</c:v>
                </c:pt>
                <c:pt idx="4563">
                  <c:v>1.0013823498228902</c:v>
                </c:pt>
                <c:pt idx="4564">
                  <c:v>1.0013844655155679</c:v>
                </c:pt>
                <c:pt idx="4565">
                  <c:v>1.0013859610914284</c:v>
                </c:pt>
                <c:pt idx="4566">
                  <c:v>1.0013883321263246</c:v>
                </c:pt>
                <c:pt idx="4567">
                  <c:v>1.0013904842964618</c:v>
                </c:pt>
                <c:pt idx="4568">
                  <c:v>1.0013924176018398</c:v>
                </c:pt>
                <c:pt idx="4569">
                  <c:v>1.00139343897072</c:v>
                </c:pt>
                <c:pt idx="4570">
                  <c:v>1.0013954452310179</c:v>
                </c:pt>
                <c:pt idx="4571">
                  <c:v>1.0013964301224352</c:v>
                </c:pt>
                <c:pt idx="4572">
                  <c:v>1.0013984363827353</c:v>
                </c:pt>
                <c:pt idx="4573">
                  <c:v>1.001400843895093</c:v>
                </c:pt>
                <c:pt idx="4574">
                  <c:v>1.001403233168721</c:v>
                </c:pt>
                <c:pt idx="4575">
                  <c:v>1.0014052941452092</c:v>
                </c:pt>
                <c:pt idx="4576">
                  <c:v>1.001407099779476</c:v>
                </c:pt>
                <c:pt idx="4577">
                  <c:v>1.001409087801044</c:v>
                </c:pt>
                <c:pt idx="4578">
                  <c:v>1.0014115865070532</c:v>
                </c:pt>
                <c:pt idx="4579">
                  <c:v>1.0014131550378318</c:v>
                </c:pt>
                <c:pt idx="4580">
                  <c:v>1.0014146141362306</c:v>
                </c:pt>
                <c:pt idx="4581">
                  <c:v>1.001416237383197</c:v>
                </c:pt>
                <c:pt idx="4582">
                  <c:v>1.001418334837147</c:v>
                </c:pt>
                <c:pt idx="4583">
                  <c:v>1.0014198121742739</c:v>
                </c:pt>
                <c:pt idx="4584">
                  <c:v>1.0014213989437826</c:v>
                </c:pt>
                <c:pt idx="4585">
                  <c:v>1.0014216360472719</c:v>
                </c:pt>
                <c:pt idx="4586">
                  <c:v>1.0014222379253617</c:v>
                </c:pt>
                <c:pt idx="4587">
                  <c:v>1.0014239341272519</c:v>
                </c:pt>
                <c:pt idx="4588">
                  <c:v>1.00142646931072</c:v>
                </c:pt>
                <c:pt idx="4589">
                  <c:v>1.0014288585843454</c:v>
                </c:pt>
                <c:pt idx="4590">
                  <c:v>1.001430481831316</c:v>
                </c:pt>
                <c:pt idx="4591">
                  <c:v>1.001431722064952</c:v>
                </c:pt>
                <c:pt idx="4592">
                  <c:v>1.0014330170147814</c:v>
                </c:pt>
                <c:pt idx="4593">
                  <c:v>1.0014355521982512</c:v>
                </c:pt>
                <c:pt idx="4594">
                  <c:v>1.0014373031163295</c:v>
                </c:pt>
                <c:pt idx="4595">
                  <c:v>1.0014396741512275</c:v>
                </c:pt>
                <c:pt idx="4596">
                  <c:v>1.0014419539924739</c:v>
                </c:pt>
                <c:pt idx="4597">
                  <c:v>1.0014441244013441</c:v>
                </c:pt>
                <c:pt idx="4598">
                  <c:v>1.0014457111708519</c:v>
                </c:pt>
                <c:pt idx="4599">
                  <c:v>1.0014473708952805</c:v>
                </c:pt>
                <c:pt idx="4600">
                  <c:v>1.0014486293676492</c:v>
                </c:pt>
                <c:pt idx="4601">
                  <c:v>1.0014496142590665</c:v>
                </c:pt>
                <c:pt idx="4602">
                  <c:v>1.0014510368800071</c:v>
                </c:pt>
                <c:pt idx="4603">
                  <c:v>1.0014531343339561</c:v>
                </c:pt>
                <c:pt idx="4604">
                  <c:v>1.0014555053688541</c:v>
                </c:pt>
                <c:pt idx="4605">
                  <c:v>1.0014568915123316</c:v>
                </c:pt>
                <c:pt idx="4606">
                  <c:v>1.0014594449345293</c:v>
                </c:pt>
                <c:pt idx="4607">
                  <c:v>1.0014604663034079</c:v>
                </c:pt>
                <c:pt idx="4608">
                  <c:v>1.0014627096671949</c:v>
                </c:pt>
                <c:pt idx="4609">
                  <c:v>1.0014644423465433</c:v>
                </c:pt>
                <c:pt idx="4610">
                  <c:v>1.0014665762779518</c:v>
                </c:pt>
                <c:pt idx="4611">
                  <c:v>1.0014686190157098</c:v>
                </c:pt>
                <c:pt idx="4612">
                  <c:v>1.001470187546488</c:v>
                </c:pt>
                <c:pt idx="4613">
                  <c:v>1.0014723397166281</c:v>
                </c:pt>
                <c:pt idx="4614">
                  <c:v>1.0014741088734358</c:v>
                </c:pt>
                <c:pt idx="4615">
                  <c:v>1.0014754403007247</c:v>
                </c:pt>
                <c:pt idx="4616">
                  <c:v>1.0014767717280135</c:v>
                </c:pt>
                <c:pt idx="4617">
                  <c:v>1.0014787232721216</c:v>
                </c:pt>
                <c:pt idx="4618">
                  <c:v>1.0014807660098799</c:v>
                </c:pt>
                <c:pt idx="4619">
                  <c:v>1.001482626360338</c:v>
                </c:pt>
                <c:pt idx="4620">
                  <c:v>1.0014841948911166</c:v>
                </c:pt>
                <c:pt idx="4621">
                  <c:v>1.0014863288225246</c:v>
                </c:pt>
                <c:pt idx="4622">
                  <c:v>1.0014891011094804</c:v>
                </c:pt>
                <c:pt idx="4623">
                  <c:v>1.00149158157676</c:v>
                </c:pt>
                <c:pt idx="4624">
                  <c:v>1.0014936972694333</c:v>
                </c:pt>
                <c:pt idx="4625">
                  <c:v>1.001494718638315</c:v>
                </c:pt>
                <c:pt idx="4626">
                  <c:v>1.0014960318268757</c:v>
                </c:pt>
                <c:pt idx="4627">
                  <c:v>1.0014976550738424</c:v>
                </c:pt>
                <c:pt idx="4628">
                  <c:v>1.0014986946814515</c:v>
                </c:pt>
                <c:pt idx="4629">
                  <c:v>1.0015003361671502</c:v>
                </c:pt>
                <c:pt idx="4630">
                  <c:v>1.0015025430534799</c:v>
                </c:pt>
                <c:pt idx="4631">
                  <c:v>1.0015040021518768</c:v>
                </c:pt>
                <c:pt idx="4632">
                  <c:v>1.0015061543220158</c:v>
                </c:pt>
                <c:pt idx="4633">
                  <c:v>1.0015081788210445</c:v>
                </c:pt>
                <c:pt idx="4634">
                  <c:v>1.0015102215588025</c:v>
                </c:pt>
                <c:pt idx="4635">
                  <c:v>1.0015123372514798</c:v>
                </c:pt>
                <c:pt idx="4636">
                  <c:v>1.0015144894216188</c:v>
                </c:pt>
                <c:pt idx="4637">
                  <c:v>1.0015159849974773</c:v>
                </c:pt>
                <c:pt idx="4638">
                  <c:v>1.0015179547803161</c:v>
                </c:pt>
                <c:pt idx="4639">
                  <c:v>1.0015203075764811</c:v>
                </c:pt>
                <c:pt idx="4640">
                  <c:v>1.0015225691790015</c:v>
                </c:pt>
                <c:pt idx="4641">
                  <c:v>1.0015239370837499</c:v>
                </c:pt>
                <c:pt idx="4642">
                  <c:v>1.0015256150469063</c:v>
                </c:pt>
                <c:pt idx="4643">
                  <c:v>1.0015267640868974</c:v>
                </c:pt>
                <c:pt idx="4644">
                  <c:v>1.001527347726257</c:v>
                </c:pt>
                <c:pt idx="4645">
                  <c:v>1.0015285150049731</c:v>
                </c:pt>
                <c:pt idx="4646">
                  <c:v>1.0015301200132145</c:v>
                </c:pt>
                <c:pt idx="4647">
                  <c:v>1.0015324728093806</c:v>
                </c:pt>
                <c:pt idx="4648">
                  <c:v>1.0015343696372998</c:v>
                </c:pt>
                <c:pt idx="4649">
                  <c:v>1.0015355916322093</c:v>
                </c:pt>
                <c:pt idx="4650">
                  <c:v>1.0015369960144156</c:v>
                </c:pt>
                <c:pt idx="4651">
                  <c:v>1.0015382727255158</c:v>
                </c:pt>
                <c:pt idx="4652">
                  <c:v>1.0015395859140737</c:v>
                </c:pt>
                <c:pt idx="4653">
                  <c:v>1.0015410997286638</c:v>
                </c:pt>
                <c:pt idx="4654">
                  <c:v>1.0015425405883331</c:v>
                </c:pt>
                <c:pt idx="4655">
                  <c:v>1.0015440908803797</c:v>
                </c:pt>
                <c:pt idx="4656">
                  <c:v>1.0015454405464004</c:v>
                </c:pt>
                <c:pt idx="4657">
                  <c:v>1.0015476839101878</c:v>
                </c:pt>
                <c:pt idx="4658">
                  <c:v>1.0015498178415958</c:v>
                </c:pt>
                <c:pt idx="4659">
                  <c:v>1.0015521523990338</c:v>
                </c:pt>
                <c:pt idx="4660">
                  <c:v>1.0015543045691706</c:v>
                </c:pt>
                <c:pt idx="4661">
                  <c:v>1.0015566756040684</c:v>
                </c:pt>
                <c:pt idx="4662">
                  <c:v>1.0015581164637402</c:v>
                </c:pt>
                <c:pt idx="4663">
                  <c:v>1.0015594843684874</c:v>
                </c:pt>
                <c:pt idx="4664">
                  <c:v>1.0015614723900537</c:v>
                </c:pt>
                <c:pt idx="4665">
                  <c:v>1.001563715753842</c:v>
                </c:pt>
                <c:pt idx="4666">
                  <c:v>1.0015651018973224</c:v>
                </c:pt>
                <c:pt idx="4667">
                  <c:v>1.0015672723061886</c:v>
                </c:pt>
                <c:pt idx="4668">
                  <c:v>1.0015689502693468</c:v>
                </c:pt>
                <c:pt idx="4669">
                  <c:v>1.0015705188001272</c:v>
                </c:pt>
                <c:pt idx="4670">
                  <c:v>1.0015716496013858</c:v>
                </c:pt>
                <c:pt idx="4671">
                  <c:v>1.0015741483073923</c:v>
                </c:pt>
                <c:pt idx="4672">
                  <c:v>1.0015754797346819</c:v>
                </c:pt>
                <c:pt idx="4673">
                  <c:v>1.001577413040061</c:v>
                </c:pt>
                <c:pt idx="4674">
                  <c:v>1.0015791821968694</c:v>
                </c:pt>
                <c:pt idx="4675">
                  <c:v>1.0015808966374862</c:v>
                </c:pt>
                <c:pt idx="4676">
                  <c:v>1.0015823374971558</c:v>
                </c:pt>
                <c:pt idx="4677">
                  <c:v>1.0015840154603133</c:v>
                </c:pt>
                <c:pt idx="4678">
                  <c:v>1.0015854016037953</c:v>
                </c:pt>
                <c:pt idx="4679">
                  <c:v>1.0015868789409224</c:v>
                </c:pt>
                <c:pt idx="4680">
                  <c:v>1.0015886480977299</c:v>
                </c:pt>
                <c:pt idx="4681">
                  <c:v>1.0015910920875453</c:v>
                </c:pt>
                <c:pt idx="4682">
                  <c:v>1.0015932807351435</c:v>
                </c:pt>
                <c:pt idx="4683">
                  <c:v>1.0015943932976719</c:v>
                </c:pt>
                <c:pt idx="4684">
                  <c:v>1.0015960530221006</c:v>
                </c:pt>
                <c:pt idx="4685">
                  <c:v>1.0015976215528826</c:v>
                </c:pt>
                <c:pt idx="4686">
                  <c:v>1.0015991718449293</c:v>
                </c:pt>
                <c:pt idx="4687">
                  <c:v>1.0016009410017401</c:v>
                </c:pt>
                <c:pt idx="4688">
                  <c:v>1.0016021265191879</c:v>
                </c:pt>
                <c:pt idx="4689">
                  <c:v>1.0016037862436158</c:v>
                </c:pt>
                <c:pt idx="4690">
                  <c:v>1.0016058472201033</c:v>
                </c:pt>
                <c:pt idx="4691">
                  <c:v>1.001607506944534</c:v>
                </c:pt>
                <c:pt idx="4692">
                  <c:v>1.0016095861597514</c:v>
                </c:pt>
                <c:pt idx="4693">
                  <c:v>1.0016119571946467</c:v>
                </c:pt>
                <c:pt idx="4694">
                  <c:v>1.0016149665850966</c:v>
                </c:pt>
                <c:pt idx="4695">
                  <c:v>1.0016175200072941</c:v>
                </c:pt>
                <c:pt idx="4696">
                  <c:v>1.0016200369520316</c:v>
                </c:pt>
                <c:pt idx="4697">
                  <c:v>1.00162206145106</c:v>
                </c:pt>
                <c:pt idx="4698">
                  <c:v>1.001623374639617</c:v>
                </c:pt>
                <c:pt idx="4699">
                  <c:v>1.0016237941304058</c:v>
                </c:pt>
                <c:pt idx="4700">
                  <c:v>1.0016245419183376</c:v>
                </c:pt>
                <c:pt idx="4701">
                  <c:v>1.0016256362421347</c:v>
                </c:pt>
                <c:pt idx="4702">
                  <c:v>1.0016278796059246</c:v>
                </c:pt>
                <c:pt idx="4703">
                  <c:v>1.0016293387043211</c:v>
                </c:pt>
                <c:pt idx="4704">
                  <c:v>1.0016301047309826</c:v>
                </c:pt>
                <c:pt idx="4705">
                  <c:v>1.0016320562750898</c:v>
                </c:pt>
                <c:pt idx="4706">
                  <c:v>1.0016338983868178</c:v>
                </c:pt>
                <c:pt idx="4707">
                  <c:v>1.0016361052731455</c:v>
                </c:pt>
                <c:pt idx="4708">
                  <c:v>1.0016382209658252</c:v>
                </c:pt>
                <c:pt idx="4709">
                  <c:v>1.0016402454648514</c:v>
                </c:pt>
                <c:pt idx="4710">
                  <c:v>1.0016425617835631</c:v>
                </c:pt>
                <c:pt idx="4711">
                  <c:v>1.0016440208819597</c:v>
                </c:pt>
                <c:pt idx="4712">
                  <c:v>1.0016453523092468</c:v>
                </c:pt>
                <c:pt idx="4713">
                  <c:v>1.0016464283943176</c:v>
                </c:pt>
                <c:pt idx="4714">
                  <c:v>1.0016480698800161</c:v>
                </c:pt>
                <c:pt idx="4715">
                  <c:v>1.0016497113657146</c:v>
                </c:pt>
                <c:pt idx="4716">
                  <c:v>1.0016509515993535</c:v>
                </c:pt>
                <c:pt idx="4717">
                  <c:v>1.0016526842787021</c:v>
                </c:pt>
                <c:pt idx="4718">
                  <c:v>1.0016535232602821</c:v>
                </c:pt>
                <c:pt idx="4719">
                  <c:v>1.0016550370748698</c:v>
                </c:pt>
                <c:pt idx="4720">
                  <c:v>1.0016567515154864</c:v>
                </c:pt>
                <c:pt idx="4721">
                  <c:v>1.0016589036856263</c:v>
                </c:pt>
                <c:pt idx="4722">
                  <c:v>1.0016612747205238</c:v>
                </c:pt>
                <c:pt idx="4723">
                  <c:v>1.0016630803547906</c:v>
                </c:pt>
                <c:pt idx="4724">
                  <c:v>1.0016646853630278</c:v>
                </c:pt>
                <c:pt idx="4725">
                  <c:v>1.0016664909972972</c:v>
                </c:pt>
                <c:pt idx="4726">
                  <c:v>1.0016679683344278</c:v>
                </c:pt>
                <c:pt idx="4727">
                  <c:v>1.0016697739686946</c:v>
                </c:pt>
                <c:pt idx="4728">
                  <c:v>1.0016720355712141</c:v>
                </c:pt>
                <c:pt idx="4729">
                  <c:v>1.0016734946696118</c:v>
                </c:pt>
                <c:pt idx="4730">
                  <c:v>1.0016746072321379</c:v>
                </c:pt>
                <c:pt idx="4731">
                  <c:v>1.0016760480918099</c:v>
                </c:pt>
                <c:pt idx="4732">
                  <c:v>1.0016776895775088</c:v>
                </c:pt>
                <c:pt idx="4733">
                  <c:v>1.0016794952117758</c:v>
                </c:pt>
                <c:pt idx="4734">
                  <c:v>1.0016812826073134</c:v>
                </c:pt>
                <c:pt idx="4735">
                  <c:v>1.0016834530161836</c:v>
                </c:pt>
                <c:pt idx="4736">
                  <c:v>1.0016852951279096</c:v>
                </c:pt>
                <c:pt idx="4737">
                  <c:v>1.0016871919558301</c:v>
                </c:pt>
                <c:pt idx="4738">
                  <c:v>1.0016892529323158</c:v>
                </c:pt>
                <c:pt idx="4739">
                  <c:v>1.0016908032243648</c:v>
                </c:pt>
                <c:pt idx="4740">
                  <c:v>1.0016925541424435</c:v>
                </c:pt>
                <c:pt idx="4741">
                  <c:v>1.0016938126148116</c:v>
                </c:pt>
                <c:pt idx="4742">
                  <c:v>1.001694961654803</c:v>
                </c:pt>
                <c:pt idx="4743">
                  <c:v>1.0016967308116114</c:v>
                </c:pt>
                <c:pt idx="4744">
                  <c:v>1.0016981351938199</c:v>
                </c:pt>
                <c:pt idx="4745">
                  <c:v>1.0016999225893566</c:v>
                </c:pt>
                <c:pt idx="4746">
                  <c:v>1.0017022024306046</c:v>
                </c:pt>
                <c:pt idx="4747">
                  <c:v>1.0017036615290038</c:v>
                </c:pt>
                <c:pt idx="4748">
                  <c:v>1.0017055218794633</c:v>
                </c:pt>
                <c:pt idx="4749">
                  <c:v>1.0017069992165919</c:v>
                </c:pt>
                <c:pt idx="4750">
                  <c:v>1.0017087866121286</c:v>
                </c:pt>
                <c:pt idx="4751">
                  <c:v>1.0017109205435399</c:v>
                </c:pt>
                <c:pt idx="4752">
                  <c:v>1.0017125985066966</c:v>
                </c:pt>
                <c:pt idx="4753">
                  <c:v>1.001714094082554</c:v>
                </c:pt>
                <c:pt idx="4754">
                  <c:v>1.0017158997168241</c:v>
                </c:pt>
                <c:pt idx="4755">
                  <c:v>1.0017185078552113</c:v>
                </c:pt>
                <c:pt idx="4756">
                  <c:v>1.0017204958767796</c:v>
                </c:pt>
                <c:pt idx="4757">
                  <c:v>1.0017210247999475</c:v>
                </c:pt>
                <c:pt idx="4758">
                  <c:v>1.0017223015110479</c:v>
                </c:pt>
                <c:pt idx="4759">
                  <c:v>1.0017237058932558</c:v>
                </c:pt>
                <c:pt idx="4760">
                  <c:v>1.0017252561853029</c:v>
                </c:pt>
                <c:pt idx="4761">
                  <c:v>1.0017266788062438</c:v>
                </c:pt>
                <c:pt idx="4762">
                  <c:v>1.0017277548913128</c:v>
                </c:pt>
                <c:pt idx="4763">
                  <c:v>1.0017292322284381</c:v>
                </c:pt>
                <c:pt idx="4764">
                  <c:v>1.0017312567274663</c:v>
                </c:pt>
                <c:pt idx="4765">
                  <c:v>1.0017326246322182</c:v>
                </c:pt>
                <c:pt idx="4766">
                  <c:v>1.0017342661179145</c:v>
                </c:pt>
                <c:pt idx="4767">
                  <c:v>1.0017349227121943</c:v>
                </c:pt>
                <c:pt idx="4768">
                  <c:v>1.0017357799325055</c:v>
                </c:pt>
                <c:pt idx="4769">
                  <c:v>1.0017377132378822</c:v>
                </c:pt>
                <c:pt idx="4770">
                  <c:v>1.0017399930791286</c:v>
                </c:pt>
                <c:pt idx="4771">
                  <c:v>1.0017415251324486</c:v>
                </c:pt>
                <c:pt idx="4772">
                  <c:v>1.0017428383210101</c:v>
                </c:pt>
                <c:pt idx="4773">
                  <c:v>1.0017443703743256</c:v>
                </c:pt>
                <c:pt idx="4774">
                  <c:v>1.001745373504475</c:v>
                </c:pt>
                <c:pt idx="4775">
                  <c:v>1.0017458659501859</c:v>
                </c:pt>
                <c:pt idx="4776">
                  <c:v>1.0017477263006445</c:v>
                </c:pt>
                <c:pt idx="4777">
                  <c:v>1.0017501885291906</c:v>
                </c:pt>
                <c:pt idx="4778">
                  <c:v>1.0017521400733005</c:v>
                </c:pt>
                <c:pt idx="4779">
                  <c:v>1.0017544016758184</c:v>
                </c:pt>
                <c:pt idx="4780">
                  <c:v>1.0017561525938958</c:v>
                </c:pt>
                <c:pt idx="4781">
                  <c:v>1.0017577393634061</c:v>
                </c:pt>
                <c:pt idx="4782">
                  <c:v>1.0017595997138635</c:v>
                </c:pt>
                <c:pt idx="4783">
                  <c:v>1.0017607852313108</c:v>
                </c:pt>
                <c:pt idx="4784">
                  <c:v>1.0017622078522495</c:v>
                </c:pt>
                <c:pt idx="4785">
                  <c:v>1.0017641958738179</c:v>
                </c:pt>
                <c:pt idx="4786">
                  <c:v>1.0017665121925252</c:v>
                </c:pt>
                <c:pt idx="4787">
                  <c:v>1.0017689744210749</c:v>
                </c:pt>
                <c:pt idx="4788">
                  <c:v>1.0017706341455035</c:v>
                </c:pt>
                <c:pt idx="4789">
                  <c:v>1.0017716919918418</c:v>
                </c:pt>
                <c:pt idx="4790">
                  <c:v>1.0017723668248517</c:v>
                </c:pt>
                <c:pt idx="4791">
                  <c:v>1.001773187567701</c:v>
                </c:pt>
                <c:pt idx="4792">
                  <c:v>1.0017751573505378</c:v>
                </c:pt>
                <c:pt idx="4793">
                  <c:v>1.0017766164489363</c:v>
                </c:pt>
                <c:pt idx="4794">
                  <c:v>1.0017781667409866</c:v>
                </c:pt>
                <c:pt idx="4795">
                  <c:v>1.0017791516324042</c:v>
                </c:pt>
                <c:pt idx="4796">
                  <c:v>1.0017809207892141</c:v>
                </c:pt>
                <c:pt idx="4797">
                  <c:v>1.0017826899460225</c:v>
                </c:pt>
                <c:pt idx="4798">
                  <c:v>1.0017838207472813</c:v>
                </c:pt>
                <c:pt idx="4799">
                  <c:v>1.0017857175751976</c:v>
                </c:pt>
                <c:pt idx="4800">
                  <c:v>1.0017878697453391</c:v>
                </c:pt>
                <c:pt idx="4801">
                  <c:v>1.0017894565148446</c:v>
                </c:pt>
                <c:pt idx="4802">
                  <c:v>1.0017910615230838</c:v>
                </c:pt>
                <c:pt idx="4803">
                  <c:v>1.0017926482925912</c:v>
                </c:pt>
                <c:pt idx="4804">
                  <c:v>1.0017941803459096</c:v>
                </c:pt>
                <c:pt idx="4805">
                  <c:v>1.0017952929084377</c:v>
                </c:pt>
                <c:pt idx="4806">
                  <c:v>1.0017964054709676</c:v>
                </c:pt>
                <c:pt idx="4807">
                  <c:v>1.0017979922404761</c:v>
                </c:pt>
                <c:pt idx="4808">
                  <c:v>1.0018000714556958</c:v>
                </c:pt>
                <c:pt idx="4809">
                  <c:v>1.0018017858963131</c:v>
                </c:pt>
                <c:pt idx="4810">
                  <c:v>1.0018030078912237</c:v>
                </c:pt>
                <c:pt idx="4811">
                  <c:v>1.0018047770480296</c:v>
                </c:pt>
                <c:pt idx="4812">
                  <c:v>1.0018064914886498</c:v>
                </c:pt>
                <c:pt idx="4813">
                  <c:v>1.0018077317222893</c:v>
                </c:pt>
                <c:pt idx="4814">
                  <c:v>1.0018093367305279</c:v>
                </c:pt>
                <c:pt idx="4815">
                  <c:v>1.001810339860677</c:v>
                </c:pt>
                <c:pt idx="4816">
                  <c:v>1.0018121272562168</c:v>
                </c:pt>
                <c:pt idx="4817">
                  <c:v>1.0018138781742938</c:v>
                </c:pt>
                <c:pt idx="4818">
                  <c:v>1.0018147901107912</c:v>
                </c:pt>
                <c:pt idx="4819">
                  <c:v>1.0018167416548998</c:v>
                </c:pt>
                <c:pt idx="4820">
                  <c:v>1.0018175441590202</c:v>
                </c:pt>
                <c:pt idx="4821">
                  <c:v>1.0018196233742378</c:v>
                </c:pt>
                <c:pt idx="4822">
                  <c:v>1.0018215202021548</c:v>
                </c:pt>
                <c:pt idx="4823">
                  <c:v>1.0018227421970634</c:v>
                </c:pt>
                <c:pt idx="4824">
                  <c:v>1.001823562939913</c:v>
                </c:pt>
                <c:pt idx="4825">
                  <c:v>1.0018239641919746</c:v>
                </c:pt>
                <c:pt idx="4826">
                  <c:v>1.0018254597678318</c:v>
                </c:pt>
                <c:pt idx="4827">
                  <c:v>1.0018270282986117</c:v>
                </c:pt>
                <c:pt idx="4828">
                  <c:v>1.0018285785906598</c:v>
                </c:pt>
                <c:pt idx="4829">
                  <c:v>1.0018303477474655</c:v>
                </c:pt>
                <c:pt idx="4830">
                  <c:v>1.0018318615620572</c:v>
                </c:pt>
                <c:pt idx="4831">
                  <c:v>1.0018328282147462</c:v>
                </c:pt>
                <c:pt idx="4832">
                  <c:v>1.0018339225385453</c:v>
                </c:pt>
                <c:pt idx="4833">
                  <c:v>1.0018343420293314</c:v>
                </c:pt>
                <c:pt idx="4834">
                  <c:v>1.0018351445334539</c:v>
                </c:pt>
                <c:pt idx="4835">
                  <c:v>1.0018376067620018</c:v>
                </c:pt>
                <c:pt idx="4836">
                  <c:v>1.0018400507518197</c:v>
                </c:pt>
                <c:pt idx="4837">
                  <c:v>1.0018416192825959</c:v>
                </c:pt>
                <c:pt idx="4838">
                  <c:v>1.0018436984978143</c:v>
                </c:pt>
                <c:pt idx="4839">
                  <c:v>1.0018457229968445</c:v>
                </c:pt>
                <c:pt idx="4840">
                  <c:v>1.0018476015860327</c:v>
                </c:pt>
                <c:pt idx="4841">
                  <c:v>1.0018498267110907</c:v>
                </c:pt>
                <c:pt idx="4842">
                  <c:v>1.0018517053002778</c:v>
                </c:pt>
                <c:pt idx="4843">
                  <c:v>1.0018536021281952</c:v>
                </c:pt>
                <c:pt idx="4844">
                  <c:v>1.0018548606005662</c:v>
                </c:pt>
                <c:pt idx="4845">
                  <c:v>1.0018556995821437</c:v>
                </c:pt>
                <c:pt idx="4846">
                  <c:v>1.001856192027853</c:v>
                </c:pt>
                <c:pt idx="4847">
                  <c:v>1.0018575599326041</c:v>
                </c:pt>
                <c:pt idx="4848">
                  <c:v>1.001859474999252</c:v>
                </c:pt>
                <c:pt idx="4849">
                  <c:v>1.0018610982462188</c:v>
                </c:pt>
                <c:pt idx="4850">
                  <c:v>1.0018630862677878</c:v>
                </c:pt>
                <c:pt idx="4851">
                  <c:v>1.0018642353077754</c:v>
                </c:pt>
                <c:pt idx="4852">
                  <c:v>1.0018649101407853</c:v>
                </c:pt>
                <c:pt idx="4853">
                  <c:v>1.0018662962842624</c:v>
                </c:pt>
                <c:pt idx="4854">
                  <c:v>1.0018682843058322</c:v>
                </c:pt>
                <c:pt idx="4855">
                  <c:v>1.0018700352239118</c:v>
                </c:pt>
                <c:pt idx="4856">
                  <c:v>1.0018716949483391</c:v>
                </c:pt>
                <c:pt idx="4857">
                  <c:v>1.0018727163172196</c:v>
                </c:pt>
                <c:pt idx="4858">
                  <c:v>1.0018743213254566</c:v>
                </c:pt>
                <c:pt idx="4859">
                  <c:v>1.0018753426943352</c:v>
                </c:pt>
                <c:pt idx="4860">
                  <c:v>1.0018764187794038</c:v>
                </c:pt>
                <c:pt idx="4861">
                  <c:v>1.0018780055489138</c:v>
                </c:pt>
                <c:pt idx="4862">
                  <c:v>1.0018794464085834</c:v>
                </c:pt>
                <c:pt idx="4863">
                  <c:v>1.0018805042549226</c:v>
                </c:pt>
                <c:pt idx="4864">
                  <c:v>1.0018825287539521</c:v>
                </c:pt>
                <c:pt idx="4865">
                  <c:v>1.0018844438205978</c:v>
                </c:pt>
                <c:pt idx="4866">
                  <c:v>1.0018866507069253</c:v>
                </c:pt>
                <c:pt idx="4867">
                  <c:v>1.0018882009989756</c:v>
                </c:pt>
                <c:pt idx="4868">
                  <c:v>1.0018897695297539</c:v>
                </c:pt>
                <c:pt idx="4869">
                  <c:v>1.0018914110154498</c:v>
                </c:pt>
                <c:pt idx="4870">
                  <c:v>1.0018932531271765</c:v>
                </c:pt>
                <c:pt idx="4871">
                  <c:v>1.0018947669417695</c:v>
                </c:pt>
                <c:pt idx="4872">
                  <c:v>1.0018959706979478</c:v>
                </c:pt>
                <c:pt idx="4873">
                  <c:v>1.0018974115576158</c:v>
                </c:pt>
                <c:pt idx="4874">
                  <c:v>1.0018985788363359</c:v>
                </c:pt>
                <c:pt idx="4875">
                  <c:v>1.0018995819664838</c:v>
                </c:pt>
                <c:pt idx="4876">
                  <c:v>1.0019007674839338</c:v>
                </c:pt>
                <c:pt idx="4877">
                  <c:v>1.0019021536274118</c:v>
                </c:pt>
                <c:pt idx="4878">
                  <c:v>1.0019041598877108</c:v>
                </c:pt>
                <c:pt idx="4879">
                  <c:v>1.0019057101797579</c:v>
                </c:pt>
                <c:pt idx="4880">
                  <c:v>1.001907260471808</c:v>
                </c:pt>
                <c:pt idx="4881">
                  <c:v>1.0019090113898845</c:v>
                </c:pt>
                <c:pt idx="4882">
                  <c:v>1.0019105434432061</c:v>
                </c:pt>
                <c:pt idx="4883">
                  <c:v>1.0019116377670021</c:v>
                </c:pt>
                <c:pt idx="4884">
                  <c:v>1.0019132974914295</c:v>
                </c:pt>
                <c:pt idx="4885">
                  <c:v>1.001914902499669</c:v>
                </c:pt>
                <c:pt idx="4886">
                  <c:v>1.0019167446113992</c:v>
                </c:pt>
                <c:pt idx="4887">
                  <c:v>1.001918641439316</c:v>
                </c:pt>
                <c:pt idx="4888">
                  <c:v>1.0019201917313658</c:v>
                </c:pt>
                <c:pt idx="4889">
                  <c:v>1.001921669068492</c:v>
                </c:pt>
                <c:pt idx="4890">
                  <c:v>1.0019236935675198</c:v>
                </c:pt>
                <c:pt idx="4891">
                  <c:v>1.0019242589681485</c:v>
                </c:pt>
                <c:pt idx="4892">
                  <c:v>1.0019254080081395</c:v>
                </c:pt>
                <c:pt idx="4893">
                  <c:v>1.0019274872233577</c:v>
                </c:pt>
                <c:pt idx="4894">
                  <c:v>1.001930058884285</c:v>
                </c:pt>
                <c:pt idx="4895">
                  <c:v>1.0019313173566531</c:v>
                </c:pt>
                <c:pt idx="4896">
                  <c:v>1.001932448157913</c:v>
                </c:pt>
                <c:pt idx="4897">
                  <c:v>1.0019331594683838</c:v>
                </c:pt>
                <c:pt idx="4898">
                  <c:v>1.0019339984499605</c:v>
                </c:pt>
                <c:pt idx="4899">
                  <c:v>1.0019348191928108</c:v>
                </c:pt>
                <c:pt idx="4900">
                  <c:v>1.0019358405616918</c:v>
                </c:pt>
                <c:pt idx="4901">
                  <c:v>1.00193786506072</c:v>
                </c:pt>
                <c:pt idx="4902">
                  <c:v>1.0019402178568861</c:v>
                </c:pt>
                <c:pt idx="4903">
                  <c:v>1.0019424794594056</c:v>
                </c:pt>
                <c:pt idx="4904">
                  <c:v>1.0019441027063738</c:v>
                </c:pt>
                <c:pt idx="4905">
                  <c:v>1.0019453247012844</c:v>
                </c:pt>
                <c:pt idx="4906">
                  <c:v>1.0019459630568339</c:v>
                </c:pt>
                <c:pt idx="4907">
                  <c:v>1.0019478051685606</c:v>
                </c:pt>
                <c:pt idx="4908">
                  <c:v>1.0019488994923598</c:v>
                </c:pt>
                <c:pt idx="4909">
                  <c:v>1.0019503221132984</c:v>
                </c:pt>
                <c:pt idx="4910">
                  <c:v>1.0019516170631242</c:v>
                </c:pt>
                <c:pt idx="4911">
                  <c:v>1.0019529849678761</c:v>
                </c:pt>
                <c:pt idx="4912">
                  <c:v>1.0019552283316639</c:v>
                </c:pt>
                <c:pt idx="4913">
                  <c:v>1.0019563226554618</c:v>
                </c:pt>
                <c:pt idx="4914">
                  <c:v>1.0019579276637038</c:v>
                </c:pt>
                <c:pt idx="4915">
                  <c:v>1.0019596238655897</c:v>
                </c:pt>
                <c:pt idx="4916">
                  <c:v>1.0019615024547763</c:v>
                </c:pt>
                <c:pt idx="4917">
                  <c:v>1.0019634357601546</c:v>
                </c:pt>
                <c:pt idx="4918">
                  <c:v>1.0019649678134728</c:v>
                </c:pt>
                <c:pt idx="4919">
                  <c:v>1.0019667187315517</c:v>
                </c:pt>
                <c:pt idx="4920">
                  <c:v>1.0019679954426504</c:v>
                </c:pt>
                <c:pt idx="4921">
                  <c:v>1.0019689985727998</c:v>
                </c:pt>
                <c:pt idx="4922">
                  <c:v>1.0019697828381875</c:v>
                </c:pt>
                <c:pt idx="4923">
                  <c:v>1.0019717708597571</c:v>
                </c:pt>
                <c:pt idx="4924">
                  <c:v>1.0019732664356158</c:v>
                </c:pt>
                <c:pt idx="4925">
                  <c:v>1.0019750720698837</c:v>
                </c:pt>
                <c:pt idx="4926">
                  <c:v>1.0019764217359044</c:v>
                </c:pt>
                <c:pt idx="4927">
                  <c:v>1.0019778808343032</c:v>
                </c:pt>
                <c:pt idx="4928">
                  <c:v>1.0019801971530098</c:v>
                </c:pt>
                <c:pt idx="4929">
                  <c:v>1.0019817109675977</c:v>
                </c:pt>
                <c:pt idx="4930">
                  <c:v>1.0019831335885383</c:v>
                </c:pt>
                <c:pt idx="4931">
                  <c:v>1.001984683880585</c:v>
                </c:pt>
                <c:pt idx="4932">
                  <c:v>1.0019861976951732</c:v>
                </c:pt>
                <c:pt idx="4933">
                  <c:v>1.0019871825865945</c:v>
                </c:pt>
                <c:pt idx="4934">
                  <c:v>1.001988021568174</c:v>
                </c:pt>
                <c:pt idx="4935">
                  <c:v>1.001989389472921</c:v>
                </c:pt>
                <c:pt idx="4936">
                  <c:v>1.0019906661840194</c:v>
                </c:pt>
                <c:pt idx="4937">
                  <c:v>1.0019920158500386</c:v>
                </c:pt>
                <c:pt idx="4938">
                  <c:v>1.0019935661420878</c:v>
                </c:pt>
                <c:pt idx="4939">
                  <c:v>1.0019944780785861</c:v>
                </c:pt>
                <c:pt idx="4940">
                  <c:v>1.001995572402385</c:v>
                </c:pt>
                <c:pt idx="4941">
                  <c:v>1.0019973415591932</c:v>
                </c:pt>
                <c:pt idx="4942">
                  <c:v>1.0019988371350523</c:v>
                </c:pt>
                <c:pt idx="4943">
                  <c:v>1.0020000044137745</c:v>
                </c:pt>
                <c:pt idx="4944">
                  <c:v>1.0020012081699496</c:v>
                </c:pt>
                <c:pt idx="4945">
                  <c:v>1.00200332386263</c:v>
                </c:pt>
                <c:pt idx="4946">
                  <c:v>1.0020049106321378</c:v>
                </c:pt>
                <c:pt idx="4947">
                  <c:v>1.0020064244467299</c:v>
                </c:pt>
                <c:pt idx="4948">
                  <c:v>1.0020077011578261</c:v>
                </c:pt>
                <c:pt idx="4949">
                  <c:v>1.0020089596301944</c:v>
                </c:pt>
                <c:pt idx="4950">
                  <c:v>1.002010254580024</c:v>
                </c:pt>
                <c:pt idx="4951">
                  <c:v>1.0020117501558818</c:v>
                </c:pt>
                <c:pt idx="4952">
                  <c:v>1.0020134828352303</c:v>
                </c:pt>
                <c:pt idx="4953">
                  <c:v>1.0020149236949001</c:v>
                </c:pt>
                <c:pt idx="4954">
                  <c:v>1.002016182167268</c:v>
                </c:pt>
                <c:pt idx="4955">
                  <c:v>1.0020175318332898</c:v>
                </c:pt>
                <c:pt idx="4956">
                  <c:v>1.0020187538281955</c:v>
                </c:pt>
                <c:pt idx="4957">
                  <c:v>1.0020198299132668</c:v>
                </c:pt>
                <c:pt idx="4958">
                  <c:v>1.0020216902637218</c:v>
                </c:pt>
                <c:pt idx="4959">
                  <c:v>1.0020239883437021</c:v>
                </c:pt>
                <c:pt idx="4960">
                  <c:v>1.0020259034103489</c:v>
                </c:pt>
                <c:pt idx="4961">
                  <c:v>1.0020280555804852</c:v>
                </c:pt>
                <c:pt idx="4962">
                  <c:v>1.0020300071245938</c:v>
                </c:pt>
                <c:pt idx="4963">
                  <c:v>1.0020311926420438</c:v>
                </c:pt>
                <c:pt idx="4964">
                  <c:v>1.0020326517404428</c:v>
                </c:pt>
                <c:pt idx="4965">
                  <c:v>1.0020343479423295</c:v>
                </c:pt>
                <c:pt idx="4966">
                  <c:v>1.0020357340858101</c:v>
                </c:pt>
                <c:pt idx="4967">
                  <c:v>1.0020369560807187</c:v>
                </c:pt>
                <c:pt idx="4968">
                  <c:v>1.0020385428502281</c:v>
                </c:pt>
                <c:pt idx="4969">
                  <c:v>1.0020406220654454</c:v>
                </c:pt>
                <c:pt idx="4970">
                  <c:v>1.0020416981505138</c:v>
                </c:pt>
                <c:pt idx="4971">
                  <c:v>1.0020433031587541</c:v>
                </c:pt>
                <c:pt idx="4972">
                  <c:v>1.002044324527632</c:v>
                </c:pt>
                <c:pt idx="4973">
                  <c:v>1.0020454735676221</c:v>
                </c:pt>
                <c:pt idx="4974">
                  <c:v>1.0020475892603009</c:v>
                </c:pt>
                <c:pt idx="4975">
                  <c:v>1.0020493948945672</c:v>
                </c:pt>
                <c:pt idx="4976">
                  <c:v>1.0020505074570965</c:v>
                </c:pt>
                <c:pt idx="4977">
                  <c:v>1.0020521671815275</c:v>
                </c:pt>
                <c:pt idx="4978">
                  <c:v>1.0020537357123041</c:v>
                </c:pt>
                <c:pt idx="4979">
                  <c:v>1.0020550489008637</c:v>
                </c:pt>
                <c:pt idx="4980">
                  <c:v>1.002057018683703</c:v>
                </c:pt>
                <c:pt idx="4981">
                  <c:v>1.0020587331243187</c:v>
                </c:pt>
                <c:pt idx="4982">
                  <c:v>1.0020596450608179</c:v>
                </c:pt>
                <c:pt idx="4983">
                  <c:v>1.002060319893828</c:v>
                </c:pt>
                <c:pt idx="4984">
                  <c:v>1.002060921771919</c:v>
                </c:pt>
                <c:pt idx="4985">
                  <c:v>1.0020622531992056</c:v>
                </c:pt>
                <c:pt idx="4986">
                  <c:v>1.0020642776982338</c:v>
                </c:pt>
                <c:pt idx="4987">
                  <c:v>1.002066502823292</c:v>
                </c:pt>
                <c:pt idx="4988">
                  <c:v>1.00206847260613</c:v>
                </c:pt>
                <c:pt idx="4989">
                  <c:v>1.0020701688080202</c:v>
                </c:pt>
                <c:pt idx="4990">
                  <c:v>1.0020720473972065</c:v>
                </c:pt>
                <c:pt idx="4991">
                  <c:v>1.0020729775724357</c:v>
                </c:pt>
                <c:pt idx="4992">
                  <c:v>1.0020747467292439</c:v>
                </c:pt>
                <c:pt idx="4993">
                  <c:v>1.0020756769044732</c:v>
                </c:pt>
                <c:pt idx="4994">
                  <c:v>1.0020767165120819</c:v>
                </c:pt>
                <c:pt idx="4995">
                  <c:v>1.0020782303266709</c:v>
                </c:pt>
                <c:pt idx="4996">
                  <c:v>1.0020791969793599</c:v>
                </c:pt>
                <c:pt idx="4997">
                  <c:v>1.0020798900510994</c:v>
                </c:pt>
                <c:pt idx="4998">
                  <c:v>1.0020824252345681</c:v>
                </c:pt>
                <c:pt idx="4999">
                  <c:v>1.0020845044497861</c:v>
                </c:pt>
                <c:pt idx="5000">
                  <c:v>1.0020865289488163</c:v>
                </c:pt>
                <c:pt idx="5001">
                  <c:v>1.002088042763402</c:v>
                </c:pt>
                <c:pt idx="5002">
                  <c:v>1.0020890641322824</c:v>
                </c:pt>
                <c:pt idx="5003">
                  <c:v>1.0020901949335401</c:v>
                </c:pt>
                <c:pt idx="5004">
                  <c:v>1.0020911980636873</c:v>
                </c:pt>
                <c:pt idx="5005">
                  <c:v>1.0020927301170075</c:v>
                </c:pt>
                <c:pt idx="5006">
                  <c:v>1.0020943533639743</c:v>
                </c:pt>
                <c:pt idx="5007">
                  <c:v>1.002095447687775</c:v>
                </c:pt>
                <c:pt idx="5008">
                  <c:v>1.0020967426376024</c:v>
                </c:pt>
                <c:pt idx="5009">
                  <c:v>1.0020981652585441</c:v>
                </c:pt>
                <c:pt idx="5010">
                  <c:v>1.0020998979378892</c:v>
                </c:pt>
                <c:pt idx="5011">
                  <c:v>1.0021020318693001</c:v>
                </c:pt>
                <c:pt idx="5012">
                  <c:v>1.0021036004000774</c:v>
                </c:pt>
                <c:pt idx="5013">
                  <c:v>1.002105223647046</c:v>
                </c:pt>
                <c:pt idx="5014">
                  <c:v>1.002107029281317</c:v>
                </c:pt>
                <c:pt idx="5015">
                  <c:v>1.0021082147987641</c:v>
                </c:pt>
                <c:pt idx="5016">
                  <c:v>1.0021103852076314</c:v>
                </c:pt>
                <c:pt idx="5017">
                  <c:v>1.0021120084546</c:v>
                </c:pt>
                <c:pt idx="5018">
                  <c:v>1.0021133763593484</c:v>
                </c:pt>
                <c:pt idx="5019">
                  <c:v>1.0021154920520259</c:v>
                </c:pt>
                <c:pt idx="5020">
                  <c:v>1.002116841718047</c:v>
                </c:pt>
                <c:pt idx="5021">
                  <c:v>1.0021179725193043</c:v>
                </c:pt>
                <c:pt idx="5022">
                  <c:v>1.0021186291135853</c:v>
                </c:pt>
                <c:pt idx="5023">
                  <c:v>1.0021191762754833</c:v>
                </c:pt>
                <c:pt idx="5024">
                  <c:v>1.0021199970183319</c:v>
                </c:pt>
                <c:pt idx="5025">
                  <c:v>1.002121674981491</c:v>
                </c:pt>
                <c:pt idx="5026">
                  <c:v>1.0021228787376699</c:v>
                </c:pt>
                <c:pt idx="5027">
                  <c:v>1.0021244107909868</c:v>
                </c:pt>
                <c:pt idx="5028">
                  <c:v>1.002126034037957</c:v>
                </c:pt>
                <c:pt idx="5029">
                  <c:v>1.002128167969365</c:v>
                </c:pt>
                <c:pt idx="5030">
                  <c:v>1.0021299736036335</c:v>
                </c:pt>
                <c:pt idx="5031">
                  <c:v>1.002131669805522</c:v>
                </c:pt>
                <c:pt idx="5032">
                  <c:v>1.0021335119172501</c:v>
                </c:pt>
                <c:pt idx="5033">
                  <c:v>1.0021349527769188</c:v>
                </c:pt>
                <c:pt idx="5034">
                  <c:v>1.0021369407984868</c:v>
                </c:pt>
                <c:pt idx="5035">
                  <c:v>1.0021389652975161</c:v>
                </c:pt>
                <c:pt idx="5036">
                  <c:v>1.0021402602473439</c:v>
                </c:pt>
                <c:pt idx="5037">
                  <c:v>1.0021415369584425</c:v>
                </c:pt>
                <c:pt idx="5038">
                  <c:v>1.0021423941787535</c:v>
                </c:pt>
                <c:pt idx="5039">
                  <c:v>1.0021436161736608</c:v>
                </c:pt>
                <c:pt idx="5040">
                  <c:v>1.0021462607895084</c:v>
                </c:pt>
                <c:pt idx="5041">
                  <c:v>1.0021478110815589</c:v>
                </c:pt>
                <c:pt idx="5042">
                  <c:v>1.0021492154637657</c:v>
                </c:pt>
                <c:pt idx="5043">
                  <c:v>1.0021505833685165</c:v>
                </c:pt>
                <c:pt idx="5044">
                  <c:v>1.0021525531513544</c:v>
                </c:pt>
                <c:pt idx="5045">
                  <c:v>1.0021541763983226</c:v>
                </c:pt>
                <c:pt idx="5046">
                  <c:v>1.0021566933430588</c:v>
                </c:pt>
                <c:pt idx="5047">
                  <c:v>1.0021582436351073</c:v>
                </c:pt>
                <c:pt idx="5048">
                  <c:v>1.0021593014814465</c:v>
                </c:pt>
                <c:pt idx="5049">
                  <c:v>1.0021603958052454</c:v>
                </c:pt>
                <c:pt idx="5050">
                  <c:v>1.0021613989353926</c:v>
                </c:pt>
                <c:pt idx="5051">
                  <c:v>1.0021629492274431</c:v>
                </c:pt>
                <c:pt idx="5052">
                  <c:v>1.0021645907131416</c:v>
                </c:pt>
                <c:pt idx="5053">
                  <c:v>1.0021658856629698</c:v>
                </c:pt>
                <c:pt idx="5054">
                  <c:v>1.0021670711804191</c:v>
                </c:pt>
                <c:pt idx="5055">
                  <c:v>1.0021686214724679</c:v>
                </c:pt>
                <c:pt idx="5056">
                  <c:v>1.002169661080077</c:v>
                </c:pt>
                <c:pt idx="5057">
                  <c:v>1.0021708101200659</c:v>
                </c:pt>
                <c:pt idx="5058">
                  <c:v>1.0021726522317942</c:v>
                </c:pt>
                <c:pt idx="5059">
                  <c:v>1.0021740018978129</c:v>
                </c:pt>
                <c:pt idx="5060">
                  <c:v>1.0021753150863717</c:v>
                </c:pt>
                <c:pt idx="5061">
                  <c:v>1.0021766465136606</c:v>
                </c:pt>
                <c:pt idx="5062">
                  <c:v>1.0021786527739578</c:v>
                </c:pt>
                <c:pt idx="5063">
                  <c:v>1.0021804766469589</c:v>
                </c:pt>
                <c:pt idx="5064">
                  <c:v>1.0021816439256759</c:v>
                </c:pt>
                <c:pt idx="5065">
                  <c:v>1.0021824281910674</c:v>
                </c:pt>
                <c:pt idx="5066">
                  <c:v>1.0021833766050243</c:v>
                </c:pt>
                <c:pt idx="5067">
                  <c:v>1.0021849086583441</c:v>
                </c:pt>
                <c:pt idx="5068">
                  <c:v>1.0021866230989611</c:v>
                </c:pt>
                <c:pt idx="5069">
                  <c:v>1.0021883375395797</c:v>
                </c:pt>
                <c:pt idx="5070">
                  <c:v>1.0021902343674978</c:v>
                </c:pt>
                <c:pt idx="5071">
                  <c:v>1.0021918940919259</c:v>
                </c:pt>
                <c:pt idx="5072">
                  <c:v>1.0021927513122357</c:v>
                </c:pt>
                <c:pt idx="5073">
                  <c:v>1.0021935173388938</c:v>
                </c:pt>
                <c:pt idx="5074">
                  <c:v>1.0021948487661838</c:v>
                </c:pt>
                <c:pt idx="5075">
                  <c:v>1.0021955418379231</c:v>
                </c:pt>
                <c:pt idx="5076">
                  <c:v>1.0021964355356918</c:v>
                </c:pt>
                <c:pt idx="5077">
                  <c:v>1.0021976028144097</c:v>
                </c:pt>
                <c:pt idx="5078">
                  <c:v>1.0021996090747092</c:v>
                </c:pt>
                <c:pt idx="5079">
                  <c:v>1.0022016518124657</c:v>
                </c:pt>
                <c:pt idx="5080">
                  <c:v>1.0022038769375261</c:v>
                </c:pt>
                <c:pt idx="5081">
                  <c:v>1.0022057190492537</c:v>
                </c:pt>
                <c:pt idx="5082">
                  <c:v>1.0022067951343208</c:v>
                </c:pt>
                <c:pt idx="5083">
                  <c:v>1.0022083089489113</c:v>
                </c:pt>
                <c:pt idx="5084">
                  <c:v>1.00220974980858</c:v>
                </c:pt>
                <c:pt idx="5085">
                  <c:v>1.0022107894161891</c:v>
                </c:pt>
                <c:pt idx="5086">
                  <c:v>1.0022121390822103</c:v>
                </c:pt>
                <c:pt idx="5087">
                  <c:v>1.0022135981806066</c:v>
                </c:pt>
                <c:pt idx="5088">
                  <c:v>1.0022154220536061</c:v>
                </c:pt>
                <c:pt idx="5089">
                  <c:v>1.0022174830300929</c:v>
                </c:pt>
                <c:pt idx="5090">
                  <c:v>1.0022188691735736</c:v>
                </c:pt>
                <c:pt idx="5091">
                  <c:v>1.0022200182135599</c:v>
                </c:pt>
                <c:pt idx="5092">
                  <c:v>1.0022210942986296</c:v>
                </c:pt>
                <c:pt idx="5093">
                  <c:v>1.0022227357843279</c:v>
                </c:pt>
                <c:pt idx="5094">
                  <c:v>1.0022248149995459</c:v>
                </c:pt>
                <c:pt idx="5095">
                  <c:v>1.0022265294401647</c:v>
                </c:pt>
                <c:pt idx="5096">
                  <c:v>1.0022280614934833</c:v>
                </c:pt>
                <c:pt idx="5097">
                  <c:v>1.00222979417283</c:v>
                </c:pt>
                <c:pt idx="5098">
                  <c:v>1.0022313262261504</c:v>
                </c:pt>
                <c:pt idx="5099">
                  <c:v>1.0022328218020107</c:v>
                </c:pt>
                <c:pt idx="5100">
                  <c:v>1.0022350834045266</c:v>
                </c:pt>
                <c:pt idx="5101">
                  <c:v>1.002236433070546</c:v>
                </c:pt>
                <c:pt idx="5102">
                  <c:v>1.0022379286464063</c:v>
                </c:pt>
                <c:pt idx="5103">
                  <c:v>1.0022391688800429</c:v>
                </c:pt>
                <c:pt idx="5104">
                  <c:v>1.0022405367847933</c:v>
                </c:pt>
                <c:pt idx="5105">
                  <c:v>1.0022417770184298</c:v>
                </c:pt>
                <c:pt idx="5106">
                  <c:v>1.0022432725942878</c:v>
                </c:pt>
                <c:pt idx="5107">
                  <c:v>1.0022441845307883</c:v>
                </c:pt>
                <c:pt idx="5108">
                  <c:v>1.0022449870349062</c:v>
                </c:pt>
                <c:pt idx="5109">
                  <c:v>1.0022463731783864</c:v>
                </c:pt>
                <c:pt idx="5110">
                  <c:v>1.0022473033536161</c:v>
                </c:pt>
                <c:pt idx="5111">
                  <c:v>1.0022496379110535</c:v>
                </c:pt>
                <c:pt idx="5112">
                  <c:v>1.0022514982615121</c:v>
                </c:pt>
                <c:pt idx="5113">
                  <c:v>1.0022535409992701</c:v>
                </c:pt>
                <c:pt idx="5114">
                  <c:v>1.0022547629941778</c:v>
                </c:pt>
                <c:pt idx="5115">
                  <c:v>1.0022564774347971</c:v>
                </c:pt>
                <c:pt idx="5116">
                  <c:v>1.0022583925014452</c:v>
                </c:pt>
                <c:pt idx="5117">
                  <c:v>1.0022600887033339</c:v>
                </c:pt>
                <c:pt idx="5118">
                  <c:v>1.0022615113242719</c:v>
                </c:pt>
                <c:pt idx="5119">
                  <c:v>1.0022634081521891</c:v>
                </c:pt>
                <c:pt idx="5120">
                  <c:v>1.0022649037280495</c:v>
                </c:pt>
                <c:pt idx="5121">
                  <c:v>1.0022656697547101</c:v>
                </c:pt>
                <c:pt idx="5122">
                  <c:v>1.0022673112404072</c:v>
                </c:pt>
                <c:pt idx="5123">
                  <c:v>1.0022686791451558</c:v>
                </c:pt>
                <c:pt idx="5124">
                  <c:v>1.0022699558562547</c:v>
                </c:pt>
                <c:pt idx="5125">
                  <c:v>1.002271852684171</c:v>
                </c:pt>
                <c:pt idx="5126">
                  <c:v>1.0022732570663802</c:v>
                </c:pt>
                <c:pt idx="5127">
                  <c:v>1.002273530647332</c:v>
                </c:pt>
                <c:pt idx="5128">
                  <c:v>1.0022741690028809</c:v>
                </c:pt>
                <c:pt idx="5129">
                  <c:v>1.00227506270065</c:v>
                </c:pt>
                <c:pt idx="5130">
                  <c:v>1.0022759381596893</c:v>
                </c:pt>
                <c:pt idx="5131">
                  <c:v>1.0022774337355496</c:v>
                </c:pt>
                <c:pt idx="5132">
                  <c:v>1.0022792393698159</c:v>
                </c:pt>
                <c:pt idx="5133">
                  <c:v>1.0022806072745638</c:v>
                </c:pt>
                <c:pt idx="5134">
                  <c:v>1.0022828506383541</c:v>
                </c:pt>
                <c:pt idx="5135">
                  <c:v>1.0022840179170718</c:v>
                </c:pt>
                <c:pt idx="5136">
                  <c:v>1.0022856046865822</c:v>
                </c:pt>
                <c:pt idx="5137">
                  <c:v>1.0022866260554595</c:v>
                </c:pt>
                <c:pt idx="5138">
                  <c:v>1.0022884864059181</c:v>
                </c:pt>
                <c:pt idx="5139">
                  <c:v>1.0022899455043164</c:v>
                </c:pt>
                <c:pt idx="5140">
                  <c:v>1.0022917876160438</c:v>
                </c:pt>
                <c:pt idx="5141">
                  <c:v>1.0022933743855531</c:v>
                </c:pt>
                <c:pt idx="5142">
                  <c:v>1.002294961155062</c:v>
                </c:pt>
                <c:pt idx="5143">
                  <c:v>1.0022958548528309</c:v>
                </c:pt>
                <c:pt idx="5144">
                  <c:v>1.0022970586090099</c:v>
                </c:pt>
                <c:pt idx="5145">
                  <c:v>1.0022985359461385</c:v>
                </c:pt>
                <c:pt idx="5146">
                  <c:v>1.0023006516388167</c:v>
                </c:pt>
                <c:pt idx="5147">
                  <c:v>1.002302256647055</c:v>
                </c:pt>
                <c:pt idx="5148">
                  <c:v>1.0023040987587835</c:v>
                </c:pt>
                <c:pt idx="5149">
                  <c:v>1.0023058496768635</c:v>
                </c:pt>
                <c:pt idx="5150">
                  <c:v>1.0023067068971712</c:v>
                </c:pt>
                <c:pt idx="5151">
                  <c:v>1.0023073817301804</c:v>
                </c:pt>
                <c:pt idx="5152">
                  <c:v>1.0023077100273199</c:v>
                </c:pt>
                <c:pt idx="5153">
                  <c:v>1.0023094244679385</c:v>
                </c:pt>
                <c:pt idx="5154">
                  <c:v>1.0023113030571258</c:v>
                </c:pt>
                <c:pt idx="5155">
                  <c:v>1.0023135281821849</c:v>
                </c:pt>
                <c:pt idx="5156">
                  <c:v>1.0023154614875647</c:v>
                </c:pt>
                <c:pt idx="5157">
                  <c:v>1.002317030018343</c:v>
                </c:pt>
                <c:pt idx="5158">
                  <c:v>1.0023185985491199</c:v>
                </c:pt>
                <c:pt idx="5159">
                  <c:v>1.0023204041833884</c:v>
                </c:pt>
                <c:pt idx="5160">
                  <c:v>1.0023222827725751</c:v>
                </c:pt>
                <c:pt idx="5161">
                  <c:v>1.0023238148258953</c:v>
                </c:pt>
                <c:pt idx="5162">
                  <c:v>1.0023250003433442</c:v>
                </c:pt>
                <c:pt idx="5163">
                  <c:v>1.002326477680471</c:v>
                </c:pt>
                <c:pt idx="5164">
                  <c:v>1.0023276449591916</c:v>
                </c:pt>
                <c:pt idx="5165">
                  <c:v>1.0023293229223498</c:v>
                </c:pt>
                <c:pt idx="5166">
                  <c:v>1.0023306543496378</c:v>
                </c:pt>
                <c:pt idx="5167">
                  <c:v>1.002332241119146</c:v>
                </c:pt>
                <c:pt idx="5168">
                  <c:v>1.0023339920372258</c:v>
                </c:pt>
                <c:pt idx="5169">
                  <c:v>1.0023352869870548</c:v>
                </c:pt>
                <c:pt idx="5170">
                  <c:v>1.0023362536397438</c:v>
                </c:pt>
                <c:pt idx="5171">
                  <c:v>1.0023377127381419</c:v>
                </c:pt>
                <c:pt idx="5172">
                  <c:v>1.002338478764802</c:v>
                </c:pt>
                <c:pt idx="5173">
                  <c:v>1.0023399196244698</c:v>
                </c:pt>
                <c:pt idx="5174">
                  <c:v>1.0023414699165214</c:v>
                </c:pt>
                <c:pt idx="5175">
                  <c:v>1.0023437862352269</c:v>
                </c:pt>
                <c:pt idx="5176">
                  <c:v>1.0023457013018766</c:v>
                </c:pt>
                <c:pt idx="5177">
                  <c:v>1.0023474157424936</c:v>
                </c:pt>
                <c:pt idx="5178">
                  <c:v>1.0023493855253318</c:v>
                </c:pt>
                <c:pt idx="5179">
                  <c:v>1.0023515741729301</c:v>
                </c:pt>
                <c:pt idx="5180">
                  <c:v>1.0023528508840285</c:v>
                </c:pt>
                <c:pt idx="5181">
                  <c:v>1.0023536533881479</c:v>
                </c:pt>
                <c:pt idx="5182">
                  <c:v>1.0023555137386078</c:v>
                </c:pt>
                <c:pt idx="5183">
                  <c:v>1.0023567904497048</c:v>
                </c:pt>
                <c:pt idx="5184">
                  <c:v>1.0023578482960458</c:v>
                </c:pt>
                <c:pt idx="5185">
                  <c:v>1.0023587419938151</c:v>
                </c:pt>
                <c:pt idx="5186">
                  <c:v>1.0023602193309418</c:v>
                </c:pt>
                <c:pt idx="5187">
                  <c:v>1.0023617331455306</c:v>
                </c:pt>
                <c:pt idx="5188">
                  <c:v>1.002363265198849</c:v>
                </c:pt>
                <c:pt idx="5189">
                  <c:v>1.0023645236712195</c:v>
                </c:pt>
                <c:pt idx="5190">
                  <c:v>1.0023661651569165</c:v>
                </c:pt>
                <c:pt idx="5191">
                  <c:v>1.0023673141969061</c:v>
                </c:pt>
                <c:pt idx="5192">
                  <c:v>1.002368846250224</c:v>
                </c:pt>
                <c:pt idx="5193">
                  <c:v>1.0023712355238517</c:v>
                </c:pt>
                <c:pt idx="5194">
                  <c:v>1.0023726581447898</c:v>
                </c:pt>
                <c:pt idx="5195">
                  <c:v>1.0023747008825479</c:v>
                </c:pt>
                <c:pt idx="5196">
                  <c:v>1.0023759411161881</c:v>
                </c:pt>
                <c:pt idx="5197">
                  <c:v>1.002377363737126</c:v>
                </c:pt>
                <c:pt idx="5198">
                  <c:v>1.0023783121510852</c:v>
                </c:pt>
                <c:pt idx="5199">
                  <c:v>1.0023798442044038</c:v>
                </c:pt>
                <c:pt idx="5200">
                  <c:v>1.0023814309739123</c:v>
                </c:pt>
                <c:pt idx="5201">
                  <c:v>1.0023832730856406</c:v>
                </c:pt>
                <c:pt idx="5202">
                  <c:v>1.0023848780938791</c:v>
                </c:pt>
                <c:pt idx="5203">
                  <c:v>1.0023859906564081</c:v>
                </c:pt>
                <c:pt idx="5204">
                  <c:v>1.0023870667414791</c:v>
                </c:pt>
                <c:pt idx="5205">
                  <c:v>1.0023878510068682</c:v>
                </c:pt>
                <c:pt idx="5206">
                  <c:v>1.0023895289700266</c:v>
                </c:pt>
                <c:pt idx="5207">
                  <c:v>1.0023911704557233</c:v>
                </c:pt>
                <c:pt idx="5208">
                  <c:v>1.0023924836442819</c:v>
                </c:pt>
                <c:pt idx="5209">
                  <c:v>1.002394015697599</c:v>
                </c:pt>
                <c:pt idx="5210">
                  <c:v>1.0023956024671075</c:v>
                </c:pt>
                <c:pt idx="5211">
                  <c:v>1.0023970980429664</c:v>
                </c:pt>
                <c:pt idx="5212">
                  <c:v>1.0023986300962866</c:v>
                </c:pt>
                <c:pt idx="5213">
                  <c:v>1.0024001074334152</c:v>
                </c:pt>
                <c:pt idx="5214">
                  <c:v>1.0024014935768939</c:v>
                </c:pt>
                <c:pt idx="5215">
                  <c:v>1.0024030621076718</c:v>
                </c:pt>
                <c:pt idx="5216">
                  <c:v>1.0024050501292399</c:v>
                </c:pt>
                <c:pt idx="5217">
                  <c:v>1.0024069469571588</c:v>
                </c:pt>
                <c:pt idx="5218">
                  <c:v>1.0024084607717496</c:v>
                </c:pt>
                <c:pt idx="5219">
                  <c:v>1.0024099381088762</c:v>
                </c:pt>
                <c:pt idx="5220">
                  <c:v>1.0024115795945745</c:v>
                </c:pt>
                <c:pt idx="5221">
                  <c:v>1.0024128380669441</c:v>
                </c:pt>
                <c:pt idx="5222">
                  <c:v>1.0024137317647144</c:v>
                </c:pt>
                <c:pt idx="5223">
                  <c:v>1.0024147713723217</c:v>
                </c:pt>
                <c:pt idx="5224">
                  <c:v>1.0024165040516715</c:v>
                </c:pt>
                <c:pt idx="5225">
                  <c:v>1.0024178537176889</c:v>
                </c:pt>
                <c:pt idx="5226">
                  <c:v>1.0024190574738678</c:v>
                </c:pt>
                <c:pt idx="5227">
                  <c:v>1.0024203159462366</c:v>
                </c:pt>
                <c:pt idx="5228">
                  <c:v>1.0024213737925758</c:v>
                </c:pt>
                <c:pt idx="5229">
                  <c:v>1.0024224863551046</c:v>
                </c:pt>
                <c:pt idx="5230">
                  <c:v>1.0024233435754124</c:v>
                </c:pt>
                <c:pt idx="5231">
                  <c:v>1.0024249668223819</c:v>
                </c:pt>
                <c:pt idx="5232">
                  <c:v>1.0024266083080793</c:v>
                </c:pt>
                <c:pt idx="5233">
                  <c:v>1.0024287240007601</c:v>
                </c:pt>
                <c:pt idx="5234">
                  <c:v>1.0024310038420068</c:v>
                </c:pt>
                <c:pt idx="5235">
                  <c:v>1.002431915778506</c:v>
                </c:pt>
                <c:pt idx="5236">
                  <c:v>1.0024331924896033</c:v>
                </c:pt>
                <c:pt idx="5237">
                  <c:v>1.0024348886914918</c:v>
                </c:pt>
                <c:pt idx="5238">
                  <c:v>1.0024355817632344</c:v>
                </c:pt>
                <c:pt idx="5239">
                  <c:v>1.0024371320552821</c:v>
                </c:pt>
                <c:pt idx="5240">
                  <c:v>1.0024393571803369</c:v>
                </c:pt>
                <c:pt idx="5241">
                  <c:v>1.0024412722469858</c:v>
                </c:pt>
                <c:pt idx="5242">
                  <c:v>1.002442439525709</c:v>
                </c:pt>
                <c:pt idx="5243">
                  <c:v>1.0024435703269661</c:v>
                </c:pt>
                <c:pt idx="5244">
                  <c:v>1.0024453030063141</c:v>
                </c:pt>
                <c:pt idx="5245">
                  <c:v>1.0024461602266241</c:v>
                </c:pt>
                <c:pt idx="5246">
                  <c:v>1.0024475463701021</c:v>
                </c:pt>
                <c:pt idx="5247">
                  <c:v>1.0024488595586603</c:v>
                </c:pt>
                <c:pt idx="5248">
                  <c:v>1.0024497532564296</c:v>
                </c:pt>
                <c:pt idx="5249">
                  <c:v>1.002451467697048</c:v>
                </c:pt>
                <c:pt idx="5250">
                  <c:v>1.0024525437821181</c:v>
                </c:pt>
                <c:pt idx="5251">
                  <c:v>1.0024534192411563</c:v>
                </c:pt>
                <c:pt idx="5252">
                  <c:v>1.0024546229973352</c:v>
                </c:pt>
                <c:pt idx="5253">
                  <c:v>1.002456282721764</c:v>
                </c:pt>
                <c:pt idx="5254">
                  <c:v>1.0024583984144402</c:v>
                </c:pt>
                <c:pt idx="5255">
                  <c:v>1.0024602222874384</c:v>
                </c:pt>
                <c:pt idx="5256">
                  <c:v>1.0024618455344065</c:v>
                </c:pt>
                <c:pt idx="5257">
                  <c:v>1.002462921619478</c:v>
                </c:pt>
                <c:pt idx="5258">
                  <c:v>1.0024645631051758</c:v>
                </c:pt>
                <c:pt idx="5259">
                  <c:v>1.0024658762937364</c:v>
                </c:pt>
                <c:pt idx="5260">
                  <c:v>1.0024668429464239</c:v>
                </c:pt>
                <c:pt idx="5261">
                  <c:v>1.0024686485806906</c:v>
                </c:pt>
                <c:pt idx="5262">
                  <c:v>1.0024703083051199</c:v>
                </c:pt>
                <c:pt idx="5263">
                  <c:v>1.0024710743317815</c:v>
                </c:pt>
                <c:pt idx="5264">
                  <c:v>1.0024727340562107</c:v>
                </c:pt>
                <c:pt idx="5265">
                  <c:v>1.0024735912765181</c:v>
                </c:pt>
                <c:pt idx="5266">
                  <c:v>1.0024755792980875</c:v>
                </c:pt>
                <c:pt idx="5267">
                  <c:v>1.0024786616434529</c:v>
                </c:pt>
                <c:pt idx="5268">
                  <c:v>1.0024804125615321</c:v>
                </c:pt>
                <c:pt idx="5269">
                  <c:v>1.0024821817183418</c:v>
                </c:pt>
                <c:pt idx="5270">
                  <c:v>1.0024837137716585</c:v>
                </c:pt>
                <c:pt idx="5271">
                  <c:v>1.0024842791722879</c:v>
                </c:pt>
                <c:pt idx="5272">
                  <c:v>1.0024843521272078</c:v>
                </c:pt>
                <c:pt idx="5273">
                  <c:v>1.0024854646897392</c:v>
                </c:pt>
                <c:pt idx="5274">
                  <c:v>1.0024867778782955</c:v>
                </c:pt>
                <c:pt idx="5275">
                  <c:v>1.0024881093055857</c:v>
                </c:pt>
                <c:pt idx="5276">
                  <c:v>1.0024895866427141</c:v>
                </c:pt>
                <c:pt idx="5277">
                  <c:v>1.0024913740382513</c:v>
                </c:pt>
                <c:pt idx="5278">
                  <c:v>1.0024925230782418</c:v>
                </c:pt>
                <c:pt idx="5279">
                  <c:v>1.0024938727442592</c:v>
                </c:pt>
                <c:pt idx="5280">
                  <c:v>1.0024943104737778</c:v>
                </c:pt>
                <c:pt idx="5281">
                  <c:v>1.0024952953651951</c:v>
                </c:pt>
                <c:pt idx="5282">
                  <c:v>1.0024955324686875</c:v>
                </c:pt>
                <c:pt idx="5283">
                  <c:v>1.0024969915670858</c:v>
                </c:pt>
                <c:pt idx="5284">
                  <c:v>1.0024987060077046</c:v>
                </c:pt>
                <c:pt idx="5285">
                  <c:v>1.0025008399391127</c:v>
                </c:pt>
                <c:pt idx="5286">
                  <c:v>1.0025030103479791</c:v>
                </c:pt>
                <c:pt idx="5287">
                  <c:v>1.0025049254146288</c:v>
                </c:pt>
                <c:pt idx="5288">
                  <c:v>1.0025065486615981</c:v>
                </c:pt>
                <c:pt idx="5289">
                  <c:v>1.0025074058819081</c:v>
                </c:pt>
                <c:pt idx="5290">
                  <c:v>1.0025086825930054</c:v>
                </c:pt>
                <c:pt idx="5291">
                  <c:v>1.0025106158983836</c:v>
                </c:pt>
                <c:pt idx="5292">
                  <c:v>1.002512622158682</c:v>
                </c:pt>
                <c:pt idx="5293">
                  <c:v>1.0025140265408905</c:v>
                </c:pt>
                <c:pt idx="5294">
                  <c:v>1.0025158686526201</c:v>
                </c:pt>
                <c:pt idx="5295">
                  <c:v>1.0025170359313396</c:v>
                </c:pt>
                <c:pt idx="5296">
                  <c:v>1.002519115146556</c:v>
                </c:pt>
                <c:pt idx="5297">
                  <c:v>1.0025205012900347</c:v>
                </c:pt>
                <c:pt idx="5298">
                  <c:v>1.0025217050462134</c:v>
                </c:pt>
                <c:pt idx="5299">
                  <c:v>1.0025236383515916</c:v>
                </c:pt>
                <c:pt idx="5300">
                  <c:v>1.0025250244950705</c:v>
                </c:pt>
                <c:pt idx="5301">
                  <c:v>1.0025267936518778</c:v>
                </c:pt>
                <c:pt idx="5302">
                  <c:v>1.0025287634347169</c:v>
                </c:pt>
                <c:pt idx="5303">
                  <c:v>1.0025305143527961</c:v>
                </c:pt>
                <c:pt idx="5304">
                  <c:v>1.0025315904378638</c:v>
                </c:pt>
                <c:pt idx="5305">
                  <c:v>1.0025325753292835</c:v>
                </c:pt>
                <c:pt idx="5306">
                  <c:v>1.0025333960721308</c:v>
                </c:pt>
                <c:pt idx="5307">
                  <c:v>1.0025351105127511</c:v>
                </c:pt>
                <c:pt idx="5308">
                  <c:v>1.00253704381813</c:v>
                </c:pt>
                <c:pt idx="5309">
                  <c:v>1.0025382293355785</c:v>
                </c:pt>
                <c:pt idx="5310">
                  <c:v>1.0025394513304855</c:v>
                </c:pt>
                <c:pt idx="5311">
                  <c:v>1.0025407280415861</c:v>
                </c:pt>
                <c:pt idx="5312">
                  <c:v>1.0025424607209343</c:v>
                </c:pt>
                <c:pt idx="5313">
                  <c:v>1.0025443940263128</c:v>
                </c:pt>
                <c:pt idx="5314">
                  <c:v>1.0025464185253408</c:v>
                </c:pt>
                <c:pt idx="5315">
                  <c:v>1.0025478411462814</c:v>
                </c:pt>
                <c:pt idx="5316">
                  <c:v>1.0025494461545179</c:v>
                </c:pt>
                <c:pt idx="5317">
                  <c:v>1.0025507411043468</c:v>
                </c:pt>
                <c:pt idx="5318">
                  <c:v>1.0025513429824358</c:v>
                </c:pt>
                <c:pt idx="5319">
                  <c:v>1.0025531668554359</c:v>
                </c:pt>
                <c:pt idx="5320">
                  <c:v>1.0025551731157347</c:v>
                </c:pt>
                <c:pt idx="5321">
                  <c:v>1.0025572705696808</c:v>
                </c:pt>
                <c:pt idx="5322">
                  <c:v>1.0025587479068101</c:v>
                </c:pt>
                <c:pt idx="5323">
                  <c:v>1.0025597875144165</c:v>
                </c:pt>
                <c:pt idx="5324">
                  <c:v>1.0025603529150464</c:v>
                </c:pt>
                <c:pt idx="5325">
                  <c:v>1.002561392522654</c:v>
                </c:pt>
                <c:pt idx="5326">
                  <c:v>1.0025621220718579</c:v>
                </c:pt>
                <c:pt idx="5327">
                  <c:v>1.0025640553772328</c:v>
                </c:pt>
                <c:pt idx="5328">
                  <c:v>1.0025660251600728</c:v>
                </c:pt>
                <c:pt idx="5329">
                  <c:v>1.0025680131816408</c:v>
                </c:pt>
                <c:pt idx="5330">
                  <c:v>1.0025693263701996</c:v>
                </c:pt>
                <c:pt idx="5331">
                  <c:v>1.0025702747841578</c:v>
                </c:pt>
                <c:pt idx="5332">
                  <c:v>1.0025714967790678</c:v>
                </c:pt>
                <c:pt idx="5333">
                  <c:v>1.0025723722381068</c:v>
                </c:pt>
                <c:pt idx="5334">
                  <c:v>1.0025738860526956</c:v>
                </c:pt>
                <c:pt idx="5335">
                  <c:v>1.0025759105517253</c:v>
                </c:pt>
                <c:pt idx="5336">
                  <c:v>1.0025771690240941</c:v>
                </c:pt>
                <c:pt idx="5337">
                  <c:v>1.002578992897091</c:v>
                </c:pt>
                <c:pt idx="5338">
                  <c:v>1.0025808167700891</c:v>
                </c:pt>
                <c:pt idx="5339">
                  <c:v>1.0025830783726071</c:v>
                </c:pt>
                <c:pt idx="5340">
                  <c:v>1.0025846469033857</c:v>
                </c:pt>
                <c:pt idx="5341">
                  <c:v>1.0025862519116242</c:v>
                </c:pt>
                <c:pt idx="5342">
                  <c:v>1.0025873462354233</c:v>
                </c:pt>
                <c:pt idx="5343">
                  <c:v>1.0025887141401719</c:v>
                </c:pt>
                <c:pt idx="5344">
                  <c:v>1.0025900638061906</c:v>
                </c:pt>
                <c:pt idx="5345">
                  <c:v>1.002591304039828</c:v>
                </c:pt>
                <c:pt idx="5346">
                  <c:v>1.0025926537058478</c:v>
                </c:pt>
                <c:pt idx="5347">
                  <c:v>1.0025936385972674</c:v>
                </c:pt>
                <c:pt idx="5348">
                  <c:v>1.0025951341731261</c:v>
                </c:pt>
                <c:pt idx="5349">
                  <c:v>1.0025959001997853</c:v>
                </c:pt>
                <c:pt idx="5350">
                  <c:v>1.0025967391813646</c:v>
                </c:pt>
                <c:pt idx="5351">
                  <c:v>1.002597249865804</c:v>
                </c:pt>
                <c:pt idx="5352">
                  <c:v>1.0025985630543628</c:v>
                </c:pt>
                <c:pt idx="5353">
                  <c:v>1.002600788179419</c:v>
                </c:pt>
                <c:pt idx="5354">
                  <c:v>1.0026023931876578</c:v>
                </c:pt>
                <c:pt idx="5355">
                  <c:v>1.0026042717768477</c:v>
                </c:pt>
                <c:pt idx="5356">
                  <c:v>1.0026060591723858</c:v>
                </c:pt>
                <c:pt idx="5357">
                  <c:v>1.0026071534961849</c:v>
                </c:pt>
                <c:pt idx="5358">
                  <c:v>1.0026087037882341</c:v>
                </c:pt>
                <c:pt idx="5359">
                  <c:v>1.0026102723190118</c:v>
                </c:pt>
                <c:pt idx="5360">
                  <c:v>1.0026118773272499</c:v>
                </c:pt>
                <c:pt idx="5361">
                  <c:v>1.0026133546643792</c:v>
                </c:pt>
                <c:pt idx="5362">
                  <c:v>1.002614977911348</c:v>
                </c:pt>
                <c:pt idx="5363">
                  <c:v>1.0026161999062582</c:v>
                </c:pt>
                <c:pt idx="5364">
                  <c:v>1.0026171665589481</c:v>
                </c:pt>
                <c:pt idx="5365">
                  <c:v>1.0026176407659255</c:v>
                </c:pt>
                <c:pt idx="5366">
                  <c:v>1.0026193552065437</c:v>
                </c:pt>
                <c:pt idx="5367">
                  <c:v>1.0026203218592329</c:v>
                </c:pt>
                <c:pt idx="5368">
                  <c:v>1.0026214708992218</c:v>
                </c:pt>
                <c:pt idx="5369">
                  <c:v>1.0026223645969909</c:v>
                </c:pt>
                <c:pt idx="5370">
                  <c:v>1.0026243343798278</c:v>
                </c:pt>
                <c:pt idx="5371">
                  <c:v>1.0026260852979054</c:v>
                </c:pt>
                <c:pt idx="5372">
                  <c:v>1.0026275079188463</c:v>
                </c:pt>
                <c:pt idx="5373">
                  <c:v>1.0026289670172448</c:v>
                </c:pt>
                <c:pt idx="5374">
                  <c:v>1.0026305720254836</c:v>
                </c:pt>
                <c:pt idx="5375">
                  <c:v>1.0026326694794316</c:v>
                </c:pt>
                <c:pt idx="5376">
                  <c:v>1.0026347669333795</c:v>
                </c:pt>
                <c:pt idx="5377">
                  <c:v>1.0026373385943073</c:v>
                </c:pt>
                <c:pt idx="5378">
                  <c:v>1.0026383052469958</c:v>
                </c:pt>
                <c:pt idx="5379">
                  <c:v>1.002639563719365</c:v>
                </c:pt>
                <c:pt idx="5380">
                  <c:v>1.0026412963987137</c:v>
                </c:pt>
                <c:pt idx="5381">
                  <c:v>1.0026427007809224</c:v>
                </c:pt>
                <c:pt idx="5382">
                  <c:v>1.0026445793701106</c:v>
                </c:pt>
                <c:pt idx="5383">
                  <c:v>1.0026453089193099</c:v>
                </c:pt>
                <c:pt idx="5384">
                  <c:v>1.0026475705218303</c:v>
                </c:pt>
                <c:pt idx="5385">
                  <c:v>1.0026487742780081</c:v>
                </c:pt>
                <c:pt idx="5386">
                  <c:v>1.0026508717319564</c:v>
                </c:pt>
                <c:pt idx="5387">
                  <c:v>1.0026518748621041</c:v>
                </c:pt>
                <c:pt idx="5388">
                  <c:v>1.0026532062893918</c:v>
                </c:pt>
                <c:pt idx="5389">
                  <c:v>1.0026546289103313</c:v>
                </c:pt>
                <c:pt idx="5390">
                  <c:v>1.0026558691439718</c:v>
                </c:pt>
                <c:pt idx="5391">
                  <c:v>1.0026574376747501</c:v>
                </c:pt>
                <c:pt idx="5392">
                  <c:v>1.002658495521088</c:v>
                </c:pt>
                <c:pt idx="5393">
                  <c:v>1.0026600458131358</c:v>
                </c:pt>
                <c:pt idx="5394">
                  <c:v>1.002661687298833</c:v>
                </c:pt>
                <c:pt idx="5395">
                  <c:v>1.0026642224823008</c:v>
                </c:pt>
                <c:pt idx="5396">
                  <c:v>1.0026652803286416</c:v>
                </c:pt>
                <c:pt idx="5397">
                  <c:v>1.0026660645940308</c:v>
                </c:pt>
                <c:pt idx="5398">
                  <c:v>1.0026667941432299</c:v>
                </c:pt>
                <c:pt idx="5399">
                  <c:v>1.0026678702283001</c:v>
                </c:pt>
                <c:pt idx="5400">
                  <c:v>1.0026690010295578</c:v>
                </c:pt>
                <c:pt idx="5401">
                  <c:v>1.0026705148441466</c:v>
                </c:pt>
                <c:pt idx="5402">
                  <c:v>1.0026719921812752</c:v>
                </c:pt>
                <c:pt idx="5403">
                  <c:v>1.0026728311628561</c:v>
                </c:pt>
                <c:pt idx="5404">
                  <c:v>1.0026746003196605</c:v>
                </c:pt>
                <c:pt idx="5405">
                  <c:v>1.0026767707285311</c:v>
                </c:pt>
                <c:pt idx="5406">
                  <c:v>1.002678868182479</c:v>
                </c:pt>
                <c:pt idx="5407">
                  <c:v>1.0026804002357981</c:v>
                </c:pt>
                <c:pt idx="5408">
                  <c:v>1.0026817499018179</c:v>
                </c:pt>
                <c:pt idx="5409">
                  <c:v>1.0026829718967289</c:v>
                </c:pt>
                <c:pt idx="5410">
                  <c:v>1.0026850875894018</c:v>
                </c:pt>
                <c:pt idx="5411">
                  <c:v>1.0026863643005037</c:v>
                </c:pt>
                <c:pt idx="5412">
                  <c:v>1.0026882793671499</c:v>
                </c:pt>
                <c:pt idx="5413">
                  <c:v>1.002689811420469</c:v>
                </c:pt>
                <c:pt idx="5414">
                  <c:v>1.0026914529061657</c:v>
                </c:pt>
                <c:pt idx="5415">
                  <c:v>1.0026934226890056</c:v>
                </c:pt>
                <c:pt idx="5416">
                  <c:v>1.0026950459359738</c:v>
                </c:pt>
                <c:pt idx="5417">
                  <c:v>1.0026960855435834</c:v>
                </c:pt>
                <c:pt idx="5418">
                  <c:v>1.0026970704350024</c:v>
                </c:pt>
                <c:pt idx="5419">
                  <c:v>1.0026977999842017</c:v>
                </c:pt>
                <c:pt idx="5420">
                  <c:v>1.0026984930559395</c:v>
                </c:pt>
                <c:pt idx="5421">
                  <c:v>1.0027004263613208</c:v>
                </c:pt>
                <c:pt idx="5422">
                  <c:v>1.0027026879638372</c:v>
                </c:pt>
                <c:pt idx="5423">
                  <c:v>1.0027042564946136</c:v>
                </c:pt>
                <c:pt idx="5424">
                  <c:v>1.002706135083804</c:v>
                </c:pt>
                <c:pt idx="5425">
                  <c:v>1.0027070470203032</c:v>
                </c:pt>
                <c:pt idx="5426">
                  <c:v>1.0027077583307726</c:v>
                </c:pt>
                <c:pt idx="5427">
                  <c:v>1.0027093998164698</c:v>
                </c:pt>
                <c:pt idx="5428">
                  <c:v>1.0027105123789999</c:v>
                </c:pt>
                <c:pt idx="5429">
                  <c:v>1.0027120626710502</c:v>
                </c:pt>
                <c:pt idx="5430">
                  <c:v>1.002713722395477</c:v>
                </c:pt>
                <c:pt idx="5431">
                  <c:v>1.002715236210066</c:v>
                </c:pt>
                <c:pt idx="5432">
                  <c:v>1.0027162758176738</c:v>
                </c:pt>
                <c:pt idx="5433">
                  <c:v>1.0027173336640141</c:v>
                </c:pt>
                <c:pt idx="5434">
                  <c:v>1.0027193581630418</c:v>
                </c:pt>
                <c:pt idx="5435">
                  <c:v>1.0027212367522298</c:v>
                </c:pt>
                <c:pt idx="5436">
                  <c:v>1.0027236989807764</c:v>
                </c:pt>
                <c:pt idx="5437">
                  <c:v>1.0027264347902753</c:v>
                </c:pt>
                <c:pt idx="5438">
                  <c:v>1.0027281674696238</c:v>
                </c:pt>
                <c:pt idx="5439">
                  <c:v>1.0027299731038919</c:v>
                </c:pt>
                <c:pt idx="5440">
                  <c:v>1.0027315233959406</c:v>
                </c:pt>
                <c:pt idx="5441">
                  <c:v>1.0027327636295795</c:v>
                </c:pt>
                <c:pt idx="5442">
                  <c:v>1.0027338944308386</c:v>
                </c:pt>
                <c:pt idx="5443">
                  <c:v>1.0027342044892478</c:v>
                </c:pt>
                <c:pt idx="5444">
                  <c:v>1.002735608871457</c:v>
                </c:pt>
                <c:pt idx="5445">
                  <c:v>1.0027366667177959</c:v>
                </c:pt>
                <c:pt idx="5446">
                  <c:v>1.002737742802865</c:v>
                </c:pt>
                <c:pt idx="5447">
                  <c:v>1.0027397855406217</c:v>
                </c:pt>
                <c:pt idx="5448">
                  <c:v>1.0027413358326718</c:v>
                </c:pt>
                <c:pt idx="5449">
                  <c:v>1.0027434150478898</c:v>
                </c:pt>
                <c:pt idx="5450">
                  <c:v>1.0027447464751778</c:v>
                </c:pt>
                <c:pt idx="5451">
                  <c:v>1.0027463879608758</c:v>
                </c:pt>
                <c:pt idx="5452">
                  <c:v>1.0027485218922871</c:v>
                </c:pt>
                <c:pt idx="5453">
                  <c:v>1.0027505646300454</c:v>
                </c:pt>
                <c:pt idx="5454">
                  <c:v>1.0027518960573318</c:v>
                </c:pt>
                <c:pt idx="5455">
                  <c:v>1.0027533551557306</c:v>
                </c:pt>
                <c:pt idx="5456">
                  <c:v>1.0027551607899989</c:v>
                </c:pt>
                <c:pt idx="5457">
                  <c:v>1.0027565104560181</c:v>
                </c:pt>
                <c:pt idx="5458">
                  <c:v>1.0027574588699768</c:v>
                </c:pt>
                <c:pt idx="5459">
                  <c:v>1.0027585349550483</c:v>
                </c:pt>
                <c:pt idx="5460">
                  <c:v>1.0027595016077366</c:v>
                </c:pt>
                <c:pt idx="5461">
                  <c:v>1.0027605412153442</c:v>
                </c:pt>
                <c:pt idx="5462">
                  <c:v>1.002761799687713</c:v>
                </c:pt>
                <c:pt idx="5463">
                  <c:v>1.0027626569080219</c:v>
                </c:pt>
                <c:pt idx="5464">
                  <c:v>1.0027634229346816</c:v>
                </c:pt>
                <c:pt idx="5465">
                  <c:v>1.0027646266908599</c:v>
                </c:pt>
                <c:pt idx="5466">
                  <c:v>1.0027667059060779</c:v>
                </c:pt>
                <c:pt idx="5467">
                  <c:v>1.0027685297790767</c:v>
                </c:pt>
                <c:pt idx="5468">
                  <c:v>1.002770225980965</c:v>
                </c:pt>
                <c:pt idx="5469">
                  <c:v>1.0027718309892037</c:v>
                </c:pt>
                <c:pt idx="5470">
                  <c:v>1.0027732536101406</c:v>
                </c:pt>
                <c:pt idx="5471">
                  <c:v>1.0027749133345698</c:v>
                </c:pt>
                <c:pt idx="5472">
                  <c:v>1.0027760076583698</c:v>
                </c:pt>
                <c:pt idx="5473">
                  <c:v>1.002776919594869</c:v>
                </c:pt>
                <c:pt idx="5474">
                  <c:v>1.0027783969319977</c:v>
                </c:pt>
                <c:pt idx="5475">
                  <c:v>1.0027800384176959</c:v>
                </c:pt>
                <c:pt idx="5476">
                  <c:v>1.0027812056964138</c:v>
                </c:pt>
                <c:pt idx="5477">
                  <c:v>1.0027825188849739</c:v>
                </c:pt>
                <c:pt idx="5478">
                  <c:v>1.0027835220151229</c:v>
                </c:pt>
                <c:pt idx="5479">
                  <c:v>1.0027849993522515</c:v>
                </c:pt>
                <c:pt idx="5480">
                  <c:v>1.0027868049865223</c:v>
                </c:pt>
                <c:pt idx="5481">
                  <c:v>1.0027882640849186</c:v>
                </c:pt>
                <c:pt idx="5482">
                  <c:v>1.0027899420480773</c:v>
                </c:pt>
                <c:pt idx="5483">
                  <c:v>1.0027920759794837</c:v>
                </c:pt>
                <c:pt idx="5484">
                  <c:v>1.0027941551947017</c:v>
                </c:pt>
                <c:pt idx="5485">
                  <c:v>1.0027957966804018</c:v>
                </c:pt>
                <c:pt idx="5486">
                  <c:v>1.002796526229601</c:v>
                </c:pt>
                <c:pt idx="5487">
                  <c:v>1.0027977117470499</c:v>
                </c:pt>
                <c:pt idx="5488">
                  <c:v>1.0027985872060892</c:v>
                </c:pt>
                <c:pt idx="5489">
                  <c:v>1.0027999915882979</c:v>
                </c:pt>
                <c:pt idx="5490">
                  <c:v>1.0028010129571745</c:v>
                </c:pt>
                <c:pt idx="5491">
                  <c:v>1.0028024173393837</c:v>
                </c:pt>
                <c:pt idx="5492">
                  <c:v>1.0028038581990528</c:v>
                </c:pt>
                <c:pt idx="5493">
                  <c:v>1.0028058279818941</c:v>
                </c:pt>
                <c:pt idx="5494">
                  <c:v>1.0028076336161609</c:v>
                </c:pt>
                <c:pt idx="5495">
                  <c:v>1.0028087461786899</c:v>
                </c:pt>
                <c:pt idx="5496">
                  <c:v>1.0028105882904179</c:v>
                </c:pt>
                <c:pt idx="5497">
                  <c:v>1.0028121021050067</c:v>
                </c:pt>
                <c:pt idx="5498">
                  <c:v>1.0028135794421353</c:v>
                </c:pt>
                <c:pt idx="5499">
                  <c:v>1.0028154033151337</c:v>
                </c:pt>
                <c:pt idx="5500">
                  <c:v>1.0028165341163942</c:v>
                </c:pt>
                <c:pt idx="5501">
                  <c:v>1.0028174095754321</c:v>
                </c:pt>
                <c:pt idx="5502">
                  <c:v>1.0028193611195402</c:v>
                </c:pt>
                <c:pt idx="5503">
                  <c:v>1.0028206925468273</c:v>
                </c:pt>
                <c:pt idx="5504">
                  <c:v>1.0028219874966562</c:v>
                </c:pt>
                <c:pt idx="5505">
                  <c:v>1.0028230635817281</c:v>
                </c:pt>
                <c:pt idx="5506">
                  <c:v>1.0028248692159938</c:v>
                </c:pt>
                <c:pt idx="5507">
                  <c:v>1.0028267295664532</c:v>
                </c:pt>
                <c:pt idx="5508">
                  <c:v>1.002828279858502</c:v>
                </c:pt>
                <c:pt idx="5509">
                  <c:v>1.0028307238483201</c:v>
                </c:pt>
                <c:pt idx="5510">
                  <c:v>1.0028322741403679</c:v>
                </c:pt>
                <c:pt idx="5511">
                  <c:v>1.0028341892070158</c:v>
                </c:pt>
                <c:pt idx="5512">
                  <c:v>1.0028358124539838</c:v>
                </c:pt>
                <c:pt idx="5513">
                  <c:v>1.0028368885390524</c:v>
                </c:pt>
                <c:pt idx="5514">
                  <c:v>1.002837490417142</c:v>
                </c:pt>
                <c:pt idx="5515">
                  <c:v>1.0028376728044415</c:v>
                </c:pt>
                <c:pt idx="5516">
                  <c:v>1.0028380922952318</c:v>
                </c:pt>
                <c:pt idx="5517">
                  <c:v>1.0028391683803017</c:v>
                </c:pt>
                <c:pt idx="5518">
                  <c:v>1.0028403903752108</c:v>
                </c:pt>
                <c:pt idx="5519">
                  <c:v>1.002841794757418</c:v>
                </c:pt>
                <c:pt idx="5520">
                  <c:v>1.0028430349910598</c:v>
                </c:pt>
                <c:pt idx="5521">
                  <c:v>1.0028452965935764</c:v>
                </c:pt>
                <c:pt idx="5522">
                  <c:v>1.0028470657503845</c:v>
                </c:pt>
                <c:pt idx="5523">
                  <c:v>1.0028485066100541</c:v>
                </c:pt>
                <c:pt idx="5524">
                  <c:v>1.0028497833211518</c:v>
                </c:pt>
                <c:pt idx="5525">
                  <c:v>1.0028506223027311</c:v>
                </c:pt>
                <c:pt idx="5526">
                  <c:v>1.0028508776449512</c:v>
                </c:pt>
                <c:pt idx="5527">
                  <c:v>1.00285220907224</c:v>
                </c:pt>
                <c:pt idx="5528">
                  <c:v>1.0028544159585679</c:v>
                </c:pt>
                <c:pt idx="5529">
                  <c:v>1.0028558203407787</c:v>
                </c:pt>
                <c:pt idx="5530">
                  <c:v>1.0028573159166361</c:v>
                </c:pt>
                <c:pt idx="5531">
                  <c:v>1.0028590850734418</c:v>
                </c:pt>
                <c:pt idx="5532">
                  <c:v>1.0028613284372314</c:v>
                </c:pt>
                <c:pt idx="5533">
                  <c:v>1.0028626416257904</c:v>
                </c:pt>
                <c:pt idx="5534">
                  <c:v>1.0028635535622894</c:v>
                </c:pt>
                <c:pt idx="5535">
                  <c:v>1.002864356066407</c:v>
                </c:pt>
                <c:pt idx="5536">
                  <c:v>1.0028654868676676</c:v>
                </c:pt>
                <c:pt idx="5537">
                  <c:v>1.0028671465920962</c:v>
                </c:pt>
                <c:pt idx="5538">
                  <c:v>1.0028695905819138</c:v>
                </c:pt>
                <c:pt idx="5539">
                  <c:v>1.0028709402479328</c:v>
                </c:pt>
                <c:pt idx="5540">
                  <c:v>1.0028724723012521</c:v>
                </c:pt>
                <c:pt idx="5541">
                  <c:v>1.0028734754314004</c:v>
                </c:pt>
                <c:pt idx="5542">
                  <c:v>1.00287418674187</c:v>
                </c:pt>
                <c:pt idx="5543">
                  <c:v>1.0028751169170989</c:v>
                </c:pt>
                <c:pt idx="5544">
                  <c:v>1.0028765760154974</c:v>
                </c:pt>
                <c:pt idx="5545">
                  <c:v>1.0028783086948458</c:v>
                </c:pt>
                <c:pt idx="5546">
                  <c:v>1.0028800596129244</c:v>
                </c:pt>
                <c:pt idx="5547">
                  <c:v>1.0028816828598908</c:v>
                </c:pt>
                <c:pt idx="5548">
                  <c:v>1.0028837803138408</c:v>
                </c:pt>
                <c:pt idx="5549">
                  <c:v>1.0028855494706501</c:v>
                </c:pt>
                <c:pt idx="5550">
                  <c:v>1.0028866985106366</c:v>
                </c:pt>
                <c:pt idx="5551">
                  <c:v>1.0028875557309473</c:v>
                </c:pt>
                <c:pt idx="5552">
                  <c:v>1.0028893248877573</c:v>
                </c:pt>
                <c:pt idx="5553">
                  <c:v>1.0028911852382139</c:v>
                </c:pt>
                <c:pt idx="5554">
                  <c:v>1.0028929908724808</c:v>
                </c:pt>
                <c:pt idx="5555">
                  <c:v>1.0028943405384996</c:v>
                </c:pt>
                <c:pt idx="5556">
                  <c:v>1.0028956172495969</c:v>
                </c:pt>
                <c:pt idx="5557">
                  <c:v>1.0028971857803779</c:v>
                </c:pt>
                <c:pt idx="5558">
                  <c:v>1.0028984989689358</c:v>
                </c:pt>
                <c:pt idx="5559">
                  <c:v>1.0029002498870159</c:v>
                </c:pt>
                <c:pt idx="5560">
                  <c:v>1.0029018548952542</c:v>
                </c:pt>
                <c:pt idx="5561">
                  <c:v>1.0029026756381034</c:v>
                </c:pt>
                <c:pt idx="5562">
                  <c:v>1.0029038976330118</c:v>
                </c:pt>
                <c:pt idx="5563">
                  <c:v>1.0029049737180813</c:v>
                </c:pt>
                <c:pt idx="5564">
                  <c:v>1.0029065787263201</c:v>
                </c:pt>
                <c:pt idx="5565">
                  <c:v>1.0029079648698007</c:v>
                </c:pt>
                <c:pt idx="5566">
                  <c:v>1.0029093692520075</c:v>
                </c:pt>
                <c:pt idx="5567">
                  <c:v>1.0029115943770652</c:v>
                </c:pt>
                <c:pt idx="5568">
                  <c:v>1.0029127434170542</c:v>
                </c:pt>
                <c:pt idx="5569">
                  <c:v>1.0029141842767244</c:v>
                </c:pt>
                <c:pt idx="5570">
                  <c:v>1.0029153150779804</c:v>
                </c:pt>
                <c:pt idx="5571">
                  <c:v>1.0029163729243198</c:v>
                </c:pt>
                <c:pt idx="5572">
                  <c:v>1.0029175402030401</c:v>
                </c:pt>
                <c:pt idx="5573">
                  <c:v>1.0029194005534978</c:v>
                </c:pt>
                <c:pt idx="5574">
                  <c:v>1.0029208596518968</c:v>
                </c:pt>
                <c:pt idx="5575">
                  <c:v>1.0029221363629957</c:v>
                </c:pt>
                <c:pt idx="5576">
                  <c:v>1.0029244891591607</c:v>
                </c:pt>
                <c:pt idx="5577">
                  <c:v>1.0029258935413718</c:v>
                </c:pt>
                <c:pt idx="5578">
                  <c:v>1.0029270061039011</c:v>
                </c:pt>
                <c:pt idx="5579">
                  <c:v>1.0029278268467525</c:v>
                </c:pt>
                <c:pt idx="5580">
                  <c:v>1.0029294500937178</c:v>
                </c:pt>
                <c:pt idx="5581">
                  <c:v>1.0029313651603657</c:v>
                </c:pt>
                <c:pt idx="5582">
                  <c:v>1.0029327877813059</c:v>
                </c:pt>
                <c:pt idx="5583">
                  <c:v>1.0029347758028724</c:v>
                </c:pt>
                <c:pt idx="5584">
                  <c:v>1.0029364355273018</c:v>
                </c:pt>
                <c:pt idx="5585">
                  <c:v>1.0029374751349116</c:v>
                </c:pt>
                <c:pt idx="5586">
                  <c:v>1.002937985819351</c:v>
                </c:pt>
                <c:pt idx="5587">
                  <c:v>1.0029389342333117</c:v>
                </c:pt>
                <c:pt idx="5588">
                  <c:v>1.0029397367374278</c:v>
                </c:pt>
                <c:pt idx="5589">
                  <c:v>1.0029421807272481</c:v>
                </c:pt>
                <c:pt idx="5590">
                  <c:v>1.0029438586904058</c:v>
                </c:pt>
                <c:pt idx="5591">
                  <c:v>1.0029457555183239</c:v>
                </c:pt>
                <c:pt idx="5592">
                  <c:v>1.0029469957519628</c:v>
                </c:pt>
                <c:pt idx="5593">
                  <c:v>1.0029482177468716</c:v>
                </c:pt>
                <c:pt idx="5594">
                  <c:v>1.0029495674128899</c:v>
                </c:pt>
                <c:pt idx="5595">
                  <c:v>1.0029504611106601</c:v>
                </c:pt>
                <c:pt idx="5596">
                  <c:v>1.0029519019703299</c:v>
                </c:pt>
                <c:pt idx="5597">
                  <c:v>1.0029537805595159</c:v>
                </c:pt>
                <c:pt idx="5598">
                  <c:v>1.0029546377798242</c:v>
                </c:pt>
                <c:pt idx="5599">
                  <c:v>1.0029561515944139</c:v>
                </c:pt>
                <c:pt idx="5600">
                  <c:v>1.0029574283055152</c:v>
                </c:pt>
                <c:pt idx="5601">
                  <c:v>1.0029590515524818</c:v>
                </c:pt>
                <c:pt idx="5602">
                  <c:v>1.0029606930381778</c:v>
                </c:pt>
                <c:pt idx="5603">
                  <c:v>1.0029616961683272</c:v>
                </c:pt>
                <c:pt idx="5604">
                  <c:v>1.0029624986724468</c:v>
                </c:pt>
                <c:pt idx="5605">
                  <c:v>1.0029637389060875</c:v>
                </c:pt>
                <c:pt idx="5606">
                  <c:v>1.0029648149911559</c:v>
                </c:pt>
                <c:pt idx="5607">
                  <c:v>1.0029669489225639</c:v>
                </c:pt>
                <c:pt idx="5608">
                  <c:v>1.002968480975883</c:v>
                </c:pt>
                <c:pt idx="5609">
                  <c:v>1.0029703960425314</c:v>
                </c:pt>
                <c:pt idx="5610">
                  <c:v>1.0029718369021998</c:v>
                </c:pt>
                <c:pt idx="5611">
                  <c:v>1.0029738431624966</c:v>
                </c:pt>
                <c:pt idx="5612">
                  <c:v>1.0029753569770858</c:v>
                </c:pt>
                <c:pt idx="5613">
                  <c:v>1.0029771078951653</c:v>
                </c:pt>
                <c:pt idx="5614">
                  <c:v>1.0029780015929342</c:v>
                </c:pt>
                <c:pt idx="5615">
                  <c:v>1.0029790776780034</c:v>
                </c:pt>
                <c:pt idx="5616">
                  <c:v>1.0029805550151318</c:v>
                </c:pt>
                <c:pt idx="5617">
                  <c:v>1.0029823059332119</c:v>
                </c:pt>
                <c:pt idx="5618">
                  <c:v>1.0029831996309795</c:v>
                </c:pt>
                <c:pt idx="5619">
                  <c:v>1.0029845310582683</c:v>
                </c:pt>
                <c:pt idx="5620">
                  <c:v>1.0029864643636479</c:v>
                </c:pt>
                <c:pt idx="5621">
                  <c:v>1.0029878687458571</c:v>
                </c:pt>
                <c:pt idx="5622">
                  <c:v>1.0029885800563245</c:v>
                </c:pt>
                <c:pt idx="5623">
                  <c:v>1.0029898020512333</c:v>
                </c:pt>
                <c:pt idx="5624">
                  <c:v>1.0029910970010598</c:v>
                </c:pt>
                <c:pt idx="5625">
                  <c:v>1.0029918265502615</c:v>
                </c:pt>
                <c:pt idx="5626">
                  <c:v>1.0029937598556398</c:v>
                </c:pt>
                <c:pt idx="5627">
                  <c:v>1.0029960032194256</c:v>
                </c:pt>
                <c:pt idx="5628">
                  <c:v>1.0029978270924258</c:v>
                </c:pt>
                <c:pt idx="5629">
                  <c:v>1.0030000339787541</c:v>
                </c:pt>
                <c:pt idx="5630">
                  <c:v>1.0030017666581026</c:v>
                </c:pt>
                <c:pt idx="5631">
                  <c:v>1.0030031163241198</c:v>
                </c:pt>
                <c:pt idx="5632">
                  <c:v>1.0030050861069593</c:v>
                </c:pt>
                <c:pt idx="5633">
                  <c:v>1.0030065999215481</c:v>
                </c:pt>
                <c:pt idx="5634">
                  <c:v>1.0030076030516972</c:v>
                </c:pt>
                <c:pt idx="5635">
                  <c:v>1.003008624420576</c:v>
                </c:pt>
                <c:pt idx="5636">
                  <c:v>1.0030104300548444</c:v>
                </c:pt>
                <c:pt idx="5637">
                  <c:v>1.0030121627341928</c:v>
                </c:pt>
                <c:pt idx="5638">
                  <c:v>1.0030135306389421</c:v>
                </c:pt>
                <c:pt idx="5639">
                  <c:v>1.0030147343951206</c:v>
                </c:pt>
                <c:pt idx="5640">
                  <c:v>1.0030168500877978</c:v>
                </c:pt>
                <c:pt idx="5641">
                  <c:v>1.0030184368573081</c:v>
                </c:pt>
                <c:pt idx="5642">
                  <c:v>1.0030196588522158</c:v>
                </c:pt>
                <c:pt idx="5643">
                  <c:v>1.0030211726668046</c:v>
                </c:pt>
                <c:pt idx="5644">
                  <c:v>1.0030224493779036</c:v>
                </c:pt>
                <c:pt idx="5645">
                  <c:v>1.0030240543861404</c:v>
                </c:pt>
                <c:pt idx="5646">
                  <c:v>1.0030254952458098</c:v>
                </c:pt>
                <c:pt idx="5647">
                  <c:v>1.003026881389288</c:v>
                </c:pt>
                <c:pt idx="5648">
                  <c:v>1.0030275926997578</c:v>
                </c:pt>
                <c:pt idx="5649">
                  <c:v>1.0030282492940363</c:v>
                </c:pt>
                <c:pt idx="5650">
                  <c:v>1.0030295624825958</c:v>
                </c:pt>
                <c:pt idx="5651">
                  <c:v>1.003031094535914</c:v>
                </c:pt>
                <c:pt idx="5652">
                  <c:v>1.0030322800533638</c:v>
                </c:pt>
                <c:pt idx="5653">
                  <c:v>1.0030340856876307</c:v>
                </c:pt>
                <c:pt idx="5654">
                  <c:v>1.0030359460380911</c:v>
                </c:pt>
                <c:pt idx="5655">
                  <c:v>1.0030372957041076</c:v>
                </c:pt>
                <c:pt idx="5656">
                  <c:v>1.0030384265053687</c:v>
                </c:pt>
                <c:pt idx="5657">
                  <c:v>1.0030404510043958</c:v>
                </c:pt>
                <c:pt idx="5658">
                  <c:v>1.0030421654450161</c:v>
                </c:pt>
                <c:pt idx="5659">
                  <c:v>1.0030430409040538</c:v>
                </c:pt>
                <c:pt idx="5660">
                  <c:v>1.0030450654030827</c:v>
                </c:pt>
                <c:pt idx="5661">
                  <c:v>1.0030461232494217</c:v>
                </c:pt>
                <c:pt idx="5662">
                  <c:v>1.0030473999605205</c:v>
                </c:pt>
                <c:pt idx="5663">
                  <c:v>1.0030488225814593</c:v>
                </c:pt>
                <c:pt idx="5664">
                  <c:v>1.0030505370220777</c:v>
                </c:pt>
                <c:pt idx="5665">
                  <c:v>1.0030516860620651</c:v>
                </c:pt>
                <c:pt idx="5666">
                  <c:v>1.0030529992506261</c:v>
                </c:pt>
                <c:pt idx="5667">
                  <c:v>1.003053655844903</c:v>
                </c:pt>
                <c:pt idx="5668">
                  <c:v>1.0030543306779138</c:v>
                </c:pt>
                <c:pt idx="5669">
                  <c:v>1.0030559356861541</c:v>
                </c:pt>
                <c:pt idx="5670">
                  <c:v>1.0030579054689921</c:v>
                </c:pt>
                <c:pt idx="5671">
                  <c:v>1.0030599846842101</c:v>
                </c:pt>
                <c:pt idx="5672">
                  <c:v>1.003061644408636</c:v>
                </c:pt>
                <c:pt idx="5673">
                  <c:v>1.0030627387324358</c:v>
                </c:pt>
                <c:pt idx="5674">
                  <c:v>1.0030640519209935</c:v>
                </c:pt>
                <c:pt idx="5675">
                  <c:v>1.0030654745419341</c:v>
                </c:pt>
                <c:pt idx="5676">
                  <c:v>1.003066714775573</c:v>
                </c:pt>
                <c:pt idx="5677">
                  <c:v>1.0030686116034893</c:v>
                </c:pt>
                <c:pt idx="5678">
                  <c:v>1.0030705266701401</c:v>
                </c:pt>
                <c:pt idx="5679">
                  <c:v>1.0030721316783795</c:v>
                </c:pt>
                <c:pt idx="5680">
                  <c:v>1.0030744479970839</c:v>
                </c:pt>
                <c:pt idx="5681">
                  <c:v>1.0030760530053238</c:v>
                </c:pt>
                <c:pt idx="5682">
                  <c:v>1.0030781504592718</c:v>
                </c:pt>
                <c:pt idx="5683">
                  <c:v>1.0030794454090992</c:v>
                </c:pt>
                <c:pt idx="5684">
                  <c:v>1.0030803938230599</c:v>
                </c:pt>
                <c:pt idx="5685">
                  <c:v>1.0030817434890775</c:v>
                </c:pt>
                <c:pt idx="5686">
                  <c:v>1.0030825459931982</c:v>
                </c:pt>
                <c:pt idx="5687">
                  <c:v>1.003082746619228</c:v>
                </c:pt>
                <c:pt idx="5688">
                  <c:v>1.0030841145239766</c:v>
                </c:pt>
                <c:pt idx="5689">
                  <c:v>1.0030853547576157</c:v>
                </c:pt>
                <c:pt idx="5690">
                  <c:v>1.0030862666941138</c:v>
                </c:pt>
                <c:pt idx="5691">
                  <c:v>1.0030880540896532</c:v>
                </c:pt>
                <c:pt idx="5692">
                  <c:v>1.003089367278212</c:v>
                </c:pt>
                <c:pt idx="5693">
                  <c:v>1.0030908446153406</c:v>
                </c:pt>
                <c:pt idx="5694">
                  <c:v>1.0030918842229481</c:v>
                </c:pt>
                <c:pt idx="5695">
                  <c:v>1.0030938540057879</c:v>
                </c:pt>
                <c:pt idx="5696">
                  <c:v>1.0030948753746642</c:v>
                </c:pt>
                <c:pt idx="5697">
                  <c:v>1.0030959879371943</c:v>
                </c:pt>
                <c:pt idx="5698">
                  <c:v>1.0030970457835349</c:v>
                </c:pt>
                <c:pt idx="5699">
                  <c:v>1.0030983407333638</c:v>
                </c:pt>
                <c:pt idx="5700">
                  <c:v>1.0031007664844516</c:v>
                </c:pt>
                <c:pt idx="5701">
                  <c:v>1.0031025174025299</c:v>
                </c:pt>
                <c:pt idx="5702">
                  <c:v>1.0031041588882286</c:v>
                </c:pt>
                <c:pt idx="5703">
                  <c:v>1.0031058368513881</c:v>
                </c:pt>
                <c:pt idx="5704">
                  <c:v>1.003106894697726</c:v>
                </c:pt>
                <c:pt idx="5705">
                  <c:v>1.0031087550481825</c:v>
                </c:pt>
                <c:pt idx="5706">
                  <c:v>1.0031101047142041</c:v>
                </c:pt>
                <c:pt idx="5707">
                  <c:v>1.0031113996640302</c:v>
                </c:pt>
                <c:pt idx="5708">
                  <c:v>1.0031125304652921</c:v>
                </c:pt>
                <c:pt idx="5709">
                  <c:v>1.0031136430278196</c:v>
                </c:pt>
                <c:pt idx="5710">
                  <c:v>1.0031147373516178</c:v>
                </c:pt>
                <c:pt idx="5711">
                  <c:v>1.0031163423598555</c:v>
                </c:pt>
                <c:pt idx="5712">
                  <c:v>1.003118658678565</c:v>
                </c:pt>
                <c:pt idx="5713">
                  <c:v>1.0031202636868037</c:v>
                </c:pt>
                <c:pt idx="5714">
                  <c:v>1.0031217045464718</c:v>
                </c:pt>
                <c:pt idx="5715">
                  <c:v>1.003123108928681</c:v>
                </c:pt>
                <c:pt idx="5716">
                  <c:v>1.0031248963242174</c:v>
                </c:pt>
                <c:pt idx="5717">
                  <c:v>1.0031263736613478</c:v>
                </c:pt>
                <c:pt idx="5718">
                  <c:v>1.0031280333857764</c:v>
                </c:pt>
                <c:pt idx="5719">
                  <c:v>1.0031296566327432</c:v>
                </c:pt>
                <c:pt idx="5720">
                  <c:v>1.003131261640982</c:v>
                </c:pt>
                <c:pt idx="5721">
                  <c:v>1.0031324836358924</c:v>
                </c:pt>
                <c:pt idx="5722">
                  <c:v>1.0031336873920682</c:v>
                </c:pt>
                <c:pt idx="5723">
                  <c:v>1.0031344898961898</c:v>
                </c:pt>
                <c:pt idx="5724">
                  <c:v>1.0031352924003079</c:v>
                </c:pt>
                <c:pt idx="5725">
                  <c:v>1.0031360766656978</c:v>
                </c:pt>
                <c:pt idx="5726">
                  <c:v>1.0031367879761666</c:v>
                </c:pt>
                <c:pt idx="5727">
                  <c:v>1.0031385571329747</c:v>
                </c:pt>
                <c:pt idx="5728">
                  <c:v>1.0031406181094618</c:v>
                </c:pt>
                <c:pt idx="5729">
                  <c:v>1.0031429161894418</c:v>
                </c:pt>
                <c:pt idx="5730">
                  <c:v>1.0031451777919607</c:v>
                </c:pt>
                <c:pt idx="5731">
                  <c:v>1.0031473299621001</c:v>
                </c:pt>
                <c:pt idx="5732">
                  <c:v>1.0031479683176481</c:v>
                </c:pt>
                <c:pt idx="5733">
                  <c:v>1.0031488255379573</c:v>
                </c:pt>
                <c:pt idx="5734">
                  <c:v>1.0031499928166758</c:v>
                </c:pt>
                <c:pt idx="5735">
                  <c:v>1.0031518531671331</c:v>
                </c:pt>
                <c:pt idx="5736">
                  <c:v>1.003152765103634</c:v>
                </c:pt>
                <c:pt idx="5737">
                  <c:v>1.0031545160217121</c:v>
                </c:pt>
                <c:pt idx="5738">
                  <c:v>1.0031557197778909</c:v>
                </c:pt>
                <c:pt idx="5739">
                  <c:v>1.0031567593855</c:v>
                </c:pt>
                <c:pt idx="5740">
                  <c:v>1.0031578719480314</c:v>
                </c:pt>
                <c:pt idx="5741">
                  <c:v>1.0031596958210274</c:v>
                </c:pt>
                <c:pt idx="5742">
                  <c:v>1.0031609178159349</c:v>
                </c:pt>
                <c:pt idx="5743">
                  <c:v>1.0031619574235437</c:v>
                </c:pt>
                <c:pt idx="5744">
                  <c:v>1.0031625228241738</c:v>
                </c:pt>
                <c:pt idx="5745">
                  <c:v>1.003163890728922</c:v>
                </c:pt>
                <c:pt idx="5746">
                  <c:v>1.0031653133498604</c:v>
                </c:pt>
                <c:pt idx="5747">
                  <c:v>1.0031668089257209</c:v>
                </c:pt>
                <c:pt idx="5748">
                  <c:v>1.0031677573396773</c:v>
                </c:pt>
                <c:pt idx="5749">
                  <c:v>1.0031692893929958</c:v>
                </c:pt>
                <c:pt idx="5750">
                  <c:v>1.0031703107618777</c:v>
                </c:pt>
                <c:pt idx="5751">
                  <c:v>1.0031713868469458</c:v>
                </c:pt>
                <c:pt idx="5752">
                  <c:v>1.0031729371389952</c:v>
                </c:pt>
                <c:pt idx="5753">
                  <c:v>1.0031745239085041</c:v>
                </c:pt>
                <c:pt idx="5754">
                  <c:v>1.003175253457703</c:v>
                </c:pt>
                <c:pt idx="5755">
                  <c:v>1.0031762201103918</c:v>
                </c:pt>
                <c:pt idx="5756">
                  <c:v>1.0031778980735506</c:v>
                </c:pt>
                <c:pt idx="5757">
                  <c:v>1.0031797949014678</c:v>
                </c:pt>
                <c:pt idx="5758">
                  <c:v>1.0031815458195474</c:v>
                </c:pt>
                <c:pt idx="5759">
                  <c:v>1.0031837891833353</c:v>
                </c:pt>
              </c:numCache>
            </c:numRef>
          </c:yVal>
          <c:smooth val="1"/>
        </c:ser>
        <c:axId val="65716224"/>
        <c:axId val="66848256"/>
      </c:scatterChart>
      <c:valAx>
        <c:axId val="65716224"/>
        <c:scaling>
          <c:orientation val="minMax"/>
        </c:scaling>
        <c:axPos val="b"/>
        <c:majorGridlines/>
        <c:minorGridlines/>
        <c:title>
          <c:tx>
            <c:rich>
              <a:bodyPr/>
              <a:lstStyle/>
              <a:p>
                <a:pPr>
                  <a:defRPr/>
                </a:pPr>
                <a:r>
                  <a:rPr lang="en-GB"/>
                  <a:t>Temperature [C]</a:t>
                </a:r>
                <a:r>
                  <a:rPr lang="en-GB" baseline="0"/>
                  <a:t> </a:t>
                </a:r>
                <a:endParaRPr lang="en-GB"/>
              </a:p>
            </c:rich>
          </c:tx>
          <c:layout/>
        </c:title>
        <c:numFmt formatCode="General" sourceLinked="1"/>
        <c:tickLblPos val="nextTo"/>
        <c:crossAx val="66848256"/>
        <c:crosses val="autoZero"/>
        <c:crossBetween val="midCat"/>
      </c:valAx>
      <c:valAx>
        <c:axId val="66848256"/>
        <c:scaling>
          <c:orientation val="minMax"/>
        </c:scaling>
        <c:axPos val="l"/>
        <c:majorGridlines/>
        <c:minorGridlines/>
        <c:title>
          <c:tx>
            <c:rich>
              <a:bodyPr/>
              <a:lstStyle/>
              <a:p>
                <a:pPr>
                  <a:defRPr/>
                </a:pPr>
                <a:r>
                  <a:rPr lang="en-GB"/>
                  <a:t>Normalised</a:t>
                </a:r>
                <a:r>
                  <a:rPr lang="en-GB" baseline="0"/>
                  <a:t> mass increase</a:t>
                </a:r>
                <a:endParaRPr lang="en-GB"/>
              </a:p>
            </c:rich>
          </c:tx>
          <c:layout/>
        </c:title>
        <c:numFmt formatCode="General" sourceLinked="1"/>
        <c:tickLblPos val="nextTo"/>
        <c:crossAx val="65716224"/>
        <c:crosses val="autoZero"/>
        <c:crossBetween val="midCat"/>
      </c:valAx>
    </c:plotArea>
    <c:plotVisOnly val="1"/>
    <c:dispBlanksAs val="gap"/>
  </c:chart>
  <c:spPr>
    <a:solidFill>
      <a:srgbClr val="00CC00"/>
    </a:solidFill>
  </c:sp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sz="quarter" idx="1"/>
          </p:nvPr>
        </p:nvSpPr>
        <p:spPr>
          <a:xfrm>
            <a:off x="3857625" y="0"/>
            <a:ext cx="2951163" cy="496888"/>
          </a:xfrm>
          <a:prstGeom prst="rect">
            <a:avLst/>
          </a:prstGeom>
        </p:spPr>
        <p:txBody>
          <a:bodyPr vert="horz" lIns="91440" tIns="45720" rIns="91440" bIns="45720" rtlCol="0"/>
          <a:lstStyle>
            <a:lvl1pPr algn="r">
              <a:defRPr sz="1200"/>
            </a:lvl1pPr>
          </a:lstStyle>
          <a:p>
            <a:pPr>
              <a:defRPr/>
            </a:pPr>
            <a:fld id="{03A26E0B-84FF-4E8E-8C2D-59085E20B7BA}" type="datetimeFigureOut">
              <a:rPr lang="en-GB"/>
              <a:pPr>
                <a:defRPr/>
              </a:pPr>
              <a:t>20/05/2014</a:t>
            </a:fld>
            <a:endParaRPr lang="en-GB"/>
          </a:p>
        </p:txBody>
      </p:sp>
      <p:sp>
        <p:nvSpPr>
          <p:cNvPr id="4" name="Footer Placeholder 3"/>
          <p:cNvSpPr>
            <a:spLocks noGrp="1"/>
          </p:cNvSpPr>
          <p:nvPr>
            <p:ph type="ftr" sz="quarter" idx="2"/>
          </p:nvPr>
        </p:nvSpPr>
        <p:spPr>
          <a:xfrm>
            <a:off x="0" y="9444038"/>
            <a:ext cx="2951163" cy="496887"/>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857625" y="9444038"/>
            <a:ext cx="2951163" cy="496887"/>
          </a:xfrm>
          <a:prstGeom prst="rect">
            <a:avLst/>
          </a:prstGeom>
        </p:spPr>
        <p:txBody>
          <a:bodyPr vert="horz" lIns="91440" tIns="45720" rIns="91440" bIns="45720" rtlCol="0" anchor="b"/>
          <a:lstStyle>
            <a:lvl1pPr algn="r">
              <a:defRPr sz="1200"/>
            </a:lvl1pPr>
          </a:lstStyle>
          <a:p>
            <a:pPr>
              <a:defRPr/>
            </a:pPr>
            <a:fld id="{5245B645-E6EB-4A66-9AB3-DE19230CF86D}" type="slidenum">
              <a:rPr lang="en-GB"/>
              <a:pPr>
                <a:defRPr/>
              </a:pPr>
              <a:t>‹#›</a:t>
            </a:fld>
            <a:endParaRPr lang="en-GB"/>
          </a:p>
        </p:txBody>
      </p:sp>
    </p:spTree>
    <p:extLst>
      <p:ext uri="{BB962C8B-B14F-4D97-AF65-F5344CB8AC3E}">
        <p14:creationId xmlns:p14="http://schemas.microsoft.com/office/powerpoint/2010/main" xmlns="" val="2862364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57625" y="0"/>
            <a:ext cx="2951163"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19AC238-FEDA-4FB3-A659-7D53F06291B4}" type="datetimeFigureOut">
              <a:rPr lang="en-US"/>
              <a:pPr>
                <a:defRPr/>
              </a:pPr>
              <a:t>5/20/2014</a:t>
            </a:fld>
            <a:endParaRPr lang="en-US"/>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1038" y="4722813"/>
            <a:ext cx="5448300" cy="447357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44038"/>
            <a:ext cx="2951163"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57625" y="9444038"/>
            <a:ext cx="2951163"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825A620-3343-4786-A213-134040093A92}" type="slidenum">
              <a:rPr lang="en-US"/>
              <a:pPr>
                <a:defRPr/>
              </a:pPr>
              <a:t>‹#›</a:t>
            </a:fld>
            <a:endParaRPr lang="en-US"/>
          </a:p>
        </p:txBody>
      </p:sp>
    </p:spTree>
    <p:extLst>
      <p:ext uri="{BB962C8B-B14F-4D97-AF65-F5344CB8AC3E}">
        <p14:creationId xmlns:p14="http://schemas.microsoft.com/office/powerpoint/2010/main" xmlns="" val="1603324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D9A7F340-0845-442D-8F5D-C6349760CA1B}"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experimental data</a:t>
            </a:r>
            <a:r>
              <a:rPr lang="en-GB" baseline="0" dirty="0" smtClean="0"/>
              <a:t> and videos can be found in: </a:t>
            </a:r>
            <a:r>
              <a:rPr lang="en-GB" b="1" baseline="0" dirty="0" smtClean="0"/>
              <a:t>\\te9files.te.rl.ac.uk\HPTshr\rachel\Powder puff experiment</a:t>
            </a:r>
          </a:p>
          <a:p>
            <a:r>
              <a:rPr lang="en-GB" baseline="0" dirty="0" smtClean="0"/>
              <a:t>in the various Powder Puff # folders</a:t>
            </a:r>
          </a:p>
          <a:p>
            <a:endParaRPr lang="en-GB" baseline="0" dirty="0" smtClean="0"/>
          </a:p>
          <a:p>
            <a:r>
              <a:rPr lang="en-GB" b="1" baseline="0" dirty="0" smtClean="0"/>
              <a:t>\\te9files.te.rl.ac.uk\HPTshr\rachel\Powder puff experiment\Powder puff test setup photos </a:t>
            </a:r>
            <a:r>
              <a:rPr lang="en-GB" baseline="0" dirty="0" smtClean="0"/>
              <a:t>contains images of the test setup</a:t>
            </a:r>
          </a:p>
          <a:p>
            <a:endParaRPr lang="en-GB" dirty="0"/>
          </a:p>
        </p:txBody>
      </p:sp>
      <p:sp>
        <p:nvSpPr>
          <p:cNvPr id="4" name="Slide Number Placeholder 3"/>
          <p:cNvSpPr>
            <a:spLocks noGrp="1"/>
          </p:cNvSpPr>
          <p:nvPr>
            <p:ph type="sldNum" sz="quarter" idx="10"/>
          </p:nvPr>
        </p:nvSpPr>
        <p:spPr/>
        <p:txBody>
          <a:bodyPr/>
          <a:lstStyle/>
          <a:p>
            <a:fld id="{A437126E-0F4C-4901-88ED-65C71253B31A}" type="slidenum">
              <a:rPr lang="en-GB" smtClean="0"/>
              <a:pPr/>
              <a:t>18</a:t>
            </a:fld>
            <a:endParaRPr lang="en-GB"/>
          </a:p>
        </p:txBody>
      </p:sp>
    </p:spTree>
    <p:extLst>
      <p:ext uri="{BB962C8B-B14F-4D97-AF65-F5344CB8AC3E}">
        <p14:creationId xmlns="" xmlns:p14="http://schemas.microsoft.com/office/powerpoint/2010/main" val="254977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Analysis has been carried out on data for Powder Puffs</a:t>
            </a:r>
            <a:r>
              <a:rPr lang="en-GB" baseline="0" dirty="0" smtClean="0"/>
              <a:t> 2, 3, 4 and 8 with the excel </a:t>
            </a:r>
            <a:r>
              <a:rPr lang="en-GB" baseline="0" dirty="0" err="1" smtClean="0"/>
              <a:t>spreadsheets</a:t>
            </a:r>
            <a:r>
              <a:rPr lang="en-GB" baseline="0" dirty="0" smtClean="0"/>
              <a:t> in the relevant folder</a:t>
            </a:r>
            <a:endParaRPr lang="en-GB" dirty="0"/>
          </a:p>
        </p:txBody>
      </p:sp>
      <p:sp>
        <p:nvSpPr>
          <p:cNvPr id="4" name="Slide Number Placeholder 3"/>
          <p:cNvSpPr>
            <a:spLocks noGrp="1"/>
          </p:cNvSpPr>
          <p:nvPr>
            <p:ph type="sldNum" sz="quarter" idx="10"/>
          </p:nvPr>
        </p:nvSpPr>
        <p:spPr/>
        <p:txBody>
          <a:bodyPr/>
          <a:lstStyle/>
          <a:p>
            <a:fld id="{A437126E-0F4C-4901-88ED-65C71253B31A}" type="slidenum">
              <a:rPr lang="en-GB" smtClean="0"/>
              <a:pPr/>
              <a:t>19</a:t>
            </a:fld>
            <a:endParaRPr lang="en-GB"/>
          </a:p>
        </p:txBody>
      </p:sp>
    </p:spTree>
    <p:extLst>
      <p:ext uri="{BB962C8B-B14F-4D97-AF65-F5344CB8AC3E}">
        <p14:creationId xmlns="" xmlns:p14="http://schemas.microsoft.com/office/powerpoint/2010/main" val="3277538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\\te9files.te.rl.ac.uk\HPTshr\rachel\Fluidised bed experiment\Videos (106 to 150 microns)</a:t>
            </a:r>
          </a:p>
          <a:p>
            <a:endParaRPr lang="en-GB" dirty="0"/>
          </a:p>
        </p:txBody>
      </p:sp>
      <p:sp>
        <p:nvSpPr>
          <p:cNvPr id="4" name="Slide Number Placeholder 3"/>
          <p:cNvSpPr>
            <a:spLocks noGrp="1"/>
          </p:cNvSpPr>
          <p:nvPr>
            <p:ph type="sldNum" sz="quarter" idx="10"/>
          </p:nvPr>
        </p:nvSpPr>
        <p:spPr/>
        <p:txBody>
          <a:bodyPr/>
          <a:lstStyle/>
          <a:p>
            <a:fld id="{A437126E-0F4C-4901-88ED-65C71253B31A}" type="slidenum">
              <a:rPr lang="en-GB" smtClean="0"/>
              <a:pPr/>
              <a:t>21</a:t>
            </a:fld>
            <a:endParaRPr lang="en-GB"/>
          </a:p>
        </p:txBody>
      </p:sp>
    </p:spTree>
    <p:extLst>
      <p:ext uri="{BB962C8B-B14F-4D97-AF65-F5344CB8AC3E}">
        <p14:creationId xmlns="" xmlns:p14="http://schemas.microsoft.com/office/powerpoint/2010/main" val="1656774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Measured data for fluidised bed experiment is here: </a:t>
            </a:r>
            <a:r>
              <a:rPr lang="en-GB" b="1" baseline="0" dirty="0" smtClean="0"/>
              <a:t>\\te9files.te.rl.ac.uk\HPTshr\rachel\Fluidised bed experiment</a:t>
            </a:r>
          </a:p>
          <a:p>
            <a:r>
              <a:rPr lang="en-GB" dirty="0" smtClean="0"/>
              <a:t>called</a:t>
            </a:r>
            <a:r>
              <a:rPr lang="en-GB" baseline="0" dirty="0" smtClean="0"/>
              <a:t> </a:t>
            </a:r>
            <a:r>
              <a:rPr lang="en-GB" b="1" baseline="0" dirty="0" smtClean="0"/>
              <a:t>Pressure drop data v3.xlsx</a:t>
            </a:r>
            <a:endParaRPr lang="en-GB" b="1" dirty="0" smtClean="0"/>
          </a:p>
          <a:p>
            <a:endParaRPr lang="en-GB" dirty="0" smtClean="0"/>
          </a:p>
          <a:p>
            <a:r>
              <a:rPr lang="en-GB" dirty="0" smtClean="0"/>
              <a:t>Calculations for expected pressure drop</a:t>
            </a:r>
            <a:r>
              <a:rPr lang="en-GB" baseline="0" dirty="0" smtClean="0"/>
              <a:t> can be found here: </a:t>
            </a:r>
            <a:r>
              <a:rPr lang="en-GB" b="1" baseline="0" dirty="0" smtClean="0"/>
              <a:t>\\te9files.te.rl.ac.uk\HPTshr\rachel\Fluidised bed experiment</a:t>
            </a:r>
          </a:p>
          <a:p>
            <a:r>
              <a:rPr lang="en-GB" baseline="0" dirty="0" smtClean="0"/>
              <a:t>				1. </a:t>
            </a:r>
            <a:r>
              <a:rPr lang="en-GB" b="1" baseline="0" dirty="0" smtClean="0"/>
              <a:t>Pressure drop calculations v2.xlsx</a:t>
            </a:r>
          </a:p>
          <a:p>
            <a:r>
              <a:rPr lang="en-GB" baseline="0" dirty="0" smtClean="0"/>
              <a:t>				2. </a:t>
            </a:r>
            <a:r>
              <a:rPr lang="en-GB" b="1" baseline="0" dirty="0" err="1" smtClean="0"/>
              <a:t>Tungsten_FLuidization</a:t>
            </a:r>
            <a:r>
              <a:rPr lang="en-GB" b="1" baseline="0" dirty="0" smtClean="0"/>
              <a:t> v2.xlsx </a:t>
            </a:r>
            <a:r>
              <a:rPr lang="en-GB" baseline="0" dirty="0" smtClean="0"/>
              <a:t>(Andrew’s document)</a:t>
            </a:r>
          </a:p>
          <a:p>
            <a:endParaRPr lang="en-GB" baseline="0" dirty="0" smtClean="0"/>
          </a:p>
          <a:p>
            <a:r>
              <a:rPr lang="en-GB" baseline="0" dirty="0" smtClean="0"/>
              <a:t>These calculations are based on equations from: </a:t>
            </a:r>
            <a:r>
              <a:rPr lang="en-GB" b="1" baseline="0" dirty="0" smtClean="0"/>
              <a:t>http://www.umich.edu/~elements/12chap/html/12prof2a.htm</a:t>
            </a:r>
          </a:p>
          <a:p>
            <a:endParaRPr lang="en-GB" dirty="0"/>
          </a:p>
        </p:txBody>
      </p:sp>
      <p:sp>
        <p:nvSpPr>
          <p:cNvPr id="4" name="Slide Number Placeholder 3"/>
          <p:cNvSpPr>
            <a:spLocks noGrp="1"/>
          </p:cNvSpPr>
          <p:nvPr>
            <p:ph type="sldNum" sz="quarter" idx="10"/>
          </p:nvPr>
        </p:nvSpPr>
        <p:spPr/>
        <p:txBody>
          <a:bodyPr/>
          <a:lstStyle/>
          <a:p>
            <a:fld id="{A437126E-0F4C-4901-88ED-65C71253B31A}" type="slidenum">
              <a:rPr lang="en-GB" smtClean="0"/>
              <a:pPr/>
              <a:t>22</a:t>
            </a:fld>
            <a:endParaRPr lang="en-GB"/>
          </a:p>
        </p:txBody>
      </p:sp>
    </p:spTree>
    <p:extLst>
      <p:ext uri="{BB962C8B-B14F-4D97-AF65-F5344CB8AC3E}">
        <p14:creationId xmlns="" xmlns:p14="http://schemas.microsoft.com/office/powerpoint/2010/main" val="294917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10" descr="SCI_PPT_templ"/>
          <p:cNvPicPr>
            <a:picLocks noChangeAspect="1" noChangeArrowheads="1"/>
          </p:cNvPicPr>
          <p:nvPr userDrawn="1"/>
        </p:nvPicPr>
        <p:blipFill>
          <a:blip r:embed="rId2" cstate="print"/>
          <a:srcRect/>
          <a:stretch>
            <a:fillRect/>
          </a:stretch>
        </p:blipFill>
        <p:spPr bwMode="auto">
          <a:xfrm>
            <a:off x="0" y="0"/>
            <a:ext cx="9145588" cy="1846263"/>
          </a:xfrm>
          <a:prstGeom prst="rect">
            <a:avLst/>
          </a:prstGeom>
          <a:noFill/>
          <a:ln w="9525">
            <a:noFill/>
            <a:miter lim="800000"/>
            <a:headEnd/>
            <a:tailEnd/>
          </a:ln>
        </p:spPr>
      </p:pic>
      <p:sp>
        <p:nvSpPr>
          <p:cNvPr id="3" name="Slide Number Placeholder 6"/>
          <p:cNvSpPr txBox="1">
            <a:spLocks noGrp="1"/>
          </p:cNvSpPr>
          <p:nvPr userDrawn="1"/>
        </p:nvSpPr>
        <p:spPr>
          <a:xfrm>
            <a:off x="3635375" y="6308725"/>
            <a:ext cx="2133600" cy="365125"/>
          </a:xfrm>
          <a:prstGeom prst="rect">
            <a:avLst/>
          </a:prstGeom>
          <a:noFill/>
        </p:spPr>
        <p:txBody>
          <a:bodyPr anchor="ctr"/>
          <a:lstStyle/>
          <a:p>
            <a:pPr algn="ctr">
              <a:defRPr/>
            </a:pPr>
            <a:fld id="{35085EA2-13E2-4D1C-BFC1-BD60A66B45E8}" type="slidenum">
              <a:rPr lang="en-US" sz="1200">
                <a:solidFill>
                  <a:srgbClr val="898989"/>
                </a:solidFill>
                <a:latin typeface="Calibri" pitchFamily="34" charset="0"/>
              </a:rPr>
              <a:pPr algn="ctr">
                <a:defRPr/>
              </a:pPr>
              <a:t>‹#›</a:t>
            </a:fld>
            <a:endParaRPr lang="en-US" sz="1200">
              <a:solidFill>
                <a:srgbClr val="898989"/>
              </a:solidFill>
              <a:latin typeface="Calibri"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5" name="Rectangle 4"/>
          <p:cNvSpPr/>
          <p:nvPr userDrawn="1"/>
        </p:nvSpPr>
        <p:spPr>
          <a:xfrm>
            <a:off x="7019925" y="6237288"/>
            <a:ext cx="2016125" cy="504825"/>
          </a:xfrm>
          <a:prstGeom prst="rect">
            <a:avLst/>
          </a:prstGeom>
          <a:solidFill>
            <a:srgbClr val="F3F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Table Placeholder 2"/>
          <p:cNvSpPr>
            <a:spLocks noGrp="1"/>
          </p:cNvSpPr>
          <p:nvPr>
            <p:ph type="tbl" idx="1"/>
          </p:nvPr>
        </p:nvSpPr>
        <p:spPr>
          <a:xfrm>
            <a:off x="468313" y="908050"/>
            <a:ext cx="8229600" cy="5000625"/>
          </a:xfrm>
        </p:spPr>
        <p:txBody>
          <a:bodyPr/>
          <a:lstStyle/>
          <a:p>
            <a:pPr lvl="0"/>
            <a:endParaRPr lang="en-GB" noProof="0"/>
          </a:p>
        </p:txBody>
      </p:sp>
      <p:sp>
        <p:nvSpPr>
          <p:cNvPr id="4" name="Title 3"/>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68313" y="908050"/>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10" descr="logo_ral"/>
          <p:cNvPicPr>
            <a:picLocks noChangeAspect="1" noChangeArrowheads="1"/>
          </p:cNvPicPr>
          <p:nvPr userDrawn="1"/>
        </p:nvPicPr>
        <p:blipFill>
          <a:blip r:embed="rId15" cstate="print"/>
          <a:srcRect/>
          <a:stretch>
            <a:fillRect/>
          </a:stretch>
        </p:blipFill>
        <p:spPr bwMode="auto">
          <a:xfrm>
            <a:off x="323850" y="6165850"/>
            <a:ext cx="2663825" cy="481013"/>
          </a:xfrm>
          <a:prstGeom prst="rect">
            <a:avLst/>
          </a:prstGeom>
          <a:noFill/>
          <a:ln w="9525">
            <a:noFill/>
            <a:miter lim="800000"/>
            <a:headEnd/>
            <a:tailEnd/>
          </a:ln>
        </p:spPr>
      </p:pic>
      <p:sp>
        <p:nvSpPr>
          <p:cNvPr id="7" name="Slide Number Placeholder 6"/>
          <p:cNvSpPr txBox="1">
            <a:spLocks noGrp="1"/>
          </p:cNvSpPr>
          <p:nvPr userDrawn="1"/>
        </p:nvSpPr>
        <p:spPr>
          <a:xfrm>
            <a:off x="3635375" y="6308725"/>
            <a:ext cx="2133600" cy="365125"/>
          </a:xfrm>
          <a:prstGeom prst="rect">
            <a:avLst/>
          </a:prstGeom>
          <a:noFill/>
        </p:spPr>
        <p:txBody>
          <a:bodyPr anchor="ctr"/>
          <a:lstStyle/>
          <a:p>
            <a:pPr algn="ctr">
              <a:defRPr/>
            </a:pPr>
            <a:fld id="{958FFC35-C80B-4351-A0A1-43676160B6A8}" type="slidenum">
              <a:rPr lang="en-US" sz="1200">
                <a:solidFill>
                  <a:srgbClr val="898989"/>
                </a:solidFill>
                <a:latin typeface="Calibri" pitchFamily="34" charset="0"/>
              </a:rPr>
              <a:pPr algn="ctr">
                <a:defRPr/>
              </a:pPr>
              <a:t>‹#›</a:t>
            </a:fld>
            <a:endParaRPr lang="en-US" sz="1200">
              <a:solidFill>
                <a:srgbClr val="898989"/>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Lst>
  <p:txStyles>
    <p:titleStyle>
      <a:lvl1pPr algn="ctr" rtl="0" eaLnBrk="0" fontAlgn="base" hangingPunct="0">
        <a:spcBef>
          <a:spcPct val="0"/>
        </a:spcBef>
        <a:spcAft>
          <a:spcPct val="0"/>
        </a:spcAft>
        <a:defRPr sz="2400" kern="1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Calibri" pitchFamily="34" charset="0"/>
        </a:defRPr>
      </a:lvl2pPr>
      <a:lvl3pPr algn="ctr" rtl="0" eaLnBrk="0" fontAlgn="base" hangingPunct="0">
        <a:spcBef>
          <a:spcPct val="0"/>
        </a:spcBef>
        <a:spcAft>
          <a:spcPct val="0"/>
        </a:spcAft>
        <a:defRPr sz="2400">
          <a:solidFill>
            <a:schemeClr val="tx1"/>
          </a:solidFill>
          <a:latin typeface="Calibri" pitchFamily="34" charset="0"/>
        </a:defRPr>
      </a:lvl3pPr>
      <a:lvl4pPr algn="ctr" rtl="0" eaLnBrk="0" fontAlgn="base" hangingPunct="0">
        <a:spcBef>
          <a:spcPct val="0"/>
        </a:spcBef>
        <a:spcAft>
          <a:spcPct val="0"/>
        </a:spcAft>
        <a:defRPr sz="2400">
          <a:solidFill>
            <a:schemeClr val="tx1"/>
          </a:solidFill>
          <a:latin typeface="Calibri" pitchFamily="34" charset="0"/>
        </a:defRPr>
      </a:lvl4pPr>
      <a:lvl5pPr algn="ctr" rtl="0" eaLnBrk="0" fontAlgn="base" hangingPunct="0">
        <a:spcBef>
          <a:spcPct val="0"/>
        </a:spcBef>
        <a:spcAft>
          <a:spcPct val="0"/>
        </a:spcAft>
        <a:defRPr sz="2400">
          <a:solidFill>
            <a:schemeClr val="tx1"/>
          </a:solidFill>
          <a:latin typeface="Calibri" pitchFamily="34" charset="0"/>
        </a:defRPr>
      </a:lvl5pPr>
      <a:lvl6pPr marL="457200" algn="ctr" rtl="0" fontAlgn="base">
        <a:spcBef>
          <a:spcPct val="0"/>
        </a:spcBef>
        <a:spcAft>
          <a:spcPct val="0"/>
        </a:spcAft>
        <a:defRPr sz="2400">
          <a:solidFill>
            <a:schemeClr val="tx1"/>
          </a:solidFill>
          <a:latin typeface="Calibri" pitchFamily="34" charset="0"/>
        </a:defRPr>
      </a:lvl6pPr>
      <a:lvl7pPr marL="914400" algn="ctr" rtl="0" fontAlgn="base">
        <a:spcBef>
          <a:spcPct val="0"/>
        </a:spcBef>
        <a:spcAft>
          <a:spcPct val="0"/>
        </a:spcAft>
        <a:defRPr sz="2400">
          <a:solidFill>
            <a:schemeClr val="tx1"/>
          </a:solidFill>
          <a:latin typeface="Calibri" pitchFamily="34" charset="0"/>
        </a:defRPr>
      </a:lvl7pPr>
      <a:lvl8pPr marL="1371600" algn="ctr" rtl="0" fontAlgn="base">
        <a:spcBef>
          <a:spcPct val="0"/>
        </a:spcBef>
        <a:spcAft>
          <a:spcPct val="0"/>
        </a:spcAft>
        <a:defRPr sz="2400">
          <a:solidFill>
            <a:schemeClr val="tx1"/>
          </a:solidFill>
          <a:latin typeface="Calibri" pitchFamily="34" charset="0"/>
        </a:defRPr>
      </a:lvl8pPr>
      <a:lvl9pPr marL="1828800" algn="ctr" rtl="0" fontAlgn="base">
        <a:spcBef>
          <a:spcPct val="0"/>
        </a:spcBef>
        <a:spcAft>
          <a:spcPct val="0"/>
        </a:spcAft>
        <a:defRPr sz="2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betarg.mpg"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animations/unstable.avi" TargetMode="External"/><Relationship Id="rId7" Type="http://schemas.openxmlformats.org/officeDocument/2006/relationships/hyperlink" Target="animations/stable.avi" TargetMode="Externa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animations/contained.avi" TargetMode="External"/><Relationship Id="rId4" Type="http://schemas.openxmlformats.org/officeDocument/2006/relationships/image" Target="../media/image36.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hyperlink" Target="glass%203.avi" TargetMode="Externa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2.xml"/><Relationship Id="rId7" Type="http://schemas.microsoft.com/office/2007/relationships/media" Target="../media/media4.wmv"/><Relationship Id="rId2" Type="http://schemas.openxmlformats.org/officeDocument/2006/relationships/video" Target="../media/media4.wmv"/><Relationship Id="rId1" Type="http://schemas.openxmlformats.org/officeDocument/2006/relationships/video" Target="../media/media3.wmv"/><Relationship Id="rId6" Type="http://schemas.openxmlformats.org/officeDocument/2006/relationships/image" Target="../media/image67.png"/><Relationship Id="rId5" Type="http://schemas.microsoft.com/office/2007/relationships/media" Target="../media/media3.wmv"/><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8" Type="http://schemas.microsoft.com/office/2007/relationships/media" Target="../media/media6.wmv"/><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video" Target="../media/media6.wmv"/><Relationship Id="rId1" Type="http://schemas.openxmlformats.org/officeDocument/2006/relationships/video" Target="../media/media5.wmv"/><Relationship Id="rId6" Type="http://schemas.microsoft.com/office/2007/relationships/media" Target="../media/media5.wmv"/><Relationship Id="rId5" Type="http://schemas.openxmlformats.org/officeDocument/2006/relationships/image" Target="../media/image69.png"/><Relationship Id="rId4" Type="http://schemas.openxmlformats.org/officeDocument/2006/relationships/notesSlide" Target="../notesSlides/notesSlide3.xml"/><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media" Target="../media/media8.wmv"/><Relationship Id="rId3" Type="http://schemas.openxmlformats.org/officeDocument/2006/relationships/video" Target="../media/media5.wmv"/><Relationship Id="rId7" Type="http://schemas.openxmlformats.org/officeDocument/2006/relationships/image" Target="../media/image73.png"/><Relationship Id="rId2" Type="http://schemas.openxmlformats.org/officeDocument/2006/relationships/video" Target="../media/media8.wmv"/><Relationship Id="rId1" Type="http://schemas.openxmlformats.org/officeDocument/2006/relationships/video" Target="../media/media7.wmv"/><Relationship Id="rId6" Type="http://schemas.microsoft.com/office/2007/relationships/media" Target="../media/media7.wmv"/><Relationship Id="rId11" Type="http://schemas.openxmlformats.org/officeDocument/2006/relationships/image" Target="../media/image75.png"/><Relationship Id="rId5" Type="http://schemas.openxmlformats.org/officeDocument/2006/relationships/image" Target="../media/image72.png"/><Relationship Id="rId10" Type="http://schemas.microsoft.com/office/2007/relationships/media" Target="../media/media5.wmv"/><Relationship Id="rId4" Type="http://schemas.openxmlformats.org/officeDocument/2006/relationships/slideLayout" Target="../slideLayouts/slideLayout2.xml"/><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video" Target="../media/media9.wmv"/><Relationship Id="rId6" Type="http://schemas.openxmlformats.org/officeDocument/2006/relationships/image" Target="../media/image77.gif"/><Relationship Id="rId5" Type="http://schemas.openxmlformats.org/officeDocument/2006/relationships/image" Target="../media/image76.png"/><Relationship Id="rId4" Type="http://schemas.microsoft.com/office/2007/relationships/media" Target="../media/media9.wmv"/></Relationships>
</file>

<file path=ppt/slides/_rels/slide2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7987" y="1916832"/>
            <a:ext cx="9151987" cy="4508927"/>
          </a:xfrm>
          <a:prstGeom prst="rect">
            <a:avLst/>
          </a:prstGeom>
          <a:noFill/>
          <a:ln w="9525">
            <a:noFill/>
            <a:miter lim="800000"/>
            <a:headEnd/>
            <a:tailEnd/>
          </a:ln>
        </p:spPr>
        <p:txBody>
          <a:bodyPr wrap="square">
            <a:spAutoFit/>
          </a:bodyPr>
          <a:lstStyle/>
          <a:p>
            <a:pPr algn="ctr"/>
            <a:r>
              <a:rPr lang="en-GB" sz="3200" b="1" dirty="0" smtClean="0">
                <a:latin typeface="Calibri" pitchFamily="34" charset="0"/>
              </a:rPr>
              <a:t>Target challenges for </a:t>
            </a:r>
            <a:br>
              <a:rPr lang="en-GB" sz="3200" b="1" dirty="0" smtClean="0">
                <a:latin typeface="Calibri" pitchFamily="34" charset="0"/>
              </a:rPr>
            </a:br>
            <a:r>
              <a:rPr lang="en-GB" sz="3200" b="1" dirty="0" smtClean="0">
                <a:latin typeface="Calibri" pitchFamily="34" charset="0"/>
              </a:rPr>
              <a:t>the next generation of Neutrino </a:t>
            </a:r>
            <a:r>
              <a:rPr lang="en-GB" sz="3200" b="1" dirty="0" smtClean="0">
                <a:latin typeface="Calibri" pitchFamily="34" charset="0"/>
              </a:rPr>
              <a:t>Facilities</a:t>
            </a:r>
          </a:p>
          <a:p>
            <a:pPr algn="ctr"/>
            <a:endParaRPr lang="en-GB" dirty="0" smtClean="0"/>
          </a:p>
          <a:p>
            <a:pPr algn="ctr"/>
            <a:r>
              <a:rPr lang="en-US" sz="1600" dirty="0" err="1" smtClean="0">
                <a:latin typeface="Calibri" pitchFamily="34" charset="0"/>
              </a:rPr>
              <a:t>Ottone</a:t>
            </a:r>
            <a:r>
              <a:rPr lang="en-US" sz="1600" dirty="0" smtClean="0">
                <a:latin typeface="Calibri" pitchFamily="34" charset="0"/>
              </a:rPr>
              <a:t> </a:t>
            </a:r>
            <a:r>
              <a:rPr lang="en-US" sz="1600" dirty="0" err="1" smtClean="0">
                <a:latin typeface="Calibri" pitchFamily="34" charset="0"/>
              </a:rPr>
              <a:t>Caretta</a:t>
            </a:r>
            <a:r>
              <a:rPr lang="en-US" sz="1600" dirty="0" smtClean="0">
                <a:latin typeface="Calibri" pitchFamily="34" charset="0"/>
              </a:rPr>
              <a:t>, Tristan </a:t>
            </a:r>
            <a:r>
              <a:rPr lang="en-US" sz="1600" dirty="0" err="1" smtClean="0">
                <a:latin typeface="Calibri" pitchFamily="34" charset="0"/>
              </a:rPr>
              <a:t>Davenne</a:t>
            </a:r>
            <a:r>
              <a:rPr lang="en-US" sz="1600" dirty="0" smtClean="0">
                <a:latin typeface="Calibri" pitchFamily="34" charset="0"/>
              </a:rPr>
              <a:t>, Peter </a:t>
            </a:r>
            <a:r>
              <a:rPr lang="en-US" sz="1600" dirty="0" err="1" smtClean="0">
                <a:latin typeface="Calibri" pitchFamily="34" charset="0"/>
              </a:rPr>
              <a:t>Loveridge</a:t>
            </a:r>
            <a:r>
              <a:rPr lang="en-US" sz="1600" dirty="0" smtClean="0">
                <a:latin typeface="Calibri" pitchFamily="34" charset="0"/>
              </a:rPr>
              <a:t>, </a:t>
            </a:r>
          </a:p>
          <a:p>
            <a:pPr algn="ctr"/>
            <a:r>
              <a:rPr lang="en-US" sz="1600" dirty="0" smtClean="0">
                <a:latin typeface="Calibri" pitchFamily="34" charset="0"/>
              </a:rPr>
              <a:t>Andrew Atherton, Mike Fitton, </a:t>
            </a:r>
            <a:br>
              <a:rPr lang="en-US" sz="1600" dirty="0" smtClean="0">
                <a:latin typeface="Calibri" pitchFamily="34" charset="0"/>
              </a:rPr>
            </a:br>
            <a:r>
              <a:rPr lang="en-US" sz="1600" dirty="0" smtClean="0">
                <a:latin typeface="Calibri" pitchFamily="34" charset="0"/>
              </a:rPr>
              <a:t>Joe O’Dell, Dan Wilcox, and Chris Densham</a:t>
            </a:r>
          </a:p>
          <a:p>
            <a:pPr algn="ctr"/>
            <a:r>
              <a:rPr lang="en-US" sz="1600" dirty="0" smtClean="0">
                <a:latin typeface="Calibri" pitchFamily="34" charset="0"/>
              </a:rPr>
              <a:t/>
            </a:r>
            <a:br>
              <a:rPr lang="en-US" sz="1600" dirty="0" smtClean="0">
                <a:latin typeface="Calibri" pitchFamily="34" charset="0"/>
              </a:rPr>
            </a:br>
            <a:r>
              <a:rPr lang="en-US" sz="1600" dirty="0" smtClean="0">
                <a:latin typeface="Calibri" pitchFamily="34" charset="0"/>
              </a:rPr>
              <a:t>(RAL)</a:t>
            </a:r>
          </a:p>
          <a:p>
            <a:pPr algn="ctr"/>
            <a:endParaRPr lang="en-US" sz="1600" dirty="0">
              <a:latin typeface="Calibri" pitchFamily="34" charset="0"/>
            </a:endParaRPr>
          </a:p>
          <a:p>
            <a:pPr algn="ctr"/>
            <a:r>
              <a:rPr lang="en-US" sz="1600" dirty="0" err="1">
                <a:latin typeface="Calibri" pitchFamily="34" charset="0"/>
              </a:rPr>
              <a:t>Ilias</a:t>
            </a:r>
            <a:r>
              <a:rPr lang="en-US" sz="1600" dirty="0">
                <a:latin typeface="Calibri" pitchFamily="34" charset="0"/>
              </a:rPr>
              <a:t> </a:t>
            </a:r>
            <a:r>
              <a:rPr lang="en-US" sz="1600" dirty="0" err="1">
                <a:latin typeface="Calibri" pitchFamily="34" charset="0"/>
              </a:rPr>
              <a:t>Efthymiopoulos</a:t>
            </a:r>
            <a:r>
              <a:rPr lang="en-US" sz="1600" dirty="0">
                <a:latin typeface="Calibri" pitchFamily="34" charset="0"/>
              </a:rPr>
              <a:t>, </a:t>
            </a:r>
            <a:r>
              <a:rPr lang="en-US" sz="1600" dirty="0" err="1">
                <a:latin typeface="Calibri" pitchFamily="34" charset="0"/>
              </a:rPr>
              <a:t>Nikolaos</a:t>
            </a:r>
            <a:r>
              <a:rPr lang="en-US" sz="1600" dirty="0">
                <a:latin typeface="Calibri" pitchFamily="34" charset="0"/>
              </a:rPr>
              <a:t> </a:t>
            </a:r>
            <a:r>
              <a:rPr lang="en-US" sz="1600" dirty="0" err="1" smtClean="0">
                <a:latin typeface="Calibri" pitchFamily="34" charset="0"/>
              </a:rPr>
              <a:t>Charitonidis</a:t>
            </a:r>
            <a:r>
              <a:rPr lang="en-US" sz="1600" dirty="0" smtClean="0">
                <a:latin typeface="Calibri" pitchFamily="34" charset="0"/>
              </a:rPr>
              <a:t>,  Adrian </a:t>
            </a:r>
            <a:r>
              <a:rPr lang="en-US" sz="1600" dirty="0" err="1" smtClean="0">
                <a:latin typeface="Calibri" pitchFamily="34" charset="0"/>
              </a:rPr>
              <a:t>Fabich</a:t>
            </a:r>
            <a:endParaRPr lang="en-US" sz="1600" dirty="0">
              <a:latin typeface="Calibri" pitchFamily="34" charset="0"/>
            </a:endParaRPr>
          </a:p>
          <a:p>
            <a:pPr algn="ctr"/>
            <a:r>
              <a:rPr lang="en-US" sz="1600" dirty="0" smtClean="0">
                <a:latin typeface="Calibri" pitchFamily="34" charset="0"/>
              </a:rPr>
              <a:t>(CERN)</a:t>
            </a:r>
          </a:p>
          <a:p>
            <a:pPr algn="ctr"/>
            <a:endParaRPr lang="en-US" sz="1600" dirty="0" smtClean="0">
              <a:latin typeface="Calibri" pitchFamily="34" charset="0"/>
            </a:endParaRPr>
          </a:p>
          <a:p>
            <a:pPr algn="ctr"/>
            <a:endParaRPr lang="en-US" sz="1600" dirty="0" smtClean="0">
              <a:latin typeface="Calibri" pitchFamily="34" charset="0"/>
            </a:endParaRPr>
          </a:p>
          <a:p>
            <a:pPr algn="ctr"/>
            <a:r>
              <a:rPr lang="en-US" sz="2000" dirty="0" smtClean="0">
                <a:latin typeface="Calibri" pitchFamily="34" charset="0"/>
              </a:rPr>
              <a:t>2015-05-20  High Power Target workshop at </a:t>
            </a:r>
            <a:r>
              <a:rPr lang="en-US" sz="2000" dirty="0" err="1" smtClean="0">
                <a:latin typeface="Calibri" pitchFamily="34" charset="0"/>
              </a:rPr>
              <a:t>FermiLab</a:t>
            </a:r>
            <a:endParaRPr lang="en-US" sz="2000" dirty="0">
              <a:latin typeface="Calibri" pitchFamily="34" charset="0"/>
            </a:endParaRPr>
          </a:p>
          <a:p>
            <a:pPr algn="ctr"/>
            <a:endParaRPr lang="en-US" sz="2500" dirty="0" smtClean="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1"/>
          <p:cNvSpPr>
            <a:spLocks noGrp="1"/>
          </p:cNvSpPr>
          <p:nvPr>
            <p:ph type="title"/>
          </p:nvPr>
        </p:nvSpPr>
        <p:spPr>
          <a:xfrm>
            <a:off x="395288" y="-171450"/>
            <a:ext cx="8229600" cy="1143000"/>
          </a:xfrm>
        </p:spPr>
        <p:txBody>
          <a:bodyPr/>
          <a:lstStyle/>
          <a:p>
            <a:pPr eaLnBrk="1" hangingPunct="1"/>
            <a:r>
              <a:rPr lang="en-GB" altLang="en-US" sz="2800" dirty="0" smtClean="0"/>
              <a:t>Segmented Target: </a:t>
            </a:r>
            <a:r>
              <a:rPr lang="en-GB" altLang="en-US" sz="2800" dirty="0" err="1" smtClean="0"/>
              <a:t>EURONu</a:t>
            </a:r>
            <a:endParaRPr lang="en-GB" altLang="en-US" sz="2800" dirty="0" smtClean="0"/>
          </a:p>
        </p:txBody>
      </p:sp>
      <p:pic>
        <p:nvPicPr>
          <p:cNvPr id="9" name="Picture 7" descr="vvec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3501008"/>
            <a:ext cx="3648596" cy="3166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1" descr="micr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59763" y="5602288"/>
            <a:ext cx="7112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3"/>
          <p:cNvSpPr txBox="1">
            <a:spLocks noChangeArrowheads="1"/>
          </p:cNvSpPr>
          <p:nvPr/>
        </p:nvSpPr>
        <p:spPr bwMode="auto">
          <a:xfrm>
            <a:off x="4139952" y="4221088"/>
            <a:ext cx="4091930" cy="1390650"/>
          </a:xfrm>
          <a:prstGeom prst="rect">
            <a:avLst/>
          </a:prstGeom>
          <a:noFill/>
          <a:ln w="9525">
            <a:noFill/>
            <a:miter lim="800000"/>
            <a:headEnd/>
            <a:tailEnd/>
          </a:ln>
        </p:spPr>
        <p:txBody>
          <a:bodyPr/>
          <a:lstStyle/>
          <a:p>
            <a:pPr indent="-342900" fontAlgn="auto">
              <a:spcBef>
                <a:spcPct val="20000"/>
              </a:spcBef>
              <a:spcAft>
                <a:spcPts val="0"/>
              </a:spcAft>
              <a:defRPr/>
            </a:pPr>
            <a:r>
              <a:rPr lang="en-GB" dirty="0"/>
              <a:t>Packed bed target concept for 4 MW </a:t>
            </a:r>
            <a:r>
              <a:rPr lang="en-GB" dirty="0" smtClean="0">
                <a:latin typeface="+mn-lt"/>
              </a:rPr>
              <a:t>Neutrino </a:t>
            </a:r>
            <a:r>
              <a:rPr lang="en-GB" dirty="0" err="1">
                <a:latin typeface="+mn-lt"/>
              </a:rPr>
              <a:t>Superbeam</a:t>
            </a:r>
            <a:r>
              <a:rPr lang="en-GB" dirty="0">
                <a:latin typeface="+mn-lt"/>
              </a:rPr>
              <a:t> study (</a:t>
            </a:r>
            <a:r>
              <a:rPr lang="en-GB" dirty="0" err="1">
                <a:latin typeface="+mn-lt"/>
              </a:rPr>
              <a:t>EUROnu</a:t>
            </a:r>
            <a:r>
              <a:rPr lang="en-GB" dirty="0">
                <a:latin typeface="+mn-lt"/>
              </a:rPr>
              <a:t>)</a:t>
            </a:r>
          </a:p>
          <a:p>
            <a:pPr indent="-342900" fontAlgn="auto">
              <a:spcBef>
                <a:spcPct val="20000"/>
              </a:spcBef>
              <a:spcAft>
                <a:spcPts val="0"/>
              </a:spcAft>
              <a:defRPr/>
            </a:pPr>
            <a:endParaRPr lang="en-GB" dirty="0" smtClean="0">
              <a:latin typeface="+mn-lt"/>
            </a:endParaRPr>
          </a:p>
          <a:p>
            <a:pPr indent="-342900" fontAlgn="auto">
              <a:spcBef>
                <a:spcPct val="20000"/>
              </a:spcBef>
              <a:spcAft>
                <a:spcPts val="0"/>
              </a:spcAft>
              <a:defRPr/>
            </a:pPr>
            <a:endParaRPr lang="en-GB" dirty="0">
              <a:latin typeface="+mn-lt"/>
            </a:endParaRPr>
          </a:p>
        </p:txBody>
      </p:sp>
      <p:cxnSp>
        <p:nvCxnSpPr>
          <p:cNvPr id="13" name="Straight Arrow Connector 12"/>
          <p:cNvCxnSpPr/>
          <p:nvPr/>
        </p:nvCxnSpPr>
        <p:spPr>
          <a:xfrm rot="10800000">
            <a:off x="5435600" y="5949950"/>
            <a:ext cx="504825"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6767513" y="3105150"/>
            <a:ext cx="433388" cy="71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13" descr="slines.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16016" y="5013176"/>
            <a:ext cx="4244888" cy="1619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5" descr="pbedgeom.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26714" y="1628800"/>
            <a:ext cx="4320698" cy="245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6"/>
          <p:cNvPicPr>
            <a:picLocks noChangeAspect="1" noChangeArrowheads="1"/>
          </p:cNvPicPr>
          <p:nvPr/>
        </p:nvPicPr>
        <p:blipFill>
          <a:blip r:embed="rId6" cstate="print"/>
          <a:srcRect/>
          <a:stretch>
            <a:fillRect/>
          </a:stretch>
        </p:blipFill>
        <p:spPr bwMode="auto">
          <a:xfrm>
            <a:off x="179512" y="1556792"/>
            <a:ext cx="2569779" cy="1925390"/>
          </a:xfrm>
          <a:prstGeom prst="rect">
            <a:avLst/>
          </a:prstGeom>
          <a:noFill/>
          <a:ln w="9525">
            <a:noFill/>
            <a:miter lim="800000"/>
            <a:headEnd/>
            <a:tailEnd/>
          </a:ln>
        </p:spPr>
      </p:pic>
      <p:sp>
        <p:nvSpPr>
          <p:cNvPr id="19" name="Rectangle 10"/>
          <p:cNvSpPr>
            <a:spLocks noChangeArrowheads="1"/>
          </p:cNvSpPr>
          <p:nvPr/>
        </p:nvSpPr>
        <p:spPr bwMode="auto">
          <a:xfrm>
            <a:off x="755576" y="1124744"/>
            <a:ext cx="3082925" cy="646112"/>
          </a:xfrm>
          <a:prstGeom prst="rect">
            <a:avLst/>
          </a:prstGeom>
          <a:solidFill>
            <a:schemeClr val="bg1"/>
          </a:solidFill>
          <a:ln w="9525">
            <a:noFill/>
            <a:miter lim="800000"/>
            <a:headEnd/>
            <a:tailEnd/>
          </a:ln>
        </p:spPr>
        <p:txBody>
          <a:bodyPr wrap="none">
            <a:spAutoFit/>
          </a:bodyPr>
          <a:lstStyle/>
          <a:p>
            <a:r>
              <a:rPr lang="en-GB" altLang="en-US" dirty="0"/>
              <a:t>Stress limit reached for solid</a:t>
            </a:r>
          </a:p>
          <a:p>
            <a:r>
              <a:rPr lang="en-GB" altLang="en-US" dirty="0"/>
              <a:t> peripherally cooled target</a:t>
            </a:r>
          </a:p>
        </p:txBody>
      </p:sp>
      <p:sp>
        <p:nvSpPr>
          <p:cNvPr id="15" name="TextBox 9"/>
          <p:cNvSpPr txBox="1">
            <a:spLocks noChangeArrowheads="1"/>
          </p:cNvSpPr>
          <p:nvPr/>
        </p:nvSpPr>
        <p:spPr bwMode="auto">
          <a:xfrm>
            <a:off x="4644008" y="1628800"/>
            <a:ext cx="11684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omic Sans MS" pitchFamily="66" charset="0"/>
              </a:defRPr>
            </a:lvl1pPr>
            <a:lvl2pPr marL="742950" indent="-285750" eaLnBrk="0" hangingPunct="0">
              <a:spcBef>
                <a:spcPct val="20000"/>
              </a:spcBef>
              <a:buChar char="–"/>
              <a:defRPr sz="2000">
                <a:solidFill>
                  <a:schemeClr val="tx1"/>
                </a:solidFill>
                <a:latin typeface="Comic Sans MS" pitchFamily="66" charset="0"/>
              </a:defRPr>
            </a:lvl2pPr>
            <a:lvl3pPr marL="1143000" indent="-228600" eaLnBrk="0" hangingPunct="0">
              <a:spcBef>
                <a:spcPct val="20000"/>
              </a:spcBef>
              <a:buChar char="•"/>
              <a:defRPr sz="20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defTabSz="449263" eaLnBrk="0" fontAlgn="base" hangingPunct="0">
              <a:spcBef>
                <a:spcPct val="20000"/>
              </a:spcBef>
              <a:spcAft>
                <a:spcPct val="0"/>
              </a:spcAft>
              <a:buChar char="»"/>
              <a:defRPr sz="2000">
                <a:solidFill>
                  <a:schemeClr val="tx1"/>
                </a:solidFill>
                <a:latin typeface="Comic Sans MS" pitchFamily="66" charset="0"/>
              </a:defRPr>
            </a:lvl6pPr>
            <a:lvl7pPr marL="2971800" indent="-228600" defTabSz="449263" eaLnBrk="0" fontAlgn="base" hangingPunct="0">
              <a:spcBef>
                <a:spcPct val="20000"/>
              </a:spcBef>
              <a:spcAft>
                <a:spcPct val="0"/>
              </a:spcAft>
              <a:buChar char="»"/>
              <a:defRPr sz="2000">
                <a:solidFill>
                  <a:schemeClr val="tx1"/>
                </a:solidFill>
                <a:latin typeface="Comic Sans MS" pitchFamily="66" charset="0"/>
              </a:defRPr>
            </a:lvl7pPr>
            <a:lvl8pPr marL="3429000" indent="-228600" defTabSz="449263" eaLnBrk="0" fontAlgn="base" hangingPunct="0">
              <a:spcBef>
                <a:spcPct val="20000"/>
              </a:spcBef>
              <a:spcAft>
                <a:spcPct val="0"/>
              </a:spcAft>
              <a:buChar char="»"/>
              <a:defRPr sz="2000">
                <a:solidFill>
                  <a:schemeClr val="tx1"/>
                </a:solidFill>
                <a:latin typeface="Comic Sans MS" pitchFamily="66" charset="0"/>
              </a:defRPr>
            </a:lvl8pPr>
            <a:lvl9pPr marL="3886200" indent="-228600" defTabSz="449263"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n-GB" altLang="en-US" sz="2000" b="0" dirty="0"/>
              <a:t>100 m/s </a:t>
            </a:r>
            <a:r>
              <a:rPr lang="en-GB" altLang="en-US" sz="1800" b="0" dirty="0"/>
              <a:t>helium</a:t>
            </a:r>
            <a:endParaRPr lang="en-US" altLang="en-US" sz="1800" b="0" dirty="0"/>
          </a:p>
        </p:txBody>
      </p:sp>
      <p:pic>
        <p:nvPicPr>
          <p:cNvPr id="20" name="Picture 16" descr="Image4.jpg"/>
          <p:cNvPicPr>
            <a:picLocks noChangeAspect="1"/>
          </p:cNvPicPr>
          <p:nvPr/>
        </p:nvPicPr>
        <p:blipFill>
          <a:blip r:embed="rId7" cstate="print"/>
          <a:srcRect/>
          <a:stretch>
            <a:fillRect/>
          </a:stretch>
        </p:blipFill>
        <p:spPr bwMode="auto">
          <a:xfrm>
            <a:off x="2843808" y="2780928"/>
            <a:ext cx="1925010" cy="1423293"/>
          </a:xfrm>
          <a:prstGeom prst="rect">
            <a:avLst/>
          </a:prstGeom>
          <a:noFill/>
          <a:ln w="9525">
            <a:noFill/>
            <a:miter lim="800000"/>
            <a:headEnd/>
            <a:tailEnd/>
          </a:ln>
        </p:spPr>
      </p:pic>
      <p:sp>
        <p:nvSpPr>
          <p:cNvPr id="21" name="Rectangle 12"/>
          <p:cNvSpPr>
            <a:spLocks noChangeArrowheads="1"/>
          </p:cNvSpPr>
          <p:nvPr/>
        </p:nvSpPr>
        <p:spPr bwMode="auto">
          <a:xfrm>
            <a:off x="4572000" y="980728"/>
            <a:ext cx="5832475" cy="584775"/>
          </a:xfrm>
          <a:prstGeom prst="rect">
            <a:avLst/>
          </a:prstGeom>
          <a:noFill/>
          <a:ln w="9525">
            <a:noFill/>
            <a:miter lim="800000"/>
            <a:headEnd/>
            <a:tailEnd/>
          </a:ln>
        </p:spPr>
        <p:txBody>
          <a:bodyPr>
            <a:spAutoFit/>
          </a:bodyPr>
          <a:lstStyle/>
          <a:p>
            <a:r>
              <a:rPr lang="en-GB" altLang="en-US" sz="1600" dirty="0"/>
              <a:t>Increased surface area. Coolant reaching </a:t>
            </a:r>
          </a:p>
          <a:p>
            <a:r>
              <a:rPr lang="en-GB" altLang="en-US" sz="1600" dirty="0"/>
              <a:t>maximum energy deposition region</a:t>
            </a:r>
          </a:p>
        </p:txBody>
      </p:sp>
      <p:sp>
        <p:nvSpPr>
          <p:cNvPr id="22" name="TextBox 21"/>
          <p:cNvSpPr txBox="1"/>
          <p:nvPr/>
        </p:nvSpPr>
        <p:spPr>
          <a:xfrm>
            <a:off x="7596336" y="6309320"/>
            <a:ext cx="2016224" cy="369332"/>
          </a:xfrm>
          <a:prstGeom prst="rect">
            <a:avLst/>
          </a:prstGeom>
          <a:noFill/>
        </p:spPr>
        <p:txBody>
          <a:bodyPr wrap="square" rtlCol="0">
            <a:spAutoFit/>
          </a:bodyPr>
          <a:lstStyle/>
          <a:p>
            <a:r>
              <a:rPr lang="en-GB" dirty="0" err="1" smtClean="0"/>
              <a:t>T.Davenne</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34950"/>
            <a:ext cx="9144000" cy="1143000"/>
          </a:xfrm>
        </p:spPr>
        <p:txBody>
          <a:bodyPr/>
          <a:lstStyle/>
          <a:p>
            <a:pPr eaLnBrk="1" hangingPunct="1"/>
            <a:r>
              <a:rPr lang="en-GB" altLang="en-US" sz="2800" dirty="0" smtClean="0"/>
              <a:t>Segmented target: LBNE</a:t>
            </a:r>
          </a:p>
        </p:txBody>
      </p:sp>
      <p:sp>
        <p:nvSpPr>
          <p:cNvPr id="10243" name="Rectangle 11"/>
          <p:cNvSpPr>
            <a:spLocks noChangeArrowheads="1"/>
          </p:cNvSpPr>
          <p:nvPr/>
        </p:nvSpPr>
        <p:spPr bwMode="auto">
          <a:xfrm>
            <a:off x="5004048" y="2204864"/>
            <a:ext cx="2447925" cy="1323439"/>
          </a:xfrm>
          <a:prstGeom prst="rect">
            <a:avLst/>
          </a:prstGeom>
          <a:noFill/>
          <a:ln w="9525">
            <a:noFill/>
            <a:miter lim="800000"/>
            <a:headEnd/>
            <a:tailEnd/>
          </a:ln>
        </p:spPr>
        <p:txBody>
          <a:bodyPr>
            <a:spAutoFit/>
          </a:bodyPr>
          <a:lstStyle/>
          <a:p>
            <a:r>
              <a:rPr lang="en-GB" altLang="en-US" sz="1600" dirty="0"/>
              <a:t>Dynamic stresses in beryllium cylinder compared to beryllium spheres as a result of LBNE 2.3MW beam</a:t>
            </a:r>
          </a:p>
        </p:txBody>
      </p:sp>
      <p:sp>
        <p:nvSpPr>
          <p:cNvPr id="10244" name="Rectangle 12"/>
          <p:cNvSpPr>
            <a:spLocks noChangeArrowheads="1"/>
          </p:cNvSpPr>
          <p:nvPr/>
        </p:nvSpPr>
        <p:spPr bwMode="auto">
          <a:xfrm>
            <a:off x="899592" y="4437112"/>
            <a:ext cx="3384550" cy="1323439"/>
          </a:xfrm>
          <a:prstGeom prst="rect">
            <a:avLst/>
          </a:prstGeom>
          <a:noFill/>
          <a:ln w="9525">
            <a:noFill/>
            <a:miter lim="800000"/>
            <a:headEnd/>
            <a:tailEnd/>
          </a:ln>
        </p:spPr>
        <p:txBody>
          <a:bodyPr>
            <a:spAutoFit/>
          </a:bodyPr>
          <a:lstStyle/>
          <a:p>
            <a:r>
              <a:rPr lang="en-GB" altLang="en-US" sz="1600" dirty="0"/>
              <a:t>Relationship between peak dynamic stress and energy deposition time for a sphere</a:t>
            </a:r>
          </a:p>
          <a:p>
            <a:endParaRPr lang="en-GB" altLang="en-US" sz="1600" dirty="0"/>
          </a:p>
          <a:p>
            <a:r>
              <a:rPr lang="en-GB" altLang="en-US" sz="1600" dirty="0"/>
              <a:t>Expansion time </a:t>
            </a:r>
            <a:r>
              <a:rPr lang="el-GR" altLang="en-US" sz="1600" dirty="0"/>
              <a:t>α</a:t>
            </a:r>
            <a:r>
              <a:rPr lang="en-GB" altLang="en-US" sz="1600" dirty="0"/>
              <a:t> target size</a:t>
            </a:r>
          </a:p>
        </p:txBody>
      </p:sp>
      <p:pic>
        <p:nvPicPr>
          <p:cNvPr id="10245" name="Picture 3">
            <a:hlinkClick r:id="rId2" action="ppaction://hlinkfile"/>
          </p:cNvPr>
          <p:cNvPicPr>
            <a:picLocks noChangeAspect="1" noChangeArrowheads="1"/>
          </p:cNvPicPr>
          <p:nvPr/>
        </p:nvPicPr>
        <p:blipFill>
          <a:blip r:embed="rId3" cstate="print"/>
          <a:srcRect/>
          <a:stretch>
            <a:fillRect/>
          </a:stretch>
        </p:blipFill>
        <p:spPr bwMode="auto">
          <a:xfrm>
            <a:off x="395288" y="549275"/>
            <a:ext cx="4565650" cy="3598863"/>
          </a:xfrm>
          <a:prstGeom prst="rect">
            <a:avLst/>
          </a:prstGeom>
          <a:noFill/>
          <a:ln w="9525">
            <a:noFill/>
            <a:miter lim="800000"/>
            <a:headEnd/>
            <a:tailEnd/>
          </a:ln>
        </p:spPr>
      </p:pic>
      <p:pic>
        <p:nvPicPr>
          <p:cNvPr id="10246" name="Picture 15"/>
          <p:cNvPicPr>
            <a:picLocks noChangeAspect="1" noChangeArrowheads="1"/>
          </p:cNvPicPr>
          <p:nvPr/>
        </p:nvPicPr>
        <p:blipFill>
          <a:blip r:embed="rId4" cstate="print"/>
          <a:srcRect/>
          <a:stretch>
            <a:fillRect/>
          </a:stretch>
        </p:blipFill>
        <p:spPr bwMode="auto">
          <a:xfrm>
            <a:off x="4284663" y="3716338"/>
            <a:ext cx="4591050" cy="276225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5436096" y="836712"/>
            <a:ext cx="3312368" cy="1204079"/>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7524328" y="2204864"/>
            <a:ext cx="1339215" cy="1238449"/>
          </a:xfrm>
          <a:prstGeom prst="rect">
            <a:avLst/>
          </a:prstGeom>
          <a:noFill/>
          <a:ln w="9525">
            <a:noFill/>
            <a:miter lim="800000"/>
            <a:headEnd/>
            <a:tailEnd/>
          </a:ln>
        </p:spPr>
      </p:pic>
      <p:sp>
        <p:nvSpPr>
          <p:cNvPr id="9" name="TextBox 8"/>
          <p:cNvSpPr txBox="1"/>
          <p:nvPr/>
        </p:nvSpPr>
        <p:spPr>
          <a:xfrm>
            <a:off x="7524328" y="6093296"/>
            <a:ext cx="1440160" cy="369332"/>
          </a:xfrm>
          <a:prstGeom prst="rect">
            <a:avLst/>
          </a:prstGeom>
          <a:noFill/>
        </p:spPr>
        <p:txBody>
          <a:bodyPr wrap="square" rtlCol="0">
            <a:spAutoFit/>
          </a:bodyPr>
          <a:lstStyle/>
          <a:p>
            <a:r>
              <a:rPr lang="en-GB" dirty="0" err="1" smtClean="0"/>
              <a:t>T.Davenne</a:t>
            </a: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Fragmented high Z flowing </a:t>
            </a:r>
            <a:r>
              <a:rPr lang="en-GB" dirty="0" smtClean="0"/>
              <a:t>target: W powder rig</a:t>
            </a:r>
            <a:endParaRPr lang="en-GB" dirty="0"/>
          </a:p>
        </p:txBody>
      </p:sp>
      <p:grpSp>
        <p:nvGrpSpPr>
          <p:cNvPr id="16" name="Group 15"/>
          <p:cNvGrpSpPr>
            <a:grpSpLocks noChangeAspect="1"/>
          </p:cNvGrpSpPr>
          <p:nvPr/>
        </p:nvGrpSpPr>
        <p:grpSpPr>
          <a:xfrm>
            <a:off x="955204" y="2749637"/>
            <a:ext cx="3240360" cy="3433334"/>
            <a:chOff x="1265818" y="2943224"/>
            <a:chExt cx="2912644" cy="3086101"/>
          </a:xfrm>
        </p:grpSpPr>
        <p:pic>
          <p:nvPicPr>
            <p:cNvPr id="6" name="Picture 23" descr="IMG_1380 Stitch"/>
            <p:cNvPicPr>
              <a:picLocks noChangeAspect="1" noChangeArrowheads="1"/>
            </p:cNvPicPr>
            <p:nvPr/>
          </p:nvPicPr>
          <p:blipFill rotWithShape="1">
            <a:blip r:embed="rId2" cstate="print"/>
            <a:srcRect t="14602" b="7405"/>
            <a:stretch/>
          </p:blipFill>
          <p:spPr bwMode="auto">
            <a:xfrm>
              <a:off x="1265818" y="2943224"/>
              <a:ext cx="2912644" cy="3086101"/>
            </a:xfrm>
            <a:prstGeom prst="rect">
              <a:avLst/>
            </a:prstGeom>
            <a:noFill/>
            <a:ln w="6350">
              <a:solidFill>
                <a:srgbClr val="808080"/>
              </a:solidFill>
              <a:miter lim="800000"/>
              <a:headEnd/>
              <a:tailEnd/>
            </a:ln>
          </p:spPr>
        </p:pic>
        <p:sp>
          <p:nvSpPr>
            <p:cNvPr id="7" name="Arc 8"/>
            <p:cNvSpPr>
              <a:spLocks noChangeAspect="1"/>
            </p:cNvSpPr>
            <p:nvPr/>
          </p:nvSpPr>
          <p:spPr bwMode="auto">
            <a:xfrm rot="12115103" flipH="1">
              <a:off x="2514404" y="4919742"/>
              <a:ext cx="964373" cy="470856"/>
            </a:xfrm>
            <a:custGeom>
              <a:avLst/>
              <a:gdLst>
                <a:gd name="T0" fmla="*/ 0 w 21600"/>
                <a:gd name="T1" fmla="*/ 0 h 21600"/>
                <a:gd name="T2" fmla="*/ 3637688 w 21600"/>
                <a:gd name="T3" fmla="*/ 1056071 h 21600"/>
                <a:gd name="T4" fmla="*/ 0 w 21600"/>
                <a:gd name="T5" fmla="*/ 105607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0000"/>
              </a:solidFill>
              <a:round/>
              <a:headEnd type="triangle" w="med" len="med"/>
              <a:tailEnd/>
            </a:ln>
          </p:spPr>
          <p:txBody>
            <a:bodyPr rot="10800000" wrap="none" anchor="ctr"/>
            <a:lstStyle/>
            <a:p>
              <a:endParaRPr lang="en-GB"/>
            </a:p>
          </p:txBody>
        </p:sp>
        <p:sp>
          <p:nvSpPr>
            <p:cNvPr id="8" name="Line 10"/>
            <p:cNvSpPr>
              <a:spLocks noChangeAspect="1" noChangeShapeType="1"/>
            </p:cNvSpPr>
            <p:nvPr/>
          </p:nvSpPr>
          <p:spPr bwMode="auto">
            <a:xfrm flipV="1">
              <a:off x="2274667" y="3428533"/>
              <a:ext cx="0" cy="1580661"/>
            </a:xfrm>
            <a:prstGeom prst="line">
              <a:avLst/>
            </a:prstGeom>
            <a:noFill/>
            <a:ln w="38100">
              <a:solidFill>
                <a:srgbClr val="FF0000"/>
              </a:solidFill>
              <a:round/>
              <a:headEnd/>
              <a:tailEnd type="triangle" w="med" len="med"/>
            </a:ln>
          </p:spPr>
          <p:txBody>
            <a:bodyPr wrap="none" anchor="ctr"/>
            <a:lstStyle/>
            <a:p>
              <a:endParaRPr lang="en-GB"/>
            </a:p>
          </p:txBody>
        </p:sp>
        <p:sp>
          <p:nvSpPr>
            <p:cNvPr id="9" name="Text Box 18"/>
            <p:cNvSpPr txBox="1">
              <a:spLocks noChangeAspect="1" noChangeArrowheads="1"/>
            </p:cNvSpPr>
            <p:nvPr/>
          </p:nvSpPr>
          <p:spPr bwMode="auto">
            <a:xfrm>
              <a:off x="1977436" y="4357467"/>
              <a:ext cx="246246" cy="188736"/>
            </a:xfrm>
            <a:prstGeom prst="rect">
              <a:avLst/>
            </a:prstGeom>
            <a:noFill/>
            <a:ln w="9525">
              <a:noFill/>
              <a:miter lim="800000"/>
              <a:headEnd/>
              <a:tailEnd/>
            </a:ln>
          </p:spPr>
          <p:txBody>
            <a:bodyPr>
              <a:spAutoFit/>
            </a:bodyPr>
            <a:lstStyle/>
            <a:p>
              <a:pPr>
                <a:spcBef>
                  <a:spcPct val="50000"/>
                </a:spcBef>
              </a:pPr>
              <a:r>
                <a:rPr lang="en-GB" sz="1400" b="1" dirty="0">
                  <a:solidFill>
                    <a:srgbClr val="FF0000"/>
                  </a:solidFill>
                </a:rPr>
                <a:t>1</a:t>
              </a:r>
              <a:endParaRPr lang="en-US" sz="1400" b="1" dirty="0">
                <a:solidFill>
                  <a:srgbClr val="FF0000"/>
                </a:solidFill>
              </a:endParaRPr>
            </a:p>
          </p:txBody>
        </p:sp>
        <p:sp>
          <p:nvSpPr>
            <p:cNvPr id="10" name="Text Box 19"/>
            <p:cNvSpPr txBox="1">
              <a:spLocks noChangeAspect="1" noChangeArrowheads="1"/>
            </p:cNvSpPr>
            <p:nvPr/>
          </p:nvSpPr>
          <p:spPr bwMode="auto">
            <a:xfrm>
              <a:off x="3183715" y="3879730"/>
              <a:ext cx="246246" cy="188736"/>
            </a:xfrm>
            <a:prstGeom prst="rect">
              <a:avLst/>
            </a:prstGeom>
            <a:noFill/>
            <a:ln w="9525">
              <a:noFill/>
              <a:miter lim="800000"/>
              <a:headEnd/>
              <a:tailEnd/>
            </a:ln>
          </p:spPr>
          <p:txBody>
            <a:bodyPr>
              <a:spAutoFit/>
            </a:bodyPr>
            <a:lstStyle/>
            <a:p>
              <a:pPr>
                <a:spcBef>
                  <a:spcPct val="50000"/>
                </a:spcBef>
              </a:pPr>
              <a:r>
                <a:rPr lang="en-GB" sz="1400" b="1" dirty="0">
                  <a:solidFill>
                    <a:srgbClr val="FF0000"/>
                  </a:solidFill>
                </a:rPr>
                <a:t>2</a:t>
              </a:r>
              <a:endParaRPr lang="en-US" sz="1400" b="1" dirty="0">
                <a:solidFill>
                  <a:srgbClr val="FF0000"/>
                </a:solidFill>
              </a:endParaRPr>
            </a:p>
          </p:txBody>
        </p:sp>
        <p:sp>
          <p:nvSpPr>
            <p:cNvPr id="11" name="Text Box 20"/>
            <p:cNvSpPr txBox="1">
              <a:spLocks noChangeAspect="1" noChangeArrowheads="1"/>
            </p:cNvSpPr>
            <p:nvPr/>
          </p:nvSpPr>
          <p:spPr bwMode="auto">
            <a:xfrm>
              <a:off x="3478777" y="4820459"/>
              <a:ext cx="246246" cy="188736"/>
            </a:xfrm>
            <a:prstGeom prst="rect">
              <a:avLst/>
            </a:prstGeom>
            <a:noFill/>
            <a:ln w="9525">
              <a:noFill/>
              <a:miter lim="800000"/>
              <a:headEnd/>
              <a:tailEnd/>
            </a:ln>
          </p:spPr>
          <p:txBody>
            <a:bodyPr>
              <a:spAutoFit/>
            </a:bodyPr>
            <a:lstStyle/>
            <a:p>
              <a:pPr>
                <a:spcBef>
                  <a:spcPct val="50000"/>
                </a:spcBef>
              </a:pPr>
              <a:r>
                <a:rPr lang="en-GB" sz="1400" b="1">
                  <a:solidFill>
                    <a:srgbClr val="FF0000"/>
                  </a:solidFill>
                </a:rPr>
                <a:t>3</a:t>
              </a:r>
              <a:endParaRPr lang="en-US" sz="1400" b="1">
                <a:solidFill>
                  <a:srgbClr val="FF0000"/>
                </a:solidFill>
              </a:endParaRPr>
            </a:p>
          </p:txBody>
        </p:sp>
        <p:sp>
          <p:nvSpPr>
            <p:cNvPr id="12" name="Text Box 21"/>
            <p:cNvSpPr txBox="1">
              <a:spLocks noChangeAspect="1" noChangeArrowheads="1"/>
            </p:cNvSpPr>
            <p:nvPr/>
          </p:nvSpPr>
          <p:spPr bwMode="auto">
            <a:xfrm>
              <a:off x="2514404" y="5296230"/>
              <a:ext cx="246246" cy="188736"/>
            </a:xfrm>
            <a:prstGeom prst="rect">
              <a:avLst/>
            </a:prstGeom>
            <a:noFill/>
            <a:ln w="9525">
              <a:noFill/>
              <a:miter lim="800000"/>
              <a:headEnd/>
              <a:tailEnd/>
            </a:ln>
          </p:spPr>
          <p:txBody>
            <a:bodyPr>
              <a:spAutoFit/>
            </a:bodyPr>
            <a:lstStyle/>
            <a:p>
              <a:pPr>
                <a:spcBef>
                  <a:spcPct val="50000"/>
                </a:spcBef>
              </a:pPr>
              <a:r>
                <a:rPr lang="en-GB" sz="1400" b="1">
                  <a:solidFill>
                    <a:srgbClr val="FF0000"/>
                  </a:solidFill>
                </a:rPr>
                <a:t>4</a:t>
              </a:r>
              <a:endParaRPr lang="en-US" sz="1400" b="1">
                <a:solidFill>
                  <a:srgbClr val="FF0000"/>
                </a:solidFill>
              </a:endParaRPr>
            </a:p>
          </p:txBody>
        </p:sp>
        <p:sp>
          <p:nvSpPr>
            <p:cNvPr id="13" name="Line 26"/>
            <p:cNvSpPr>
              <a:spLocks noChangeShapeType="1"/>
            </p:cNvSpPr>
            <p:nvPr/>
          </p:nvSpPr>
          <p:spPr bwMode="auto">
            <a:xfrm>
              <a:off x="2634815" y="3685096"/>
              <a:ext cx="967627" cy="766739"/>
            </a:xfrm>
            <a:prstGeom prst="line">
              <a:avLst/>
            </a:prstGeom>
            <a:noFill/>
            <a:ln w="38100">
              <a:solidFill>
                <a:srgbClr val="FF0000"/>
              </a:solidFill>
              <a:round/>
              <a:headEnd/>
              <a:tailEnd/>
            </a:ln>
          </p:spPr>
          <p:txBody>
            <a:bodyPr/>
            <a:lstStyle/>
            <a:p>
              <a:endParaRPr lang="en-GB"/>
            </a:p>
          </p:txBody>
        </p:sp>
        <p:sp>
          <p:nvSpPr>
            <p:cNvPr id="14" name="Line 10"/>
            <p:cNvSpPr>
              <a:spLocks noChangeAspect="1" noChangeShapeType="1"/>
            </p:cNvSpPr>
            <p:nvPr/>
          </p:nvSpPr>
          <p:spPr bwMode="auto">
            <a:xfrm>
              <a:off x="3602442" y="4451834"/>
              <a:ext cx="0" cy="291950"/>
            </a:xfrm>
            <a:prstGeom prst="line">
              <a:avLst/>
            </a:prstGeom>
            <a:noFill/>
            <a:ln w="38100">
              <a:solidFill>
                <a:srgbClr val="FF0000"/>
              </a:solidFill>
              <a:round/>
              <a:headEnd/>
              <a:tailEnd type="triangle" w="med" len="med"/>
            </a:ln>
          </p:spPr>
          <p:txBody>
            <a:bodyPr wrap="none" anchor="ctr"/>
            <a:lstStyle/>
            <a:p>
              <a:endParaRPr lang="en-GB"/>
            </a:p>
          </p:txBody>
        </p:sp>
      </p:grpSp>
      <p:sp>
        <p:nvSpPr>
          <p:cNvPr id="3" name="Content Placeholder 2"/>
          <p:cNvSpPr>
            <a:spLocks noGrp="1"/>
          </p:cNvSpPr>
          <p:nvPr>
            <p:ph idx="1"/>
          </p:nvPr>
        </p:nvSpPr>
        <p:spPr>
          <a:xfrm>
            <a:off x="436253" y="946568"/>
            <a:ext cx="4089995" cy="1631884"/>
          </a:xfrm>
        </p:spPr>
        <p:txBody>
          <a:bodyPr/>
          <a:lstStyle/>
          <a:p>
            <a:r>
              <a:rPr lang="en-GB" dirty="0" smtClean="0"/>
              <a:t>Offline testing</a:t>
            </a:r>
          </a:p>
          <a:p>
            <a:pPr lvl="1"/>
            <a:r>
              <a:rPr lang="en-GB" dirty="0" smtClean="0"/>
              <a:t>Pneumatic conveying</a:t>
            </a:r>
            <a:br>
              <a:rPr lang="en-GB" dirty="0" smtClean="0"/>
            </a:br>
            <a:r>
              <a:rPr lang="en-GB" dirty="0" smtClean="0"/>
              <a:t>(dense-phase </a:t>
            </a:r>
            <a:r>
              <a:rPr lang="en-GB" dirty="0"/>
              <a:t>and </a:t>
            </a:r>
            <a:r>
              <a:rPr lang="en-GB" dirty="0" smtClean="0"/>
              <a:t>lean-phase)</a:t>
            </a:r>
          </a:p>
          <a:p>
            <a:pPr lvl="1"/>
            <a:r>
              <a:rPr lang="en-GB" dirty="0" smtClean="0"/>
              <a:t>Containment / erosion</a:t>
            </a:r>
          </a:p>
          <a:p>
            <a:pPr lvl="1"/>
            <a:r>
              <a:rPr lang="en-GB" dirty="0" smtClean="0"/>
              <a:t>Heat </a:t>
            </a:r>
            <a:r>
              <a:rPr lang="en-GB" dirty="0"/>
              <a:t>transfer and cooling of </a:t>
            </a:r>
            <a:r>
              <a:rPr lang="en-GB" dirty="0" smtClean="0"/>
              <a:t>powder</a:t>
            </a:r>
            <a:endParaRPr lang="en-GB" dirty="0"/>
          </a:p>
          <a:p>
            <a:pPr lvl="1"/>
            <a:endParaRPr lang="en-GB" dirty="0"/>
          </a:p>
        </p:txBody>
      </p:sp>
      <p:pic>
        <p:nvPicPr>
          <p:cNvPr id="20" name="Picture 24" descr="\\A2asd1files\aea\otto\FLUIDISED\RIG\TIFFS\78 Unstable Jet\78_c001s0002000276.tif">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99860" y="2922242"/>
            <a:ext cx="3605291" cy="717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Box 8"/>
          <p:cNvSpPr txBox="1">
            <a:spLocks noChangeArrowheads="1"/>
          </p:cNvSpPr>
          <p:nvPr/>
        </p:nvSpPr>
        <p:spPr bwMode="auto">
          <a:xfrm>
            <a:off x="5808974" y="3641259"/>
            <a:ext cx="2265760" cy="2154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800" b="1" i="1" dirty="0">
                <a:latin typeface="Times New Roman" pitchFamily="18" charset="0"/>
              </a:rPr>
              <a:t>Unstable tungsten powder jet</a:t>
            </a:r>
          </a:p>
        </p:txBody>
      </p:sp>
      <p:pic>
        <p:nvPicPr>
          <p:cNvPr id="24" name="Picture 6" descr="C:\Documents and Settings\wfq87624\Desktop\frame 14642 nice curl000001.tif">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39425" y="1886453"/>
            <a:ext cx="3004858" cy="83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 descr="C:\Documents and Settings\wfq87624\Desktop\Exp 77 good jet frame 8091.tif">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420375" y="1065528"/>
            <a:ext cx="3021013" cy="601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 Box 8"/>
          <p:cNvSpPr txBox="1">
            <a:spLocks noChangeArrowheads="1"/>
          </p:cNvSpPr>
          <p:nvPr/>
        </p:nvSpPr>
        <p:spPr bwMode="auto">
          <a:xfrm>
            <a:off x="5690671" y="1671009"/>
            <a:ext cx="2344715" cy="2154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800" b="1" i="1" dirty="0">
                <a:latin typeface="Times New Roman" pitchFamily="18" charset="0"/>
              </a:rPr>
              <a:t>High speed image: tungsten powder jet</a:t>
            </a:r>
          </a:p>
        </p:txBody>
      </p:sp>
      <p:sp>
        <p:nvSpPr>
          <p:cNvPr id="27" name="Text Box 8"/>
          <p:cNvSpPr txBox="1">
            <a:spLocks noChangeArrowheads="1"/>
          </p:cNvSpPr>
          <p:nvPr/>
        </p:nvSpPr>
        <p:spPr bwMode="auto">
          <a:xfrm>
            <a:off x="5879116" y="2716323"/>
            <a:ext cx="2449233" cy="2154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800" b="1" i="1" dirty="0">
                <a:latin typeface="Times New Roman" pitchFamily="18" charset="0"/>
              </a:rPr>
              <a:t>High speed image: tungsten powder flow in a pipe</a:t>
            </a:r>
          </a:p>
        </p:txBody>
      </p:sp>
      <p:pic>
        <p:nvPicPr>
          <p:cNvPr id="1026" name="Picture 2" descr="D:\work\Powder\powder_suction\html\experiments_analysis_24.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189789" y="4380314"/>
            <a:ext cx="3515362" cy="229677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724003" y="692823"/>
            <a:ext cx="4572000" cy="338554"/>
          </a:xfrm>
          <a:prstGeom prst="rect">
            <a:avLst/>
          </a:prstGeom>
        </p:spPr>
        <p:txBody>
          <a:bodyPr>
            <a:spAutoFit/>
          </a:bodyPr>
          <a:lstStyle/>
          <a:p>
            <a:r>
              <a:rPr lang="en-GB" sz="1600" b="1" dirty="0" smtClean="0">
                <a:solidFill>
                  <a:schemeClr val="accent1"/>
                </a:solidFill>
              </a:rPr>
              <a:t>Dense-phase delivery</a:t>
            </a:r>
            <a:endParaRPr lang="en-GB" sz="1600" b="1" dirty="0">
              <a:solidFill>
                <a:schemeClr val="accent1"/>
              </a:solidFill>
            </a:endParaRPr>
          </a:p>
        </p:txBody>
      </p:sp>
      <p:sp>
        <p:nvSpPr>
          <p:cNvPr id="29" name="Rectangle 28"/>
          <p:cNvSpPr/>
          <p:nvPr/>
        </p:nvSpPr>
        <p:spPr>
          <a:xfrm>
            <a:off x="4817732" y="3954421"/>
            <a:ext cx="4572000" cy="338554"/>
          </a:xfrm>
          <a:prstGeom prst="rect">
            <a:avLst/>
          </a:prstGeom>
        </p:spPr>
        <p:txBody>
          <a:bodyPr>
            <a:spAutoFit/>
          </a:bodyPr>
          <a:lstStyle/>
          <a:p>
            <a:r>
              <a:rPr lang="en-GB" sz="1600" b="1" dirty="0" smtClean="0">
                <a:solidFill>
                  <a:schemeClr val="accent1"/>
                </a:solidFill>
              </a:rPr>
              <a:t>Lean-phase lift</a:t>
            </a:r>
            <a:endParaRPr lang="en-GB" sz="1600" b="1" dirty="0">
              <a:solidFill>
                <a:schemeClr val="accent1"/>
              </a:solidFill>
            </a:endParaRPr>
          </a:p>
        </p:txBody>
      </p:sp>
      <p:sp>
        <p:nvSpPr>
          <p:cNvPr id="28" name="Rectangle 27"/>
          <p:cNvSpPr/>
          <p:nvPr/>
        </p:nvSpPr>
        <p:spPr>
          <a:xfrm>
            <a:off x="4716016" y="3954421"/>
            <a:ext cx="4176464" cy="272266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4716016" y="693598"/>
            <a:ext cx="4176464" cy="326082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56591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Improving diagnostics to increase the solid fraction</a:t>
            </a:r>
            <a:endParaRPr lang="en-GB" dirty="0"/>
          </a:p>
        </p:txBody>
      </p:sp>
      <p:pic>
        <p:nvPicPr>
          <p:cNvPr id="1026" name="Picture 2" descr="C:\Users\wfq87624\Desktop\PASI TMP\31072013 Attempt 5 3bar_C001H001S0001000563.jpg"/>
          <p:cNvPicPr>
            <a:picLocks noChangeAspect="1" noChangeArrowheads="1"/>
          </p:cNvPicPr>
          <p:nvPr/>
        </p:nvPicPr>
        <p:blipFill>
          <a:blip r:embed="rId2" cstate="print"/>
          <a:srcRect/>
          <a:stretch>
            <a:fillRect/>
          </a:stretch>
        </p:blipFill>
        <p:spPr bwMode="auto">
          <a:xfrm>
            <a:off x="5220072" y="1052736"/>
            <a:ext cx="3168352" cy="3168352"/>
          </a:xfrm>
          <a:prstGeom prst="rect">
            <a:avLst/>
          </a:prstGeom>
          <a:noFill/>
        </p:spPr>
      </p:pic>
      <p:pic>
        <p:nvPicPr>
          <p:cNvPr id="1027" name="Picture 3" descr="C:\Users\wfq87624\Desktop\PASI TMP\31072013 Attempt 5 3bar_C001H001S0001001611.jpg">
            <a:hlinkClick r:id="rId3" action="ppaction://hlinkfile"/>
          </p:cNvPr>
          <p:cNvPicPr>
            <a:picLocks noChangeAspect="1" noChangeArrowheads="1"/>
          </p:cNvPicPr>
          <p:nvPr/>
        </p:nvPicPr>
        <p:blipFill>
          <a:blip r:embed="rId4" cstate="print"/>
          <a:srcRect/>
          <a:stretch>
            <a:fillRect/>
          </a:stretch>
        </p:blipFill>
        <p:spPr bwMode="auto">
          <a:xfrm>
            <a:off x="5580112" y="2564904"/>
            <a:ext cx="3385740" cy="3385740"/>
          </a:xfrm>
          <a:prstGeom prst="rect">
            <a:avLst/>
          </a:prstGeom>
          <a:noFill/>
          <a:ln w="38100">
            <a:solidFill>
              <a:schemeClr val="tx1"/>
            </a:solidFill>
          </a:ln>
        </p:spPr>
      </p:pic>
      <p:pic>
        <p:nvPicPr>
          <p:cNvPr id="1029" name="Picture 5" descr="C:\Users\wfq87624\Desktop\PASI TMP\31072013 Attempt 8 2bar_C001H001S0001000142.jpg"/>
          <p:cNvPicPr>
            <a:picLocks noChangeAspect="1" noChangeArrowheads="1"/>
          </p:cNvPicPr>
          <p:nvPr/>
        </p:nvPicPr>
        <p:blipFill>
          <a:blip r:embed="rId5" cstate="print"/>
          <a:srcRect/>
          <a:stretch>
            <a:fillRect/>
          </a:stretch>
        </p:blipFill>
        <p:spPr bwMode="auto">
          <a:xfrm>
            <a:off x="251520" y="4725144"/>
            <a:ext cx="5112568" cy="1278142"/>
          </a:xfrm>
          <a:prstGeom prst="rect">
            <a:avLst/>
          </a:prstGeom>
          <a:noFill/>
        </p:spPr>
      </p:pic>
      <p:pic>
        <p:nvPicPr>
          <p:cNvPr id="5" name="Picture 3" descr="C:\Users\wfq87624\Desktop\glass assembly.jpg"/>
          <p:cNvPicPr>
            <a:picLocks noChangeAspect="1" noChangeArrowheads="1"/>
          </p:cNvPicPr>
          <p:nvPr/>
        </p:nvPicPr>
        <p:blipFill>
          <a:blip r:embed="rId6" cstate="print"/>
          <a:srcRect/>
          <a:stretch>
            <a:fillRect/>
          </a:stretch>
        </p:blipFill>
        <p:spPr bwMode="auto">
          <a:xfrm>
            <a:off x="323528" y="1052736"/>
            <a:ext cx="4320480" cy="3242890"/>
          </a:xfrm>
          <a:prstGeom prst="rect">
            <a:avLst/>
          </a:prstGeom>
          <a:noFill/>
        </p:spPr>
      </p:pic>
      <p:sp>
        <p:nvSpPr>
          <p:cNvPr id="10" name="Content Placeholder 2"/>
          <p:cNvSpPr>
            <a:spLocks noGrp="1"/>
          </p:cNvSpPr>
          <p:nvPr>
            <p:ph idx="1"/>
          </p:nvPr>
        </p:nvSpPr>
        <p:spPr>
          <a:xfrm>
            <a:off x="3167336" y="6042058"/>
            <a:ext cx="5653136" cy="339270"/>
          </a:xfrm>
        </p:spPr>
        <p:txBody>
          <a:bodyPr/>
          <a:lstStyle/>
          <a:p>
            <a:pPr>
              <a:buNone/>
            </a:pPr>
            <a:r>
              <a:rPr lang="en-GB" dirty="0" smtClean="0"/>
              <a:t>glass parts tube show early stages of phase separation</a:t>
            </a:r>
            <a:endParaRPr lang="en-GB" dirty="0"/>
          </a:p>
        </p:txBody>
      </p:sp>
      <p:sp>
        <p:nvSpPr>
          <p:cNvPr id="11" name="Content Placeholder 2"/>
          <p:cNvSpPr txBox="1">
            <a:spLocks/>
          </p:cNvSpPr>
          <p:nvPr/>
        </p:nvSpPr>
        <p:spPr bwMode="auto">
          <a:xfrm>
            <a:off x="7270776" y="6518730"/>
            <a:ext cx="1873224" cy="3392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r>
              <a:rPr lang="en-GB" dirty="0" smtClean="0">
                <a:latin typeface="+mn-lt"/>
              </a:rPr>
              <a:t>O’Dell - </a:t>
            </a:r>
            <a:r>
              <a:rPr lang="en-GB" dirty="0" err="1" smtClean="0">
                <a:latin typeface="+mn-lt"/>
              </a:rPr>
              <a:t>Loveridge</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J:\pl68\HiRadMat\presentations\12EC2520 Powder Target Chamb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708838"/>
            <a:ext cx="3240000" cy="215142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Documents and Settings\jod22\Desktop\HiRadMat_final_presentation\td-1183-810-19.jpg"/>
          <p:cNvPicPr>
            <a:picLocks noChangeAspect="1" noChangeArrowheads="1"/>
          </p:cNvPicPr>
          <p:nvPr/>
        </p:nvPicPr>
        <p:blipFill>
          <a:blip r:embed="rId3" cstate="print">
            <a:clrChange>
              <a:clrFrom>
                <a:srgbClr val="FFFFFF"/>
              </a:clrFrom>
              <a:clrTo>
                <a:srgbClr val="FFFFFF">
                  <a:alpha val="0"/>
                </a:srgbClr>
              </a:clrTo>
            </a:clrChange>
          </a:blip>
          <a:srcRect l="5680" t="9802" r="28048" b="10561"/>
          <a:stretch>
            <a:fillRect/>
          </a:stretch>
        </p:blipFill>
        <p:spPr bwMode="auto">
          <a:xfrm>
            <a:off x="4900357" y="1814954"/>
            <a:ext cx="3276555" cy="2626753"/>
          </a:xfrm>
          <a:prstGeom prst="rect">
            <a:avLst/>
          </a:prstGeom>
          <a:noFill/>
        </p:spPr>
      </p:pic>
      <p:cxnSp>
        <p:nvCxnSpPr>
          <p:cNvPr id="6" name="Straight Arrow Connector 5"/>
          <p:cNvCxnSpPr/>
          <p:nvPr/>
        </p:nvCxnSpPr>
        <p:spPr>
          <a:xfrm flipV="1">
            <a:off x="4067944" y="3721616"/>
            <a:ext cx="1215402" cy="32558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20586081">
            <a:off x="3951712" y="3493472"/>
            <a:ext cx="1199416" cy="369332"/>
          </a:xfrm>
          <a:prstGeom prst="rect">
            <a:avLst/>
          </a:prstGeom>
          <a:noFill/>
          <a:ln>
            <a:noFill/>
          </a:ln>
        </p:spPr>
        <p:txBody>
          <a:bodyPr wrap="square" rtlCol="0">
            <a:spAutoFit/>
          </a:bodyPr>
          <a:lstStyle/>
          <a:p>
            <a:r>
              <a:rPr lang="en-GB" b="1" dirty="0" smtClean="0">
                <a:solidFill>
                  <a:srgbClr val="FF0000"/>
                </a:solidFill>
                <a:latin typeface="+mj-lt"/>
              </a:rPr>
              <a:t>Beam</a:t>
            </a:r>
            <a:endParaRPr lang="en-GB" b="1" dirty="0">
              <a:solidFill>
                <a:srgbClr val="FF0000"/>
              </a:solidFill>
              <a:latin typeface="+mj-lt"/>
            </a:endParaRPr>
          </a:p>
        </p:txBody>
      </p:sp>
      <p:cxnSp>
        <p:nvCxnSpPr>
          <p:cNvPr id="8" name="Straight Arrow Connector 7"/>
          <p:cNvCxnSpPr/>
          <p:nvPr/>
        </p:nvCxnSpPr>
        <p:spPr>
          <a:xfrm flipH="1" flipV="1">
            <a:off x="6922732" y="3708605"/>
            <a:ext cx="656007" cy="2641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433450">
            <a:off x="7531275" y="4160674"/>
            <a:ext cx="1752987" cy="369332"/>
          </a:xfrm>
          <a:prstGeom prst="rect">
            <a:avLst/>
          </a:prstGeom>
          <a:noFill/>
          <a:ln>
            <a:noFill/>
          </a:ln>
        </p:spPr>
        <p:txBody>
          <a:bodyPr wrap="square" rtlCol="0">
            <a:spAutoFit/>
          </a:bodyPr>
          <a:lstStyle/>
          <a:p>
            <a:r>
              <a:rPr lang="en-GB" b="1" dirty="0" smtClean="0">
                <a:solidFill>
                  <a:srgbClr val="FF0000"/>
                </a:solidFill>
                <a:latin typeface="+mj-lt"/>
              </a:rPr>
              <a:t>LDV/camera</a:t>
            </a:r>
            <a:endParaRPr lang="en-GB" b="1" dirty="0">
              <a:solidFill>
                <a:srgbClr val="FF0000"/>
              </a:solidFill>
              <a:latin typeface="+mj-lt"/>
            </a:endParaRPr>
          </a:p>
        </p:txBody>
      </p:sp>
      <p:sp>
        <p:nvSpPr>
          <p:cNvPr id="10" name="TextBox 9"/>
          <p:cNvSpPr txBox="1"/>
          <p:nvPr/>
        </p:nvSpPr>
        <p:spPr>
          <a:xfrm>
            <a:off x="5961350" y="4522388"/>
            <a:ext cx="691063" cy="475159"/>
          </a:xfrm>
          <a:prstGeom prst="rect">
            <a:avLst/>
          </a:prstGeom>
          <a:noFill/>
          <a:ln>
            <a:noFill/>
          </a:ln>
        </p:spPr>
        <p:txBody>
          <a:bodyPr wrap="square" rtlCol="0">
            <a:spAutoFit/>
          </a:bodyPr>
          <a:lstStyle/>
          <a:p>
            <a:r>
              <a:rPr lang="en-GB" b="1" dirty="0" smtClean="0">
                <a:latin typeface="+mj-lt"/>
              </a:rPr>
              <a:t>Lift Table</a:t>
            </a:r>
            <a:endParaRPr lang="en-GB" b="1" dirty="0">
              <a:latin typeface="+mj-lt"/>
            </a:endParaRPr>
          </a:p>
        </p:txBody>
      </p:sp>
      <p:cxnSp>
        <p:nvCxnSpPr>
          <p:cNvPr id="11" name="Straight Arrow Connector 10"/>
          <p:cNvCxnSpPr/>
          <p:nvPr/>
        </p:nvCxnSpPr>
        <p:spPr>
          <a:xfrm flipH="1" flipV="1">
            <a:off x="6601216" y="4482465"/>
            <a:ext cx="0" cy="530711"/>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123" name="Picture 3" descr="J:\pl68\HiRadMat\presentations\IMG_1758.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43467" b="1"/>
          <a:stretch/>
        </p:blipFill>
        <p:spPr bwMode="auto">
          <a:xfrm>
            <a:off x="0" y="2430000"/>
            <a:ext cx="3240000" cy="2442191"/>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3240000" cy="243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ontent Placeholder 2"/>
          <p:cNvSpPr>
            <a:spLocks noGrp="1"/>
          </p:cNvSpPr>
          <p:nvPr>
            <p:ph idx="1"/>
          </p:nvPr>
        </p:nvSpPr>
        <p:spPr>
          <a:xfrm>
            <a:off x="3635896" y="5013176"/>
            <a:ext cx="5247189" cy="1672490"/>
          </a:xfrm>
        </p:spPr>
        <p:txBody>
          <a:bodyPr/>
          <a:lstStyle/>
          <a:p>
            <a:r>
              <a:rPr lang="en-GB" sz="1600" dirty="0"/>
              <a:t>Tungsten powder sample in an open trough configuration</a:t>
            </a:r>
          </a:p>
          <a:p>
            <a:r>
              <a:rPr lang="en-GB" sz="1600" dirty="0"/>
              <a:t>Helium environment</a:t>
            </a:r>
          </a:p>
          <a:p>
            <a:r>
              <a:rPr lang="en-GB" sz="1600" dirty="0"/>
              <a:t>Two layers of containment with optical windows to view the sample</a:t>
            </a:r>
          </a:p>
          <a:p>
            <a:r>
              <a:rPr lang="en-GB" sz="1600" dirty="0"/>
              <a:t>Remote diagnostics </a:t>
            </a:r>
            <a:r>
              <a:rPr lang="en-GB" sz="1600" dirty="0" smtClean="0"/>
              <a:t>via </a:t>
            </a:r>
            <a:r>
              <a:rPr lang="en-GB" sz="1600" dirty="0"/>
              <a:t>LDV and high-speed camera</a:t>
            </a:r>
          </a:p>
          <a:p>
            <a:endParaRPr lang="en-GB" dirty="0"/>
          </a:p>
        </p:txBody>
      </p:sp>
      <p:sp>
        <p:nvSpPr>
          <p:cNvPr id="12" name="TextBox 11"/>
          <p:cNvSpPr txBox="1"/>
          <p:nvPr/>
        </p:nvSpPr>
        <p:spPr>
          <a:xfrm>
            <a:off x="1763689" y="1906780"/>
            <a:ext cx="1476312" cy="523220"/>
          </a:xfrm>
          <a:prstGeom prst="rect">
            <a:avLst/>
          </a:prstGeom>
          <a:solidFill>
            <a:schemeClr val="bg1">
              <a:alpha val="60000"/>
            </a:schemeClr>
          </a:solidFill>
        </p:spPr>
        <p:txBody>
          <a:bodyPr wrap="square" rtlCol="0">
            <a:spAutoFit/>
          </a:bodyPr>
          <a:lstStyle/>
          <a:p>
            <a:pPr algn="ctr"/>
            <a:r>
              <a:rPr lang="en-GB" sz="1400" dirty="0" smtClean="0">
                <a:latin typeface="+mn-lt"/>
              </a:rPr>
              <a:t>Open trough Assembly</a:t>
            </a:r>
            <a:endParaRPr lang="en-GB" sz="1400" dirty="0">
              <a:latin typeface="+mn-lt"/>
            </a:endParaRPr>
          </a:p>
        </p:txBody>
      </p:sp>
      <p:sp>
        <p:nvSpPr>
          <p:cNvPr id="18" name="TextBox 17"/>
          <p:cNvSpPr txBox="1"/>
          <p:nvPr/>
        </p:nvSpPr>
        <p:spPr>
          <a:xfrm>
            <a:off x="1907704" y="4349388"/>
            <a:ext cx="1467929" cy="523220"/>
          </a:xfrm>
          <a:prstGeom prst="rect">
            <a:avLst/>
          </a:prstGeom>
          <a:solidFill>
            <a:schemeClr val="bg1">
              <a:alpha val="60000"/>
            </a:schemeClr>
          </a:solidFill>
        </p:spPr>
        <p:txBody>
          <a:bodyPr wrap="square" rtlCol="0">
            <a:spAutoFit/>
          </a:bodyPr>
          <a:lstStyle/>
          <a:p>
            <a:pPr algn="ctr"/>
            <a:r>
              <a:rPr lang="en-GB" sz="1400" dirty="0" smtClean="0">
                <a:latin typeface="+mn-lt"/>
              </a:rPr>
              <a:t>Filling with Tungsten Powder</a:t>
            </a:r>
            <a:endParaRPr lang="en-GB" sz="1400" dirty="0">
              <a:latin typeface="+mn-lt"/>
            </a:endParaRPr>
          </a:p>
        </p:txBody>
      </p:sp>
      <p:sp>
        <p:nvSpPr>
          <p:cNvPr id="19" name="TextBox 18"/>
          <p:cNvSpPr txBox="1"/>
          <p:nvPr/>
        </p:nvSpPr>
        <p:spPr>
          <a:xfrm>
            <a:off x="1793764" y="6334780"/>
            <a:ext cx="1467929" cy="523220"/>
          </a:xfrm>
          <a:prstGeom prst="rect">
            <a:avLst/>
          </a:prstGeom>
          <a:solidFill>
            <a:schemeClr val="bg1">
              <a:alpha val="60000"/>
            </a:schemeClr>
          </a:solidFill>
        </p:spPr>
        <p:txBody>
          <a:bodyPr wrap="square" rtlCol="0">
            <a:spAutoFit/>
          </a:bodyPr>
          <a:lstStyle/>
          <a:p>
            <a:pPr algn="ctr"/>
            <a:r>
              <a:rPr lang="en-GB" sz="1400" dirty="0" smtClean="0">
                <a:latin typeface="+mn-lt"/>
              </a:rPr>
              <a:t>View from high speed camera</a:t>
            </a:r>
            <a:endParaRPr lang="en-GB" sz="1400" dirty="0">
              <a:latin typeface="+mn-lt"/>
            </a:endParaRPr>
          </a:p>
        </p:txBody>
      </p:sp>
      <p:pic>
        <p:nvPicPr>
          <p:cNvPr id="20" name="Picture 19" descr="D:\work\GEOMETRIES and DRAWINGS\hiradmat\td-1183-905_asm_powder_holder.tiff"/>
          <p:cNvPicPr/>
          <p:nvPr/>
        </p:nvPicPr>
        <p:blipFill>
          <a:blip r:embed="rId6"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644008" y="476672"/>
            <a:ext cx="3960440" cy="1268760"/>
          </a:xfrm>
          <a:prstGeom prst="rect">
            <a:avLst/>
          </a:prstGeom>
          <a:noFill/>
          <a:ln>
            <a:noFill/>
          </a:ln>
        </p:spPr>
      </p:pic>
      <p:sp>
        <p:nvSpPr>
          <p:cNvPr id="2" name="Title 1"/>
          <p:cNvSpPr>
            <a:spLocks noGrp="1"/>
          </p:cNvSpPr>
          <p:nvPr>
            <p:ph type="title"/>
          </p:nvPr>
        </p:nvSpPr>
        <p:spPr>
          <a:xfrm>
            <a:off x="179512" y="0"/>
            <a:ext cx="9144000" cy="836613"/>
          </a:xfrm>
        </p:spPr>
        <p:txBody>
          <a:bodyPr/>
          <a:lstStyle/>
          <a:p>
            <a:r>
              <a:rPr lang="en-GB" sz="2200" b="1" dirty="0" smtClean="0"/>
              <a:t>In beam tests at CERN</a:t>
            </a:r>
            <a:endParaRPr lang="en-GB" sz="2200" b="1" dirty="0"/>
          </a:p>
        </p:txBody>
      </p:sp>
      <p:cxnSp>
        <p:nvCxnSpPr>
          <p:cNvPr id="25" name="Straight Arrow Connector 24"/>
          <p:cNvCxnSpPr/>
          <p:nvPr/>
        </p:nvCxnSpPr>
        <p:spPr>
          <a:xfrm flipV="1">
            <a:off x="4499992" y="1052736"/>
            <a:ext cx="1215402" cy="32558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20586081">
            <a:off x="4383760" y="824592"/>
            <a:ext cx="1199416" cy="369332"/>
          </a:xfrm>
          <a:prstGeom prst="rect">
            <a:avLst/>
          </a:prstGeom>
          <a:noFill/>
          <a:ln>
            <a:noFill/>
          </a:ln>
        </p:spPr>
        <p:txBody>
          <a:bodyPr wrap="square" rtlCol="0">
            <a:spAutoFit/>
          </a:bodyPr>
          <a:lstStyle/>
          <a:p>
            <a:r>
              <a:rPr lang="en-GB" b="1" dirty="0" smtClean="0">
                <a:solidFill>
                  <a:srgbClr val="FF0000"/>
                </a:solidFill>
                <a:latin typeface="+mj-lt"/>
              </a:rPr>
              <a:t>Beam</a:t>
            </a:r>
            <a:endParaRPr lang="en-GB" b="1" dirty="0">
              <a:solidFill>
                <a:srgbClr val="FF0000"/>
              </a:solidFill>
              <a:latin typeface="+mj-lt"/>
            </a:endParaRPr>
          </a:p>
        </p:txBody>
      </p:sp>
      <p:cxnSp>
        <p:nvCxnSpPr>
          <p:cNvPr id="27" name="Straight Arrow Connector 26"/>
          <p:cNvCxnSpPr/>
          <p:nvPr/>
        </p:nvCxnSpPr>
        <p:spPr>
          <a:xfrm flipH="1" flipV="1">
            <a:off x="6782780" y="875952"/>
            <a:ext cx="656007" cy="2641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433450">
            <a:off x="7391323" y="1103858"/>
            <a:ext cx="1752987" cy="369332"/>
          </a:xfrm>
          <a:prstGeom prst="rect">
            <a:avLst/>
          </a:prstGeom>
          <a:noFill/>
          <a:ln>
            <a:noFill/>
          </a:ln>
        </p:spPr>
        <p:txBody>
          <a:bodyPr wrap="square" rtlCol="0">
            <a:spAutoFit/>
          </a:bodyPr>
          <a:lstStyle/>
          <a:p>
            <a:r>
              <a:rPr lang="en-GB" b="1" dirty="0" smtClean="0">
                <a:solidFill>
                  <a:srgbClr val="FF0000"/>
                </a:solidFill>
                <a:latin typeface="+mj-lt"/>
              </a:rPr>
              <a:t>LDV/camera</a:t>
            </a:r>
            <a:endParaRPr lang="en-GB" b="1" dirty="0">
              <a:solidFill>
                <a:srgbClr val="FF0000"/>
              </a:solidFill>
              <a:latin typeface="+mj-lt"/>
            </a:endParaRPr>
          </a:p>
        </p:txBody>
      </p:sp>
    </p:spTree>
    <p:extLst>
      <p:ext uri="{BB962C8B-B14F-4D97-AF65-F5344CB8AC3E}">
        <p14:creationId xmlns:p14="http://schemas.microsoft.com/office/powerpoint/2010/main" xmlns="" val="335429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Charitonidis</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20072" y="620688"/>
            <a:ext cx="3262307" cy="23135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6" name="Picture 6" descr="J:\Projects\HIRADMAT\JamesLawton\snaps\9 at 9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3582281"/>
            <a:ext cx="3600000" cy="225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7" name="Picture 7" descr="J:\Projects\HIRADMAT\JamesLawton\snaps\run8 50m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544" y="700606"/>
            <a:ext cx="3600000" cy="225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8" name="Picture 8"/>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904" t="8624" r="3035"/>
          <a:stretch/>
        </p:blipFill>
        <p:spPr bwMode="auto">
          <a:xfrm>
            <a:off x="4283968" y="2934210"/>
            <a:ext cx="4762500" cy="3184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Box 5"/>
          <p:cNvSpPr txBox="1">
            <a:spLocks noChangeArrowheads="1"/>
          </p:cNvSpPr>
          <p:nvPr/>
        </p:nvSpPr>
        <p:spPr bwMode="auto">
          <a:xfrm>
            <a:off x="4283968" y="6104781"/>
            <a:ext cx="4762500" cy="461665"/>
          </a:xfrm>
          <a:prstGeom prst="rect">
            <a:avLst/>
          </a:prstGeom>
          <a:solidFill>
            <a:schemeClr val="bg1"/>
          </a:solidFill>
          <a:ln w="9525">
            <a:noFill/>
            <a:miter lim="800000"/>
            <a:headEnd/>
            <a:tailEnd/>
          </a:ln>
        </p:spPr>
        <p:txBody>
          <a:bodyPr wrap="square">
            <a:spAutoFit/>
          </a:bodyPr>
          <a:lstStyle/>
          <a:p>
            <a:pPr algn="ctr" defTabSz="360000"/>
            <a:r>
              <a:rPr lang="en-GB" sz="1200" i="1" dirty="0" smtClean="0"/>
              <a:t>Trough photographed after the experiment.</a:t>
            </a:r>
            <a:br>
              <a:rPr lang="en-GB" sz="1200" i="1" dirty="0" smtClean="0"/>
            </a:br>
            <a:r>
              <a:rPr lang="en-GB" sz="1200" i="1" dirty="0" smtClean="0"/>
              <a:t>Note: powder disruption</a:t>
            </a:r>
          </a:p>
        </p:txBody>
      </p:sp>
      <p:sp>
        <p:nvSpPr>
          <p:cNvPr id="12" name="TextBox 5"/>
          <p:cNvSpPr txBox="1">
            <a:spLocks noChangeArrowheads="1"/>
          </p:cNvSpPr>
          <p:nvPr/>
        </p:nvSpPr>
        <p:spPr bwMode="auto">
          <a:xfrm>
            <a:off x="500212" y="2950606"/>
            <a:ext cx="3600000" cy="461665"/>
          </a:xfrm>
          <a:prstGeom prst="rect">
            <a:avLst/>
          </a:prstGeom>
          <a:solidFill>
            <a:schemeClr val="bg1"/>
          </a:solidFill>
          <a:ln w="9525">
            <a:noFill/>
            <a:miter lim="800000"/>
            <a:headEnd/>
            <a:tailEnd/>
          </a:ln>
        </p:spPr>
        <p:txBody>
          <a:bodyPr wrap="square">
            <a:spAutoFit/>
          </a:bodyPr>
          <a:lstStyle/>
          <a:p>
            <a:pPr algn="ctr" defTabSz="360000"/>
            <a:r>
              <a:rPr lang="en-GB" sz="1200" i="1" dirty="0" smtClean="0"/>
              <a:t>Shot #8, 1.75e11 protons</a:t>
            </a:r>
            <a:br>
              <a:rPr lang="en-GB" sz="1200" i="1" dirty="0" smtClean="0"/>
            </a:br>
            <a:r>
              <a:rPr lang="en-GB" sz="1200" i="1" dirty="0" smtClean="0"/>
              <a:t>Note: nice uniform lift</a:t>
            </a:r>
          </a:p>
        </p:txBody>
      </p:sp>
      <p:sp>
        <p:nvSpPr>
          <p:cNvPr id="13" name="TextBox 5"/>
          <p:cNvSpPr txBox="1">
            <a:spLocks noChangeArrowheads="1"/>
          </p:cNvSpPr>
          <p:nvPr/>
        </p:nvSpPr>
        <p:spPr bwMode="auto">
          <a:xfrm>
            <a:off x="454100" y="5849187"/>
            <a:ext cx="3600000" cy="461665"/>
          </a:xfrm>
          <a:prstGeom prst="rect">
            <a:avLst/>
          </a:prstGeom>
          <a:noFill/>
          <a:ln w="9525">
            <a:noFill/>
            <a:miter lim="800000"/>
            <a:headEnd/>
            <a:tailEnd/>
          </a:ln>
        </p:spPr>
        <p:txBody>
          <a:bodyPr wrap="square">
            <a:spAutoFit/>
          </a:bodyPr>
          <a:lstStyle/>
          <a:p>
            <a:pPr algn="ctr" defTabSz="360000"/>
            <a:r>
              <a:rPr lang="en-GB" sz="1200" i="1" dirty="0" smtClean="0"/>
              <a:t>Shot #9, 1.85e11 protons</a:t>
            </a:r>
            <a:br>
              <a:rPr lang="en-GB" sz="1200" i="1" dirty="0" smtClean="0"/>
            </a:br>
            <a:r>
              <a:rPr lang="en-GB" sz="1200" i="1" dirty="0" smtClean="0"/>
              <a:t>Note: filaments!</a:t>
            </a:r>
          </a:p>
        </p:txBody>
      </p:sp>
      <p:sp>
        <p:nvSpPr>
          <p:cNvPr id="4" name="Right Arrow 3"/>
          <p:cNvSpPr/>
          <p:nvPr/>
        </p:nvSpPr>
        <p:spPr>
          <a:xfrm>
            <a:off x="3995936" y="1944218"/>
            <a:ext cx="1584176" cy="360040"/>
          </a:xfrm>
          <a:prstGeom prst="rightArrow">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5"/>
          <p:cNvSpPr txBox="1">
            <a:spLocks noChangeArrowheads="1"/>
          </p:cNvSpPr>
          <p:nvPr/>
        </p:nvSpPr>
        <p:spPr bwMode="auto">
          <a:xfrm>
            <a:off x="4100212" y="1124612"/>
            <a:ext cx="1335884" cy="830997"/>
          </a:xfrm>
          <a:prstGeom prst="rect">
            <a:avLst/>
          </a:prstGeom>
          <a:noFill/>
          <a:ln w="9525">
            <a:noFill/>
            <a:miter lim="800000"/>
            <a:headEnd/>
            <a:tailEnd/>
          </a:ln>
        </p:spPr>
        <p:txBody>
          <a:bodyPr wrap="square">
            <a:spAutoFit/>
          </a:bodyPr>
          <a:lstStyle/>
          <a:p>
            <a:pPr algn="ctr" defTabSz="360000"/>
            <a:r>
              <a:rPr lang="en-GB" sz="1200" i="1" dirty="0" smtClean="0"/>
              <a:t>Lift height correlates with deposited energy</a:t>
            </a:r>
          </a:p>
        </p:txBody>
      </p:sp>
      <p:sp>
        <p:nvSpPr>
          <p:cNvPr id="16" name="Right Arrow 15"/>
          <p:cNvSpPr/>
          <p:nvPr/>
        </p:nvSpPr>
        <p:spPr>
          <a:xfrm>
            <a:off x="3851920" y="5373216"/>
            <a:ext cx="648072" cy="360040"/>
          </a:xfrm>
          <a:prstGeom prst="rightArrow">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5"/>
          <p:cNvSpPr txBox="1">
            <a:spLocks noChangeArrowheads="1"/>
          </p:cNvSpPr>
          <p:nvPr/>
        </p:nvSpPr>
        <p:spPr bwMode="auto">
          <a:xfrm>
            <a:off x="4572000" y="4653136"/>
            <a:ext cx="3600000" cy="400110"/>
          </a:xfrm>
          <a:prstGeom prst="rect">
            <a:avLst/>
          </a:prstGeom>
          <a:noFill/>
          <a:ln w="9525">
            <a:noFill/>
            <a:miter lim="800000"/>
            <a:headEnd/>
            <a:tailEnd/>
          </a:ln>
        </p:spPr>
        <p:txBody>
          <a:bodyPr wrap="square">
            <a:spAutoFit/>
          </a:bodyPr>
          <a:lstStyle/>
          <a:p>
            <a:pPr algn="ctr" defTabSz="360000"/>
            <a:r>
              <a:rPr lang="en-GB" sz="2000" b="1" dirty="0" smtClean="0">
                <a:solidFill>
                  <a:srgbClr val="FF0000"/>
                </a:solidFill>
              </a:rPr>
              <a:t>LDV</a:t>
            </a:r>
          </a:p>
        </p:txBody>
      </p:sp>
      <p:sp>
        <p:nvSpPr>
          <p:cNvPr id="17" name="TextBox 5"/>
          <p:cNvSpPr txBox="1">
            <a:spLocks noChangeArrowheads="1"/>
          </p:cNvSpPr>
          <p:nvPr/>
        </p:nvSpPr>
        <p:spPr bwMode="auto">
          <a:xfrm>
            <a:off x="1331640" y="2348880"/>
            <a:ext cx="3600000" cy="400110"/>
          </a:xfrm>
          <a:prstGeom prst="rect">
            <a:avLst/>
          </a:prstGeom>
          <a:noFill/>
          <a:ln w="9525">
            <a:noFill/>
            <a:miter lim="800000"/>
            <a:headEnd/>
            <a:tailEnd/>
          </a:ln>
        </p:spPr>
        <p:txBody>
          <a:bodyPr wrap="square">
            <a:spAutoFit/>
          </a:bodyPr>
          <a:lstStyle/>
          <a:p>
            <a:pPr algn="ctr" defTabSz="360000"/>
            <a:r>
              <a:rPr lang="en-GB" sz="2000" b="1" dirty="0" smtClean="0">
                <a:solidFill>
                  <a:srgbClr val="FF0000"/>
                </a:solidFill>
              </a:rPr>
              <a:t>HSV </a:t>
            </a:r>
          </a:p>
        </p:txBody>
      </p:sp>
    </p:spTree>
    <p:extLst>
      <p:ext uri="{BB962C8B-B14F-4D97-AF65-F5344CB8AC3E}">
        <p14:creationId xmlns:p14="http://schemas.microsoft.com/office/powerpoint/2010/main" xmlns="" val="3792272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un8 collage.png"/>
          <p:cNvPicPr>
            <a:picLocks noGrp="1" noChangeAspect="1"/>
          </p:cNvPicPr>
          <p:nvPr>
            <p:ph idx="1"/>
          </p:nvPr>
        </p:nvPicPr>
        <p:blipFill>
          <a:blip r:embed="rId2" cstate="print"/>
          <a:stretch>
            <a:fillRect/>
          </a:stretch>
        </p:blipFill>
        <p:spPr>
          <a:xfrm>
            <a:off x="106356" y="3187343"/>
            <a:ext cx="7488832" cy="1080120"/>
          </a:xfrm>
        </p:spPr>
      </p:pic>
      <p:grpSp>
        <p:nvGrpSpPr>
          <p:cNvPr id="2" name="Group 19"/>
          <p:cNvGrpSpPr/>
          <p:nvPr/>
        </p:nvGrpSpPr>
        <p:grpSpPr>
          <a:xfrm>
            <a:off x="0" y="4509119"/>
            <a:ext cx="8128000" cy="1180977"/>
            <a:chOff x="1043609" y="1916832"/>
            <a:chExt cx="8100391" cy="1296145"/>
          </a:xfrm>
        </p:grpSpPr>
        <p:grpSp>
          <p:nvGrpSpPr>
            <p:cNvPr id="3" name="Group 13"/>
            <p:cNvGrpSpPr/>
            <p:nvPr/>
          </p:nvGrpSpPr>
          <p:grpSpPr>
            <a:xfrm>
              <a:off x="1043609" y="1916832"/>
              <a:ext cx="8100391" cy="1296145"/>
              <a:chOff x="576065" y="1916832"/>
              <a:chExt cx="8100391" cy="1296145"/>
            </a:xfrm>
          </p:grpSpPr>
          <p:pic>
            <p:nvPicPr>
              <p:cNvPr id="9" name="Picture 8" descr="res11_100milliscrop.png"/>
              <p:cNvPicPr>
                <a:picLocks noChangeAspect="1"/>
              </p:cNvPicPr>
              <p:nvPr/>
            </p:nvPicPr>
            <p:blipFill>
              <a:blip r:embed="rId3" cstate="print"/>
              <a:stretch>
                <a:fillRect/>
              </a:stretch>
            </p:blipFill>
            <p:spPr>
              <a:xfrm>
                <a:off x="7020272" y="1916832"/>
                <a:ext cx="1656184" cy="1296144"/>
              </a:xfrm>
              <a:prstGeom prst="rect">
                <a:avLst/>
              </a:prstGeom>
            </p:spPr>
          </p:pic>
          <p:pic>
            <p:nvPicPr>
              <p:cNvPr id="10" name="Picture 9" descr="res11_75milliscroped.png"/>
              <p:cNvPicPr>
                <a:picLocks noChangeAspect="1"/>
              </p:cNvPicPr>
              <p:nvPr/>
            </p:nvPicPr>
            <p:blipFill>
              <a:blip r:embed="rId4" cstate="print"/>
              <a:stretch>
                <a:fillRect/>
              </a:stretch>
            </p:blipFill>
            <p:spPr>
              <a:xfrm>
                <a:off x="5508104" y="1916832"/>
                <a:ext cx="1656184" cy="1296144"/>
              </a:xfrm>
              <a:prstGeom prst="rect">
                <a:avLst/>
              </a:prstGeom>
            </p:spPr>
          </p:pic>
          <p:pic>
            <p:nvPicPr>
              <p:cNvPr id="11" name="Picture 10" descr="res11_50milliscrop.png"/>
              <p:cNvPicPr>
                <a:picLocks noChangeAspect="1"/>
              </p:cNvPicPr>
              <p:nvPr/>
            </p:nvPicPr>
            <p:blipFill>
              <a:blip r:embed="rId5" cstate="print"/>
              <a:stretch>
                <a:fillRect/>
              </a:stretch>
            </p:blipFill>
            <p:spPr>
              <a:xfrm>
                <a:off x="3995936" y="1916832"/>
                <a:ext cx="1656184" cy="1296144"/>
              </a:xfrm>
              <a:prstGeom prst="rect">
                <a:avLst/>
              </a:prstGeom>
            </p:spPr>
          </p:pic>
          <p:pic>
            <p:nvPicPr>
              <p:cNvPr id="12" name="Picture 11" descr="res11_25milliscrop.png"/>
              <p:cNvPicPr>
                <a:picLocks noChangeAspect="1"/>
              </p:cNvPicPr>
              <p:nvPr/>
            </p:nvPicPr>
            <p:blipFill>
              <a:blip r:embed="rId6" cstate="print"/>
              <a:stretch>
                <a:fillRect/>
              </a:stretch>
            </p:blipFill>
            <p:spPr>
              <a:xfrm>
                <a:off x="2483768" y="1916832"/>
                <a:ext cx="1656184" cy="1296145"/>
              </a:xfrm>
              <a:prstGeom prst="rect">
                <a:avLst/>
              </a:prstGeom>
            </p:spPr>
          </p:pic>
          <p:pic>
            <p:nvPicPr>
              <p:cNvPr id="13" name="Picture 12" descr="res11_0milliscroped.png"/>
              <p:cNvPicPr>
                <a:picLocks noChangeAspect="1"/>
              </p:cNvPicPr>
              <p:nvPr/>
            </p:nvPicPr>
            <p:blipFill>
              <a:blip r:embed="rId7" cstate="print"/>
              <a:stretch>
                <a:fillRect/>
              </a:stretch>
            </p:blipFill>
            <p:spPr>
              <a:xfrm>
                <a:off x="576065" y="1916832"/>
                <a:ext cx="2051719" cy="1296144"/>
              </a:xfrm>
              <a:prstGeom prst="rect">
                <a:avLst/>
              </a:prstGeom>
            </p:spPr>
          </p:pic>
        </p:grpSp>
        <p:cxnSp>
          <p:nvCxnSpPr>
            <p:cNvPr id="18" name="Straight Connector 17"/>
            <p:cNvCxnSpPr/>
            <p:nvPr/>
          </p:nvCxnSpPr>
          <p:spPr>
            <a:xfrm>
              <a:off x="1579414" y="2802136"/>
              <a:ext cx="7488832"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26"/>
          <p:cNvGrpSpPr/>
          <p:nvPr/>
        </p:nvGrpSpPr>
        <p:grpSpPr>
          <a:xfrm>
            <a:off x="3091076" y="875556"/>
            <a:ext cx="4180857" cy="2209716"/>
            <a:chOff x="1037773" y="3218851"/>
            <a:chExt cx="4816102" cy="2731800"/>
          </a:xfrm>
        </p:grpSpPr>
        <p:pic>
          <p:nvPicPr>
            <p:cNvPr id="22" name="Picture 21" descr="res11_0millissidecrop.png"/>
            <p:cNvPicPr>
              <a:picLocks noChangeAspect="1"/>
            </p:cNvPicPr>
            <p:nvPr/>
          </p:nvPicPr>
          <p:blipFill>
            <a:blip r:embed="rId8" cstate="print"/>
            <a:stretch>
              <a:fillRect/>
            </a:stretch>
          </p:blipFill>
          <p:spPr>
            <a:xfrm>
              <a:off x="1037773" y="3219449"/>
              <a:ext cx="1750252" cy="2728799"/>
            </a:xfrm>
            <a:prstGeom prst="rect">
              <a:avLst/>
            </a:prstGeom>
          </p:spPr>
        </p:pic>
        <p:pic>
          <p:nvPicPr>
            <p:cNvPr id="23" name="Picture 22" descr="res11_75millissidecrop.png"/>
            <p:cNvPicPr>
              <a:picLocks noChangeAspect="1"/>
            </p:cNvPicPr>
            <p:nvPr/>
          </p:nvPicPr>
          <p:blipFill>
            <a:blip r:embed="rId9" cstate="print"/>
            <a:stretch>
              <a:fillRect/>
            </a:stretch>
          </p:blipFill>
          <p:spPr>
            <a:xfrm>
              <a:off x="4267226" y="3222177"/>
              <a:ext cx="792001" cy="2728440"/>
            </a:xfrm>
            <a:prstGeom prst="rect">
              <a:avLst/>
            </a:prstGeom>
          </p:spPr>
        </p:pic>
        <p:pic>
          <p:nvPicPr>
            <p:cNvPr id="24" name="Picture 23" descr="res11_50millissidecrop.png"/>
            <p:cNvPicPr>
              <a:picLocks noChangeAspect="1"/>
            </p:cNvPicPr>
            <p:nvPr/>
          </p:nvPicPr>
          <p:blipFill>
            <a:blip r:embed="rId10" cstate="print"/>
            <a:stretch>
              <a:fillRect/>
            </a:stretch>
          </p:blipFill>
          <p:spPr>
            <a:xfrm>
              <a:off x="3472555" y="3222182"/>
              <a:ext cx="792001" cy="2728440"/>
            </a:xfrm>
            <a:prstGeom prst="rect">
              <a:avLst/>
            </a:prstGeom>
          </p:spPr>
        </p:pic>
        <p:pic>
          <p:nvPicPr>
            <p:cNvPr id="25" name="Picture 24" descr="res11_25millissidecrop.png"/>
            <p:cNvPicPr>
              <a:picLocks noChangeAspect="1"/>
            </p:cNvPicPr>
            <p:nvPr/>
          </p:nvPicPr>
          <p:blipFill>
            <a:blip r:embed="rId11" cstate="print"/>
            <a:stretch>
              <a:fillRect/>
            </a:stretch>
          </p:blipFill>
          <p:spPr>
            <a:xfrm>
              <a:off x="2677874" y="3222211"/>
              <a:ext cx="792001" cy="2728440"/>
            </a:xfrm>
            <a:prstGeom prst="rect">
              <a:avLst/>
            </a:prstGeom>
          </p:spPr>
        </p:pic>
        <p:pic>
          <p:nvPicPr>
            <p:cNvPr id="26" name="Picture 25" descr="res11_100millissidecrop.png"/>
            <p:cNvPicPr>
              <a:picLocks noChangeAspect="1"/>
            </p:cNvPicPr>
            <p:nvPr/>
          </p:nvPicPr>
          <p:blipFill>
            <a:blip r:embed="rId12" cstate="print"/>
            <a:stretch>
              <a:fillRect/>
            </a:stretch>
          </p:blipFill>
          <p:spPr>
            <a:xfrm>
              <a:off x="5061874" y="3218851"/>
              <a:ext cx="792001" cy="2728440"/>
            </a:xfrm>
            <a:prstGeom prst="rect">
              <a:avLst/>
            </a:prstGeom>
          </p:spPr>
        </p:pic>
      </p:grpSp>
      <p:sp>
        <p:nvSpPr>
          <p:cNvPr id="21" name="TextBox 5"/>
          <p:cNvSpPr txBox="1">
            <a:spLocks noChangeArrowheads="1"/>
          </p:cNvSpPr>
          <p:nvPr/>
        </p:nvSpPr>
        <p:spPr bwMode="auto">
          <a:xfrm>
            <a:off x="58210" y="5690096"/>
            <a:ext cx="6677247" cy="677108"/>
          </a:xfrm>
          <a:prstGeom prst="rect">
            <a:avLst/>
          </a:prstGeom>
          <a:noFill/>
          <a:ln w="9525">
            <a:noFill/>
            <a:miter lim="800000"/>
            <a:headEnd/>
            <a:tailEnd/>
          </a:ln>
        </p:spPr>
        <p:txBody>
          <a:bodyPr wrap="square">
            <a:spAutoFit/>
          </a:bodyPr>
          <a:lstStyle/>
          <a:p>
            <a:pPr algn="ctr" defTabSz="360000"/>
            <a:r>
              <a:rPr lang="en-GB" sz="1200" i="1" dirty="0" smtClean="0"/>
              <a:t>CFD simulation of Shot #8, assuming 1 micron particle size</a:t>
            </a:r>
            <a:br>
              <a:rPr lang="en-GB" sz="1200" i="1" dirty="0" smtClean="0"/>
            </a:br>
            <a:r>
              <a:rPr lang="en-GB" sz="1200" i="1" dirty="0" smtClean="0"/>
              <a:t>(</a:t>
            </a:r>
            <a:r>
              <a:rPr lang="en-GB" sz="1200" i="1" dirty="0" err="1" smtClean="0"/>
              <a:t>n.b.</a:t>
            </a:r>
            <a:r>
              <a:rPr lang="en-GB" sz="1200" i="1" dirty="0" smtClean="0"/>
              <a:t> no lift with 25 micron particles at this intensity)</a:t>
            </a:r>
          </a:p>
          <a:p>
            <a:endParaRPr lang="en-GB" sz="1400" i="1" dirty="0"/>
          </a:p>
        </p:txBody>
      </p:sp>
      <p:sp>
        <p:nvSpPr>
          <p:cNvPr id="28" name="TextBox 5"/>
          <p:cNvSpPr txBox="1">
            <a:spLocks noChangeArrowheads="1"/>
          </p:cNvSpPr>
          <p:nvPr/>
        </p:nvSpPr>
        <p:spPr bwMode="auto">
          <a:xfrm>
            <a:off x="-392822" y="4221088"/>
            <a:ext cx="9143999" cy="492443"/>
          </a:xfrm>
          <a:prstGeom prst="rect">
            <a:avLst/>
          </a:prstGeom>
          <a:noFill/>
          <a:ln w="9525">
            <a:noFill/>
            <a:miter lim="800000"/>
            <a:headEnd/>
            <a:tailEnd/>
          </a:ln>
        </p:spPr>
        <p:txBody>
          <a:bodyPr wrap="square">
            <a:spAutoFit/>
          </a:bodyPr>
          <a:lstStyle/>
          <a:p>
            <a:pPr algn="ctr" defTabSz="360000"/>
            <a:r>
              <a:rPr lang="en-GB" sz="1200" i="1" dirty="0" smtClean="0"/>
              <a:t>Test Results from Shot #8, 1.75e11 protons, beam sigma 0.75 mm x 1.1 mm</a:t>
            </a:r>
          </a:p>
          <a:p>
            <a:endParaRPr lang="en-GB" sz="1400" i="1" dirty="0"/>
          </a:p>
        </p:txBody>
      </p:sp>
      <p:sp>
        <p:nvSpPr>
          <p:cNvPr id="29" name="Title 1"/>
          <p:cNvSpPr>
            <a:spLocks noGrp="1"/>
          </p:cNvSpPr>
          <p:nvPr>
            <p:ph type="title"/>
          </p:nvPr>
        </p:nvSpPr>
        <p:spPr>
          <a:xfrm>
            <a:off x="0" y="0"/>
            <a:ext cx="9144000" cy="836613"/>
          </a:xfrm>
        </p:spPr>
        <p:txBody>
          <a:bodyPr/>
          <a:lstStyle/>
          <a:p>
            <a:r>
              <a:rPr lang="en-GB" dirty="0" smtClean="0"/>
              <a:t>Davenne: </a:t>
            </a:r>
            <a:r>
              <a:rPr lang="en-GB" dirty="0"/>
              <a:t>CFD </a:t>
            </a:r>
            <a:r>
              <a:rPr lang="en-GB" dirty="0" smtClean="0"/>
              <a:t>predictions/post fits</a:t>
            </a:r>
            <a:endParaRPr lang="en-GB" dirty="0"/>
          </a:p>
        </p:txBody>
      </p:sp>
      <p:pic>
        <p:nvPicPr>
          <p:cNvPr id="1026" name="Picture 2" descr="D:\work\PRESENTATIONS &amp; posters\2013-04-03 PASI RAL\powder temperature.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03413" y="879349"/>
            <a:ext cx="1251885" cy="2307994"/>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D:\work\PRESENTATIONS &amp; posters\2013-04-03 PASI RAL\He temperature.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662607" y="879349"/>
            <a:ext cx="1225818" cy="2249771"/>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TextBox 5"/>
          <p:cNvSpPr txBox="1">
            <a:spLocks noChangeArrowheads="1"/>
          </p:cNvSpPr>
          <p:nvPr/>
        </p:nvSpPr>
        <p:spPr bwMode="auto">
          <a:xfrm>
            <a:off x="490092" y="548680"/>
            <a:ext cx="2232248" cy="492443"/>
          </a:xfrm>
          <a:prstGeom prst="rect">
            <a:avLst/>
          </a:prstGeom>
          <a:noFill/>
          <a:ln w="9525">
            <a:noFill/>
            <a:miter lim="800000"/>
            <a:headEnd/>
            <a:tailEnd/>
          </a:ln>
        </p:spPr>
        <p:txBody>
          <a:bodyPr wrap="square">
            <a:spAutoFit/>
          </a:bodyPr>
          <a:lstStyle/>
          <a:p>
            <a:pPr algn="ctr" defTabSz="360000"/>
            <a:r>
              <a:rPr lang="en-GB" sz="1200" i="1" dirty="0" smtClean="0"/>
              <a:t>Beam heating</a:t>
            </a:r>
          </a:p>
          <a:p>
            <a:endParaRPr lang="en-GB" sz="1400" i="1" dirty="0"/>
          </a:p>
        </p:txBody>
      </p:sp>
      <p:sp>
        <p:nvSpPr>
          <p:cNvPr id="27" name="TextBox 26"/>
          <p:cNvSpPr txBox="1"/>
          <p:nvPr/>
        </p:nvSpPr>
        <p:spPr>
          <a:xfrm>
            <a:off x="6516216" y="836712"/>
            <a:ext cx="2627784" cy="3785652"/>
          </a:xfrm>
          <a:prstGeom prst="rect">
            <a:avLst/>
          </a:prstGeom>
          <a:solidFill>
            <a:schemeClr val="bg1"/>
          </a:solidFill>
        </p:spPr>
        <p:txBody>
          <a:bodyPr wrap="square" rtlCol="0">
            <a:spAutoFit/>
          </a:bodyPr>
          <a:lstStyle/>
          <a:p>
            <a:r>
              <a:rPr lang="en-GB" sz="1600" dirty="0" smtClean="0"/>
              <a:t>Powder lift was predicted by CFD</a:t>
            </a:r>
          </a:p>
          <a:p>
            <a:endParaRPr lang="en-GB" sz="1600" dirty="0" smtClean="0"/>
          </a:p>
          <a:p>
            <a:r>
              <a:rPr lang="en-GB" sz="1600" dirty="0" smtClean="0"/>
              <a:t>However the energy to lift the powder was found in the experiment to be an order of magnitude smaller than predicted</a:t>
            </a:r>
          </a:p>
          <a:p>
            <a:endParaRPr lang="en-GB" sz="1600" dirty="0" smtClean="0"/>
          </a:p>
          <a:p>
            <a:endParaRPr lang="en-GB" sz="1600" dirty="0" smtClean="0"/>
          </a:p>
          <a:p>
            <a:r>
              <a:rPr lang="en-GB" sz="1600" b="1" dirty="0" smtClean="0">
                <a:solidFill>
                  <a:srgbClr val="FF0000"/>
                </a:solidFill>
              </a:rPr>
              <a:t>So is the lift:</a:t>
            </a:r>
          </a:p>
          <a:p>
            <a:endParaRPr lang="en-GB" sz="1600" b="1" dirty="0" smtClean="0">
              <a:solidFill>
                <a:srgbClr val="FF0000"/>
              </a:solidFill>
            </a:endParaRPr>
          </a:p>
          <a:p>
            <a:pPr>
              <a:buFont typeface="Arial" pitchFamily="34" charset="0"/>
              <a:buChar char="•"/>
            </a:pPr>
            <a:r>
              <a:rPr lang="en-GB" sz="1600" b="1" dirty="0" smtClean="0">
                <a:solidFill>
                  <a:srgbClr val="FF0000"/>
                </a:solidFill>
              </a:rPr>
              <a:t>aerodynamic?</a:t>
            </a:r>
          </a:p>
          <a:p>
            <a:pPr>
              <a:buFont typeface="Arial" pitchFamily="34" charset="0"/>
              <a:buChar char="•"/>
            </a:pPr>
            <a:r>
              <a:rPr lang="en-GB" sz="1600" b="1" dirty="0" smtClean="0">
                <a:solidFill>
                  <a:srgbClr val="FF0000"/>
                </a:solidFill>
              </a:rPr>
              <a:t>stress propagation?</a:t>
            </a:r>
          </a:p>
          <a:p>
            <a:pPr>
              <a:buFont typeface="Arial" pitchFamily="34" charset="0"/>
              <a:buChar char="•"/>
            </a:pPr>
            <a:r>
              <a:rPr lang="en-GB" sz="1600" b="1" dirty="0" smtClean="0">
                <a:solidFill>
                  <a:srgbClr val="FF0000"/>
                </a:solidFill>
              </a:rPr>
              <a:t>electrostatic?</a:t>
            </a:r>
          </a:p>
        </p:txBody>
      </p:sp>
    </p:spTree>
    <p:extLst>
      <p:ext uri="{BB962C8B-B14F-4D97-AF65-F5344CB8AC3E}">
        <p14:creationId xmlns:p14="http://schemas.microsoft.com/office/powerpoint/2010/main" xmlns="" val="3917084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wfq87624\Desktop\powder puffer.jpg"/>
          <p:cNvPicPr>
            <a:picLocks noChangeAspect="1" noChangeArrowheads="1"/>
          </p:cNvPicPr>
          <p:nvPr/>
        </p:nvPicPr>
        <p:blipFill>
          <a:blip r:embed="rId2" cstate="print"/>
          <a:srcRect l="12698" t="25271" r="14286" b="7006"/>
          <a:stretch>
            <a:fillRect/>
          </a:stretch>
        </p:blipFill>
        <p:spPr bwMode="auto">
          <a:xfrm>
            <a:off x="2627784" y="1124744"/>
            <a:ext cx="3816424" cy="5309808"/>
          </a:xfrm>
          <a:prstGeom prst="rect">
            <a:avLst/>
          </a:prstGeom>
          <a:noFill/>
        </p:spPr>
      </p:pic>
      <p:sp>
        <p:nvSpPr>
          <p:cNvPr id="3" name="Title 1"/>
          <p:cNvSpPr txBox="1">
            <a:spLocks/>
          </p:cNvSpPr>
          <p:nvPr/>
        </p:nvSpPr>
        <p:spPr>
          <a:xfrm>
            <a:off x="0" y="188640"/>
            <a:ext cx="9144000" cy="836613"/>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i="0" u="none" strike="noStrike" kern="1200" cap="none" spc="0" normalizeH="0" baseline="0" noProof="0" dirty="0" smtClean="0">
                <a:ln>
                  <a:noFill/>
                </a:ln>
                <a:solidFill>
                  <a:schemeClr val="tx1"/>
                </a:solidFill>
                <a:effectLst/>
                <a:uLnTx/>
                <a:uFillTx/>
                <a:latin typeface="+mj-lt"/>
                <a:ea typeface="+mj-ea"/>
                <a:cs typeface="+mj-cs"/>
              </a:rPr>
              <a:t>Tungsten powder puff experiment: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i="0" u="none" strike="noStrike" kern="1200" cap="none" spc="0" normalizeH="0" baseline="0" noProof="0" dirty="0" smtClean="0">
                <a:ln>
                  <a:noFill/>
                </a:ln>
                <a:solidFill>
                  <a:schemeClr val="tx1"/>
                </a:solidFill>
                <a:effectLst/>
                <a:uLnTx/>
                <a:uFillTx/>
                <a:latin typeface="+mj-lt"/>
                <a:ea typeface="+mj-ea"/>
                <a:cs typeface="+mj-cs"/>
              </a:rPr>
              <a:t> understanding </a:t>
            </a:r>
            <a:r>
              <a:rPr lang="en-GB" sz="2400" dirty="0" smtClean="0">
                <a:latin typeface="+mj-lt"/>
                <a:ea typeface="+mj-ea"/>
                <a:cs typeface="+mj-cs"/>
              </a:rPr>
              <a:t>the powder lift</a:t>
            </a:r>
            <a:endParaRPr kumimoji="0" lang="en-GB" sz="2400" i="0" u="none" strike="noStrike" kern="1200" cap="none" spc="0" normalizeH="0" baseline="0" noProof="0" dirty="0">
              <a:ln>
                <a:noFill/>
              </a:ln>
              <a:solidFill>
                <a:schemeClr val="tx1"/>
              </a:solidFill>
              <a:effectLst/>
              <a:uLnTx/>
              <a:uFillTx/>
              <a:latin typeface="+mj-lt"/>
              <a:ea typeface="+mj-ea"/>
              <a:cs typeface="+mj-cs"/>
            </a:endParaRPr>
          </a:p>
        </p:txBody>
      </p:sp>
      <p:sp>
        <p:nvSpPr>
          <p:cNvPr id="4" name="Title 1"/>
          <p:cNvSpPr txBox="1">
            <a:spLocks/>
          </p:cNvSpPr>
          <p:nvPr/>
        </p:nvSpPr>
        <p:spPr>
          <a:xfrm>
            <a:off x="467544" y="1484784"/>
            <a:ext cx="936104" cy="360039"/>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i="0" u="none" strike="noStrike" kern="1200" cap="none" spc="0" normalizeH="0" baseline="0" noProof="0" dirty="0" smtClean="0">
                <a:ln>
                  <a:noFill/>
                </a:ln>
                <a:solidFill>
                  <a:schemeClr val="tx1"/>
                </a:solidFill>
                <a:effectLst/>
                <a:uLnTx/>
                <a:uFillTx/>
                <a:latin typeface="+mj-lt"/>
                <a:ea typeface="+mj-ea"/>
                <a:cs typeface="+mj-cs"/>
              </a:rPr>
              <a:t>piston</a:t>
            </a:r>
            <a:endParaRPr kumimoji="0" lang="en-GB"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1"/>
          <p:cNvSpPr txBox="1">
            <a:spLocks/>
          </p:cNvSpPr>
          <p:nvPr/>
        </p:nvSpPr>
        <p:spPr>
          <a:xfrm>
            <a:off x="7308304" y="3933056"/>
            <a:ext cx="936104" cy="360039"/>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i="0" u="none" strike="noStrike" kern="1200" cap="none" spc="0" normalizeH="0" baseline="0" noProof="0" dirty="0" smtClean="0">
                <a:ln>
                  <a:noFill/>
                </a:ln>
                <a:solidFill>
                  <a:schemeClr val="tx1"/>
                </a:solidFill>
                <a:effectLst/>
                <a:uLnTx/>
                <a:uFillTx/>
                <a:latin typeface="+mj-lt"/>
                <a:ea typeface="+mj-ea"/>
                <a:cs typeface="+mj-cs"/>
              </a:rPr>
              <a:t>Puff cell</a:t>
            </a:r>
            <a:endParaRPr kumimoji="0" lang="en-GB" i="0" u="none" strike="noStrike" kern="1200" cap="none" spc="0" normalizeH="0" baseline="0" noProof="0" dirty="0">
              <a:ln>
                <a:noFill/>
              </a:ln>
              <a:solidFill>
                <a:schemeClr val="tx1"/>
              </a:solidFill>
              <a:effectLst/>
              <a:uLnTx/>
              <a:uFillTx/>
              <a:latin typeface="+mj-lt"/>
              <a:ea typeface="+mj-ea"/>
              <a:cs typeface="+mj-cs"/>
            </a:endParaRPr>
          </a:p>
        </p:txBody>
      </p:sp>
      <p:cxnSp>
        <p:nvCxnSpPr>
          <p:cNvPr id="7" name="Straight Arrow Connector 6"/>
          <p:cNvCxnSpPr/>
          <p:nvPr/>
        </p:nvCxnSpPr>
        <p:spPr>
          <a:xfrm>
            <a:off x="971600" y="1844824"/>
            <a:ext cx="2304256" cy="19442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580112" y="2924944"/>
            <a:ext cx="1800200" cy="10801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Tungsten powder puff experiment</a:t>
            </a:r>
            <a:endParaRPr lang="en-GB" dirty="0"/>
          </a:p>
        </p:txBody>
      </p:sp>
      <p:pic>
        <p:nvPicPr>
          <p:cNvPr id="6" name="exp13 20mm video.wmv">
            <a:hlinkClick r:id="" action="ppaction://media"/>
          </p:cNvPr>
          <p:cNvPicPr>
            <a:picLocks noGrp="1" noChangeAspect="1"/>
          </p:cNvPicPr>
          <p:nvPr>
            <p:ph idx="1"/>
            <a:videoFile r:link="rId1"/>
            <p:extLst>
              <p:ext uri="{DAA4B4D4-6D71-4841-9C94-3DE7FCFB9230}">
                <p14:media xmlns="" xmlns:p14="http://schemas.microsoft.com/office/powerpoint/2010/main" r:embed="rId5"/>
              </p:ext>
            </p:extLst>
          </p:nvPr>
        </p:nvPicPr>
        <p:blipFill>
          <a:blip r:embed="rId6" cstate="print"/>
          <a:stretch>
            <a:fillRect/>
          </a:stretch>
        </p:blipFill>
        <p:spPr>
          <a:xfrm>
            <a:off x="251520" y="1268760"/>
            <a:ext cx="2592288" cy="5182759"/>
          </a:xfrm>
        </p:spPr>
      </p:pic>
      <p:pic>
        <p:nvPicPr>
          <p:cNvPr id="7" name="run8 compressed.wmv">
            <a:hlinkClick r:id="" action="ppaction://media"/>
          </p:cNvPr>
          <p:cNvPicPr>
            <a:picLocks noChangeAspect="1"/>
          </p:cNvPicPr>
          <p:nvPr>
            <a:videoFile r:link="rId2"/>
            <p:extLst>
              <p:ext uri="{DAA4B4D4-6D71-4841-9C94-3DE7FCFB9230}">
                <p14:media xmlns="" xmlns:p14="http://schemas.microsoft.com/office/powerpoint/2010/main" r:embed="rId7"/>
              </p:ext>
            </p:extLst>
          </p:nvPr>
        </p:nvPicPr>
        <p:blipFill>
          <a:blip r:embed="rId8" cstate="print"/>
          <a:stretch>
            <a:fillRect/>
          </a:stretch>
        </p:blipFill>
        <p:spPr>
          <a:xfrm>
            <a:off x="3347864" y="2996952"/>
            <a:ext cx="5400600" cy="3375375"/>
          </a:xfrm>
          <a:prstGeom prst="rect">
            <a:avLst/>
          </a:prstGeom>
        </p:spPr>
      </p:pic>
      <p:sp>
        <p:nvSpPr>
          <p:cNvPr id="8" name="Rectangle 7"/>
          <p:cNvSpPr/>
          <p:nvPr/>
        </p:nvSpPr>
        <p:spPr>
          <a:xfrm>
            <a:off x="3347864" y="1196752"/>
            <a:ext cx="4752528" cy="1569660"/>
          </a:xfrm>
          <a:prstGeom prst="rect">
            <a:avLst/>
          </a:prstGeom>
        </p:spPr>
        <p:txBody>
          <a:bodyPr wrap="square">
            <a:spAutoFit/>
          </a:bodyPr>
          <a:lstStyle/>
          <a:p>
            <a:pPr marL="342900" indent="-342900">
              <a:buFont typeface="Arial" panose="020B0604020202020204" pitchFamily="34" charset="0"/>
              <a:buChar char="•"/>
            </a:pPr>
            <a:r>
              <a:rPr lang="en-GB" sz="1600" dirty="0" smtClean="0"/>
              <a:t>Aim: To compare behaviour of Tungsten powder after a short pressure spike against the behaviour in the </a:t>
            </a:r>
            <a:r>
              <a:rPr lang="en-GB" sz="1600" dirty="0" err="1" smtClean="0"/>
              <a:t>HiRadMat</a:t>
            </a:r>
            <a:r>
              <a:rPr lang="en-GB" sz="1600" dirty="0" smtClean="0"/>
              <a:t> experiment</a:t>
            </a:r>
          </a:p>
          <a:p>
            <a:pPr marL="342900" indent="-342900">
              <a:buFont typeface="Arial" panose="020B0604020202020204" pitchFamily="34" charset="0"/>
              <a:buChar char="•"/>
            </a:pPr>
            <a:endParaRPr lang="en-GB" sz="1600" dirty="0" smtClean="0"/>
          </a:p>
          <a:p>
            <a:pPr marL="342900" indent="-342900">
              <a:buFont typeface="Arial" panose="020B0604020202020204" pitchFamily="34" charset="0"/>
              <a:buChar char="•"/>
            </a:pPr>
            <a:r>
              <a:rPr lang="en-GB" sz="1600" dirty="0" smtClean="0"/>
              <a:t>Method: Use a short pressure pulse to lift the powder</a:t>
            </a:r>
            <a:endParaRPr lang="en-GB" sz="1600" dirty="0"/>
          </a:p>
        </p:txBody>
      </p:sp>
    </p:spTree>
    <p:extLst>
      <p:ext uri="{BB962C8B-B14F-4D97-AF65-F5344CB8AC3E}">
        <p14:creationId xmlns="" xmlns:p14="http://schemas.microsoft.com/office/powerpoint/2010/main" val="2804729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Tungsten powder puff experiment</a:t>
            </a:r>
            <a:endParaRPr lang="en-GB" dirty="0"/>
          </a:p>
        </p:txBody>
      </p:sp>
      <p:sp>
        <p:nvSpPr>
          <p:cNvPr id="5" name="TextBox 4"/>
          <p:cNvSpPr txBox="1"/>
          <p:nvPr/>
        </p:nvSpPr>
        <p:spPr>
          <a:xfrm>
            <a:off x="5292079" y="1124744"/>
            <a:ext cx="3672408" cy="2246769"/>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The maximum height reached by the powder is proportional to the energy put in by the compression of the piston</a:t>
            </a:r>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r>
              <a:rPr lang="en-GB" sz="1400" dirty="0" smtClean="0"/>
              <a:t>The powder sample containing smaller particles was lifted higher than the sample containing only larger particles</a:t>
            </a:r>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r>
              <a:rPr lang="en-GB" sz="1400" dirty="0" smtClean="0"/>
              <a:t>The acceleration is faster that can be captured with 1kHz HSV</a:t>
            </a:r>
            <a:endParaRPr lang="en-GB" sz="1400" dirty="0"/>
          </a:p>
        </p:txBody>
      </p:sp>
      <p:sp>
        <p:nvSpPr>
          <p:cNvPr id="7" name="TextBox 6"/>
          <p:cNvSpPr txBox="1"/>
          <p:nvPr/>
        </p:nvSpPr>
        <p:spPr>
          <a:xfrm>
            <a:off x="1259631" y="4725144"/>
            <a:ext cx="2808312" cy="1323439"/>
          </a:xfrm>
          <a:prstGeom prst="rect">
            <a:avLst/>
          </a:prstGeom>
          <a:noFill/>
        </p:spPr>
        <p:txBody>
          <a:bodyPr wrap="square" rtlCol="0">
            <a:spAutoFit/>
          </a:bodyPr>
          <a:lstStyle/>
          <a:p>
            <a:r>
              <a:rPr lang="en-GB" sz="1600" dirty="0" smtClean="0"/>
              <a:t>There is a threshold energy which has to be reached before the powder begins to lift. The threshold depends on the depth of the powder</a:t>
            </a:r>
            <a:endParaRPr lang="en-GB" sz="1600" dirty="0"/>
          </a:p>
        </p:txBody>
      </p:sp>
      <p:pic>
        <p:nvPicPr>
          <p:cNvPr id="10" name="Content Placeholder 9"/>
          <p:cNvPicPr>
            <a:picLocks noGrp="1" noChangeAspect="1"/>
          </p:cNvPicPr>
          <p:nvPr>
            <p:ph idx="1"/>
          </p:nvPr>
        </p:nvPicPr>
        <p:blipFill>
          <a:blip r:embed="rId5" cstate="print">
            <a:extLst>
              <a:ext uri="{28A0092B-C50C-407E-A947-70E740481C1C}">
                <a14:useLocalDpi xmlns="" xmlns:a14="http://schemas.microsoft.com/office/drawing/2010/main" val="0"/>
              </a:ext>
            </a:extLst>
          </a:blip>
          <a:stretch>
            <a:fillRect/>
          </a:stretch>
        </p:blipFill>
        <p:spPr>
          <a:xfrm>
            <a:off x="251520" y="1196752"/>
            <a:ext cx="4896544" cy="3202327"/>
          </a:xfrm>
          <a:ln>
            <a:solidFill>
              <a:schemeClr val="accent1"/>
            </a:solidFill>
          </a:ln>
        </p:spPr>
      </p:pic>
      <p:cxnSp>
        <p:nvCxnSpPr>
          <p:cNvPr id="12" name="Straight Arrow Connector 11"/>
          <p:cNvCxnSpPr/>
          <p:nvPr/>
        </p:nvCxnSpPr>
        <p:spPr>
          <a:xfrm flipH="1" flipV="1">
            <a:off x="827583" y="4149080"/>
            <a:ext cx="432048" cy="792088"/>
          </a:xfrm>
          <a:prstGeom prst="straightConnector1">
            <a:avLst/>
          </a:prstGeom>
          <a:ln w="38100">
            <a:solidFill>
              <a:srgbClr val="FF0000"/>
            </a:solidFill>
            <a:tailEnd type="arrow"/>
          </a:ln>
        </p:spPr>
        <p:style>
          <a:lnRef idx="1">
            <a:schemeClr val="accent6"/>
          </a:lnRef>
          <a:fillRef idx="0">
            <a:schemeClr val="accent6"/>
          </a:fillRef>
          <a:effectRef idx="0">
            <a:schemeClr val="accent6"/>
          </a:effectRef>
          <a:fontRef idx="minor">
            <a:schemeClr val="tx1"/>
          </a:fontRef>
        </p:style>
      </p:cxnSp>
      <p:pic>
        <p:nvPicPr>
          <p:cNvPr id="13" name="exp08 10mm video.wmv">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cstate="print"/>
          <a:stretch>
            <a:fillRect/>
          </a:stretch>
        </p:blipFill>
        <p:spPr>
          <a:xfrm>
            <a:off x="5364087" y="3789040"/>
            <a:ext cx="1370778" cy="2741555"/>
          </a:xfrm>
          <a:prstGeom prst="rect">
            <a:avLst/>
          </a:prstGeom>
        </p:spPr>
      </p:pic>
      <p:sp>
        <p:nvSpPr>
          <p:cNvPr id="17" name="TextBox 16"/>
          <p:cNvSpPr txBox="1"/>
          <p:nvPr/>
        </p:nvSpPr>
        <p:spPr>
          <a:xfrm>
            <a:off x="5364087" y="3429000"/>
            <a:ext cx="1836205" cy="338554"/>
          </a:xfrm>
          <a:prstGeom prst="rect">
            <a:avLst/>
          </a:prstGeom>
          <a:noFill/>
        </p:spPr>
        <p:txBody>
          <a:bodyPr wrap="square" rtlCol="0">
            <a:spAutoFit/>
          </a:bodyPr>
          <a:lstStyle/>
          <a:p>
            <a:r>
              <a:rPr lang="en-GB" sz="1600" dirty="0" smtClean="0"/>
              <a:t>0 to 300 um</a:t>
            </a:r>
            <a:endParaRPr lang="en-GB" sz="1600" dirty="0"/>
          </a:p>
        </p:txBody>
      </p:sp>
      <p:sp>
        <p:nvSpPr>
          <p:cNvPr id="18" name="TextBox 17"/>
          <p:cNvSpPr txBox="1"/>
          <p:nvPr/>
        </p:nvSpPr>
        <p:spPr>
          <a:xfrm>
            <a:off x="7308303" y="3429000"/>
            <a:ext cx="1656184" cy="338554"/>
          </a:xfrm>
          <a:prstGeom prst="rect">
            <a:avLst/>
          </a:prstGeom>
          <a:noFill/>
        </p:spPr>
        <p:txBody>
          <a:bodyPr wrap="square" rtlCol="0">
            <a:spAutoFit/>
          </a:bodyPr>
          <a:lstStyle/>
          <a:p>
            <a:r>
              <a:rPr lang="en-GB" sz="1600" dirty="0" smtClean="0"/>
              <a:t>150 to 212 um </a:t>
            </a:r>
            <a:endParaRPr lang="en-GB" sz="1600" dirty="0"/>
          </a:p>
        </p:txBody>
      </p:sp>
      <p:pic>
        <p:nvPicPr>
          <p:cNvPr id="19" name="exp20 10mm 150to212 video.wmv">
            <a:hlinkClick r:id="" action="ppaction://media"/>
          </p:cNvPr>
          <p:cNvPicPr>
            <a:picLocks noChangeAspect="1"/>
          </p:cNvPicPr>
          <p:nvPr>
            <a:videoFile r:link="rId2"/>
            <p:extLst>
              <p:ext uri="{DAA4B4D4-6D71-4841-9C94-3DE7FCFB9230}">
                <p14:media xmlns="" xmlns:p14="http://schemas.microsoft.com/office/powerpoint/2010/main" r:embed="rId8"/>
              </p:ext>
            </p:extLst>
          </p:nvPr>
        </p:nvPicPr>
        <p:blipFill>
          <a:blip r:embed="rId9" cstate="print"/>
          <a:stretch>
            <a:fillRect/>
          </a:stretch>
        </p:blipFill>
        <p:spPr>
          <a:xfrm>
            <a:off x="7452319" y="3789040"/>
            <a:ext cx="1370778" cy="2741555"/>
          </a:xfrm>
          <a:prstGeom prst="rect">
            <a:avLst/>
          </a:prstGeom>
        </p:spPr>
      </p:pic>
    </p:spTree>
    <p:extLst>
      <p:ext uri="{BB962C8B-B14F-4D97-AF65-F5344CB8AC3E}">
        <p14:creationId xmlns="" xmlns:p14="http://schemas.microsoft.com/office/powerpoint/2010/main" val="3100564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video>
              <p:cMediaNode vol="80000">
                <p:cTn id="13" fill="hold" display="0">
                  <p:stCondLst>
                    <p:cond delay="indefinite"/>
                  </p:stCondLst>
                </p:cTn>
                <p:tgtEl>
                  <p:spTgt spid="1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1187624" y="4653136"/>
            <a:ext cx="1368152" cy="360040"/>
          </a:xfrm>
          <a:prstGeom prst="roundRect">
            <a:avLst/>
          </a:prstGeom>
          <a:solidFill>
            <a:schemeClr val="accent6">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p:cNvSpPr/>
          <p:nvPr/>
        </p:nvSpPr>
        <p:spPr>
          <a:xfrm>
            <a:off x="179512" y="3861048"/>
            <a:ext cx="1368152" cy="36004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ounded Rectangle 43"/>
          <p:cNvSpPr/>
          <p:nvPr/>
        </p:nvSpPr>
        <p:spPr>
          <a:xfrm>
            <a:off x="539552" y="5301208"/>
            <a:ext cx="1872208" cy="360040"/>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a:off x="2627784" y="4653136"/>
            <a:ext cx="1368152" cy="360040"/>
          </a:xfrm>
          <a:prstGeom prst="roundRect">
            <a:avLst/>
          </a:prstGeom>
          <a:solidFill>
            <a:schemeClr val="accent6">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2051720" y="3789040"/>
            <a:ext cx="1368152" cy="72008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3707904" y="3789040"/>
            <a:ext cx="1728192" cy="648072"/>
          </a:xfrm>
          <a:prstGeom prst="roundRect">
            <a:avLst/>
          </a:prstGeom>
          <a:solidFill>
            <a:srgbClr val="00CC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7452320" y="620688"/>
            <a:ext cx="1368152" cy="648072"/>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7956376" y="1340768"/>
            <a:ext cx="864096" cy="360040"/>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6588224" y="2204864"/>
            <a:ext cx="1224136" cy="720080"/>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6588224" y="1484784"/>
            <a:ext cx="1224136" cy="648072"/>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5004048" y="1844824"/>
            <a:ext cx="1224136" cy="648072"/>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3203848" y="1340768"/>
            <a:ext cx="1224136" cy="648072"/>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txBox="1">
            <a:spLocks/>
          </p:cNvSpPr>
          <p:nvPr/>
        </p:nvSpPr>
        <p:spPr>
          <a:xfrm>
            <a:off x="-468560" y="332656"/>
            <a:ext cx="9144000" cy="836613"/>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i="0" u="none" strike="noStrike" kern="1200" cap="none" spc="0" normalizeH="0" baseline="0" noProof="0" dirty="0" smtClean="0">
                <a:ln>
                  <a:noFill/>
                </a:ln>
                <a:solidFill>
                  <a:schemeClr val="tx1"/>
                </a:solidFill>
                <a:effectLst/>
                <a:uLnTx/>
                <a:uFillTx/>
                <a:latin typeface="+mj-lt"/>
                <a:ea typeface="+mj-ea"/>
                <a:cs typeface="+mj-cs"/>
              </a:rPr>
              <a:t>Input</a:t>
            </a:r>
            <a:r>
              <a:rPr lang="en-GB" sz="2400" dirty="0" smtClean="0">
                <a:latin typeface="+mj-lt"/>
                <a:ea typeface="+mj-ea"/>
                <a:cs typeface="+mj-cs"/>
              </a:rPr>
              <a:t>s to </a:t>
            </a:r>
            <a:r>
              <a:rPr kumimoji="0" lang="en-GB" sz="2400" i="0" u="none" strike="noStrike" kern="1200" cap="none" spc="0" normalizeH="0" baseline="0" noProof="0" dirty="0" smtClean="0">
                <a:ln>
                  <a:noFill/>
                </a:ln>
                <a:solidFill>
                  <a:schemeClr val="tx1"/>
                </a:solidFill>
                <a:effectLst/>
                <a:uLnTx/>
                <a:uFillTx/>
                <a:latin typeface="+mj-lt"/>
                <a:ea typeface="+mj-ea"/>
                <a:cs typeface="+mj-cs"/>
              </a:rPr>
              <a:t>High Power</a:t>
            </a:r>
            <a:r>
              <a:rPr kumimoji="0" lang="en-GB" sz="2400" i="0" u="none" strike="noStrike" kern="1200" cap="none" spc="0" normalizeH="0" noProof="0" dirty="0" smtClean="0">
                <a:ln>
                  <a:noFill/>
                </a:ln>
                <a:solidFill>
                  <a:schemeClr val="tx1"/>
                </a:solidFill>
                <a:effectLst/>
                <a:uLnTx/>
                <a:uFillTx/>
                <a:latin typeface="+mj-lt"/>
                <a:ea typeface="+mj-ea"/>
                <a:cs typeface="+mj-cs"/>
              </a:rPr>
              <a:t> Target design envelope</a:t>
            </a:r>
            <a:endParaRPr kumimoji="0" lang="en-GB" sz="2400" i="1"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p:cNvSpPr txBox="1"/>
          <p:nvPr/>
        </p:nvSpPr>
        <p:spPr>
          <a:xfrm>
            <a:off x="3203848" y="2564904"/>
            <a:ext cx="1440160" cy="369332"/>
          </a:xfrm>
          <a:prstGeom prst="rect">
            <a:avLst/>
          </a:prstGeom>
          <a:solidFill>
            <a:schemeClr val="accent1">
              <a:lumMod val="20000"/>
              <a:lumOff val="80000"/>
            </a:schemeClr>
          </a:solidFill>
          <a:ln w="25400">
            <a:solidFill>
              <a:schemeClr val="accent1"/>
            </a:solidFill>
          </a:ln>
        </p:spPr>
        <p:txBody>
          <a:bodyPr wrap="square" rtlCol="0">
            <a:spAutoFit/>
          </a:bodyPr>
          <a:lstStyle/>
          <a:p>
            <a:pPr algn="ctr"/>
            <a:r>
              <a:rPr lang="en-GB" dirty="0" smtClean="0"/>
              <a:t>HP Target</a:t>
            </a:r>
            <a:endParaRPr lang="en-GB" dirty="0"/>
          </a:p>
        </p:txBody>
      </p:sp>
      <p:cxnSp>
        <p:nvCxnSpPr>
          <p:cNvPr id="7" name="Straight Arrow Connector 6"/>
          <p:cNvCxnSpPr/>
          <p:nvPr/>
        </p:nvCxnSpPr>
        <p:spPr>
          <a:xfrm>
            <a:off x="179512" y="2780928"/>
            <a:ext cx="280831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1520" y="2348880"/>
            <a:ext cx="3024336" cy="369332"/>
          </a:xfrm>
          <a:prstGeom prst="rect">
            <a:avLst/>
          </a:prstGeom>
          <a:noFill/>
        </p:spPr>
        <p:txBody>
          <a:bodyPr wrap="square" rtlCol="0">
            <a:spAutoFit/>
          </a:bodyPr>
          <a:lstStyle/>
          <a:p>
            <a:r>
              <a:rPr lang="en-GB" dirty="0" smtClean="0"/>
              <a:t>High power proton beam </a:t>
            </a:r>
            <a:endParaRPr lang="en-GB" dirty="0"/>
          </a:p>
        </p:txBody>
      </p:sp>
      <p:sp>
        <p:nvSpPr>
          <p:cNvPr id="11" name="TextBox 10"/>
          <p:cNvSpPr txBox="1"/>
          <p:nvPr/>
        </p:nvSpPr>
        <p:spPr>
          <a:xfrm>
            <a:off x="3131840" y="1340768"/>
            <a:ext cx="1368152" cy="646331"/>
          </a:xfrm>
          <a:prstGeom prst="rect">
            <a:avLst/>
          </a:prstGeom>
          <a:noFill/>
        </p:spPr>
        <p:txBody>
          <a:bodyPr wrap="square" rtlCol="0">
            <a:spAutoFit/>
          </a:bodyPr>
          <a:lstStyle/>
          <a:p>
            <a:pPr algn="ctr"/>
            <a:r>
              <a:rPr lang="en-GB" dirty="0" smtClean="0"/>
              <a:t>Heat load removal</a:t>
            </a:r>
            <a:endParaRPr lang="en-GB" dirty="0"/>
          </a:p>
        </p:txBody>
      </p:sp>
      <p:sp>
        <p:nvSpPr>
          <p:cNvPr id="12" name="TextBox 11"/>
          <p:cNvSpPr txBox="1"/>
          <p:nvPr/>
        </p:nvSpPr>
        <p:spPr>
          <a:xfrm>
            <a:off x="4932040" y="1844824"/>
            <a:ext cx="1368152" cy="646331"/>
          </a:xfrm>
          <a:prstGeom prst="rect">
            <a:avLst/>
          </a:prstGeom>
          <a:noFill/>
        </p:spPr>
        <p:txBody>
          <a:bodyPr wrap="square" rtlCol="0">
            <a:spAutoFit/>
          </a:bodyPr>
          <a:lstStyle/>
          <a:p>
            <a:pPr algn="ctr"/>
            <a:r>
              <a:rPr lang="en-GB" dirty="0" smtClean="0"/>
              <a:t>Stress endurance</a:t>
            </a:r>
            <a:endParaRPr lang="en-GB" dirty="0"/>
          </a:p>
        </p:txBody>
      </p:sp>
      <p:sp>
        <p:nvSpPr>
          <p:cNvPr id="13" name="TextBox 12"/>
          <p:cNvSpPr txBox="1"/>
          <p:nvPr/>
        </p:nvSpPr>
        <p:spPr>
          <a:xfrm>
            <a:off x="7812360" y="1340768"/>
            <a:ext cx="1115616" cy="307777"/>
          </a:xfrm>
          <a:prstGeom prst="rect">
            <a:avLst/>
          </a:prstGeom>
          <a:noFill/>
        </p:spPr>
        <p:txBody>
          <a:bodyPr wrap="square" rtlCol="0">
            <a:spAutoFit/>
          </a:bodyPr>
          <a:lstStyle/>
          <a:p>
            <a:pPr algn="ctr"/>
            <a:r>
              <a:rPr lang="en-GB" sz="1400" dirty="0" smtClean="0"/>
              <a:t>Creep</a:t>
            </a:r>
            <a:endParaRPr lang="en-GB" sz="1400" dirty="0"/>
          </a:p>
        </p:txBody>
      </p:sp>
      <p:sp>
        <p:nvSpPr>
          <p:cNvPr id="14" name="TextBox 13"/>
          <p:cNvSpPr txBox="1"/>
          <p:nvPr/>
        </p:nvSpPr>
        <p:spPr>
          <a:xfrm>
            <a:off x="7452320" y="692696"/>
            <a:ext cx="1368152" cy="523220"/>
          </a:xfrm>
          <a:prstGeom prst="rect">
            <a:avLst/>
          </a:prstGeom>
          <a:noFill/>
        </p:spPr>
        <p:txBody>
          <a:bodyPr wrap="square" rtlCol="0">
            <a:spAutoFit/>
          </a:bodyPr>
          <a:lstStyle/>
          <a:p>
            <a:pPr algn="ctr"/>
            <a:r>
              <a:rPr lang="en-GB" sz="1400" dirty="0" smtClean="0"/>
              <a:t>Cyclic stresses (fatigue)</a:t>
            </a:r>
            <a:endParaRPr lang="en-GB" sz="1400" dirty="0"/>
          </a:p>
        </p:txBody>
      </p:sp>
      <p:sp>
        <p:nvSpPr>
          <p:cNvPr id="15" name="TextBox 14"/>
          <p:cNvSpPr txBox="1"/>
          <p:nvPr/>
        </p:nvSpPr>
        <p:spPr>
          <a:xfrm>
            <a:off x="6516216" y="2204864"/>
            <a:ext cx="1368152" cy="738664"/>
          </a:xfrm>
          <a:prstGeom prst="rect">
            <a:avLst/>
          </a:prstGeom>
          <a:noFill/>
        </p:spPr>
        <p:txBody>
          <a:bodyPr wrap="square" rtlCol="0">
            <a:spAutoFit/>
          </a:bodyPr>
          <a:lstStyle/>
          <a:p>
            <a:pPr algn="ctr"/>
            <a:r>
              <a:rPr lang="en-GB" sz="1400" dirty="0" smtClean="0"/>
              <a:t>Dynamic inertial stresses</a:t>
            </a:r>
            <a:endParaRPr lang="en-GB" sz="1400" dirty="0"/>
          </a:p>
        </p:txBody>
      </p:sp>
      <p:sp>
        <p:nvSpPr>
          <p:cNvPr id="16" name="TextBox 15"/>
          <p:cNvSpPr txBox="1"/>
          <p:nvPr/>
        </p:nvSpPr>
        <p:spPr>
          <a:xfrm>
            <a:off x="6444208" y="1556792"/>
            <a:ext cx="1512168" cy="523220"/>
          </a:xfrm>
          <a:prstGeom prst="rect">
            <a:avLst/>
          </a:prstGeom>
          <a:noFill/>
        </p:spPr>
        <p:txBody>
          <a:bodyPr wrap="square" rtlCol="0">
            <a:spAutoFit/>
          </a:bodyPr>
          <a:lstStyle/>
          <a:p>
            <a:pPr algn="ctr"/>
            <a:r>
              <a:rPr lang="en-GB" sz="1400" dirty="0" smtClean="0"/>
              <a:t>Quasi-static stresses</a:t>
            </a:r>
            <a:endParaRPr lang="en-GB" sz="1400" dirty="0"/>
          </a:p>
        </p:txBody>
      </p:sp>
      <p:sp>
        <p:nvSpPr>
          <p:cNvPr id="17" name="TextBox 16"/>
          <p:cNvSpPr txBox="1"/>
          <p:nvPr/>
        </p:nvSpPr>
        <p:spPr>
          <a:xfrm>
            <a:off x="3707904" y="3789040"/>
            <a:ext cx="1800200" cy="646331"/>
          </a:xfrm>
          <a:prstGeom prst="rect">
            <a:avLst/>
          </a:prstGeom>
          <a:noFill/>
        </p:spPr>
        <p:txBody>
          <a:bodyPr wrap="square" rtlCol="0">
            <a:spAutoFit/>
          </a:bodyPr>
          <a:lstStyle/>
          <a:p>
            <a:pPr algn="ctr"/>
            <a:r>
              <a:rPr lang="en-GB" dirty="0" smtClean="0"/>
              <a:t>Material props</a:t>
            </a:r>
            <a:br>
              <a:rPr lang="en-GB" dirty="0" smtClean="0"/>
            </a:br>
            <a:r>
              <a:rPr lang="en-GB" dirty="0" smtClean="0"/>
              <a:t>Rad. Damage</a:t>
            </a:r>
            <a:endParaRPr lang="en-GB" dirty="0"/>
          </a:p>
        </p:txBody>
      </p:sp>
      <p:sp>
        <p:nvSpPr>
          <p:cNvPr id="18" name="TextBox 17"/>
          <p:cNvSpPr txBox="1"/>
          <p:nvPr/>
        </p:nvSpPr>
        <p:spPr>
          <a:xfrm>
            <a:off x="2051720" y="3861048"/>
            <a:ext cx="1368152" cy="646331"/>
          </a:xfrm>
          <a:prstGeom prst="rect">
            <a:avLst/>
          </a:prstGeom>
          <a:noFill/>
        </p:spPr>
        <p:txBody>
          <a:bodyPr wrap="square" rtlCol="0">
            <a:spAutoFit/>
          </a:bodyPr>
          <a:lstStyle/>
          <a:p>
            <a:pPr algn="ctr"/>
            <a:r>
              <a:rPr lang="en-GB" dirty="0" smtClean="0"/>
              <a:t>Operational safety</a:t>
            </a:r>
            <a:endParaRPr lang="en-GB" dirty="0"/>
          </a:p>
        </p:txBody>
      </p:sp>
      <p:sp>
        <p:nvSpPr>
          <p:cNvPr id="19" name="TextBox 18"/>
          <p:cNvSpPr txBox="1"/>
          <p:nvPr/>
        </p:nvSpPr>
        <p:spPr>
          <a:xfrm>
            <a:off x="2483768" y="4653136"/>
            <a:ext cx="1728192" cy="369332"/>
          </a:xfrm>
          <a:prstGeom prst="rect">
            <a:avLst/>
          </a:prstGeom>
          <a:noFill/>
        </p:spPr>
        <p:txBody>
          <a:bodyPr wrap="square" rtlCol="0">
            <a:spAutoFit/>
          </a:bodyPr>
          <a:lstStyle/>
          <a:p>
            <a:pPr algn="ctr"/>
            <a:r>
              <a:rPr lang="en-GB" dirty="0" smtClean="0"/>
              <a:t>Radiological</a:t>
            </a:r>
            <a:endParaRPr lang="en-GB" dirty="0"/>
          </a:p>
        </p:txBody>
      </p:sp>
      <p:sp>
        <p:nvSpPr>
          <p:cNvPr id="20" name="TextBox 19"/>
          <p:cNvSpPr txBox="1"/>
          <p:nvPr/>
        </p:nvSpPr>
        <p:spPr>
          <a:xfrm>
            <a:off x="971600" y="4653136"/>
            <a:ext cx="1728192" cy="369332"/>
          </a:xfrm>
          <a:prstGeom prst="rect">
            <a:avLst/>
          </a:prstGeom>
          <a:noFill/>
        </p:spPr>
        <p:txBody>
          <a:bodyPr wrap="square" rtlCol="0">
            <a:spAutoFit/>
          </a:bodyPr>
          <a:lstStyle/>
          <a:p>
            <a:pPr algn="ctr"/>
            <a:r>
              <a:rPr lang="en-GB" dirty="0" smtClean="0"/>
              <a:t>Toxicological</a:t>
            </a:r>
            <a:endParaRPr lang="en-GB" dirty="0"/>
          </a:p>
        </p:txBody>
      </p:sp>
      <p:sp>
        <p:nvSpPr>
          <p:cNvPr id="21" name="TextBox 20"/>
          <p:cNvSpPr txBox="1"/>
          <p:nvPr/>
        </p:nvSpPr>
        <p:spPr>
          <a:xfrm>
            <a:off x="179512" y="3861048"/>
            <a:ext cx="1368152" cy="369332"/>
          </a:xfrm>
          <a:prstGeom prst="rect">
            <a:avLst/>
          </a:prstGeom>
          <a:noFill/>
        </p:spPr>
        <p:txBody>
          <a:bodyPr wrap="square" rtlCol="0">
            <a:spAutoFit/>
          </a:bodyPr>
          <a:lstStyle/>
          <a:p>
            <a:pPr algn="ctr"/>
            <a:r>
              <a:rPr lang="en-GB" dirty="0" smtClean="0"/>
              <a:t>Disposal </a:t>
            </a:r>
            <a:endParaRPr lang="en-GB" dirty="0"/>
          </a:p>
        </p:txBody>
      </p:sp>
      <p:sp>
        <p:nvSpPr>
          <p:cNvPr id="22" name="TextBox 21"/>
          <p:cNvSpPr txBox="1"/>
          <p:nvPr/>
        </p:nvSpPr>
        <p:spPr>
          <a:xfrm>
            <a:off x="323528" y="5301208"/>
            <a:ext cx="2376264" cy="369332"/>
          </a:xfrm>
          <a:prstGeom prst="rect">
            <a:avLst/>
          </a:prstGeom>
          <a:noFill/>
        </p:spPr>
        <p:txBody>
          <a:bodyPr wrap="square" rtlCol="0">
            <a:spAutoFit/>
          </a:bodyPr>
          <a:lstStyle/>
          <a:p>
            <a:pPr algn="ctr"/>
            <a:r>
              <a:rPr lang="en-GB" dirty="0" smtClean="0"/>
              <a:t>Remote handling</a:t>
            </a:r>
            <a:endParaRPr lang="en-GB" dirty="0"/>
          </a:p>
        </p:txBody>
      </p:sp>
      <p:pic>
        <p:nvPicPr>
          <p:cNvPr id="1026" name="Picture 2" descr="C:\Users\wfq87624\Desktop\2014-05-15 High Power Targets Workshop - Fermilab\FINAL_neutrinos_header_sized.jpg"/>
          <p:cNvPicPr>
            <a:picLocks noChangeAspect="1" noChangeArrowheads="1"/>
          </p:cNvPicPr>
          <p:nvPr/>
        </p:nvPicPr>
        <p:blipFill>
          <a:blip r:embed="rId2" cstate="print"/>
          <a:srcRect/>
          <a:stretch>
            <a:fillRect/>
          </a:stretch>
        </p:blipFill>
        <p:spPr bwMode="auto">
          <a:xfrm>
            <a:off x="6876256" y="3356992"/>
            <a:ext cx="1918994" cy="1080120"/>
          </a:xfrm>
          <a:prstGeom prst="rect">
            <a:avLst/>
          </a:prstGeom>
          <a:noFill/>
          <a:ln w="25400">
            <a:solidFill>
              <a:srgbClr val="AE78D6"/>
            </a:solidFill>
          </a:ln>
        </p:spPr>
      </p:pic>
      <p:sp>
        <p:nvSpPr>
          <p:cNvPr id="45" name="Rounded Rectangle 44"/>
          <p:cNvSpPr/>
          <p:nvPr/>
        </p:nvSpPr>
        <p:spPr>
          <a:xfrm>
            <a:off x="5940152" y="5157192"/>
            <a:ext cx="2376264" cy="36004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5796136" y="5157192"/>
            <a:ext cx="2592288" cy="369332"/>
          </a:xfrm>
          <a:prstGeom prst="rect">
            <a:avLst/>
          </a:prstGeom>
          <a:noFill/>
        </p:spPr>
        <p:txBody>
          <a:bodyPr wrap="square" rtlCol="0">
            <a:spAutoFit/>
          </a:bodyPr>
          <a:lstStyle/>
          <a:p>
            <a:pPr algn="ctr"/>
            <a:r>
              <a:rPr lang="en-GB" dirty="0" smtClean="0"/>
              <a:t>Physics performance </a:t>
            </a:r>
            <a:endParaRPr lang="en-GB" dirty="0"/>
          </a:p>
        </p:txBody>
      </p:sp>
      <p:sp>
        <p:nvSpPr>
          <p:cNvPr id="47" name="Rounded Rectangle 46"/>
          <p:cNvSpPr/>
          <p:nvPr/>
        </p:nvSpPr>
        <p:spPr>
          <a:xfrm>
            <a:off x="4860032" y="5949280"/>
            <a:ext cx="2664296" cy="36004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a:off x="4932040" y="5949280"/>
            <a:ext cx="2376264" cy="369332"/>
          </a:xfrm>
          <a:prstGeom prst="rect">
            <a:avLst/>
          </a:prstGeom>
          <a:noFill/>
        </p:spPr>
        <p:txBody>
          <a:bodyPr wrap="square" rtlCol="0">
            <a:spAutoFit/>
          </a:bodyPr>
          <a:lstStyle/>
          <a:p>
            <a:pPr algn="ctr"/>
            <a:r>
              <a:rPr lang="en-GB" dirty="0" smtClean="0"/>
              <a:t>Operational reliability</a:t>
            </a:r>
            <a:endParaRPr lang="en-GB" dirty="0"/>
          </a:p>
        </p:txBody>
      </p:sp>
      <p:cxnSp>
        <p:nvCxnSpPr>
          <p:cNvPr id="50" name="Straight Arrow Connector 49"/>
          <p:cNvCxnSpPr/>
          <p:nvPr/>
        </p:nvCxnSpPr>
        <p:spPr>
          <a:xfrm flipV="1">
            <a:off x="3779912" y="2060848"/>
            <a:ext cx="0" cy="432048"/>
          </a:xfrm>
          <a:prstGeom prst="straightConnector1">
            <a:avLst/>
          </a:prstGeom>
          <a:ln w="25400">
            <a:solidFill>
              <a:srgbClr val="1003BD"/>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12" idx="1"/>
          </p:cNvCxnSpPr>
          <p:nvPr/>
        </p:nvCxnSpPr>
        <p:spPr>
          <a:xfrm flipV="1">
            <a:off x="4644008" y="2167990"/>
            <a:ext cx="288032" cy="324906"/>
          </a:xfrm>
          <a:prstGeom prst="straightConnector1">
            <a:avLst/>
          </a:prstGeom>
          <a:ln w="25400">
            <a:solidFill>
              <a:srgbClr val="1003BD"/>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283968" y="2996952"/>
            <a:ext cx="216024" cy="720080"/>
          </a:xfrm>
          <a:prstGeom prst="straightConnector1">
            <a:avLst/>
          </a:prstGeom>
          <a:ln w="25400">
            <a:solidFill>
              <a:srgbClr val="1003BD"/>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644008" y="2996952"/>
            <a:ext cx="2448272" cy="2016224"/>
          </a:xfrm>
          <a:prstGeom prst="straightConnector1">
            <a:avLst/>
          </a:prstGeom>
          <a:ln w="25400">
            <a:solidFill>
              <a:srgbClr val="1003BD"/>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2771800" y="2996952"/>
            <a:ext cx="720080" cy="720080"/>
          </a:xfrm>
          <a:prstGeom prst="straightConnector1">
            <a:avLst/>
          </a:prstGeom>
          <a:ln w="25400">
            <a:solidFill>
              <a:srgbClr val="1003BD"/>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899592" y="2996952"/>
            <a:ext cx="2232248" cy="792088"/>
          </a:xfrm>
          <a:prstGeom prst="straightConnector1">
            <a:avLst/>
          </a:prstGeom>
          <a:ln w="25400">
            <a:solidFill>
              <a:srgbClr val="1003BD"/>
            </a:solidFill>
            <a:tailEnd type="triangle"/>
          </a:ln>
        </p:spPr>
        <p:style>
          <a:lnRef idx="1">
            <a:schemeClr val="accent1"/>
          </a:lnRef>
          <a:fillRef idx="0">
            <a:schemeClr val="accent1"/>
          </a:fillRef>
          <a:effectRef idx="0">
            <a:schemeClr val="accent1"/>
          </a:effectRef>
          <a:fontRef idx="minor">
            <a:schemeClr val="tx1"/>
          </a:fontRef>
        </p:style>
      </p:cxnSp>
      <p:sp>
        <p:nvSpPr>
          <p:cNvPr id="52" name="Freeform 51"/>
          <p:cNvSpPr/>
          <p:nvPr/>
        </p:nvSpPr>
        <p:spPr>
          <a:xfrm>
            <a:off x="4663440" y="2766060"/>
            <a:ext cx="2140808" cy="878964"/>
          </a:xfrm>
          <a:custGeom>
            <a:avLst/>
            <a:gdLst>
              <a:gd name="connsiteX0" fmla="*/ 0 w 1954530"/>
              <a:gd name="connsiteY0" fmla="*/ 0 h 874219"/>
              <a:gd name="connsiteX1" fmla="*/ 148590 w 1954530"/>
              <a:gd name="connsiteY1" fmla="*/ 11430 h 874219"/>
              <a:gd name="connsiteX2" fmla="*/ 217170 w 1954530"/>
              <a:gd name="connsiteY2" fmla="*/ 45720 h 874219"/>
              <a:gd name="connsiteX3" fmla="*/ 297180 w 1954530"/>
              <a:gd name="connsiteY3" fmla="*/ 68580 h 874219"/>
              <a:gd name="connsiteX4" fmla="*/ 331470 w 1954530"/>
              <a:gd name="connsiteY4" fmla="*/ 80010 h 874219"/>
              <a:gd name="connsiteX5" fmla="*/ 422910 w 1954530"/>
              <a:gd name="connsiteY5" fmla="*/ 160020 h 874219"/>
              <a:gd name="connsiteX6" fmla="*/ 434340 w 1954530"/>
              <a:gd name="connsiteY6" fmla="*/ 194310 h 874219"/>
              <a:gd name="connsiteX7" fmla="*/ 400050 w 1954530"/>
              <a:gd name="connsiteY7" fmla="*/ 217170 h 874219"/>
              <a:gd name="connsiteX8" fmla="*/ 285750 w 1954530"/>
              <a:gd name="connsiteY8" fmla="*/ 217170 h 874219"/>
              <a:gd name="connsiteX9" fmla="*/ 297180 w 1954530"/>
              <a:gd name="connsiteY9" fmla="*/ 171450 h 874219"/>
              <a:gd name="connsiteX10" fmla="*/ 365760 w 1954530"/>
              <a:gd name="connsiteY10" fmla="*/ 137160 h 874219"/>
              <a:gd name="connsiteX11" fmla="*/ 537210 w 1954530"/>
              <a:gd name="connsiteY11" fmla="*/ 148590 h 874219"/>
              <a:gd name="connsiteX12" fmla="*/ 594360 w 1954530"/>
              <a:gd name="connsiteY12" fmla="*/ 160020 h 874219"/>
              <a:gd name="connsiteX13" fmla="*/ 662940 w 1954530"/>
              <a:gd name="connsiteY13" fmla="*/ 182880 h 874219"/>
              <a:gd name="connsiteX14" fmla="*/ 697230 w 1954530"/>
              <a:gd name="connsiteY14" fmla="*/ 205740 h 874219"/>
              <a:gd name="connsiteX15" fmla="*/ 765810 w 1954530"/>
              <a:gd name="connsiteY15" fmla="*/ 240030 h 874219"/>
              <a:gd name="connsiteX16" fmla="*/ 822960 w 1954530"/>
              <a:gd name="connsiteY16" fmla="*/ 342900 h 874219"/>
              <a:gd name="connsiteX17" fmla="*/ 811530 w 1954530"/>
              <a:gd name="connsiteY17" fmla="*/ 445770 h 874219"/>
              <a:gd name="connsiteX18" fmla="*/ 777240 w 1954530"/>
              <a:gd name="connsiteY18" fmla="*/ 457200 h 874219"/>
              <a:gd name="connsiteX19" fmla="*/ 697230 w 1954530"/>
              <a:gd name="connsiteY19" fmla="*/ 480060 h 874219"/>
              <a:gd name="connsiteX20" fmla="*/ 594360 w 1954530"/>
              <a:gd name="connsiteY20" fmla="*/ 468630 h 874219"/>
              <a:gd name="connsiteX21" fmla="*/ 605790 w 1954530"/>
              <a:gd name="connsiteY21" fmla="*/ 434340 h 874219"/>
              <a:gd name="connsiteX22" fmla="*/ 674370 w 1954530"/>
              <a:gd name="connsiteY22" fmla="*/ 377190 h 874219"/>
              <a:gd name="connsiteX23" fmla="*/ 742950 w 1954530"/>
              <a:gd name="connsiteY23" fmla="*/ 354330 h 874219"/>
              <a:gd name="connsiteX24" fmla="*/ 937260 w 1954530"/>
              <a:gd name="connsiteY24" fmla="*/ 365760 h 874219"/>
              <a:gd name="connsiteX25" fmla="*/ 1005840 w 1954530"/>
              <a:gd name="connsiteY25" fmla="*/ 388620 h 874219"/>
              <a:gd name="connsiteX26" fmla="*/ 1120140 w 1954530"/>
              <a:gd name="connsiteY26" fmla="*/ 457200 h 874219"/>
              <a:gd name="connsiteX27" fmla="*/ 1200150 w 1954530"/>
              <a:gd name="connsiteY27" fmla="*/ 560070 h 874219"/>
              <a:gd name="connsiteX28" fmla="*/ 1223010 w 1954530"/>
              <a:gd name="connsiteY28" fmla="*/ 628650 h 874219"/>
              <a:gd name="connsiteX29" fmla="*/ 1211580 w 1954530"/>
              <a:gd name="connsiteY29" fmla="*/ 685800 h 874219"/>
              <a:gd name="connsiteX30" fmla="*/ 1177290 w 1954530"/>
              <a:gd name="connsiteY30" fmla="*/ 697230 h 874219"/>
              <a:gd name="connsiteX31" fmla="*/ 1131570 w 1954530"/>
              <a:gd name="connsiteY31" fmla="*/ 708660 h 874219"/>
              <a:gd name="connsiteX32" fmla="*/ 971550 w 1954530"/>
              <a:gd name="connsiteY32" fmla="*/ 662940 h 874219"/>
              <a:gd name="connsiteX33" fmla="*/ 1017270 w 1954530"/>
              <a:gd name="connsiteY33" fmla="*/ 605790 h 874219"/>
              <a:gd name="connsiteX34" fmla="*/ 1085850 w 1954530"/>
              <a:gd name="connsiteY34" fmla="*/ 582930 h 874219"/>
              <a:gd name="connsiteX35" fmla="*/ 1120140 w 1954530"/>
              <a:gd name="connsiteY35" fmla="*/ 571500 h 874219"/>
              <a:gd name="connsiteX36" fmla="*/ 1268730 w 1954530"/>
              <a:gd name="connsiteY36" fmla="*/ 582930 h 874219"/>
              <a:gd name="connsiteX37" fmla="*/ 1303020 w 1954530"/>
              <a:gd name="connsiteY37" fmla="*/ 594360 h 874219"/>
              <a:gd name="connsiteX38" fmla="*/ 1337310 w 1954530"/>
              <a:gd name="connsiteY38" fmla="*/ 628650 h 874219"/>
              <a:gd name="connsiteX39" fmla="*/ 1451610 w 1954530"/>
              <a:gd name="connsiteY39" fmla="*/ 708660 h 874219"/>
              <a:gd name="connsiteX40" fmla="*/ 1543050 w 1954530"/>
              <a:gd name="connsiteY40" fmla="*/ 754380 h 874219"/>
              <a:gd name="connsiteX41" fmla="*/ 1588770 w 1954530"/>
              <a:gd name="connsiteY41" fmla="*/ 777240 h 874219"/>
              <a:gd name="connsiteX42" fmla="*/ 1634490 w 1954530"/>
              <a:gd name="connsiteY42" fmla="*/ 800100 h 874219"/>
              <a:gd name="connsiteX43" fmla="*/ 1714500 w 1954530"/>
              <a:gd name="connsiteY43" fmla="*/ 822960 h 874219"/>
              <a:gd name="connsiteX44" fmla="*/ 1783080 w 1954530"/>
              <a:gd name="connsiteY44" fmla="*/ 845820 h 874219"/>
              <a:gd name="connsiteX45" fmla="*/ 1828800 w 1954530"/>
              <a:gd name="connsiteY45" fmla="*/ 868680 h 874219"/>
              <a:gd name="connsiteX46" fmla="*/ 1954530 w 1954530"/>
              <a:gd name="connsiteY46" fmla="*/ 868680 h 87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54530" h="874219">
                <a:moveTo>
                  <a:pt x="0" y="0"/>
                </a:moveTo>
                <a:cubicBezTo>
                  <a:pt x="49530" y="3810"/>
                  <a:pt x="99297" y="5268"/>
                  <a:pt x="148590" y="11430"/>
                </a:cubicBezTo>
                <a:cubicBezTo>
                  <a:pt x="186896" y="16218"/>
                  <a:pt x="183135" y="28703"/>
                  <a:pt x="217170" y="45720"/>
                </a:cubicBezTo>
                <a:cubicBezTo>
                  <a:pt x="235440" y="54855"/>
                  <a:pt x="280090" y="63697"/>
                  <a:pt x="297180" y="68580"/>
                </a:cubicBezTo>
                <a:cubicBezTo>
                  <a:pt x="308765" y="71890"/>
                  <a:pt x="320040" y="76200"/>
                  <a:pt x="331470" y="80010"/>
                </a:cubicBezTo>
                <a:cubicBezTo>
                  <a:pt x="382905" y="114300"/>
                  <a:pt x="399098" y="112395"/>
                  <a:pt x="422910" y="160020"/>
                </a:cubicBezTo>
                <a:cubicBezTo>
                  <a:pt x="428298" y="170796"/>
                  <a:pt x="430530" y="182880"/>
                  <a:pt x="434340" y="194310"/>
                </a:cubicBezTo>
                <a:cubicBezTo>
                  <a:pt x="422910" y="201930"/>
                  <a:pt x="412337" y="211027"/>
                  <a:pt x="400050" y="217170"/>
                </a:cubicBezTo>
                <a:cubicBezTo>
                  <a:pt x="355718" y="239336"/>
                  <a:pt x="342992" y="225347"/>
                  <a:pt x="285750" y="217170"/>
                </a:cubicBezTo>
                <a:cubicBezTo>
                  <a:pt x="289560" y="201930"/>
                  <a:pt x="288466" y="184521"/>
                  <a:pt x="297180" y="171450"/>
                </a:cubicBezTo>
                <a:cubicBezTo>
                  <a:pt x="309841" y="152458"/>
                  <a:pt x="346200" y="143680"/>
                  <a:pt x="365760" y="137160"/>
                </a:cubicBezTo>
                <a:cubicBezTo>
                  <a:pt x="422910" y="140970"/>
                  <a:pt x="480217" y="142891"/>
                  <a:pt x="537210" y="148590"/>
                </a:cubicBezTo>
                <a:cubicBezTo>
                  <a:pt x="556541" y="150523"/>
                  <a:pt x="575617" y="154908"/>
                  <a:pt x="594360" y="160020"/>
                </a:cubicBezTo>
                <a:cubicBezTo>
                  <a:pt x="617607" y="166360"/>
                  <a:pt x="662940" y="182880"/>
                  <a:pt x="662940" y="182880"/>
                </a:cubicBezTo>
                <a:cubicBezTo>
                  <a:pt x="674370" y="190500"/>
                  <a:pt x="684943" y="199597"/>
                  <a:pt x="697230" y="205740"/>
                </a:cubicBezTo>
                <a:cubicBezTo>
                  <a:pt x="791874" y="253062"/>
                  <a:pt x="667540" y="174516"/>
                  <a:pt x="765810" y="240030"/>
                </a:cubicBezTo>
                <a:cubicBezTo>
                  <a:pt x="818213" y="318635"/>
                  <a:pt x="802842" y="282546"/>
                  <a:pt x="822960" y="342900"/>
                </a:cubicBezTo>
                <a:cubicBezTo>
                  <a:pt x="819150" y="377190"/>
                  <a:pt x="824343" y="413737"/>
                  <a:pt x="811530" y="445770"/>
                </a:cubicBezTo>
                <a:cubicBezTo>
                  <a:pt x="807055" y="456957"/>
                  <a:pt x="788825" y="453890"/>
                  <a:pt x="777240" y="457200"/>
                </a:cubicBezTo>
                <a:cubicBezTo>
                  <a:pt x="676775" y="485904"/>
                  <a:pt x="779446" y="452655"/>
                  <a:pt x="697230" y="480060"/>
                </a:cubicBezTo>
                <a:cubicBezTo>
                  <a:pt x="662940" y="476250"/>
                  <a:pt x="625219" y="484059"/>
                  <a:pt x="594360" y="468630"/>
                </a:cubicBezTo>
                <a:cubicBezTo>
                  <a:pt x="583584" y="463242"/>
                  <a:pt x="599107" y="444365"/>
                  <a:pt x="605790" y="434340"/>
                </a:cubicBezTo>
                <a:cubicBezTo>
                  <a:pt x="617123" y="417340"/>
                  <a:pt x="654395" y="386068"/>
                  <a:pt x="674370" y="377190"/>
                </a:cubicBezTo>
                <a:cubicBezTo>
                  <a:pt x="696390" y="367403"/>
                  <a:pt x="742950" y="354330"/>
                  <a:pt x="742950" y="354330"/>
                </a:cubicBezTo>
                <a:cubicBezTo>
                  <a:pt x="807720" y="358140"/>
                  <a:pt x="872923" y="357368"/>
                  <a:pt x="937260" y="365760"/>
                </a:cubicBezTo>
                <a:cubicBezTo>
                  <a:pt x="961154" y="368877"/>
                  <a:pt x="984287" y="377844"/>
                  <a:pt x="1005840" y="388620"/>
                </a:cubicBezTo>
                <a:cubicBezTo>
                  <a:pt x="1076134" y="423767"/>
                  <a:pt x="1037383" y="402029"/>
                  <a:pt x="1120140" y="457200"/>
                </a:cubicBezTo>
                <a:cubicBezTo>
                  <a:pt x="1152370" y="478687"/>
                  <a:pt x="1181984" y="532821"/>
                  <a:pt x="1200150" y="560070"/>
                </a:cubicBezTo>
                <a:cubicBezTo>
                  <a:pt x="1213516" y="580120"/>
                  <a:pt x="1223010" y="628650"/>
                  <a:pt x="1223010" y="628650"/>
                </a:cubicBezTo>
                <a:cubicBezTo>
                  <a:pt x="1219200" y="647700"/>
                  <a:pt x="1222356" y="669636"/>
                  <a:pt x="1211580" y="685800"/>
                </a:cubicBezTo>
                <a:cubicBezTo>
                  <a:pt x="1204897" y="695825"/>
                  <a:pt x="1188875" y="693920"/>
                  <a:pt x="1177290" y="697230"/>
                </a:cubicBezTo>
                <a:cubicBezTo>
                  <a:pt x="1162185" y="701546"/>
                  <a:pt x="1146810" y="704850"/>
                  <a:pt x="1131570" y="708660"/>
                </a:cubicBezTo>
                <a:cubicBezTo>
                  <a:pt x="1082864" y="704913"/>
                  <a:pt x="971550" y="742269"/>
                  <a:pt x="971550" y="662940"/>
                </a:cubicBezTo>
                <a:cubicBezTo>
                  <a:pt x="971550" y="631266"/>
                  <a:pt x="990940" y="617492"/>
                  <a:pt x="1017270" y="605790"/>
                </a:cubicBezTo>
                <a:cubicBezTo>
                  <a:pt x="1039290" y="596003"/>
                  <a:pt x="1062990" y="590550"/>
                  <a:pt x="1085850" y="582930"/>
                </a:cubicBezTo>
                <a:lnTo>
                  <a:pt x="1120140" y="571500"/>
                </a:lnTo>
                <a:cubicBezTo>
                  <a:pt x="1169670" y="575310"/>
                  <a:pt x="1219437" y="576768"/>
                  <a:pt x="1268730" y="582930"/>
                </a:cubicBezTo>
                <a:cubicBezTo>
                  <a:pt x="1280685" y="584424"/>
                  <a:pt x="1292995" y="587677"/>
                  <a:pt x="1303020" y="594360"/>
                </a:cubicBezTo>
                <a:cubicBezTo>
                  <a:pt x="1316470" y="603326"/>
                  <a:pt x="1324498" y="618794"/>
                  <a:pt x="1337310" y="628650"/>
                </a:cubicBezTo>
                <a:cubicBezTo>
                  <a:pt x="1374173" y="657006"/>
                  <a:pt x="1413510" y="681990"/>
                  <a:pt x="1451610" y="708660"/>
                </a:cubicBezTo>
                <a:cubicBezTo>
                  <a:pt x="1479528" y="728202"/>
                  <a:pt x="1512570" y="739140"/>
                  <a:pt x="1543050" y="754380"/>
                </a:cubicBezTo>
                <a:lnTo>
                  <a:pt x="1588770" y="777240"/>
                </a:lnTo>
                <a:cubicBezTo>
                  <a:pt x="1604010" y="784860"/>
                  <a:pt x="1618326" y="794712"/>
                  <a:pt x="1634490" y="800100"/>
                </a:cubicBezTo>
                <a:cubicBezTo>
                  <a:pt x="1749728" y="838513"/>
                  <a:pt x="1570979" y="779904"/>
                  <a:pt x="1714500" y="822960"/>
                </a:cubicBezTo>
                <a:cubicBezTo>
                  <a:pt x="1737580" y="829884"/>
                  <a:pt x="1761527" y="835044"/>
                  <a:pt x="1783080" y="845820"/>
                </a:cubicBezTo>
                <a:cubicBezTo>
                  <a:pt x="1798320" y="853440"/>
                  <a:pt x="1811911" y="866428"/>
                  <a:pt x="1828800" y="868680"/>
                </a:cubicBezTo>
                <a:cubicBezTo>
                  <a:pt x="1870342" y="874219"/>
                  <a:pt x="1912620" y="868680"/>
                  <a:pt x="1954530" y="868680"/>
                </a:cubicBezTo>
              </a:path>
            </a:pathLst>
          </a:custGeom>
          <a:ln w="25400">
            <a:solidFill>
              <a:srgbClr val="AE78D6"/>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2000"/>
                                  </p:stCondLst>
                                  <p:childTnLst>
                                    <p:set>
                                      <p:cBhvr>
                                        <p:cTn id="87" dur="1" fill="hold">
                                          <p:stCondLst>
                                            <p:cond delay="0"/>
                                          </p:stCondLst>
                                        </p:cTn>
                                        <p:tgtEl>
                                          <p:spTgt spid="47"/>
                                        </p:tgtEl>
                                        <p:attrNameLst>
                                          <p:attrName>style.visibility</p:attrName>
                                        </p:attrNameLst>
                                      </p:cBhvr>
                                      <p:to>
                                        <p:strVal val="visible"/>
                                      </p:to>
                                    </p:set>
                                  </p:childTnLst>
                                </p:cTn>
                              </p:par>
                            </p:childTnLst>
                          </p:cTn>
                        </p:par>
                        <p:par>
                          <p:cTn id="88" fill="hold">
                            <p:stCondLst>
                              <p:cond delay="2000"/>
                            </p:stCondLst>
                            <p:childTnLst>
                              <p:par>
                                <p:cTn id="89" presetID="1" presetClass="entr" presetSubtype="0"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4" grpId="0" animBg="1"/>
      <p:bldP spid="42" grpId="0" animBg="1"/>
      <p:bldP spid="40" grpId="0" animBg="1"/>
      <p:bldP spid="36" grpId="0" animBg="1"/>
      <p:bldP spid="30" grpId="0" animBg="1"/>
      <p:bldP spid="31" grpId="0" animBg="1"/>
      <p:bldP spid="28" grpId="0" animBg="1"/>
      <p:bldP spid="27" grpId="0" animBg="1"/>
      <p:bldP spid="26" grpId="0" animBg="1"/>
      <p:bldP spid="32" grpId="0" animBg="1"/>
      <p:bldP spid="11" grpId="0"/>
      <p:bldP spid="12" grpId="0"/>
      <p:bldP spid="13" grpId="0"/>
      <p:bldP spid="14" grpId="0"/>
      <p:bldP spid="15" grpId="0"/>
      <p:bldP spid="16" grpId="0"/>
      <p:bldP spid="17" grpId="0"/>
      <p:bldP spid="18" grpId="0"/>
      <p:bldP spid="19" grpId="0"/>
      <p:bldP spid="20" grpId="0"/>
      <p:bldP spid="21" grpId="0"/>
      <p:bldP spid="22" grpId="0"/>
      <p:bldP spid="45" grpId="0" animBg="1"/>
      <p:bldP spid="46" grpId="0"/>
      <p:bldP spid="47" grpId="0" animBg="1"/>
      <p:bldP spid="48" grpId="0"/>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Tungsten powder puff </a:t>
            </a:r>
            <a:r>
              <a:rPr lang="en-GB" dirty="0" smtClean="0"/>
              <a:t>experiment</a:t>
            </a:r>
            <a:endParaRPr lang="en-GB" dirty="0"/>
          </a:p>
        </p:txBody>
      </p:sp>
      <p:pic>
        <p:nvPicPr>
          <p:cNvPr id="5" name="Content Placeholder 4"/>
          <p:cNvPicPr>
            <a:picLocks noGrp="1" noChangeAspect="1"/>
          </p:cNvPicPr>
          <p:nvPr>
            <p:ph idx="1"/>
          </p:nvPr>
        </p:nvPicPr>
        <p:blipFill>
          <a:blip r:embed="rId5" cstate="print">
            <a:extLst>
              <a:ext uri="{28A0092B-C50C-407E-A947-70E740481C1C}">
                <a14:useLocalDpi xmlns="" xmlns:a14="http://schemas.microsoft.com/office/drawing/2010/main" val="0"/>
              </a:ext>
            </a:extLst>
          </a:blip>
          <a:stretch>
            <a:fillRect/>
          </a:stretch>
        </p:blipFill>
        <p:spPr>
          <a:xfrm>
            <a:off x="4788024" y="2732432"/>
            <a:ext cx="4204346" cy="2749631"/>
          </a:xfrm>
          <a:ln>
            <a:solidFill>
              <a:schemeClr val="accent1"/>
            </a:solidFill>
          </a:ln>
        </p:spPr>
      </p:pic>
      <p:sp>
        <p:nvSpPr>
          <p:cNvPr id="6" name="TextBox 5"/>
          <p:cNvSpPr txBox="1"/>
          <p:nvPr/>
        </p:nvSpPr>
        <p:spPr>
          <a:xfrm>
            <a:off x="4803367" y="1772817"/>
            <a:ext cx="4176464"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The smaller the depth of powder, the larger the maximum powder height reached</a:t>
            </a:r>
            <a:endParaRPr lang="en-GB" dirty="0"/>
          </a:p>
        </p:txBody>
      </p:sp>
      <p:pic>
        <p:nvPicPr>
          <p:cNvPr id="7" name="exp29 10mm mix video.wmv">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cstate="print"/>
          <a:stretch>
            <a:fillRect/>
          </a:stretch>
        </p:blipFill>
        <p:spPr>
          <a:xfrm>
            <a:off x="107504" y="2501234"/>
            <a:ext cx="1497481" cy="2994961"/>
          </a:xfrm>
          <a:prstGeom prst="rect">
            <a:avLst/>
          </a:prstGeom>
        </p:spPr>
      </p:pic>
      <p:pic>
        <p:nvPicPr>
          <p:cNvPr id="8" name="exp33 10mm mix video.wmv">
            <a:hlinkClick r:id="" action="ppaction://media"/>
          </p:cNvPr>
          <p:cNvPicPr>
            <a:picLocks noChangeAspect="1"/>
          </p:cNvPicPr>
          <p:nvPr>
            <a:videoFile r:link="rId2"/>
            <p:extLst>
              <p:ext uri="{DAA4B4D4-6D71-4841-9C94-3DE7FCFB9230}">
                <p14:media xmlns="" xmlns:p14="http://schemas.microsoft.com/office/powerpoint/2010/main" r:embed="rId8"/>
              </p:ext>
            </p:extLst>
          </p:nvPr>
        </p:nvPicPr>
        <p:blipFill>
          <a:blip r:embed="rId9" cstate="print"/>
          <a:stretch>
            <a:fillRect/>
          </a:stretch>
        </p:blipFill>
        <p:spPr>
          <a:xfrm>
            <a:off x="3170803" y="2499243"/>
            <a:ext cx="1498476" cy="2996952"/>
          </a:xfrm>
          <a:prstGeom prst="rect">
            <a:avLst/>
          </a:prstGeom>
        </p:spPr>
      </p:pic>
      <p:pic>
        <p:nvPicPr>
          <p:cNvPr id="9" name="exp08 10mm video.wmv">
            <a:hlinkClick r:id="" action="ppaction://media"/>
          </p:cNvPr>
          <p:cNvPicPr>
            <a:picLocks noChangeAspect="1"/>
          </p:cNvPicPr>
          <p:nvPr>
            <a:videoFile r:link="rId3"/>
            <p:extLst>
              <p:ext uri="{DAA4B4D4-6D71-4841-9C94-3DE7FCFB9230}">
                <p14:media xmlns="" xmlns:p14="http://schemas.microsoft.com/office/powerpoint/2010/main" r:embed="rId10"/>
              </p:ext>
            </p:extLst>
          </p:nvPr>
        </p:nvPicPr>
        <p:blipFill>
          <a:blip r:embed="rId11" cstate="print"/>
          <a:stretch>
            <a:fillRect/>
          </a:stretch>
        </p:blipFill>
        <p:spPr>
          <a:xfrm>
            <a:off x="1663788" y="2501234"/>
            <a:ext cx="1498477" cy="2996952"/>
          </a:xfrm>
          <a:prstGeom prst="rect">
            <a:avLst/>
          </a:prstGeom>
        </p:spPr>
      </p:pic>
      <p:sp>
        <p:nvSpPr>
          <p:cNvPr id="10" name="TextBox 9"/>
          <p:cNvSpPr txBox="1"/>
          <p:nvPr/>
        </p:nvSpPr>
        <p:spPr>
          <a:xfrm>
            <a:off x="107504" y="1772817"/>
            <a:ext cx="1497481" cy="584775"/>
          </a:xfrm>
          <a:prstGeom prst="rect">
            <a:avLst/>
          </a:prstGeom>
          <a:noFill/>
        </p:spPr>
        <p:txBody>
          <a:bodyPr wrap="square" rtlCol="0">
            <a:spAutoFit/>
          </a:bodyPr>
          <a:lstStyle/>
          <a:p>
            <a:r>
              <a:rPr lang="en-GB" sz="1600" dirty="0" smtClean="0"/>
              <a:t>Powder depth = 13.5mm</a:t>
            </a:r>
          </a:p>
        </p:txBody>
      </p:sp>
      <p:sp>
        <p:nvSpPr>
          <p:cNvPr id="11" name="TextBox 10"/>
          <p:cNvSpPr txBox="1"/>
          <p:nvPr/>
        </p:nvSpPr>
        <p:spPr>
          <a:xfrm>
            <a:off x="1703165" y="1772816"/>
            <a:ext cx="1497481" cy="584775"/>
          </a:xfrm>
          <a:prstGeom prst="rect">
            <a:avLst/>
          </a:prstGeom>
          <a:noFill/>
        </p:spPr>
        <p:txBody>
          <a:bodyPr wrap="square" rtlCol="0">
            <a:spAutoFit/>
          </a:bodyPr>
          <a:lstStyle/>
          <a:p>
            <a:r>
              <a:rPr lang="en-GB" sz="1600" dirty="0" smtClean="0"/>
              <a:t>Powder depth = 15.5mm</a:t>
            </a:r>
          </a:p>
        </p:txBody>
      </p:sp>
      <p:sp>
        <p:nvSpPr>
          <p:cNvPr id="12" name="TextBox 11"/>
          <p:cNvSpPr txBox="1"/>
          <p:nvPr/>
        </p:nvSpPr>
        <p:spPr>
          <a:xfrm>
            <a:off x="3183921" y="1772817"/>
            <a:ext cx="1497481" cy="584775"/>
          </a:xfrm>
          <a:prstGeom prst="rect">
            <a:avLst/>
          </a:prstGeom>
          <a:noFill/>
        </p:spPr>
        <p:txBody>
          <a:bodyPr wrap="square" rtlCol="0">
            <a:spAutoFit/>
          </a:bodyPr>
          <a:lstStyle/>
          <a:p>
            <a:r>
              <a:rPr lang="en-GB" sz="1600" dirty="0" smtClean="0"/>
              <a:t>Powder depth = 22.5mm</a:t>
            </a:r>
          </a:p>
        </p:txBody>
      </p:sp>
    </p:spTree>
    <p:extLst>
      <p:ext uri="{BB962C8B-B14F-4D97-AF65-F5344CB8AC3E}">
        <p14:creationId xmlns="" xmlns:p14="http://schemas.microsoft.com/office/powerpoint/2010/main" val="3138601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0"/>
            <a:ext cx="9144000" cy="836613"/>
          </a:xfrm>
        </p:spPr>
        <p:txBody>
          <a:bodyPr/>
          <a:lstStyle/>
          <a:p>
            <a:r>
              <a:rPr lang="en-GB" dirty="0" smtClean="0"/>
              <a:t>Understanding powder </a:t>
            </a:r>
            <a:r>
              <a:rPr lang="en-GB" dirty="0" smtClean="0"/>
              <a:t>lift</a:t>
            </a:r>
            <a:endParaRPr lang="en-GB" dirty="0"/>
          </a:p>
        </p:txBody>
      </p:sp>
      <p:pic>
        <p:nvPicPr>
          <p:cNvPr id="6" name="2 trimmed test.wmv">
            <a:hlinkClick r:id="" action="ppaction://media"/>
          </p:cNvPr>
          <p:cNvPicPr>
            <a:picLocks noGrp="1" noChangeAspect="1"/>
          </p:cNvPicPr>
          <p:nvPr>
            <p:ph idx="1"/>
            <a:videoFile r:link="rId1"/>
            <p:extLst>
              <p:ext uri="{DAA4B4D4-6D71-4841-9C94-3DE7FCFB9230}">
                <p14:media xmlns="" xmlns:p14="http://schemas.microsoft.com/office/powerpoint/2010/main" r:embed="rId4"/>
              </p:ext>
            </p:extLst>
          </p:nvPr>
        </p:nvPicPr>
        <p:blipFill>
          <a:blip r:embed="rId5" cstate="print"/>
          <a:stretch>
            <a:fillRect/>
          </a:stretch>
        </p:blipFill>
        <p:spPr>
          <a:xfrm>
            <a:off x="2915816" y="1602661"/>
            <a:ext cx="6034087" cy="4525963"/>
          </a:xfrm>
        </p:spPr>
      </p:pic>
      <p:pic>
        <p:nvPicPr>
          <p:cNvPr id="1026" name="Picture 2" descr="http://www.umich.edu/~elements/12chap/images/cd12-3.gi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7583" y="1134231"/>
            <a:ext cx="2400201" cy="546282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wfq87624\Desktop\fluidisation experiment.jpg"/>
          <p:cNvPicPr>
            <a:picLocks noChangeAspect="1" noChangeArrowheads="1"/>
          </p:cNvPicPr>
          <p:nvPr/>
        </p:nvPicPr>
        <p:blipFill>
          <a:blip r:embed="rId7" cstate="print"/>
          <a:srcRect/>
          <a:stretch>
            <a:fillRect/>
          </a:stretch>
        </p:blipFill>
        <p:spPr bwMode="auto">
          <a:xfrm>
            <a:off x="179512" y="404664"/>
            <a:ext cx="2592288" cy="6229531"/>
          </a:xfrm>
          <a:prstGeom prst="rect">
            <a:avLst/>
          </a:prstGeom>
          <a:noFill/>
        </p:spPr>
      </p:pic>
      <p:sp>
        <p:nvSpPr>
          <p:cNvPr id="7" name="TextBox 6"/>
          <p:cNvSpPr txBox="1"/>
          <p:nvPr/>
        </p:nvSpPr>
        <p:spPr>
          <a:xfrm>
            <a:off x="6335688" y="6519446"/>
            <a:ext cx="2808312" cy="338554"/>
          </a:xfrm>
          <a:prstGeom prst="rect">
            <a:avLst/>
          </a:prstGeom>
          <a:noFill/>
        </p:spPr>
        <p:txBody>
          <a:bodyPr wrap="square" rtlCol="0">
            <a:spAutoFit/>
          </a:bodyPr>
          <a:lstStyle/>
          <a:p>
            <a:pPr marL="285750" indent="-285750"/>
            <a:r>
              <a:rPr lang="en-GB" sz="1600" dirty="0" smtClean="0"/>
              <a:t>Atherton, </a:t>
            </a:r>
            <a:r>
              <a:rPr lang="en-GB" sz="1600" dirty="0" err="1" smtClean="0"/>
              <a:t>Davenne</a:t>
            </a:r>
            <a:endParaRPr lang="en-GB" sz="1600" dirty="0"/>
          </a:p>
        </p:txBody>
      </p:sp>
      <p:sp>
        <p:nvSpPr>
          <p:cNvPr id="8" name="TextBox 7"/>
          <p:cNvSpPr txBox="1"/>
          <p:nvPr/>
        </p:nvSpPr>
        <p:spPr>
          <a:xfrm>
            <a:off x="3275856" y="980728"/>
            <a:ext cx="5400600" cy="338554"/>
          </a:xfrm>
          <a:prstGeom prst="rect">
            <a:avLst/>
          </a:prstGeom>
          <a:noFill/>
        </p:spPr>
        <p:txBody>
          <a:bodyPr wrap="square" rtlCol="0">
            <a:spAutoFit/>
          </a:bodyPr>
          <a:lstStyle/>
          <a:p>
            <a:pPr marL="285750" indent="-285750" algn="ctr"/>
            <a:r>
              <a:rPr lang="en-GB" sz="1600" dirty="0" smtClean="0"/>
              <a:t>Pressure drop for air flowing through a bed of powder</a:t>
            </a:r>
            <a:endParaRPr lang="en-GB" sz="1600" dirty="0"/>
          </a:p>
        </p:txBody>
      </p:sp>
    </p:spTree>
    <p:extLst>
      <p:ext uri="{BB962C8B-B14F-4D97-AF65-F5344CB8AC3E}">
        <p14:creationId xmlns="" xmlns:p14="http://schemas.microsoft.com/office/powerpoint/2010/main" val="249399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51"/>
                                        </p:tgtEl>
                                      </p:cBhvr>
                                    </p:animEffect>
                                    <p:set>
                                      <p:cBhvr>
                                        <p:cTn id="7" dur="1" fill="hold">
                                          <p:stCondLst>
                                            <p:cond delay="4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Packed bed experiment</a:t>
            </a:r>
            <a:endParaRPr lang="en-GB" dirty="0"/>
          </a:p>
        </p:txBody>
      </p:sp>
      <p:sp>
        <p:nvSpPr>
          <p:cNvPr id="9" name="TextBox 8"/>
          <p:cNvSpPr txBox="1"/>
          <p:nvPr/>
        </p:nvSpPr>
        <p:spPr>
          <a:xfrm>
            <a:off x="251520" y="980728"/>
            <a:ext cx="4439676" cy="1077218"/>
          </a:xfrm>
          <a:prstGeom prst="rect">
            <a:avLst/>
          </a:prstGeom>
          <a:noFill/>
        </p:spPr>
        <p:txBody>
          <a:bodyPr wrap="square" rtlCol="0">
            <a:spAutoFit/>
          </a:bodyPr>
          <a:lstStyle/>
          <a:p>
            <a:pPr marL="285750" indent="-285750"/>
            <a:r>
              <a:rPr lang="en-GB" sz="1600" dirty="0" smtClean="0"/>
              <a:t>Experimental pressure drop measured across a packed bed of W powder is in line with the analytical pressure drop given by Ergun (employed by CFX)</a:t>
            </a:r>
          </a:p>
        </p:txBody>
      </p:sp>
      <p:pic>
        <p:nvPicPr>
          <p:cNvPr id="1025" name="Picture 1" descr="image 12eq71.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32040" y="1268760"/>
            <a:ext cx="2428875" cy="4286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wfq87624\Desktop\2014-05-15 High Power Targets Workshop - Fermilab\image002.png"/>
          <p:cNvPicPr>
            <a:picLocks noChangeAspect="1" noChangeArrowheads="1"/>
          </p:cNvPicPr>
          <p:nvPr/>
        </p:nvPicPr>
        <p:blipFill>
          <a:blip r:embed="rId4" cstate="print"/>
          <a:srcRect/>
          <a:stretch>
            <a:fillRect/>
          </a:stretch>
        </p:blipFill>
        <p:spPr bwMode="auto">
          <a:xfrm>
            <a:off x="2627784" y="2132856"/>
            <a:ext cx="6147209" cy="4012325"/>
          </a:xfrm>
          <a:prstGeom prst="rect">
            <a:avLst/>
          </a:prstGeom>
          <a:noFill/>
        </p:spPr>
      </p:pic>
      <p:pic>
        <p:nvPicPr>
          <p:cNvPr id="6" name="Picture 5"/>
          <p:cNvPicPr/>
          <p:nvPr/>
        </p:nvPicPr>
        <p:blipFill>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179512" y="2132856"/>
            <a:ext cx="1440160" cy="2088232"/>
          </a:xfrm>
          <a:prstGeom prst="rect">
            <a:avLst/>
          </a:prstGeom>
        </p:spPr>
      </p:pic>
      <p:pic>
        <p:nvPicPr>
          <p:cNvPr id="7" name="Pictur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79512" y="4275042"/>
            <a:ext cx="2160240" cy="1618624"/>
          </a:xfrm>
          <a:prstGeom prst="rect">
            <a:avLst/>
          </a:prstGeom>
        </p:spPr>
      </p:pic>
    </p:spTree>
    <p:extLst>
      <p:ext uri="{BB962C8B-B14F-4D97-AF65-F5344CB8AC3E}">
        <p14:creationId xmlns="" xmlns:p14="http://schemas.microsoft.com/office/powerpoint/2010/main" val="2742384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71600" y="1268760"/>
            <a:ext cx="7376107" cy="4570664"/>
          </a:xfrm>
          <a:prstGeom prst="rect">
            <a:avLst/>
          </a:prstGeom>
        </p:spPr>
        <p:txBody>
          <a:bodyPr/>
          <a:lstStyle/>
          <a:p>
            <a:pPr marL="800100" lvl="1" indent="-342900" eaLnBrk="0" hangingPunct="0">
              <a:spcBef>
                <a:spcPct val="20000"/>
              </a:spcBef>
              <a:buFont typeface="Arial" charset="0"/>
              <a:buChar char="•"/>
            </a:pPr>
            <a:r>
              <a:rPr lang="en-GB" b="1" baseline="0" dirty="0" smtClean="0">
                <a:latin typeface="+mn-lt"/>
              </a:rPr>
              <a:t>Rig</a:t>
            </a:r>
            <a:r>
              <a:rPr lang="en-GB" b="1" dirty="0" smtClean="0">
                <a:latin typeface="+mn-lt"/>
              </a:rPr>
              <a:t> improvement</a:t>
            </a:r>
          </a:p>
          <a:p>
            <a:pPr marL="1257300" lvl="2" indent="-342900" eaLnBrk="0" hangingPunct="0">
              <a:spcBef>
                <a:spcPct val="20000"/>
              </a:spcBef>
              <a:buFont typeface="Arial" charset="0"/>
              <a:buChar char="•"/>
            </a:pPr>
            <a:r>
              <a:rPr lang="en-GB" dirty="0" smtClean="0">
                <a:latin typeface="+mn-lt"/>
              </a:rPr>
              <a:t>Increasing the solid fraction</a:t>
            </a:r>
          </a:p>
          <a:p>
            <a:pPr marL="1257300" lvl="2" indent="-342900" eaLnBrk="0" hangingPunct="0">
              <a:spcBef>
                <a:spcPct val="20000"/>
              </a:spcBef>
              <a:buFont typeface="Arial" charset="0"/>
              <a:buChar char="•"/>
            </a:pPr>
            <a:r>
              <a:rPr kumimoji="0" lang="en-GB" b="0" i="0" u="none" strike="noStrike" kern="1200" cap="none" spc="0" normalizeH="0" baseline="0" noProof="0" dirty="0" smtClean="0">
                <a:ln>
                  <a:noFill/>
                </a:ln>
                <a:solidFill>
                  <a:schemeClr val="tx1"/>
                </a:solidFill>
                <a:effectLst/>
                <a:uLnTx/>
                <a:uFillTx/>
                <a:latin typeface="+mn-lt"/>
                <a:ea typeface="+mn-ea"/>
                <a:cs typeface="+mn-cs"/>
              </a:rPr>
              <a:t>CW</a:t>
            </a:r>
            <a:r>
              <a:rPr kumimoji="0" lang="en-GB" b="0" i="0" u="none" strike="noStrike" kern="1200" cap="none" spc="0" normalizeH="0" noProof="0" dirty="0" smtClean="0">
                <a:ln>
                  <a:noFill/>
                </a:ln>
                <a:solidFill>
                  <a:schemeClr val="tx1"/>
                </a:solidFill>
                <a:effectLst/>
                <a:uLnTx/>
                <a:uFillTx/>
                <a:latin typeface="+mn-lt"/>
                <a:ea typeface="+mn-ea"/>
                <a:cs typeface="+mn-cs"/>
              </a:rPr>
              <a:t> upgrade</a:t>
            </a:r>
          </a:p>
          <a:p>
            <a:pPr marL="1257300" lvl="2" indent="-342900" eaLnBrk="0" hangingPunct="0">
              <a:spcBef>
                <a:spcPct val="20000"/>
              </a:spcBef>
              <a:buFont typeface="Arial" charset="0"/>
              <a:buChar char="•"/>
            </a:pPr>
            <a:r>
              <a:rPr lang="en-GB" dirty="0" err="1" smtClean="0">
                <a:latin typeface="+mn-lt"/>
              </a:rPr>
              <a:t>Calorimetry</a:t>
            </a:r>
            <a:endParaRPr kumimoji="0" lang="en-GB" b="0" i="0" u="none" strike="noStrike" kern="1200" cap="none" spc="0" normalizeH="0" noProof="0" dirty="0" smtClean="0">
              <a:ln>
                <a:noFill/>
              </a:ln>
              <a:solidFill>
                <a:schemeClr val="tx1"/>
              </a:solidFill>
              <a:effectLst/>
              <a:uLnTx/>
              <a:uFillTx/>
              <a:latin typeface="+mn-lt"/>
              <a:ea typeface="+mn-ea"/>
              <a:cs typeface="+mn-cs"/>
            </a:endParaRPr>
          </a:p>
          <a:p>
            <a:pPr marL="800100" lvl="1" indent="-342900" eaLnBrk="0" hangingPunct="0">
              <a:spcBef>
                <a:spcPct val="20000"/>
              </a:spcBef>
              <a:buFont typeface="Arial" pitchFamily="34" charset="0"/>
              <a:buChar char="•"/>
            </a:pPr>
            <a:r>
              <a:rPr lang="en-GB" b="1" dirty="0" smtClean="0">
                <a:latin typeface="+mn-lt"/>
              </a:rPr>
              <a:t>In beam tests </a:t>
            </a:r>
            <a:r>
              <a:rPr lang="en-GB" b="1" dirty="0" err="1" smtClean="0">
                <a:latin typeface="+mn-lt"/>
              </a:rPr>
              <a:t>HiRadMat</a:t>
            </a:r>
            <a:endParaRPr lang="en-GB" b="1" dirty="0" smtClean="0">
              <a:latin typeface="+mn-lt"/>
            </a:endParaRPr>
          </a:p>
          <a:p>
            <a:pPr marL="1257300" lvl="2" indent="-342900" eaLnBrk="0" hangingPunct="0">
              <a:spcBef>
                <a:spcPct val="20000"/>
              </a:spcBef>
              <a:buFont typeface="Arial" pitchFamily="34" charset="0"/>
              <a:buChar char="•"/>
            </a:pPr>
            <a:r>
              <a:rPr lang="en-GB" dirty="0" smtClean="0">
                <a:latin typeface="+mn-lt"/>
              </a:rPr>
              <a:t>Understanding factor/factors for beam powder lift </a:t>
            </a:r>
          </a:p>
          <a:p>
            <a:pPr marL="1714500" lvl="3" indent="-342900" eaLnBrk="0" hangingPunct="0">
              <a:spcBef>
                <a:spcPct val="20000"/>
              </a:spcBef>
              <a:buFont typeface="Arial" pitchFamily="34" charset="0"/>
              <a:buChar char="•"/>
            </a:pPr>
            <a:r>
              <a:rPr lang="en-GB" dirty="0" smtClean="0">
                <a:latin typeface="+mn-lt"/>
              </a:rPr>
              <a:t>aerodynamic</a:t>
            </a:r>
          </a:p>
          <a:p>
            <a:pPr marL="1714500" lvl="3" indent="-342900" eaLnBrk="0" hangingPunct="0">
              <a:spcBef>
                <a:spcPct val="20000"/>
              </a:spcBef>
              <a:buFont typeface="Arial" pitchFamily="34" charset="0"/>
              <a:buChar char="•"/>
            </a:pPr>
            <a:r>
              <a:rPr lang="en-GB" dirty="0" smtClean="0">
                <a:latin typeface="+mn-lt"/>
              </a:rPr>
              <a:t>stress propagation</a:t>
            </a:r>
          </a:p>
          <a:p>
            <a:pPr marL="1714500" lvl="3" indent="-342900" eaLnBrk="0" hangingPunct="0">
              <a:spcBef>
                <a:spcPct val="20000"/>
              </a:spcBef>
              <a:buFont typeface="Arial" pitchFamily="34" charset="0"/>
              <a:buChar char="•"/>
            </a:pPr>
            <a:r>
              <a:rPr lang="en-GB" dirty="0" smtClean="0">
                <a:latin typeface="+mn-lt"/>
              </a:rPr>
              <a:t>Electrostatic</a:t>
            </a:r>
          </a:p>
          <a:p>
            <a:pPr marL="1714500" lvl="3" indent="-342900" eaLnBrk="0" hangingPunct="0">
              <a:spcBef>
                <a:spcPct val="20000"/>
              </a:spcBef>
              <a:buFont typeface="Arial" pitchFamily="34" charset="0"/>
              <a:buChar char="•"/>
            </a:pPr>
            <a:r>
              <a:rPr lang="en-GB" dirty="0" smtClean="0">
                <a:latin typeface="+mn-lt"/>
              </a:rPr>
              <a:t>a combination of all the above</a:t>
            </a:r>
            <a:endParaRPr lang="en-GB" b="1" dirty="0" smtClean="0">
              <a:latin typeface="+mn-lt"/>
            </a:endParaRPr>
          </a:p>
          <a:p>
            <a:pPr marL="1257300" lvl="2" indent="-342900" eaLnBrk="0" hangingPunct="0">
              <a:spcBef>
                <a:spcPct val="20000"/>
              </a:spcBef>
            </a:pPr>
            <a:endParaRPr lang="en-GB" dirty="0" smtClean="0">
              <a:latin typeface="+mn-lt"/>
            </a:endParaRPr>
          </a:p>
          <a:p>
            <a:pPr marL="1257300" lvl="2" indent="-342900" eaLnBrk="0" hangingPunct="0">
              <a:spcBef>
                <a:spcPct val="20000"/>
              </a:spcBef>
            </a:pPr>
            <a:endParaRPr lang="en-GB" dirty="0" smtClean="0">
              <a:latin typeface="+mn-lt"/>
            </a:endParaRPr>
          </a:p>
          <a:p>
            <a:pPr marL="1257300" lvl="2" indent="-342900" eaLnBrk="0" hangingPunct="0">
              <a:spcBef>
                <a:spcPct val="20000"/>
              </a:spcBef>
              <a:buFont typeface="Arial" charset="0"/>
              <a:buChar char="•"/>
            </a:pPr>
            <a:endParaRPr kumimoji="0" lang="en-GB" b="0" i="0" u="none" strike="noStrike" kern="1200" cap="none" spc="0" normalizeH="0" noProof="0" dirty="0" smtClean="0">
              <a:ln>
                <a:noFill/>
              </a:ln>
              <a:solidFill>
                <a:schemeClr val="tx1"/>
              </a:solidFill>
              <a:effectLst/>
              <a:uLnTx/>
              <a:uFillTx/>
              <a:latin typeface="+mn-lt"/>
              <a:ea typeface="+mn-ea"/>
              <a:cs typeface="+mn-cs"/>
            </a:endParaRPr>
          </a:p>
          <a:p>
            <a:pPr marL="1257300" lvl="2" indent="-342900" eaLnBrk="0" hangingPunct="0">
              <a:spcBef>
                <a:spcPct val="20000"/>
              </a:spcBef>
              <a:buFont typeface="Arial" charset="0"/>
              <a:buChar char="•"/>
            </a:pPr>
            <a:endParaRPr kumimoji="0" lang="en-GB" b="0" i="0" u="none" strike="noStrike" kern="1200" cap="none" spc="0" normalizeH="0" noProof="0" dirty="0" smtClean="0">
              <a:ln>
                <a:noFill/>
              </a:ln>
              <a:solidFill>
                <a:schemeClr val="tx1"/>
              </a:solidFill>
              <a:effectLst/>
              <a:uLnTx/>
              <a:uFillTx/>
              <a:latin typeface="+mn-lt"/>
              <a:ea typeface="+mn-ea"/>
              <a:cs typeface="+mn-cs"/>
            </a:endParaRPr>
          </a:p>
          <a:p>
            <a:pPr marL="1257300" lvl="2" indent="-342900" eaLnBrk="0" hangingPunct="0">
              <a:spcBef>
                <a:spcPct val="20000"/>
              </a:spcBef>
              <a:buFont typeface="Arial" charset="0"/>
              <a:buChar char="•"/>
            </a:pPr>
            <a:endParaRPr kumimoji="0" lang="en-GB" b="0" i="0" u="none" strike="noStrike" kern="1200" cap="none" spc="0" normalizeH="0" noProof="0" dirty="0" smtClean="0">
              <a:ln>
                <a:noFill/>
              </a:ln>
              <a:solidFill>
                <a:schemeClr val="tx1"/>
              </a:solidFill>
              <a:effectLst/>
              <a:uLnTx/>
              <a:uFillTx/>
              <a:latin typeface="+mn-lt"/>
              <a:ea typeface="+mn-ea"/>
              <a:cs typeface="+mn-cs"/>
            </a:endParaRPr>
          </a:p>
          <a:p>
            <a:pPr marL="1257300" lvl="2" indent="-342900" eaLnBrk="0" hangingPunct="0">
              <a:spcBef>
                <a:spcPct val="20000"/>
              </a:spcBef>
              <a:buFont typeface="Arial" charset="0"/>
              <a:buChar char="•"/>
            </a:pPr>
            <a:endParaRPr kumimoji="0" lang="en-GB"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GB"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itle 2"/>
          <p:cNvSpPr txBox="1">
            <a:spLocks/>
          </p:cNvSpPr>
          <p:nvPr/>
        </p:nvSpPr>
        <p:spPr>
          <a:xfrm>
            <a:off x="0" y="332656"/>
            <a:ext cx="9144000" cy="836613"/>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i="0" u="none" strike="noStrike" kern="1200" cap="none" spc="0" normalizeH="0" baseline="0" noProof="0" dirty="0" smtClean="0">
                <a:ln>
                  <a:noFill/>
                </a:ln>
                <a:solidFill>
                  <a:schemeClr val="tx1"/>
                </a:solidFill>
                <a:effectLst/>
                <a:uLnTx/>
                <a:uFillTx/>
                <a:latin typeface="+mj-lt"/>
                <a:ea typeface="+mj-ea"/>
                <a:cs typeface="+mj-cs"/>
              </a:rPr>
              <a:t>Tungsten Powder programme live areas of work</a:t>
            </a:r>
            <a:endParaRPr kumimoji="0" lang="en-GB" sz="2400" i="1"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11188" y="3213100"/>
            <a:ext cx="7848600" cy="1143000"/>
          </a:xfrm>
        </p:spPr>
        <p:txBody>
          <a:bodyPr/>
          <a:lstStyle/>
          <a:p>
            <a:pPr algn="l" eaLnBrk="1" hangingPunct="1"/>
            <a:r>
              <a:rPr lang="en-GB" altLang="en-US" sz="2800" dirty="0" smtClean="0"/>
              <a:t/>
            </a:r>
            <a:br>
              <a:rPr lang="en-GB" altLang="en-US" sz="2800" dirty="0" smtClean="0"/>
            </a:br>
            <a:r>
              <a:rPr lang="en-GB" altLang="en-US" sz="2800" dirty="0" smtClean="0"/>
              <a:t/>
            </a:r>
            <a:br>
              <a:rPr lang="en-GB" altLang="en-US" sz="2800" dirty="0" smtClean="0"/>
            </a:br>
            <a:r>
              <a:rPr lang="en-GB" altLang="en-US" sz="1800" dirty="0" smtClean="0"/>
              <a:t>Peripherally cooled cylindrical </a:t>
            </a:r>
            <a:r>
              <a:rPr lang="en-GB" altLang="en-US" sz="1800" b="1" dirty="0" smtClean="0"/>
              <a:t>monolith targets </a:t>
            </a:r>
            <a:r>
              <a:rPr lang="en-GB" altLang="en-US" sz="1800" dirty="0" smtClean="0"/>
              <a:t>have limited heat dissipation capability </a:t>
            </a:r>
            <a:r>
              <a:rPr lang="en-GB" altLang="en-US" sz="1800" dirty="0" smtClean="0"/>
              <a:t>and experience high </a:t>
            </a:r>
            <a:r>
              <a:rPr lang="en-GB" altLang="en-US" sz="1800" dirty="0" smtClean="0"/>
              <a:t>steady state and dynamic stresses.</a:t>
            </a:r>
            <a:br>
              <a:rPr lang="en-GB" altLang="en-US" sz="1800" dirty="0" smtClean="0"/>
            </a:br>
            <a:r>
              <a:rPr lang="en-GB" altLang="en-US" sz="1800" dirty="0" smtClean="0"/>
              <a:t/>
            </a:r>
            <a:br>
              <a:rPr lang="en-GB" altLang="en-US" sz="1800" dirty="0" smtClean="0"/>
            </a:br>
            <a:r>
              <a:rPr lang="en-GB" altLang="en-US" sz="1800" b="1" dirty="0" smtClean="0"/>
              <a:t>Segmented</a:t>
            </a:r>
            <a:r>
              <a:rPr lang="en-GB" altLang="en-US" sz="1800" dirty="0" smtClean="0"/>
              <a:t> internally cooled stationary targets can accommodate much higher heat loads and higher power densities. </a:t>
            </a:r>
            <a:br>
              <a:rPr lang="en-GB" altLang="en-US" sz="1800" dirty="0" smtClean="0"/>
            </a:br>
            <a:r>
              <a:rPr lang="en-GB" altLang="en-US" sz="1800" dirty="0" smtClean="0"/>
              <a:t/>
            </a:r>
            <a:br>
              <a:rPr lang="en-GB" altLang="en-US" sz="1800" dirty="0" smtClean="0"/>
            </a:br>
            <a:r>
              <a:rPr lang="en-GB" altLang="en-US" sz="1800" dirty="0" smtClean="0"/>
              <a:t>A </a:t>
            </a:r>
            <a:r>
              <a:rPr lang="en-GB" altLang="en-US" sz="1800" b="1" dirty="0" smtClean="0"/>
              <a:t>pebble bed target </a:t>
            </a:r>
            <a:r>
              <a:rPr lang="en-GB" altLang="en-US" sz="1800" dirty="0" smtClean="0"/>
              <a:t>such </a:t>
            </a:r>
            <a:r>
              <a:rPr lang="en-GB" altLang="en-US" sz="1800" dirty="0" smtClean="0"/>
              <a:t>as that proposed for </a:t>
            </a:r>
            <a:r>
              <a:rPr lang="en-GB" altLang="en-US" sz="1800" dirty="0" err="1" smtClean="0"/>
              <a:t>EURONu</a:t>
            </a:r>
            <a:r>
              <a:rPr lang="en-GB" altLang="en-US" sz="1800" dirty="0" smtClean="0"/>
              <a:t> </a:t>
            </a:r>
            <a:r>
              <a:rPr lang="en-GB" altLang="en-US" sz="1800" dirty="0" smtClean="0"/>
              <a:t> is probably the ultimate segmented target and may </a:t>
            </a:r>
            <a:r>
              <a:rPr lang="en-GB" altLang="en-US" sz="1800" dirty="0" smtClean="0"/>
              <a:t>be relevant for other facilities where a solid cylindrical target </a:t>
            </a:r>
            <a:r>
              <a:rPr lang="en-GB" altLang="en-US" sz="1800" dirty="0" smtClean="0"/>
              <a:t>is not viable</a:t>
            </a:r>
            <a:r>
              <a:rPr lang="en-GB" altLang="en-US" sz="1800" dirty="0" smtClean="0"/>
              <a:t>. R &amp; D in pebble bed </a:t>
            </a:r>
            <a:r>
              <a:rPr lang="en-GB" altLang="en-US" sz="1800" dirty="0" smtClean="0"/>
              <a:t>and </a:t>
            </a:r>
            <a:r>
              <a:rPr lang="en-GB" altLang="en-US" sz="1800" dirty="0" smtClean="0"/>
              <a:t>other segmented targets </a:t>
            </a:r>
            <a:r>
              <a:rPr lang="en-GB" altLang="en-US" sz="1800" dirty="0" smtClean="0"/>
              <a:t>would be </a:t>
            </a:r>
            <a:r>
              <a:rPr lang="en-GB" altLang="en-US" sz="1800" dirty="0" err="1" smtClean="0"/>
              <a:t>beneficialfor</a:t>
            </a:r>
            <a:r>
              <a:rPr lang="en-GB" altLang="en-US" sz="1800" dirty="0" smtClean="0"/>
              <a:t> </a:t>
            </a:r>
            <a:r>
              <a:rPr lang="en-GB" altLang="en-US" sz="1800" dirty="0" smtClean="0"/>
              <a:t>future neutrino facilities </a:t>
            </a:r>
            <a:r>
              <a:rPr lang="en-GB" altLang="en-US" sz="1800" dirty="0" smtClean="0"/>
              <a:t>and neutron </a:t>
            </a:r>
            <a:r>
              <a:rPr lang="en-GB" altLang="en-US" sz="1800" dirty="0" smtClean="0"/>
              <a:t>sources </a:t>
            </a:r>
            <a:r>
              <a:rPr lang="en-GB" altLang="en-US" sz="1800" dirty="0" smtClean="0"/>
              <a:t>alike.</a:t>
            </a:r>
            <a:r>
              <a:rPr lang="en-GB" altLang="en-US" sz="1800" dirty="0" smtClean="0"/>
              <a:t/>
            </a:r>
            <a:br>
              <a:rPr lang="en-GB" altLang="en-US" sz="1800" dirty="0" smtClean="0"/>
            </a:br>
            <a:r>
              <a:rPr lang="en-GB" altLang="en-US" sz="1800" dirty="0" smtClean="0"/>
              <a:t> </a:t>
            </a:r>
            <a:br>
              <a:rPr lang="en-GB" altLang="en-US" sz="1800" dirty="0" smtClean="0"/>
            </a:br>
            <a:r>
              <a:rPr lang="en-GB" altLang="en-US" sz="1800" dirty="0" smtClean="0"/>
              <a:t>At higher beam powers it may become necessary to employ </a:t>
            </a:r>
            <a:r>
              <a:rPr lang="en-GB" altLang="en-US" sz="1800" b="1" dirty="0" smtClean="0"/>
              <a:t>flowing</a:t>
            </a:r>
            <a:r>
              <a:rPr lang="en-GB" altLang="en-US" sz="1800" dirty="0" smtClean="0"/>
              <a:t> </a:t>
            </a:r>
            <a:r>
              <a:rPr lang="en-GB" altLang="en-US" sz="1800" dirty="0" smtClean="0"/>
              <a:t> (powder and liquid metals) or </a:t>
            </a:r>
            <a:r>
              <a:rPr lang="en-GB" altLang="en-US" sz="1800" dirty="0" smtClean="0"/>
              <a:t>rotating targets  </a:t>
            </a:r>
            <a:r>
              <a:rPr lang="en-GB" altLang="en-US" sz="1800" dirty="0" smtClean="0"/>
              <a:t>and </a:t>
            </a:r>
            <a:r>
              <a:rPr lang="en-GB" altLang="en-US" sz="1800" dirty="0" smtClean="0"/>
              <a:t>that is why research in this area is required.</a:t>
            </a:r>
            <a:br>
              <a:rPr lang="en-GB" altLang="en-US" sz="1800" dirty="0" smtClean="0"/>
            </a:br>
            <a:r>
              <a:rPr lang="en-GB" altLang="en-US" sz="1800" dirty="0" smtClean="0"/>
              <a:t/>
            </a:r>
            <a:br>
              <a:rPr lang="en-GB" altLang="en-US" sz="1800" dirty="0" smtClean="0"/>
            </a:br>
            <a:r>
              <a:rPr lang="en-GB" altLang="en-US" sz="1800" b="1" dirty="0" smtClean="0"/>
              <a:t>Physics performance is a function of reliability </a:t>
            </a:r>
            <a:r>
              <a:rPr lang="en-GB" altLang="en-US" sz="1800" dirty="0" smtClean="0"/>
              <a:t>as well as optimum particle yield so the simplest target design possible is often the best choice. </a:t>
            </a:r>
            <a:br>
              <a:rPr lang="en-GB" altLang="en-US" sz="1800" dirty="0" smtClean="0"/>
            </a:br>
            <a:r>
              <a:rPr lang="en-GB" altLang="en-US" sz="1800" dirty="0" smtClean="0"/>
              <a:t/>
            </a:r>
            <a:br>
              <a:rPr lang="en-GB" altLang="en-US" sz="1800" dirty="0" smtClean="0"/>
            </a:br>
            <a:r>
              <a:rPr lang="en-GB" altLang="en-US" sz="1800" dirty="0" smtClean="0"/>
              <a:t/>
            </a:r>
            <a:br>
              <a:rPr lang="en-GB" altLang="en-US" sz="1800" dirty="0" smtClean="0"/>
            </a:br>
            <a:r>
              <a:rPr lang="en-GB" altLang="en-US" sz="1800" dirty="0" smtClean="0"/>
              <a:t/>
            </a:r>
            <a:br>
              <a:rPr lang="en-GB" altLang="en-US" sz="1800" dirty="0" smtClean="0"/>
            </a:br>
            <a:r>
              <a:rPr lang="en-GB" altLang="en-US" sz="1800" dirty="0" smtClean="0"/>
              <a:t/>
            </a:r>
            <a:br>
              <a:rPr lang="en-GB" altLang="en-US" sz="1800" dirty="0" smtClean="0"/>
            </a:br>
            <a:endParaRPr lang="en-GB" altLang="en-US" sz="1800" dirty="0" smtClean="0"/>
          </a:p>
        </p:txBody>
      </p:sp>
      <p:sp>
        <p:nvSpPr>
          <p:cNvPr id="19459" name="Rectangle 2"/>
          <p:cNvSpPr>
            <a:spLocks noChangeArrowheads="1"/>
          </p:cNvSpPr>
          <p:nvPr/>
        </p:nvSpPr>
        <p:spPr bwMode="auto">
          <a:xfrm>
            <a:off x="-36513" y="1196975"/>
            <a:ext cx="9144001" cy="457200"/>
          </a:xfrm>
          <a:prstGeom prst="rect">
            <a:avLst/>
          </a:prstGeom>
          <a:noFill/>
          <a:ln w="9525">
            <a:noFill/>
            <a:miter lim="800000"/>
            <a:headEnd/>
            <a:tailEnd/>
          </a:ln>
        </p:spPr>
        <p:txBody>
          <a:bodyPr wrap="none" anchor="ctr">
            <a:spAutoFit/>
          </a:bodyPr>
          <a:lstStyle/>
          <a:p>
            <a:endParaRPr lang="en-GB" altLang="en-US"/>
          </a:p>
        </p:txBody>
      </p:sp>
      <p:sp>
        <p:nvSpPr>
          <p:cNvPr id="19460" name="Rectangle 3"/>
          <p:cNvSpPr>
            <a:spLocks noChangeArrowheads="1"/>
          </p:cNvSpPr>
          <p:nvPr/>
        </p:nvSpPr>
        <p:spPr bwMode="auto">
          <a:xfrm>
            <a:off x="3131840" y="404664"/>
            <a:ext cx="1949573" cy="461665"/>
          </a:xfrm>
          <a:prstGeom prst="rect">
            <a:avLst/>
          </a:prstGeom>
          <a:noFill/>
          <a:ln w="9525">
            <a:noFill/>
            <a:miter lim="800000"/>
            <a:headEnd/>
            <a:tailEnd/>
          </a:ln>
        </p:spPr>
        <p:txBody>
          <a:bodyPr wrap="none">
            <a:spAutoFit/>
          </a:bodyPr>
          <a:lstStyle/>
          <a:p>
            <a:r>
              <a:rPr lang="en-GB" altLang="en-US" sz="2400" dirty="0"/>
              <a:t>Conclusions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80528" y="0"/>
            <a:ext cx="9144000" cy="836613"/>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2400" dirty="0" smtClean="0">
                <a:latin typeface="+mj-lt"/>
                <a:ea typeface="+mj-ea"/>
                <a:cs typeface="+mj-cs"/>
              </a:rPr>
              <a:t>Yield or Productivity?!</a:t>
            </a:r>
            <a:endParaRPr kumimoji="0" lang="en-GB" sz="2400" i="1" u="none" strike="noStrike" kern="1200" cap="none" spc="0" normalizeH="0" baseline="0" noProof="0" dirty="0">
              <a:ln>
                <a:noFill/>
              </a:ln>
              <a:solidFill>
                <a:schemeClr val="tx1"/>
              </a:solidFill>
              <a:effectLst/>
              <a:uLnTx/>
              <a:uFillTx/>
              <a:latin typeface="+mj-lt"/>
              <a:ea typeface="+mj-ea"/>
              <a:cs typeface="+mj-cs"/>
            </a:endParaRPr>
          </a:p>
        </p:txBody>
      </p:sp>
      <p:pic>
        <p:nvPicPr>
          <p:cNvPr id="54" name="Picture 9" descr="C:\Documents and Settings\wfq87624\Desktop\nufact\figures\dt.tif"/>
          <p:cNvPicPr>
            <a:picLocks noChangeAspect="1" noChangeArrowheads="1"/>
          </p:cNvPicPr>
          <p:nvPr/>
        </p:nvPicPr>
        <p:blipFill>
          <a:blip r:embed="rId2" cstate="print"/>
          <a:srcRect/>
          <a:stretch>
            <a:fillRect/>
          </a:stretch>
        </p:blipFill>
        <p:spPr bwMode="auto">
          <a:xfrm>
            <a:off x="3707904" y="3671166"/>
            <a:ext cx="5436096" cy="3186834"/>
          </a:xfrm>
          <a:prstGeom prst="rect">
            <a:avLst/>
          </a:prstGeom>
          <a:noFill/>
          <a:ln w="9525">
            <a:noFill/>
            <a:miter lim="800000"/>
            <a:headEnd/>
            <a:tailEnd/>
          </a:ln>
        </p:spPr>
      </p:pic>
      <p:pic>
        <p:nvPicPr>
          <p:cNvPr id="55" name="Picture 2"/>
          <p:cNvPicPr>
            <a:picLocks noChangeAspect="1" noChangeArrowheads="1"/>
          </p:cNvPicPr>
          <p:nvPr/>
        </p:nvPicPr>
        <p:blipFill>
          <a:blip r:embed="rId3" cstate="print"/>
          <a:srcRect/>
          <a:stretch>
            <a:fillRect/>
          </a:stretch>
        </p:blipFill>
        <p:spPr bwMode="auto">
          <a:xfrm>
            <a:off x="107504" y="404664"/>
            <a:ext cx="5076056" cy="3282201"/>
          </a:xfrm>
          <a:prstGeom prst="rect">
            <a:avLst/>
          </a:prstGeom>
          <a:noFill/>
          <a:ln w="9525">
            <a:noFill/>
            <a:miter lim="800000"/>
            <a:headEnd/>
            <a:tailEnd/>
          </a:ln>
        </p:spPr>
      </p:pic>
      <p:sp>
        <p:nvSpPr>
          <p:cNvPr id="57" name="Rectangle 10"/>
          <p:cNvSpPr>
            <a:spLocks noChangeArrowheads="1"/>
          </p:cNvSpPr>
          <p:nvPr/>
        </p:nvSpPr>
        <p:spPr bwMode="auto">
          <a:xfrm>
            <a:off x="683568" y="764704"/>
            <a:ext cx="876300" cy="369888"/>
          </a:xfrm>
          <a:prstGeom prst="rect">
            <a:avLst/>
          </a:prstGeom>
          <a:noFill/>
          <a:ln w="9525">
            <a:noFill/>
            <a:miter lim="800000"/>
            <a:headEnd/>
            <a:tailEnd/>
          </a:ln>
        </p:spPr>
        <p:txBody>
          <a:bodyPr wrap="none">
            <a:spAutoFit/>
          </a:bodyPr>
          <a:lstStyle/>
          <a:p>
            <a:r>
              <a:rPr lang="en-GB" altLang="en-US" dirty="0" err="1"/>
              <a:t>J.Back</a:t>
            </a:r>
            <a:endParaRPr lang="en-GB" altLang="en-US" dirty="0"/>
          </a:p>
        </p:txBody>
      </p:sp>
      <p:sp>
        <p:nvSpPr>
          <p:cNvPr id="59" name="Rectangle 7"/>
          <p:cNvSpPr>
            <a:spLocks noChangeArrowheads="1"/>
          </p:cNvSpPr>
          <p:nvPr/>
        </p:nvSpPr>
        <p:spPr bwMode="auto">
          <a:xfrm rot="10800000" flipV="1">
            <a:off x="5292080" y="2073521"/>
            <a:ext cx="3564062" cy="830997"/>
          </a:xfrm>
          <a:prstGeom prst="rect">
            <a:avLst/>
          </a:prstGeom>
          <a:noFill/>
          <a:ln w="9525">
            <a:noFill/>
            <a:miter lim="800000"/>
            <a:headEnd/>
            <a:tailEnd/>
          </a:ln>
        </p:spPr>
        <p:txBody>
          <a:bodyPr wrap="square">
            <a:spAutoFit/>
          </a:bodyPr>
          <a:lstStyle/>
          <a:p>
            <a:r>
              <a:rPr lang="en-GB" altLang="en-US" sz="1600" dirty="0" smtClean="0"/>
              <a:t>See NF yield in W with that in C (left) and see respective peak temperature jump (below)</a:t>
            </a:r>
            <a:endParaRPr lang="en-GB" altLang="en-US" sz="1600" dirty="0"/>
          </a:p>
        </p:txBody>
      </p:sp>
      <p:sp>
        <p:nvSpPr>
          <p:cNvPr id="7" name="TextBox 6"/>
          <p:cNvSpPr txBox="1"/>
          <p:nvPr/>
        </p:nvSpPr>
        <p:spPr>
          <a:xfrm>
            <a:off x="683568" y="4149080"/>
            <a:ext cx="3024336" cy="1944216"/>
          </a:xfrm>
          <a:prstGeom prst="rect">
            <a:avLst/>
          </a:prstGeom>
          <a:noFill/>
        </p:spPr>
        <p:txBody>
          <a:bodyPr wrap="square" rtlCol="0">
            <a:spAutoFit/>
          </a:bodyPr>
          <a:lstStyle/>
          <a:p>
            <a:r>
              <a:rPr lang="en-GB" dirty="0" smtClean="0"/>
              <a:t>Reliability </a:t>
            </a:r>
            <a:r>
              <a:rPr lang="en-GB" dirty="0" smtClean="0"/>
              <a:t>in engineering </a:t>
            </a:r>
            <a:endParaRPr lang="en-GB" dirty="0" smtClean="0"/>
          </a:p>
          <a:p>
            <a:endParaRPr lang="en-GB" dirty="0" smtClean="0"/>
          </a:p>
          <a:p>
            <a:r>
              <a:rPr lang="en-GB" dirty="0" err="1" smtClean="0"/>
              <a:t>R</a:t>
            </a:r>
            <a:r>
              <a:rPr lang="en-GB" sz="1100" dirty="0" err="1" smtClean="0"/>
              <a:t>f</a:t>
            </a:r>
            <a:r>
              <a:rPr lang="en-GB" dirty="0" smtClean="0"/>
              <a:t>= r</a:t>
            </a:r>
            <a:r>
              <a:rPr lang="en-GB" sz="1050" dirty="0" smtClean="0"/>
              <a:t>1</a:t>
            </a:r>
            <a:r>
              <a:rPr lang="en-GB" dirty="0" smtClean="0"/>
              <a:t>*r</a:t>
            </a:r>
            <a:r>
              <a:rPr lang="en-GB" sz="1050" dirty="0" smtClean="0"/>
              <a:t>2</a:t>
            </a:r>
            <a:r>
              <a:rPr lang="en-GB" dirty="0" smtClean="0"/>
              <a:t>*r</a:t>
            </a:r>
            <a:r>
              <a:rPr lang="en-GB" sz="1100" dirty="0" smtClean="0"/>
              <a:t>3</a:t>
            </a:r>
            <a:r>
              <a:rPr lang="en-GB" dirty="0" smtClean="0"/>
              <a:t>*...</a:t>
            </a:r>
            <a:r>
              <a:rPr lang="en-GB" dirty="0" err="1" smtClean="0"/>
              <a:t>r</a:t>
            </a:r>
            <a:r>
              <a:rPr lang="en-GB" sz="1100" dirty="0" err="1" smtClean="0"/>
              <a:t>n</a:t>
            </a:r>
            <a:endParaRPr lang="en-GB" sz="1100" dirty="0" smtClean="0"/>
          </a:p>
          <a:p>
            <a:endParaRPr lang="en-GB" sz="1100" dirty="0" smtClean="0"/>
          </a:p>
          <a:p>
            <a:r>
              <a:rPr lang="en-GB" dirty="0" smtClean="0"/>
              <a:t>Where </a:t>
            </a:r>
            <a:r>
              <a:rPr lang="en-GB" dirty="0" err="1" smtClean="0"/>
              <a:t>r</a:t>
            </a:r>
            <a:r>
              <a:rPr lang="en-GB" sz="1050" dirty="0" err="1" smtClean="0"/>
              <a:t>n</a:t>
            </a:r>
            <a:r>
              <a:rPr lang="en-GB" dirty="0" smtClean="0"/>
              <a:t>&lt;=1 is the reliability of a given component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95288" y="0"/>
            <a:ext cx="8229600" cy="1143000"/>
          </a:xfrm>
        </p:spPr>
        <p:txBody>
          <a:bodyPr/>
          <a:lstStyle/>
          <a:p>
            <a:r>
              <a:rPr lang="en-GB" altLang="en-US" sz="2800" dirty="0" smtClean="0"/>
              <a:t>Heat Removal and Thermal stresses</a:t>
            </a:r>
          </a:p>
        </p:txBody>
      </p:sp>
      <p:graphicFrame>
        <p:nvGraphicFramePr>
          <p:cNvPr id="4" name="Content Placeholder 3"/>
          <p:cNvGraphicFramePr>
            <a:graphicFrameLocks noGrp="1"/>
          </p:cNvGraphicFramePr>
          <p:nvPr>
            <p:ph idx="1"/>
          </p:nvPr>
        </p:nvGraphicFramePr>
        <p:xfrm>
          <a:off x="323528" y="1052736"/>
          <a:ext cx="7057155" cy="4321017"/>
        </p:xfrm>
        <a:graphic>
          <a:graphicData uri="http://schemas.openxmlformats.org/drawingml/2006/table">
            <a:tbl>
              <a:tblPr firstRow="1" bandRow="1">
                <a:tableStyleId>{5940675A-B579-460E-94D1-54222C63F5DA}</a:tableStyleId>
              </a:tblPr>
              <a:tblGrid>
                <a:gridCol w="1695552"/>
                <a:gridCol w="1787201"/>
                <a:gridCol w="1787201"/>
                <a:gridCol w="1787201"/>
              </a:tblGrid>
              <a:tr h="523132">
                <a:tc>
                  <a:txBody>
                    <a:bodyPr/>
                    <a:lstStyle/>
                    <a:p>
                      <a:pPr algn="ctr"/>
                      <a:r>
                        <a:rPr lang="en-GB" sz="1400" baseline="0" dirty="0" smtClean="0"/>
                        <a:t>Target</a:t>
                      </a:r>
                      <a:endParaRPr lang="en-GB" sz="1400" baseline="0" dirty="0"/>
                    </a:p>
                  </a:txBody>
                  <a:tcPr marL="91437" marR="91437" marT="45716" marB="45716"/>
                </a:tc>
                <a:tc>
                  <a:txBody>
                    <a:bodyPr/>
                    <a:lstStyle/>
                    <a:p>
                      <a:pPr algn="ctr"/>
                      <a:r>
                        <a:rPr lang="en-GB" sz="1400" baseline="0" dirty="0" smtClean="0"/>
                        <a:t>Power Deposited [kW]</a:t>
                      </a:r>
                      <a:endParaRPr lang="en-GB" sz="1400" baseline="0" dirty="0"/>
                    </a:p>
                  </a:txBody>
                  <a:tcPr marL="91437" marR="91437" marT="45716" marB="45716"/>
                </a:tc>
                <a:tc>
                  <a:txBody>
                    <a:bodyPr/>
                    <a:lstStyle/>
                    <a:p>
                      <a:pPr algn="ctr"/>
                      <a:r>
                        <a:rPr lang="en-GB" sz="1400" baseline="0" dirty="0" smtClean="0"/>
                        <a:t>Peak Temperature Jump [K]</a:t>
                      </a:r>
                      <a:endParaRPr lang="en-GB" sz="1400" baseline="0" dirty="0"/>
                    </a:p>
                  </a:txBody>
                  <a:tcPr marL="91437" marR="91437" marT="45716" marB="45716"/>
                </a:tc>
                <a:tc>
                  <a:txBody>
                    <a:bodyPr/>
                    <a:lstStyle/>
                    <a:p>
                      <a:pPr algn="ctr"/>
                      <a:r>
                        <a:rPr lang="en-GB" sz="1400" baseline="0" dirty="0" smtClean="0"/>
                        <a:t>Existing or proposed solution</a:t>
                      </a:r>
                      <a:endParaRPr lang="en-GB" sz="1400" baseline="0" dirty="0"/>
                    </a:p>
                  </a:txBody>
                  <a:tcPr marL="91437" marR="91437" marT="45716" marB="45716"/>
                </a:tc>
              </a:tr>
              <a:tr h="368066">
                <a:tc>
                  <a:txBody>
                    <a:bodyPr/>
                    <a:lstStyle/>
                    <a:p>
                      <a:pPr algn="ctr"/>
                      <a:r>
                        <a:rPr lang="en-GB" sz="1400" baseline="0" dirty="0" smtClean="0"/>
                        <a:t>Mu2e</a:t>
                      </a:r>
                      <a:endParaRPr lang="en-GB" sz="1400" baseline="0" dirty="0"/>
                    </a:p>
                  </a:txBody>
                  <a:tcPr marL="91437" marR="91437" marT="45716" marB="45716"/>
                </a:tc>
                <a:tc>
                  <a:txBody>
                    <a:bodyPr/>
                    <a:lstStyle/>
                    <a:p>
                      <a:pPr algn="ctr"/>
                      <a:r>
                        <a:rPr lang="en-GB" sz="1400" baseline="0" dirty="0" smtClean="0"/>
                        <a:t>2</a:t>
                      </a:r>
                      <a:endParaRPr lang="en-GB" sz="1400" baseline="0" dirty="0"/>
                    </a:p>
                  </a:txBody>
                  <a:tcPr marL="91437" marR="91437" marT="45716" marB="45716"/>
                </a:tc>
                <a:tc>
                  <a:txBody>
                    <a:bodyPr/>
                    <a:lstStyle/>
                    <a:p>
                      <a:pPr algn="ctr"/>
                      <a:r>
                        <a:rPr lang="en-GB" sz="1400" baseline="0" dirty="0" smtClean="0"/>
                        <a:t>0.0014</a:t>
                      </a:r>
                      <a:endParaRPr lang="en-GB" sz="1400" baseline="0" dirty="0"/>
                    </a:p>
                  </a:txBody>
                  <a:tcPr marL="91437" marR="91437" marT="45716" marB="45716"/>
                </a:tc>
                <a:tc rowSpan="2">
                  <a:txBody>
                    <a:bodyPr/>
                    <a:lstStyle/>
                    <a:p>
                      <a:pPr algn="ctr"/>
                      <a:endParaRPr lang="en-GB" sz="1400" baseline="0" dirty="0" smtClean="0"/>
                    </a:p>
                    <a:p>
                      <a:pPr algn="ctr"/>
                      <a:r>
                        <a:rPr lang="en-GB" sz="1400" baseline="0" dirty="0" smtClean="0"/>
                        <a:t>Peripherally cooled cylinder</a:t>
                      </a:r>
                      <a:endParaRPr lang="en-GB" sz="1400" baseline="0" dirty="0"/>
                    </a:p>
                  </a:txBody>
                  <a:tcPr marL="91437" marR="91437" marT="45716" marB="45716"/>
                </a:tc>
              </a:tr>
              <a:tr h="375332">
                <a:tc>
                  <a:txBody>
                    <a:bodyPr/>
                    <a:lstStyle/>
                    <a:p>
                      <a:pPr algn="ctr"/>
                      <a:r>
                        <a:rPr lang="en-GB" sz="1400" baseline="0" dirty="0" smtClean="0"/>
                        <a:t>T2K</a:t>
                      </a:r>
                      <a:endParaRPr lang="en-GB" sz="1400" baseline="0" dirty="0"/>
                    </a:p>
                  </a:txBody>
                  <a:tcPr marL="91437" marR="91437" marT="45716" marB="45716"/>
                </a:tc>
                <a:tc>
                  <a:txBody>
                    <a:bodyPr/>
                    <a:lstStyle/>
                    <a:p>
                      <a:pPr algn="ctr"/>
                      <a:r>
                        <a:rPr lang="en-GB" sz="1400" baseline="0" dirty="0" smtClean="0"/>
                        <a:t>15</a:t>
                      </a:r>
                      <a:endParaRPr lang="en-GB" sz="1400" baseline="0" dirty="0"/>
                    </a:p>
                  </a:txBody>
                  <a:tcPr marL="91437" marR="91437" marT="45716" marB="45716"/>
                </a:tc>
                <a:tc>
                  <a:txBody>
                    <a:bodyPr/>
                    <a:lstStyle/>
                    <a:p>
                      <a:pPr algn="ctr"/>
                      <a:r>
                        <a:rPr lang="en-GB" sz="1400" baseline="0" dirty="0" smtClean="0"/>
                        <a:t>100</a:t>
                      </a:r>
                      <a:endParaRPr lang="en-GB" sz="1400" baseline="0" dirty="0"/>
                    </a:p>
                  </a:txBody>
                  <a:tcPr marL="91437" marR="91437" marT="45716" marB="45716"/>
                </a:tc>
                <a:tc vMerge="1">
                  <a:txBody>
                    <a:bodyPr/>
                    <a:lstStyle/>
                    <a:p>
                      <a:pPr algn="ctr"/>
                      <a:endParaRPr lang="en-GB" sz="1600" dirty="0"/>
                    </a:p>
                  </a:txBody>
                  <a:tcPr/>
                </a:tc>
              </a:tr>
              <a:tr h="368066">
                <a:tc>
                  <a:txBody>
                    <a:bodyPr/>
                    <a:lstStyle/>
                    <a:p>
                      <a:pPr algn="ctr"/>
                      <a:r>
                        <a:rPr lang="en-GB" sz="1400" baseline="0" dirty="0" err="1" smtClean="0"/>
                        <a:t>Numi</a:t>
                      </a:r>
                      <a:endParaRPr lang="en-GB" sz="1400" baseline="0" dirty="0"/>
                    </a:p>
                  </a:txBody>
                  <a:tcPr marL="91437" marR="91437" marT="45716" marB="45716"/>
                </a:tc>
                <a:tc>
                  <a:txBody>
                    <a:bodyPr/>
                    <a:lstStyle/>
                    <a:p>
                      <a:pPr algn="ctr"/>
                      <a:r>
                        <a:rPr lang="en-GB" sz="1400" baseline="0" dirty="0" smtClean="0"/>
                        <a:t>4</a:t>
                      </a:r>
                      <a:endParaRPr lang="en-GB" sz="1400" baseline="0" dirty="0"/>
                    </a:p>
                  </a:txBody>
                  <a:tcPr marL="91437" marR="91437" marT="45716" marB="45716"/>
                </a:tc>
                <a:tc>
                  <a:txBody>
                    <a:bodyPr/>
                    <a:lstStyle/>
                    <a:p>
                      <a:pPr algn="ctr"/>
                      <a:r>
                        <a:rPr lang="en-GB" sz="1400" baseline="0" dirty="0" smtClean="0"/>
                        <a:t>364</a:t>
                      </a:r>
                      <a:endParaRPr lang="en-GB" sz="1400" baseline="0" dirty="0"/>
                    </a:p>
                  </a:txBody>
                  <a:tcPr marL="91437" marR="91437" marT="45716" marB="45716"/>
                </a:tc>
                <a:tc rowSpan="3">
                  <a:txBody>
                    <a:bodyPr/>
                    <a:lstStyle/>
                    <a:p>
                      <a:pPr algn="ctr"/>
                      <a:endParaRPr lang="en-GB" sz="1400" baseline="0" dirty="0" smtClean="0"/>
                    </a:p>
                    <a:p>
                      <a:pPr algn="ctr"/>
                      <a:r>
                        <a:rPr lang="en-GB" sz="1400" baseline="0" dirty="0" smtClean="0"/>
                        <a:t>Peripherally cooled segmented</a:t>
                      </a:r>
                      <a:endParaRPr lang="en-GB" sz="1400" baseline="0" dirty="0"/>
                    </a:p>
                  </a:txBody>
                  <a:tcPr marL="91437" marR="91437" marT="45716" marB="45716"/>
                </a:tc>
              </a:tr>
              <a:tr h="371700">
                <a:tc>
                  <a:txBody>
                    <a:bodyPr/>
                    <a:lstStyle/>
                    <a:p>
                      <a:pPr algn="ctr"/>
                      <a:r>
                        <a:rPr lang="en-GB" sz="1400" baseline="0" dirty="0" smtClean="0"/>
                        <a:t>Nova</a:t>
                      </a:r>
                      <a:endParaRPr lang="en-GB" sz="1400" baseline="0" dirty="0"/>
                    </a:p>
                  </a:txBody>
                  <a:tcPr marL="91437" marR="91437" marT="45716" marB="45716"/>
                </a:tc>
                <a:tc>
                  <a:txBody>
                    <a:bodyPr/>
                    <a:lstStyle/>
                    <a:p>
                      <a:pPr algn="ctr"/>
                      <a:r>
                        <a:rPr lang="en-GB" sz="1400" baseline="0" dirty="0" smtClean="0"/>
                        <a:t>8</a:t>
                      </a:r>
                      <a:endParaRPr lang="en-GB" sz="1400" baseline="0" dirty="0"/>
                    </a:p>
                  </a:txBody>
                  <a:tcPr marL="91437" marR="91437" marT="45716" marB="45716"/>
                </a:tc>
                <a:tc>
                  <a:txBody>
                    <a:bodyPr/>
                    <a:lstStyle/>
                    <a:p>
                      <a:pPr algn="ctr"/>
                      <a:r>
                        <a:rPr lang="en-GB" sz="1400" baseline="0" dirty="0" smtClean="0"/>
                        <a:t>253</a:t>
                      </a:r>
                      <a:endParaRPr lang="en-GB" sz="1400" baseline="0" dirty="0"/>
                    </a:p>
                  </a:txBody>
                  <a:tcPr marL="91437" marR="91437" marT="45716" marB="45716"/>
                </a:tc>
                <a:tc vMerge="1">
                  <a:txBody>
                    <a:bodyPr/>
                    <a:lstStyle/>
                    <a:p>
                      <a:pPr algn="ctr"/>
                      <a:endParaRPr lang="en-GB" sz="1600" dirty="0"/>
                    </a:p>
                  </a:txBody>
                  <a:tcPr/>
                </a:tc>
              </a:tr>
              <a:tr h="303906">
                <a:tc>
                  <a:txBody>
                    <a:bodyPr/>
                    <a:lstStyle/>
                    <a:p>
                      <a:pPr algn="ctr"/>
                      <a:r>
                        <a:rPr lang="en-GB" sz="1400" baseline="0" dirty="0" smtClean="0"/>
                        <a:t>LBNE</a:t>
                      </a:r>
                      <a:endParaRPr lang="en-GB" sz="1400" baseline="0" dirty="0"/>
                    </a:p>
                  </a:txBody>
                  <a:tcPr marL="91437" marR="91437" marT="45716" marB="45716"/>
                </a:tc>
                <a:tc>
                  <a:txBody>
                    <a:bodyPr/>
                    <a:lstStyle/>
                    <a:p>
                      <a:pPr algn="ctr"/>
                      <a:r>
                        <a:rPr lang="en-GB" sz="1400" baseline="0" dirty="0" smtClean="0"/>
                        <a:t>23</a:t>
                      </a:r>
                      <a:endParaRPr lang="en-GB" sz="1400" baseline="0" dirty="0"/>
                    </a:p>
                  </a:txBody>
                  <a:tcPr marL="91437" marR="91437" marT="45716" marB="45716"/>
                </a:tc>
                <a:tc>
                  <a:txBody>
                    <a:bodyPr/>
                    <a:lstStyle/>
                    <a:p>
                      <a:pPr algn="ctr"/>
                      <a:r>
                        <a:rPr lang="en-GB" sz="1400" baseline="0" dirty="0" smtClean="0"/>
                        <a:t>75+</a:t>
                      </a:r>
                      <a:endParaRPr lang="en-GB" sz="1400" baseline="0" dirty="0"/>
                    </a:p>
                  </a:txBody>
                  <a:tcPr marL="91437" marR="91437" marT="45716" marB="45716"/>
                </a:tc>
                <a:tc vMerge="1">
                  <a:txBody>
                    <a:bodyPr/>
                    <a:lstStyle/>
                    <a:p>
                      <a:pPr algn="ctr"/>
                      <a:endParaRPr lang="en-GB" sz="1600" baseline="0" dirty="0" smtClean="0"/>
                    </a:p>
                  </a:txBody>
                  <a:tcPr/>
                </a:tc>
              </a:tr>
              <a:tr h="329230">
                <a:tc>
                  <a:txBody>
                    <a:bodyPr/>
                    <a:lstStyle/>
                    <a:p>
                      <a:pPr algn="ctr"/>
                      <a:r>
                        <a:rPr lang="en-GB" sz="1400" baseline="0" dirty="0" smtClean="0"/>
                        <a:t>ISIS</a:t>
                      </a:r>
                      <a:endParaRPr lang="en-GB" sz="1400" baseline="0" dirty="0"/>
                    </a:p>
                  </a:txBody>
                  <a:tcPr marL="91437" marR="91437" marT="45716" marB="45716"/>
                </a:tc>
                <a:tc>
                  <a:txBody>
                    <a:bodyPr/>
                    <a:lstStyle/>
                    <a:p>
                      <a:pPr algn="ctr"/>
                      <a:r>
                        <a:rPr lang="en-GB" sz="1400" baseline="0" dirty="0" smtClean="0"/>
                        <a:t>100</a:t>
                      </a:r>
                      <a:endParaRPr lang="en-GB" sz="1400" baseline="0" dirty="0"/>
                    </a:p>
                  </a:txBody>
                  <a:tcPr marL="91437" marR="91437" marT="45716" marB="45716"/>
                </a:tc>
                <a:tc>
                  <a:txBody>
                    <a:bodyPr/>
                    <a:lstStyle/>
                    <a:p>
                      <a:pPr algn="ctr"/>
                      <a:r>
                        <a:rPr lang="en-GB" sz="1400" baseline="0" dirty="0" smtClean="0"/>
                        <a:t>3.8</a:t>
                      </a:r>
                      <a:endParaRPr lang="en-GB" sz="1400" baseline="0" dirty="0"/>
                    </a:p>
                  </a:txBody>
                  <a:tcPr marL="91437" marR="91437" marT="45716" marB="45716"/>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aseline="0" dirty="0" smtClean="0"/>
                        <a:t>Segmented with cooling through core</a:t>
                      </a:r>
                    </a:p>
                    <a:p>
                      <a:pPr algn="ctr"/>
                      <a:endParaRPr lang="en-GB" sz="1400" baseline="0" dirty="0"/>
                    </a:p>
                  </a:txBody>
                  <a:tcPr marL="91437" marR="91437" marT="45716" marB="45716"/>
                </a:tc>
              </a:tr>
              <a:tr h="414168">
                <a:tc>
                  <a:txBody>
                    <a:bodyPr/>
                    <a:lstStyle/>
                    <a:p>
                      <a:pPr algn="ctr"/>
                      <a:r>
                        <a:rPr lang="en-GB" sz="1400" baseline="0" dirty="0" err="1" smtClean="0"/>
                        <a:t>EuroNu</a:t>
                      </a:r>
                      <a:endParaRPr lang="en-GB" sz="1400" baseline="0" dirty="0"/>
                    </a:p>
                  </a:txBody>
                  <a:tcPr marL="91437" marR="91437" marT="45716" marB="45716"/>
                </a:tc>
                <a:tc>
                  <a:txBody>
                    <a:bodyPr/>
                    <a:lstStyle/>
                    <a:p>
                      <a:pPr algn="ctr"/>
                      <a:r>
                        <a:rPr lang="en-GB" sz="1400" baseline="0" dirty="0" smtClean="0"/>
                        <a:t>200</a:t>
                      </a:r>
                      <a:endParaRPr lang="en-GB" sz="1400" baseline="0" dirty="0"/>
                    </a:p>
                  </a:txBody>
                  <a:tcPr marL="91437" marR="91437" marT="45716" marB="45716"/>
                </a:tc>
                <a:tc>
                  <a:txBody>
                    <a:bodyPr/>
                    <a:lstStyle/>
                    <a:p>
                      <a:pPr algn="ctr"/>
                      <a:r>
                        <a:rPr lang="en-GB" sz="1400" baseline="0" dirty="0" smtClean="0"/>
                        <a:t>62</a:t>
                      </a:r>
                      <a:endParaRPr lang="en-GB" sz="1400" baseline="0" dirty="0"/>
                    </a:p>
                  </a:txBody>
                  <a:tcPr marL="91437" marR="91437" marT="45716" marB="45716"/>
                </a:tc>
                <a:tc vMerge="1">
                  <a:txBody>
                    <a:bodyPr/>
                    <a:lstStyle/>
                    <a:p>
                      <a:pPr algn="ctr"/>
                      <a:endParaRPr lang="en-GB" sz="1600" dirty="0"/>
                    </a:p>
                  </a:txBody>
                  <a:tcPr/>
                </a:tc>
              </a:tr>
              <a:tr h="523132">
                <a:tc>
                  <a:txBody>
                    <a:bodyPr/>
                    <a:lstStyle/>
                    <a:p>
                      <a:pPr algn="ctr"/>
                      <a:r>
                        <a:rPr lang="en-GB" sz="1400" baseline="0" dirty="0" smtClean="0"/>
                        <a:t>Neutrino Factory</a:t>
                      </a:r>
                      <a:endParaRPr lang="en-GB" sz="1400" baseline="0" dirty="0"/>
                    </a:p>
                  </a:txBody>
                  <a:tcPr marL="91437" marR="91437" marT="45716" marB="45716"/>
                </a:tc>
                <a:tc>
                  <a:txBody>
                    <a:bodyPr/>
                    <a:lstStyle/>
                    <a:p>
                      <a:pPr algn="ctr"/>
                      <a:r>
                        <a:rPr lang="en-GB" sz="1400" baseline="0" dirty="0" smtClean="0"/>
                        <a:t>500</a:t>
                      </a:r>
                      <a:endParaRPr lang="en-GB" sz="1400" baseline="0" dirty="0"/>
                    </a:p>
                  </a:txBody>
                  <a:tcPr marL="91437" marR="91437" marT="45716" marB="45716"/>
                </a:tc>
                <a:tc>
                  <a:txBody>
                    <a:bodyPr/>
                    <a:lstStyle/>
                    <a:p>
                      <a:pPr algn="ctr"/>
                      <a:r>
                        <a:rPr lang="en-GB" sz="1400" baseline="0" dirty="0" smtClean="0"/>
                        <a:t>1000?</a:t>
                      </a:r>
                      <a:endParaRPr lang="en-GB" sz="1400" baseline="0" dirty="0"/>
                    </a:p>
                  </a:txBody>
                  <a:tcPr marL="91437" marR="91437" marT="45716" marB="45716"/>
                </a:tc>
                <a:tc>
                  <a:txBody>
                    <a:bodyPr/>
                    <a:lstStyle/>
                    <a:p>
                      <a:pPr algn="ctr"/>
                      <a:r>
                        <a:rPr lang="en-GB" sz="1400" baseline="0" dirty="0" smtClean="0"/>
                        <a:t>Flowing or rotating target</a:t>
                      </a:r>
                      <a:endParaRPr lang="en-GB" sz="1400" baseline="0" dirty="0"/>
                    </a:p>
                  </a:txBody>
                  <a:tcPr marL="91437" marR="91437" marT="45716" marB="45716"/>
                </a:tc>
              </a:tr>
              <a:tr h="743399">
                <a:tc>
                  <a:txBody>
                    <a:bodyPr/>
                    <a:lstStyle/>
                    <a:p>
                      <a:pPr algn="ctr"/>
                      <a:r>
                        <a:rPr lang="en-GB" sz="1400" baseline="0" dirty="0" smtClean="0"/>
                        <a:t>ESS</a:t>
                      </a:r>
                      <a:endParaRPr lang="en-GB" sz="1400" baseline="0" dirty="0"/>
                    </a:p>
                  </a:txBody>
                  <a:tcPr marL="91437" marR="91437" marT="45716" marB="45716"/>
                </a:tc>
                <a:tc>
                  <a:txBody>
                    <a:bodyPr/>
                    <a:lstStyle/>
                    <a:p>
                      <a:pPr algn="ctr"/>
                      <a:r>
                        <a:rPr lang="en-GB" sz="1400" baseline="0" dirty="0" smtClean="0"/>
                        <a:t>3000</a:t>
                      </a:r>
                      <a:endParaRPr lang="en-GB" sz="1400" baseline="0" dirty="0"/>
                    </a:p>
                  </a:txBody>
                  <a:tcPr marL="91437" marR="91437" marT="45716" marB="45716"/>
                </a:tc>
                <a:tc>
                  <a:txBody>
                    <a:bodyPr/>
                    <a:lstStyle/>
                    <a:p>
                      <a:pPr algn="ctr"/>
                      <a:r>
                        <a:rPr lang="en-GB" sz="1400" baseline="0" dirty="0" smtClean="0"/>
                        <a:t>100</a:t>
                      </a:r>
                      <a:endParaRPr lang="en-GB" sz="1400" baseline="0" dirty="0"/>
                    </a:p>
                  </a:txBody>
                  <a:tcPr marL="91437" marR="91437" marT="45716" marB="45716"/>
                </a:tc>
                <a:tc>
                  <a:txBody>
                    <a:bodyPr/>
                    <a:lstStyle/>
                    <a:p>
                      <a:pPr algn="ctr"/>
                      <a:r>
                        <a:rPr lang="en-GB" sz="1400" baseline="0" dirty="0" smtClean="0"/>
                        <a:t>Rotating target with cooling through core of target</a:t>
                      </a:r>
                      <a:endParaRPr lang="en-GB" sz="1400" baseline="0" dirty="0"/>
                    </a:p>
                  </a:txBody>
                  <a:tcPr marL="91437" marR="91437" marT="45716" marB="45716"/>
                </a:tc>
              </a:tr>
            </a:tbl>
          </a:graphicData>
        </a:graphic>
      </p:graphicFrame>
      <p:sp>
        <p:nvSpPr>
          <p:cNvPr id="5" name="Down Arrow 4"/>
          <p:cNvSpPr/>
          <p:nvPr/>
        </p:nvSpPr>
        <p:spPr>
          <a:xfrm>
            <a:off x="7740352" y="1556792"/>
            <a:ext cx="1008112" cy="367240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rot="16200000">
            <a:off x="7240942" y="3048925"/>
            <a:ext cx="1944216" cy="400110"/>
          </a:xfrm>
          <a:prstGeom prst="rect">
            <a:avLst/>
          </a:prstGeom>
          <a:noFill/>
        </p:spPr>
        <p:txBody>
          <a:bodyPr wrap="square" rtlCol="0">
            <a:spAutoFit/>
          </a:bodyPr>
          <a:lstStyle/>
          <a:p>
            <a:r>
              <a:rPr lang="en-GB" sz="2000" dirty="0" smtClean="0"/>
              <a:t>segmentation</a:t>
            </a:r>
            <a:endParaRPr lang="en-GB" sz="2000" dirty="0"/>
          </a:p>
        </p:txBody>
      </p:sp>
      <p:sp>
        <p:nvSpPr>
          <p:cNvPr id="7" name="TextBox 6"/>
          <p:cNvSpPr txBox="1"/>
          <p:nvPr/>
        </p:nvSpPr>
        <p:spPr>
          <a:xfrm>
            <a:off x="467544" y="5589240"/>
            <a:ext cx="1368152" cy="369332"/>
          </a:xfrm>
          <a:prstGeom prst="rect">
            <a:avLst/>
          </a:prstGeom>
          <a:noFill/>
        </p:spPr>
        <p:txBody>
          <a:bodyPr wrap="square" rtlCol="0">
            <a:spAutoFit/>
          </a:bodyPr>
          <a:lstStyle/>
          <a:p>
            <a:r>
              <a:rPr lang="en-GB" dirty="0" smtClean="0"/>
              <a:t>T. </a:t>
            </a:r>
            <a:r>
              <a:rPr lang="en-GB" dirty="0" err="1" smtClean="0"/>
              <a:t>Davenne</a:t>
            </a:r>
            <a:endParaRPr lang="en-GB" dirty="0"/>
          </a:p>
        </p:txBody>
      </p:sp>
      <p:sp>
        <p:nvSpPr>
          <p:cNvPr id="8" name="TextBox 7"/>
          <p:cNvSpPr txBox="1"/>
          <p:nvPr/>
        </p:nvSpPr>
        <p:spPr>
          <a:xfrm>
            <a:off x="2771800" y="5517232"/>
            <a:ext cx="5832648" cy="923330"/>
          </a:xfrm>
          <a:prstGeom prst="rect">
            <a:avLst/>
          </a:prstGeom>
          <a:noFill/>
        </p:spPr>
        <p:txBody>
          <a:bodyPr wrap="square" rtlCol="0">
            <a:spAutoFit/>
          </a:bodyPr>
          <a:lstStyle/>
          <a:p>
            <a:r>
              <a:rPr lang="en-GB" b="1" dirty="0" smtClean="0"/>
              <a:t>Segmentation is a powerful tool to improve cooling and reduce stresses although there’s no such thing as a free ride..</a:t>
            </a:r>
            <a:endParaRPr lang="en-GB" b="1" dirty="0"/>
          </a:p>
        </p:txBody>
      </p:sp>
      <p:sp>
        <p:nvSpPr>
          <p:cNvPr id="9" name="Oval 8"/>
          <p:cNvSpPr/>
          <p:nvPr/>
        </p:nvSpPr>
        <p:spPr>
          <a:xfrm>
            <a:off x="2195736" y="980728"/>
            <a:ext cx="151216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23928" y="980728"/>
            <a:ext cx="1512168" cy="576064"/>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6"/>
          <p:cNvPicPr>
            <a:picLocks noChangeAspect="1" noChangeArrowheads="1"/>
          </p:cNvPicPr>
          <p:nvPr/>
        </p:nvPicPr>
        <p:blipFill>
          <a:blip r:embed="rId2" cstate="print"/>
          <a:srcRect/>
          <a:stretch>
            <a:fillRect/>
          </a:stretch>
        </p:blipFill>
        <p:spPr bwMode="auto">
          <a:xfrm>
            <a:off x="611560" y="836712"/>
            <a:ext cx="8008937" cy="5545137"/>
          </a:xfrm>
          <a:prstGeom prst="rect">
            <a:avLst/>
          </a:prstGeom>
          <a:noFill/>
          <a:ln w="9525">
            <a:noFill/>
            <a:miter lim="800000"/>
            <a:headEnd/>
            <a:tailEnd/>
          </a:ln>
        </p:spPr>
      </p:pic>
      <p:sp>
        <p:nvSpPr>
          <p:cNvPr id="14339" name="Title 1"/>
          <p:cNvSpPr>
            <a:spLocks noGrp="1"/>
          </p:cNvSpPr>
          <p:nvPr>
            <p:ph type="title"/>
          </p:nvPr>
        </p:nvSpPr>
        <p:spPr>
          <a:xfrm>
            <a:off x="755650" y="0"/>
            <a:ext cx="7570788" cy="777875"/>
          </a:xfrm>
        </p:spPr>
        <p:txBody>
          <a:bodyPr/>
          <a:lstStyle/>
          <a:p>
            <a:pPr eaLnBrk="1" hangingPunct="1"/>
            <a:r>
              <a:rPr lang="en-GB" altLang="en-US" sz="2800" dirty="0" smtClean="0"/>
              <a:t>Heat Removal and Thermal Stress Summary </a:t>
            </a:r>
          </a:p>
        </p:txBody>
      </p:sp>
      <p:grpSp>
        <p:nvGrpSpPr>
          <p:cNvPr id="2" name="Group 17"/>
          <p:cNvGrpSpPr>
            <a:grpSpLocks/>
          </p:cNvGrpSpPr>
          <p:nvPr/>
        </p:nvGrpSpPr>
        <p:grpSpPr bwMode="auto">
          <a:xfrm>
            <a:off x="1468438" y="4365625"/>
            <a:ext cx="1374775" cy="1300163"/>
            <a:chOff x="1468582" y="4365104"/>
            <a:chExt cx="1375226" cy="1301405"/>
          </a:xfrm>
        </p:grpSpPr>
        <p:sp>
          <p:nvSpPr>
            <p:cNvPr id="10" name="Freeform 9"/>
            <p:cNvSpPr/>
            <p:nvPr/>
          </p:nvSpPr>
          <p:spPr>
            <a:xfrm>
              <a:off x="1468582" y="4365104"/>
              <a:ext cx="1375226" cy="1301405"/>
            </a:xfrm>
            <a:custGeom>
              <a:avLst/>
              <a:gdLst>
                <a:gd name="connsiteX0" fmla="*/ 0 w 1343891"/>
                <a:gd name="connsiteY0" fmla="*/ 1149927 h 1149927"/>
                <a:gd name="connsiteX1" fmla="*/ 1343891 w 1343891"/>
                <a:gd name="connsiteY1" fmla="*/ 1149927 h 1149927"/>
                <a:gd name="connsiteX2" fmla="*/ 1343891 w 1343891"/>
                <a:gd name="connsiteY2" fmla="*/ 568036 h 1149927"/>
                <a:gd name="connsiteX3" fmla="*/ 0 w 1343891"/>
                <a:gd name="connsiteY3" fmla="*/ 0 h 1149927"/>
                <a:gd name="connsiteX4" fmla="*/ 0 w 1343891"/>
                <a:gd name="connsiteY4" fmla="*/ 1149927 h 1149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891" h="1149927">
                  <a:moveTo>
                    <a:pt x="0" y="1149927"/>
                  </a:moveTo>
                  <a:lnTo>
                    <a:pt x="1343891" y="1149927"/>
                  </a:lnTo>
                  <a:lnTo>
                    <a:pt x="1343891" y="568036"/>
                  </a:lnTo>
                  <a:lnTo>
                    <a:pt x="0" y="0"/>
                  </a:lnTo>
                  <a:lnTo>
                    <a:pt x="0" y="1149927"/>
                  </a:lnTo>
                  <a:close/>
                </a:path>
              </a:pathLst>
            </a:custGeom>
            <a:solidFill>
              <a:srgbClr val="66FF3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50" name="TextBox 12"/>
            <p:cNvSpPr txBox="1">
              <a:spLocks noChangeArrowheads="1"/>
            </p:cNvSpPr>
            <p:nvPr/>
          </p:nvSpPr>
          <p:spPr bwMode="auto">
            <a:xfrm>
              <a:off x="1547664" y="4941168"/>
              <a:ext cx="1152128" cy="646331"/>
            </a:xfrm>
            <a:prstGeom prst="rect">
              <a:avLst/>
            </a:prstGeom>
            <a:noFill/>
            <a:ln w="9525">
              <a:noFill/>
              <a:miter lim="800000"/>
              <a:headEnd/>
              <a:tailEnd/>
            </a:ln>
          </p:spPr>
          <p:txBody>
            <a:bodyPr>
              <a:spAutoFit/>
            </a:bodyPr>
            <a:lstStyle/>
            <a:p>
              <a:r>
                <a:rPr lang="en-GB" altLang="en-US" sz="1200">
                  <a:solidFill>
                    <a:srgbClr val="00B050"/>
                  </a:solidFill>
                </a:rPr>
                <a:t>Peripherally cooled monolith</a:t>
              </a:r>
            </a:p>
          </p:txBody>
        </p:sp>
      </p:grpSp>
      <p:grpSp>
        <p:nvGrpSpPr>
          <p:cNvPr id="3" name="Group 15"/>
          <p:cNvGrpSpPr>
            <a:grpSpLocks/>
          </p:cNvGrpSpPr>
          <p:nvPr/>
        </p:nvGrpSpPr>
        <p:grpSpPr bwMode="auto">
          <a:xfrm>
            <a:off x="1468438" y="996950"/>
            <a:ext cx="4143375" cy="4683125"/>
            <a:chOff x="1468582" y="997527"/>
            <a:chExt cx="4142509" cy="4682837"/>
          </a:xfrm>
        </p:grpSpPr>
        <p:sp>
          <p:nvSpPr>
            <p:cNvPr id="12" name="Freeform 11"/>
            <p:cNvSpPr/>
            <p:nvPr/>
          </p:nvSpPr>
          <p:spPr>
            <a:xfrm>
              <a:off x="1468582" y="997527"/>
              <a:ext cx="4142509" cy="4682837"/>
            </a:xfrm>
            <a:custGeom>
              <a:avLst/>
              <a:gdLst>
                <a:gd name="connsiteX0" fmla="*/ 3311236 w 4142509"/>
                <a:gd name="connsiteY0" fmla="*/ 4682837 h 4682837"/>
                <a:gd name="connsiteX1" fmla="*/ 0 w 4142509"/>
                <a:gd name="connsiteY1" fmla="*/ 1773382 h 4682837"/>
                <a:gd name="connsiteX2" fmla="*/ 13854 w 4142509"/>
                <a:gd name="connsiteY2" fmla="*/ 0 h 4682837"/>
                <a:gd name="connsiteX3" fmla="*/ 4142509 w 4142509"/>
                <a:gd name="connsiteY3" fmla="*/ 0 h 4682837"/>
                <a:gd name="connsiteX4" fmla="*/ 4142509 w 4142509"/>
                <a:gd name="connsiteY4" fmla="*/ 4682837 h 4682837"/>
                <a:gd name="connsiteX5" fmla="*/ 3311236 w 4142509"/>
                <a:gd name="connsiteY5" fmla="*/ 4682837 h 46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2509" h="4682837">
                  <a:moveTo>
                    <a:pt x="3311236" y="4682837"/>
                  </a:moveTo>
                  <a:lnTo>
                    <a:pt x="0" y="1773382"/>
                  </a:lnTo>
                  <a:lnTo>
                    <a:pt x="13854" y="0"/>
                  </a:lnTo>
                  <a:lnTo>
                    <a:pt x="4142509" y="0"/>
                  </a:lnTo>
                  <a:lnTo>
                    <a:pt x="4142509" y="4682837"/>
                  </a:lnTo>
                  <a:lnTo>
                    <a:pt x="3311236" y="4682837"/>
                  </a:lnTo>
                  <a:close/>
                </a:path>
              </a:pathLst>
            </a:custGeom>
            <a:solidFill>
              <a:srgbClr val="F8451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48" name="TextBox 14"/>
            <p:cNvSpPr txBox="1">
              <a:spLocks noChangeArrowheads="1"/>
            </p:cNvSpPr>
            <p:nvPr/>
          </p:nvSpPr>
          <p:spPr bwMode="auto">
            <a:xfrm>
              <a:off x="3203848" y="2566645"/>
              <a:ext cx="1152128" cy="646331"/>
            </a:xfrm>
            <a:prstGeom prst="rect">
              <a:avLst/>
            </a:prstGeom>
            <a:noFill/>
            <a:ln w="9525">
              <a:noFill/>
              <a:miter lim="800000"/>
              <a:headEnd/>
              <a:tailEnd/>
            </a:ln>
          </p:spPr>
          <p:txBody>
            <a:bodyPr>
              <a:spAutoFit/>
            </a:bodyPr>
            <a:lstStyle/>
            <a:p>
              <a:r>
                <a:rPr lang="en-GB" altLang="en-US" sz="1200">
                  <a:solidFill>
                    <a:srgbClr val="FF0000"/>
                  </a:solidFill>
                </a:rPr>
                <a:t>Flowing or rotating targets</a:t>
              </a:r>
            </a:p>
          </p:txBody>
        </p:sp>
      </p:grpSp>
      <p:grpSp>
        <p:nvGrpSpPr>
          <p:cNvPr id="4" name="Group 20"/>
          <p:cNvGrpSpPr>
            <a:grpSpLocks/>
          </p:cNvGrpSpPr>
          <p:nvPr/>
        </p:nvGrpSpPr>
        <p:grpSpPr bwMode="auto">
          <a:xfrm>
            <a:off x="1468438" y="2349500"/>
            <a:ext cx="3463925" cy="3344863"/>
            <a:chOff x="1468582" y="2348880"/>
            <a:chExt cx="3463458" cy="3345338"/>
          </a:xfrm>
        </p:grpSpPr>
        <p:grpSp>
          <p:nvGrpSpPr>
            <p:cNvPr id="5" name="Group 16"/>
            <p:cNvGrpSpPr>
              <a:grpSpLocks/>
            </p:cNvGrpSpPr>
            <p:nvPr/>
          </p:nvGrpSpPr>
          <p:grpSpPr bwMode="auto">
            <a:xfrm>
              <a:off x="1468582" y="2348880"/>
              <a:ext cx="3463458" cy="3345338"/>
              <a:chOff x="1468582" y="2348880"/>
              <a:chExt cx="3463458" cy="3345338"/>
            </a:xfrm>
          </p:grpSpPr>
          <p:sp>
            <p:nvSpPr>
              <p:cNvPr id="11" name="Freeform 10"/>
              <p:cNvSpPr/>
              <p:nvPr/>
            </p:nvSpPr>
            <p:spPr>
              <a:xfrm>
                <a:off x="1468582" y="2348880"/>
                <a:ext cx="3463458" cy="3345338"/>
              </a:xfrm>
              <a:custGeom>
                <a:avLst/>
                <a:gdLst>
                  <a:gd name="connsiteX0" fmla="*/ 1343891 w 3311236"/>
                  <a:gd name="connsiteY0" fmla="*/ 2881745 h 2881745"/>
                  <a:gd name="connsiteX1" fmla="*/ 1330036 w 3311236"/>
                  <a:gd name="connsiteY1" fmla="*/ 2272145 h 2881745"/>
                  <a:gd name="connsiteX2" fmla="*/ 0 w 3311236"/>
                  <a:gd name="connsiteY2" fmla="*/ 1717963 h 2881745"/>
                  <a:gd name="connsiteX3" fmla="*/ 13854 w 3311236"/>
                  <a:gd name="connsiteY3" fmla="*/ 0 h 2881745"/>
                  <a:gd name="connsiteX4" fmla="*/ 3311236 w 3311236"/>
                  <a:gd name="connsiteY4" fmla="*/ 2854036 h 2881745"/>
                  <a:gd name="connsiteX5" fmla="*/ 1343891 w 3311236"/>
                  <a:gd name="connsiteY5" fmla="*/ 2881745 h 28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1236" h="2881745">
                    <a:moveTo>
                      <a:pt x="1343891" y="2881745"/>
                    </a:moveTo>
                    <a:lnTo>
                      <a:pt x="1330036" y="2272145"/>
                    </a:lnTo>
                    <a:lnTo>
                      <a:pt x="0" y="1717963"/>
                    </a:lnTo>
                    <a:lnTo>
                      <a:pt x="13854" y="0"/>
                    </a:lnTo>
                    <a:lnTo>
                      <a:pt x="3311236" y="2854036"/>
                    </a:lnTo>
                    <a:lnTo>
                      <a:pt x="1343891" y="2881745"/>
                    </a:lnTo>
                    <a:close/>
                  </a:path>
                </a:pathLst>
              </a:custGeom>
              <a:solidFill>
                <a:srgbClr val="F3F814">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46" name="TextBox 13"/>
              <p:cNvSpPr txBox="1">
                <a:spLocks noChangeArrowheads="1"/>
              </p:cNvSpPr>
              <p:nvPr/>
            </p:nvSpPr>
            <p:spPr bwMode="auto">
              <a:xfrm>
                <a:off x="1475656" y="3573016"/>
                <a:ext cx="1152128" cy="276999"/>
              </a:xfrm>
              <a:prstGeom prst="rect">
                <a:avLst/>
              </a:prstGeom>
              <a:noFill/>
              <a:ln w="9525">
                <a:noFill/>
                <a:miter lim="800000"/>
                <a:headEnd/>
                <a:tailEnd/>
              </a:ln>
            </p:spPr>
            <p:txBody>
              <a:bodyPr>
                <a:spAutoFit/>
              </a:bodyPr>
              <a:lstStyle/>
              <a:p>
                <a:r>
                  <a:rPr lang="en-GB" altLang="en-US" sz="1200">
                    <a:solidFill>
                      <a:srgbClr val="FFC000"/>
                    </a:solidFill>
                  </a:rPr>
                  <a:t>Segmented</a:t>
                </a:r>
              </a:p>
            </p:txBody>
          </p:sp>
        </p:grpSp>
        <p:cxnSp>
          <p:nvCxnSpPr>
            <p:cNvPr id="20" name="Straight Arrow Connector 19"/>
            <p:cNvCxnSpPr/>
            <p:nvPr/>
          </p:nvCxnSpPr>
          <p:spPr>
            <a:xfrm>
              <a:off x="3708242" y="5660875"/>
              <a:ext cx="50317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7164288" y="6309320"/>
            <a:ext cx="1368152" cy="369332"/>
          </a:xfrm>
          <a:prstGeom prst="rect">
            <a:avLst/>
          </a:prstGeom>
          <a:noFill/>
        </p:spPr>
        <p:txBody>
          <a:bodyPr wrap="square" rtlCol="0">
            <a:spAutoFit/>
          </a:bodyPr>
          <a:lstStyle/>
          <a:p>
            <a:r>
              <a:rPr lang="en-GB" dirty="0" err="1" smtClean="0"/>
              <a:t>T.Davenne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treamlinesLFR"/>
          <p:cNvPicPr>
            <a:picLocks noChangeAspect="1" noChangeArrowheads="1"/>
          </p:cNvPicPr>
          <p:nvPr/>
        </p:nvPicPr>
        <p:blipFill>
          <a:blip r:embed="rId2" cstate="print"/>
          <a:srcRect/>
          <a:stretch>
            <a:fillRect/>
          </a:stretch>
        </p:blipFill>
        <p:spPr bwMode="auto">
          <a:xfrm>
            <a:off x="179512" y="2420888"/>
            <a:ext cx="4067944" cy="3051895"/>
          </a:xfrm>
          <a:prstGeom prst="rect">
            <a:avLst/>
          </a:prstGeom>
          <a:noFill/>
          <a:ln w="9525">
            <a:noFill/>
            <a:miter lim="800000"/>
            <a:headEnd/>
            <a:tailEnd/>
          </a:ln>
        </p:spPr>
      </p:pic>
      <p:pic>
        <p:nvPicPr>
          <p:cNvPr id="35843" name="Picture 3" descr="pressureLFR"/>
          <p:cNvPicPr>
            <a:picLocks noChangeAspect="1" noChangeArrowheads="1"/>
          </p:cNvPicPr>
          <p:nvPr/>
        </p:nvPicPr>
        <p:blipFill>
          <a:blip r:embed="rId3" cstate="print"/>
          <a:srcRect/>
          <a:stretch>
            <a:fillRect/>
          </a:stretch>
        </p:blipFill>
        <p:spPr bwMode="auto">
          <a:xfrm>
            <a:off x="4427984" y="2708920"/>
            <a:ext cx="4265116" cy="3198837"/>
          </a:xfrm>
          <a:prstGeom prst="rect">
            <a:avLst/>
          </a:prstGeom>
          <a:noFill/>
          <a:ln w="9525">
            <a:noFill/>
            <a:miter lim="800000"/>
            <a:headEnd/>
            <a:tailEnd/>
          </a:ln>
        </p:spPr>
      </p:pic>
      <p:sp>
        <p:nvSpPr>
          <p:cNvPr id="35844" name="Text Box 4"/>
          <p:cNvSpPr txBox="1">
            <a:spLocks noChangeArrowheads="1"/>
          </p:cNvSpPr>
          <p:nvPr/>
        </p:nvSpPr>
        <p:spPr bwMode="auto">
          <a:xfrm>
            <a:off x="5004048" y="5877272"/>
            <a:ext cx="3187700" cy="707886"/>
          </a:xfrm>
          <a:prstGeom prst="rect">
            <a:avLst/>
          </a:prstGeom>
          <a:noFill/>
          <a:ln w="9525">
            <a:noFill/>
            <a:miter lim="800000"/>
            <a:headEnd/>
            <a:tailEnd/>
          </a:ln>
        </p:spPr>
        <p:txBody>
          <a:bodyPr>
            <a:spAutoFit/>
          </a:bodyPr>
          <a:lstStyle/>
          <a:p>
            <a:pPr>
              <a:spcBef>
                <a:spcPct val="50000"/>
              </a:spcBef>
            </a:pPr>
            <a:r>
              <a:rPr lang="en-GB" sz="1600" b="0" dirty="0">
                <a:solidFill>
                  <a:schemeClr val="accent2"/>
                </a:solidFill>
              </a:rPr>
              <a:t>Pressures (gauge)</a:t>
            </a:r>
          </a:p>
          <a:p>
            <a:pPr>
              <a:spcBef>
                <a:spcPct val="50000"/>
              </a:spcBef>
            </a:pPr>
            <a:r>
              <a:rPr lang="en-GB" sz="1600" b="0" dirty="0">
                <a:solidFill>
                  <a:schemeClr val="accent2"/>
                </a:solidFill>
              </a:rPr>
              <a:t>Pressure drop = 0.792 bar</a:t>
            </a:r>
          </a:p>
        </p:txBody>
      </p:sp>
      <p:sp>
        <p:nvSpPr>
          <p:cNvPr id="35845" name="Text Box 5"/>
          <p:cNvSpPr txBox="1">
            <a:spLocks noChangeArrowheads="1"/>
          </p:cNvSpPr>
          <p:nvPr/>
        </p:nvSpPr>
        <p:spPr bwMode="auto">
          <a:xfrm>
            <a:off x="179512" y="5445224"/>
            <a:ext cx="3665537" cy="707886"/>
          </a:xfrm>
          <a:prstGeom prst="rect">
            <a:avLst/>
          </a:prstGeom>
          <a:noFill/>
          <a:ln w="9525">
            <a:noFill/>
            <a:miter lim="800000"/>
            <a:headEnd/>
            <a:tailEnd/>
          </a:ln>
        </p:spPr>
        <p:txBody>
          <a:bodyPr>
            <a:spAutoFit/>
          </a:bodyPr>
          <a:lstStyle/>
          <a:p>
            <a:pPr>
              <a:spcBef>
                <a:spcPct val="50000"/>
              </a:spcBef>
            </a:pPr>
            <a:r>
              <a:rPr lang="en-US" sz="1600" b="0" dirty="0">
                <a:solidFill>
                  <a:schemeClr val="accent2"/>
                </a:solidFill>
              </a:rPr>
              <a:t>Helium cooling velocity streamlines</a:t>
            </a:r>
          </a:p>
          <a:p>
            <a:pPr>
              <a:spcBef>
                <a:spcPct val="50000"/>
              </a:spcBef>
            </a:pPr>
            <a:r>
              <a:rPr lang="en-GB" sz="1600" b="0" dirty="0">
                <a:solidFill>
                  <a:schemeClr val="accent2"/>
                </a:solidFill>
              </a:rPr>
              <a:t>Maximum velocity = 398 m/s</a:t>
            </a:r>
            <a:endParaRPr lang="en-US" sz="1600" b="0" dirty="0">
              <a:solidFill>
                <a:schemeClr val="accent2"/>
              </a:solidFill>
            </a:endParaRPr>
          </a:p>
        </p:txBody>
      </p:sp>
      <p:grpSp>
        <p:nvGrpSpPr>
          <p:cNvPr id="6" name="Group 13"/>
          <p:cNvGrpSpPr>
            <a:grpSpLocks/>
          </p:cNvGrpSpPr>
          <p:nvPr/>
        </p:nvGrpSpPr>
        <p:grpSpPr bwMode="auto">
          <a:xfrm>
            <a:off x="251520" y="476672"/>
            <a:ext cx="6372225" cy="2861518"/>
            <a:chOff x="0" y="1592263"/>
            <a:chExt cx="9144001" cy="4165600"/>
          </a:xfrm>
        </p:grpSpPr>
        <p:pic>
          <p:nvPicPr>
            <p:cNvPr id="7" name="Picture 4"/>
            <p:cNvPicPr>
              <a:picLocks noChangeAspect="1" noChangeArrowheads="1"/>
            </p:cNvPicPr>
            <p:nvPr/>
          </p:nvPicPr>
          <p:blipFill>
            <a:blip r:embed="rId4" cstate="print"/>
            <a:srcRect/>
            <a:stretch>
              <a:fillRect/>
            </a:stretch>
          </p:blipFill>
          <p:spPr bwMode="auto">
            <a:xfrm>
              <a:off x="0" y="1592263"/>
              <a:ext cx="9144001" cy="4165600"/>
            </a:xfrm>
            <a:prstGeom prst="rect">
              <a:avLst/>
            </a:prstGeom>
            <a:noFill/>
            <a:ln w="9525">
              <a:noFill/>
              <a:miter lim="800000"/>
              <a:headEnd/>
              <a:tailEnd/>
            </a:ln>
          </p:spPr>
        </p:pic>
        <p:sp>
          <p:nvSpPr>
            <p:cNvPr id="13" name="Text Box 10"/>
            <p:cNvSpPr txBox="1">
              <a:spLocks noChangeArrowheads="1"/>
            </p:cNvSpPr>
            <p:nvPr/>
          </p:nvSpPr>
          <p:spPr bwMode="auto">
            <a:xfrm>
              <a:off x="4546515" y="3688748"/>
              <a:ext cx="2580862" cy="537648"/>
            </a:xfrm>
            <a:prstGeom prst="rect">
              <a:avLst/>
            </a:prstGeom>
            <a:noFill/>
            <a:ln w="9525">
              <a:noFill/>
              <a:miter lim="800000"/>
              <a:headEnd/>
              <a:tailEnd/>
            </a:ln>
          </p:spPr>
          <p:txBody>
            <a:bodyPr wrap="square">
              <a:spAutoFit/>
            </a:bodyPr>
            <a:lstStyle/>
            <a:p>
              <a:pPr>
                <a:spcBef>
                  <a:spcPct val="50000"/>
                </a:spcBef>
              </a:pPr>
              <a:r>
                <a:rPr lang="en-GB" altLang="en-US" dirty="0" smtClean="0">
                  <a:cs typeface="Arial" pitchFamily="34" charset="0"/>
                </a:rPr>
                <a:t>Graphite core</a:t>
              </a:r>
              <a:endParaRPr lang="en-GB" altLang="en-US" sz="1400" b="1" dirty="0">
                <a:cs typeface="Arial" pitchFamily="34" charset="0"/>
              </a:endParaRPr>
            </a:p>
          </p:txBody>
        </p:sp>
        <p:sp>
          <p:nvSpPr>
            <p:cNvPr id="16" name="AutoShape 14"/>
            <p:cNvSpPr>
              <a:spLocks noChangeArrowheads="1"/>
            </p:cNvSpPr>
            <p:nvPr/>
          </p:nvSpPr>
          <p:spPr bwMode="auto">
            <a:xfrm>
              <a:off x="2124075" y="2168525"/>
              <a:ext cx="431800" cy="142875"/>
            </a:xfrm>
            <a:prstGeom prst="leftArrow">
              <a:avLst>
                <a:gd name="adj1" fmla="val 50000"/>
                <a:gd name="adj2" fmla="val 75556"/>
              </a:avLst>
            </a:prstGeom>
            <a:solidFill>
              <a:schemeClr val="accent1"/>
            </a:solidFill>
            <a:ln w="9525">
              <a:solidFill>
                <a:schemeClr val="tx1"/>
              </a:solidFill>
              <a:miter lim="800000"/>
              <a:headEnd/>
              <a:tailEnd/>
            </a:ln>
          </p:spPr>
          <p:txBody>
            <a:bodyPr wrap="none" anchor="ctr"/>
            <a:lstStyle/>
            <a:p>
              <a:endParaRPr lang="en-US" altLang="en-US"/>
            </a:p>
          </p:txBody>
        </p:sp>
        <p:sp>
          <p:nvSpPr>
            <p:cNvPr id="20" name="Text Box 19"/>
            <p:cNvSpPr txBox="1">
              <a:spLocks noChangeArrowheads="1"/>
            </p:cNvSpPr>
            <p:nvPr/>
          </p:nvSpPr>
          <p:spPr bwMode="auto">
            <a:xfrm>
              <a:off x="3099896" y="2011560"/>
              <a:ext cx="4959834" cy="1433727"/>
            </a:xfrm>
            <a:prstGeom prst="rect">
              <a:avLst/>
            </a:prstGeom>
            <a:noFill/>
            <a:ln w="9525">
              <a:noFill/>
              <a:miter lim="800000"/>
              <a:headEnd/>
              <a:tailEnd/>
            </a:ln>
          </p:spPr>
          <p:txBody>
            <a:bodyPr wrap="square">
              <a:spAutoFit/>
            </a:bodyPr>
            <a:lstStyle/>
            <a:p>
              <a:pPr>
                <a:spcBef>
                  <a:spcPct val="50000"/>
                </a:spcBef>
              </a:pPr>
              <a:r>
                <a:rPr lang="en-GB" altLang="en-US" b="1" dirty="0" smtClean="0">
                  <a:cs typeface="Arial" pitchFamily="34" charset="0"/>
                </a:rPr>
                <a:t>T2K</a:t>
              </a:r>
            </a:p>
            <a:p>
              <a:pPr>
                <a:spcBef>
                  <a:spcPct val="50000"/>
                </a:spcBef>
              </a:pPr>
              <a:r>
                <a:rPr lang="en-GB" altLang="en-US" sz="1600" dirty="0" smtClean="0">
                  <a:cs typeface="Arial" pitchFamily="34" charset="0"/>
                </a:rPr>
                <a:t>Beam 30GeV, 750kW</a:t>
              </a:r>
              <a:br>
                <a:rPr lang="en-GB" altLang="en-US" sz="1600" dirty="0" smtClean="0">
                  <a:cs typeface="Arial" pitchFamily="34" charset="0"/>
                </a:rPr>
              </a:br>
              <a:r>
                <a:rPr lang="en-GB" altLang="en-US" sz="1600" dirty="0" smtClean="0">
                  <a:cs typeface="Arial" pitchFamily="34" charset="0"/>
                </a:rPr>
                <a:t>Target  23kW, 7MPa</a:t>
              </a:r>
              <a:endParaRPr lang="en-GB" altLang="en-US" sz="1600" dirty="0">
                <a:cs typeface="Arial" pitchFamily="34" charset="0"/>
              </a:endParaRPr>
            </a:p>
          </p:txBody>
        </p:sp>
        <p:sp>
          <p:nvSpPr>
            <p:cNvPr id="21" name="Text Box 16"/>
            <p:cNvSpPr txBox="1">
              <a:spLocks noChangeArrowheads="1"/>
            </p:cNvSpPr>
            <p:nvPr/>
          </p:nvSpPr>
          <p:spPr bwMode="auto">
            <a:xfrm>
              <a:off x="5889803" y="4841815"/>
              <a:ext cx="2698750" cy="537648"/>
            </a:xfrm>
            <a:prstGeom prst="rect">
              <a:avLst/>
            </a:prstGeom>
            <a:noFill/>
            <a:ln w="9525">
              <a:noFill/>
              <a:miter lim="800000"/>
              <a:headEnd/>
              <a:tailEnd/>
            </a:ln>
          </p:spPr>
          <p:txBody>
            <a:bodyPr>
              <a:spAutoFit/>
            </a:bodyPr>
            <a:lstStyle/>
            <a:p>
              <a:pPr algn="r">
                <a:spcBef>
                  <a:spcPct val="50000"/>
                </a:spcBef>
              </a:pPr>
              <a:r>
                <a:rPr lang="en-GB" altLang="en-US" dirty="0">
                  <a:cs typeface="Arial" pitchFamily="34" charset="0"/>
                </a:rPr>
                <a:t>Ti-6Al-4V </a:t>
              </a:r>
              <a:r>
                <a:rPr lang="en-GB" altLang="en-US" dirty="0" smtClean="0">
                  <a:cs typeface="Arial" pitchFamily="34" charset="0"/>
                </a:rPr>
                <a:t>shell</a:t>
              </a:r>
              <a:endParaRPr lang="en-GB" altLang="en-US" dirty="0">
                <a:cs typeface="Arial" pitchFamily="34" charset="0"/>
              </a:endParaRPr>
            </a:p>
          </p:txBody>
        </p:sp>
      </p:grpSp>
      <p:sp>
        <p:nvSpPr>
          <p:cNvPr id="22" name="Title 1"/>
          <p:cNvSpPr>
            <a:spLocks noGrp="1"/>
          </p:cNvSpPr>
          <p:nvPr>
            <p:ph type="title"/>
          </p:nvPr>
        </p:nvSpPr>
        <p:spPr>
          <a:xfrm>
            <a:off x="683568" y="-243408"/>
            <a:ext cx="8229600" cy="1143001"/>
          </a:xfrm>
        </p:spPr>
        <p:txBody>
          <a:bodyPr/>
          <a:lstStyle/>
          <a:p>
            <a:pPr eaLnBrk="1" hangingPunct="1"/>
            <a:r>
              <a:rPr lang="en-GB" altLang="en-US" sz="2800" dirty="0" smtClean="0"/>
              <a:t>Monolithic (peripherally cooled) target: T2K</a:t>
            </a:r>
          </a:p>
        </p:txBody>
      </p:sp>
      <p:pic>
        <p:nvPicPr>
          <p:cNvPr id="23" name="Picture 2"/>
          <p:cNvPicPr>
            <a:picLocks noChangeAspect="1" noChangeArrowheads="1"/>
          </p:cNvPicPr>
          <p:nvPr/>
        </p:nvPicPr>
        <p:blipFill>
          <a:blip r:embed="rId5" cstate="print"/>
          <a:srcRect/>
          <a:stretch>
            <a:fillRect/>
          </a:stretch>
        </p:blipFill>
        <p:spPr bwMode="auto">
          <a:xfrm>
            <a:off x="6084168" y="692696"/>
            <a:ext cx="2843808" cy="2024724"/>
          </a:xfrm>
          <a:prstGeom prst="rect">
            <a:avLst/>
          </a:prstGeom>
          <a:noFill/>
          <a:ln w="9525">
            <a:noFill/>
            <a:miter lim="800000"/>
            <a:headEnd/>
            <a:tailEnd/>
          </a:ln>
        </p:spPr>
      </p:pic>
      <p:sp>
        <p:nvSpPr>
          <p:cNvPr id="14" name="TextBox 13"/>
          <p:cNvSpPr txBox="1"/>
          <p:nvPr/>
        </p:nvSpPr>
        <p:spPr>
          <a:xfrm>
            <a:off x="7380312" y="4797152"/>
            <a:ext cx="1584176" cy="646331"/>
          </a:xfrm>
          <a:prstGeom prst="rect">
            <a:avLst/>
          </a:prstGeom>
          <a:noFill/>
        </p:spPr>
        <p:txBody>
          <a:bodyPr wrap="square" rtlCol="0">
            <a:spAutoFit/>
          </a:bodyPr>
          <a:lstStyle/>
          <a:p>
            <a:r>
              <a:rPr lang="en-GB" dirty="0" err="1" smtClean="0"/>
              <a:t>M.Fitton</a:t>
            </a:r>
            <a:r>
              <a:rPr lang="en-GB" dirty="0" smtClean="0"/>
              <a:t/>
            </a:r>
            <a:br>
              <a:rPr lang="en-GB" dirty="0" smtClean="0"/>
            </a:br>
            <a:r>
              <a:rPr lang="en-GB" dirty="0" err="1" smtClean="0"/>
              <a:t>C.Densham</a:t>
            </a:r>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917105"/>
            <a:ext cx="7880896" cy="59408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Monolithic radiation cooled target: Mu2e</a:t>
            </a:r>
            <a:endParaRPr lang="en-GB" dirty="0"/>
          </a:p>
        </p:txBody>
      </p:sp>
      <p:pic>
        <p:nvPicPr>
          <p:cNvPr id="3" name="Picture 2" descr="J:\pl68\Mu2e\TDR\joe\update\aa_mu2e_target_asm_45crop.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3861048"/>
            <a:ext cx="3096344" cy="2784115"/>
          </a:xfrm>
          <a:prstGeom prst="rect">
            <a:avLst/>
          </a:prstGeom>
          <a:noFill/>
          <a:ln>
            <a:noFill/>
          </a:ln>
        </p:spPr>
      </p:pic>
      <p:graphicFrame>
        <p:nvGraphicFramePr>
          <p:cNvPr id="8" name="Chart 7"/>
          <p:cNvGraphicFramePr>
            <a:graphicFrameLocks noGrp="1"/>
          </p:cNvGraphicFramePr>
          <p:nvPr/>
        </p:nvGraphicFramePr>
        <p:xfrm>
          <a:off x="6012160" y="4221088"/>
          <a:ext cx="2952328" cy="2448272"/>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2" descr="J:\Group_photos\2013-12_Mu2e_tungsten_testing\180C3050.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l="12066" t="4255" r="8501"/>
          <a:stretch>
            <a:fillRect/>
          </a:stretch>
        </p:blipFill>
        <p:spPr bwMode="auto">
          <a:xfrm>
            <a:off x="4139952" y="908720"/>
            <a:ext cx="4122058" cy="331236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491880" y="4221088"/>
            <a:ext cx="2592288" cy="24829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339752" y="3068960"/>
            <a:ext cx="1584176" cy="369332"/>
          </a:xfrm>
          <a:prstGeom prst="rect">
            <a:avLst/>
          </a:prstGeom>
          <a:noFill/>
        </p:spPr>
        <p:txBody>
          <a:bodyPr wrap="square" rtlCol="0">
            <a:spAutoFit/>
          </a:bodyPr>
          <a:lstStyle/>
          <a:p>
            <a:r>
              <a:rPr lang="en-GB" dirty="0" err="1" smtClean="0"/>
              <a:t>P.Loveridge</a:t>
            </a:r>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60032" y="3933056"/>
            <a:ext cx="4023857" cy="24639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3" name="Content Placeholder 7" descr="3D Cut monolith.png"/>
          <p:cNvPicPr>
            <a:picLocks noChangeAspect="1"/>
          </p:cNvPicPr>
          <p:nvPr/>
        </p:nvPicPr>
        <p:blipFill rotWithShape="1">
          <a:blip r:embed="rId3" cstate="print">
            <a:extLst>
              <a:ext uri="{BEBA8EAE-BF5A-486C-A8C5-ECC9F3942E4B}">
                <a14:imgProps xmlns="" xmlns:a14="http://schemas.microsoft.com/office/drawing/2010/main">
                  <a14:imgLayer r:embed="rId5">
                    <a14:imgEffect>
                      <a14:backgroundRemoval t="8167" b="94310" l="10000" r="90000"/>
                    </a14:imgEffect>
                  </a14:imgLayer>
                </a14:imgProps>
              </a:ext>
              <a:ext uri="{28A0092B-C50C-407E-A947-70E740481C1C}">
                <a14:useLocalDpi xmlns="" xmlns:a14="http://schemas.microsoft.com/office/drawing/2010/main" val="0"/>
              </a:ext>
            </a:extLst>
          </a:blip>
          <a:srcRect l="22275" t="8015" r="26835" b="5370"/>
          <a:stretch/>
        </p:blipFill>
        <p:spPr>
          <a:xfrm>
            <a:off x="0" y="2348880"/>
            <a:ext cx="2699792" cy="2566330"/>
          </a:xfrm>
          <a:prstGeom prst="rect">
            <a:avLst/>
          </a:prstGeom>
          <a:solidFill>
            <a:schemeClr val="bg1"/>
          </a:solidFill>
        </p:spPr>
      </p:pic>
      <p:grpSp>
        <p:nvGrpSpPr>
          <p:cNvPr id="2" name="Group 24"/>
          <p:cNvGrpSpPr>
            <a:grpSpLocks/>
          </p:cNvGrpSpPr>
          <p:nvPr/>
        </p:nvGrpSpPr>
        <p:grpSpPr bwMode="auto">
          <a:xfrm rot="606001">
            <a:off x="5893915" y="5040634"/>
            <a:ext cx="608012" cy="595313"/>
            <a:chOff x="10528" y="1569781"/>
            <a:chExt cx="395384" cy="561800"/>
          </a:xfrm>
        </p:grpSpPr>
        <p:sp>
          <p:nvSpPr>
            <p:cNvPr id="23595" name="Right Arrow 25"/>
            <p:cNvSpPr>
              <a:spLocks noChangeArrowheads="1"/>
            </p:cNvSpPr>
            <p:nvPr/>
          </p:nvSpPr>
          <p:spPr bwMode="auto">
            <a:xfrm rot="-303024">
              <a:off x="12070" y="1907613"/>
              <a:ext cx="393842" cy="223968"/>
            </a:xfrm>
            <a:prstGeom prst="rightArrow">
              <a:avLst>
                <a:gd name="adj1" fmla="val 50000"/>
                <a:gd name="adj2" fmla="val 50003"/>
              </a:avLst>
            </a:prstGeom>
            <a:solidFill>
              <a:srgbClr val="C00000"/>
            </a:solidFill>
            <a:ln w="9525" algn="ctr">
              <a:solidFill>
                <a:schemeClr val="tx1"/>
              </a:solidFill>
              <a:round/>
              <a:headEnd/>
              <a:tailEnd/>
            </a:ln>
          </p:spPr>
          <p:txBody>
            <a:bodyPr/>
            <a:lstStyle>
              <a:lvl1pPr eaLnBrk="0" hangingPunct="0">
                <a:spcBef>
                  <a:spcPct val="20000"/>
                </a:spcBef>
                <a:buChar char="•"/>
                <a:defRPr sz="2400">
                  <a:solidFill>
                    <a:schemeClr val="tx1"/>
                  </a:solidFill>
                  <a:latin typeface="Comic Sans MS" pitchFamily="66" charset="0"/>
                </a:defRPr>
              </a:lvl1pPr>
              <a:lvl2pPr marL="742950" indent="-285750" eaLnBrk="0" hangingPunct="0">
                <a:spcBef>
                  <a:spcPct val="20000"/>
                </a:spcBef>
                <a:buChar char="–"/>
                <a:defRPr sz="2000">
                  <a:solidFill>
                    <a:schemeClr val="tx1"/>
                  </a:solidFill>
                  <a:latin typeface="Comic Sans MS" pitchFamily="66" charset="0"/>
                </a:defRPr>
              </a:lvl2pPr>
              <a:lvl3pPr marL="1143000" indent="-228600" eaLnBrk="0" hangingPunct="0">
                <a:spcBef>
                  <a:spcPct val="20000"/>
                </a:spcBef>
                <a:buChar char="•"/>
                <a:defRPr sz="20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defTabSz="914400" eaLnBrk="1" hangingPunct="1">
                <a:spcBef>
                  <a:spcPct val="0"/>
                </a:spcBef>
                <a:buFontTx/>
                <a:buNone/>
              </a:pPr>
              <a:endParaRPr lang="en-US" altLang="en-US" sz="2000"/>
            </a:p>
          </p:txBody>
        </p:sp>
        <p:sp>
          <p:nvSpPr>
            <p:cNvPr id="23596" name="TextBox 26"/>
            <p:cNvSpPr txBox="1">
              <a:spLocks noChangeArrowheads="1"/>
            </p:cNvSpPr>
            <p:nvPr/>
          </p:nvSpPr>
          <p:spPr bwMode="auto">
            <a:xfrm rot="-298762">
              <a:off x="10528" y="1569781"/>
              <a:ext cx="36809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omic Sans MS" pitchFamily="66" charset="0"/>
                </a:defRPr>
              </a:lvl1pPr>
              <a:lvl2pPr marL="742950" indent="-285750" eaLnBrk="0" hangingPunct="0">
                <a:spcBef>
                  <a:spcPct val="20000"/>
                </a:spcBef>
                <a:buChar char="–"/>
                <a:defRPr sz="2000">
                  <a:solidFill>
                    <a:schemeClr val="tx1"/>
                  </a:solidFill>
                  <a:latin typeface="Comic Sans MS" pitchFamily="66" charset="0"/>
                </a:defRPr>
              </a:lvl2pPr>
              <a:lvl3pPr marL="1143000" indent="-228600" eaLnBrk="0" hangingPunct="0">
                <a:spcBef>
                  <a:spcPct val="20000"/>
                </a:spcBef>
                <a:buChar char="•"/>
                <a:defRPr sz="20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defTabSz="449263" eaLnBrk="0" fontAlgn="base" hangingPunct="0">
                <a:spcBef>
                  <a:spcPct val="20000"/>
                </a:spcBef>
                <a:spcAft>
                  <a:spcPct val="0"/>
                </a:spcAft>
                <a:buChar char="»"/>
                <a:defRPr sz="2000">
                  <a:solidFill>
                    <a:schemeClr val="tx1"/>
                  </a:solidFill>
                  <a:latin typeface="Comic Sans MS" pitchFamily="66" charset="0"/>
                </a:defRPr>
              </a:lvl6pPr>
              <a:lvl7pPr marL="2971800" indent="-228600" defTabSz="449263" eaLnBrk="0" fontAlgn="base" hangingPunct="0">
                <a:spcBef>
                  <a:spcPct val="20000"/>
                </a:spcBef>
                <a:spcAft>
                  <a:spcPct val="0"/>
                </a:spcAft>
                <a:buChar char="»"/>
                <a:defRPr sz="2000">
                  <a:solidFill>
                    <a:schemeClr val="tx1"/>
                  </a:solidFill>
                  <a:latin typeface="Comic Sans MS" pitchFamily="66" charset="0"/>
                </a:defRPr>
              </a:lvl7pPr>
              <a:lvl8pPr marL="3429000" indent="-228600" defTabSz="449263" eaLnBrk="0" fontAlgn="base" hangingPunct="0">
                <a:spcBef>
                  <a:spcPct val="20000"/>
                </a:spcBef>
                <a:spcAft>
                  <a:spcPct val="0"/>
                </a:spcAft>
                <a:buChar char="»"/>
                <a:defRPr sz="2000">
                  <a:solidFill>
                    <a:schemeClr val="tx1"/>
                  </a:solidFill>
                  <a:latin typeface="Comic Sans MS" pitchFamily="66" charset="0"/>
                </a:defRPr>
              </a:lvl8pPr>
              <a:lvl9pPr marL="3886200" indent="-228600" defTabSz="449263"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n-GB" altLang="en-US" sz="2000"/>
                <a:t>p</a:t>
              </a:r>
            </a:p>
          </p:txBody>
        </p:sp>
      </p:grpSp>
      <p:sp>
        <p:nvSpPr>
          <p:cNvPr id="54" name="Rektangel 6"/>
          <p:cNvSpPr/>
          <p:nvPr/>
        </p:nvSpPr>
        <p:spPr>
          <a:xfrm>
            <a:off x="0" y="-5101"/>
            <a:ext cx="3722914" cy="1272157"/>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55" name="Bildobjekt 5" descr="ESS-vit-logga.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67590" y="46571"/>
            <a:ext cx="2366753" cy="1168811"/>
          </a:xfrm>
          <a:prstGeom prst="rect">
            <a:avLst/>
          </a:prstGeom>
        </p:spPr>
      </p:pic>
      <p:grpSp>
        <p:nvGrpSpPr>
          <p:cNvPr id="13" name="Group 9"/>
          <p:cNvGrpSpPr>
            <a:grpSpLocks/>
          </p:cNvGrpSpPr>
          <p:nvPr/>
        </p:nvGrpSpPr>
        <p:grpSpPr bwMode="auto">
          <a:xfrm>
            <a:off x="2771800" y="692696"/>
            <a:ext cx="6192688" cy="3096344"/>
            <a:chOff x="485857" y="1371600"/>
            <a:chExt cx="8607803" cy="4443787"/>
          </a:xfrm>
        </p:grpSpPr>
        <p:pic>
          <p:nvPicPr>
            <p:cNvPr id="14" name="Picture 10" descr="Geom-2.png"/>
            <p:cNvPicPr>
              <a:picLocks noChangeAspect="1"/>
            </p:cNvPicPr>
            <p:nvPr/>
          </p:nvPicPr>
          <p:blipFill>
            <a:blip r:embed="rId7" cstate="print"/>
            <a:srcRect l="13988" t="11948" r="27132"/>
            <a:stretch>
              <a:fillRect/>
            </a:stretch>
          </p:blipFill>
          <p:spPr bwMode="auto">
            <a:xfrm>
              <a:off x="485857" y="1387043"/>
              <a:ext cx="3323862" cy="4428344"/>
            </a:xfrm>
            <a:prstGeom prst="rect">
              <a:avLst/>
            </a:prstGeom>
            <a:noFill/>
            <a:ln w="9525">
              <a:noFill/>
              <a:miter lim="800000"/>
              <a:headEnd/>
              <a:tailEnd/>
            </a:ln>
          </p:spPr>
        </p:pic>
        <p:sp>
          <p:nvSpPr>
            <p:cNvPr id="15" name="Freeform 14"/>
            <p:cNvSpPr/>
            <p:nvPr/>
          </p:nvSpPr>
          <p:spPr>
            <a:xfrm>
              <a:off x="1219200" y="1522492"/>
              <a:ext cx="1854019" cy="2381681"/>
            </a:xfrm>
            <a:custGeom>
              <a:avLst/>
              <a:gdLst>
                <a:gd name="connsiteX0" fmla="*/ 1278307 w 1803005"/>
                <a:gd name="connsiteY0" fmla="*/ 440249 h 2313888"/>
                <a:gd name="connsiteX1" fmla="*/ 1540599 w 1803005"/>
                <a:gd name="connsiteY1" fmla="*/ 1876046 h 2313888"/>
                <a:gd name="connsiteX2" fmla="*/ 629478 w 1803005"/>
                <a:gd name="connsiteY2" fmla="*/ 2290218 h 2313888"/>
                <a:gd name="connsiteX3" fmla="*/ 49674 w 1803005"/>
                <a:gd name="connsiteY3" fmla="*/ 2234995 h 2313888"/>
                <a:gd name="connsiteX4" fmla="*/ 35869 w 1803005"/>
                <a:gd name="connsiteY4" fmla="*/ 2000298 h 2313888"/>
                <a:gd name="connsiteX5" fmla="*/ 91088 w 1803005"/>
                <a:gd name="connsiteY5" fmla="*/ 1848434 h 2313888"/>
                <a:gd name="connsiteX6" fmla="*/ 311966 w 1803005"/>
                <a:gd name="connsiteY6" fmla="*/ 909644 h 2313888"/>
                <a:gd name="connsiteX7" fmla="*/ 394795 w 1803005"/>
                <a:gd name="connsiteY7" fmla="*/ 385026 h 2313888"/>
                <a:gd name="connsiteX8" fmla="*/ 919380 w 1803005"/>
                <a:gd name="connsiteY8" fmla="*/ 95106 h 2313888"/>
                <a:gd name="connsiteX9" fmla="*/ 1664843 w 1803005"/>
                <a:gd name="connsiteY9" fmla="*/ 53689 h 2313888"/>
                <a:gd name="connsiteX10" fmla="*/ 1802892 w 1803005"/>
                <a:gd name="connsiteY10" fmla="*/ 799198 h 2313888"/>
                <a:gd name="connsiteX0" fmla="*/ 1337265 w 1861963"/>
                <a:gd name="connsiteY0" fmla="*/ 440249 h 2325604"/>
                <a:gd name="connsiteX1" fmla="*/ 1599557 w 1861963"/>
                <a:gd name="connsiteY1" fmla="*/ 1876046 h 2325604"/>
                <a:gd name="connsiteX2" fmla="*/ 1489119 w 1861963"/>
                <a:gd name="connsiteY2" fmla="*/ 2304023 h 2325604"/>
                <a:gd name="connsiteX3" fmla="*/ 108632 w 1861963"/>
                <a:gd name="connsiteY3" fmla="*/ 2234995 h 2325604"/>
                <a:gd name="connsiteX4" fmla="*/ 94827 w 1861963"/>
                <a:gd name="connsiteY4" fmla="*/ 2000298 h 2325604"/>
                <a:gd name="connsiteX5" fmla="*/ 150046 w 1861963"/>
                <a:gd name="connsiteY5" fmla="*/ 1848434 h 2325604"/>
                <a:gd name="connsiteX6" fmla="*/ 370924 w 1861963"/>
                <a:gd name="connsiteY6" fmla="*/ 909644 h 2325604"/>
                <a:gd name="connsiteX7" fmla="*/ 453753 w 1861963"/>
                <a:gd name="connsiteY7" fmla="*/ 385026 h 2325604"/>
                <a:gd name="connsiteX8" fmla="*/ 978338 w 1861963"/>
                <a:gd name="connsiteY8" fmla="*/ 95106 h 2325604"/>
                <a:gd name="connsiteX9" fmla="*/ 1723801 w 1861963"/>
                <a:gd name="connsiteY9" fmla="*/ 53689 h 2325604"/>
                <a:gd name="connsiteX10" fmla="*/ 1861850 w 1861963"/>
                <a:gd name="connsiteY10" fmla="*/ 799198 h 2325604"/>
                <a:gd name="connsiteX0" fmla="*/ 1337265 w 1861963"/>
                <a:gd name="connsiteY0" fmla="*/ 440249 h 2680006"/>
                <a:gd name="connsiteX1" fmla="*/ 1599557 w 1861963"/>
                <a:gd name="connsiteY1" fmla="*/ 1876046 h 2680006"/>
                <a:gd name="connsiteX2" fmla="*/ 1489119 w 1861963"/>
                <a:gd name="connsiteY2" fmla="*/ 2304023 h 2680006"/>
                <a:gd name="connsiteX3" fmla="*/ 108632 w 1861963"/>
                <a:gd name="connsiteY3" fmla="*/ 2234995 h 2680006"/>
                <a:gd name="connsiteX4" fmla="*/ 94827 w 1861963"/>
                <a:gd name="connsiteY4" fmla="*/ 2000298 h 2680006"/>
                <a:gd name="connsiteX5" fmla="*/ 150046 w 1861963"/>
                <a:gd name="connsiteY5" fmla="*/ 1848434 h 2680006"/>
                <a:gd name="connsiteX6" fmla="*/ 370924 w 1861963"/>
                <a:gd name="connsiteY6" fmla="*/ 909644 h 2680006"/>
                <a:gd name="connsiteX7" fmla="*/ 453753 w 1861963"/>
                <a:gd name="connsiteY7" fmla="*/ 385026 h 2680006"/>
                <a:gd name="connsiteX8" fmla="*/ 978338 w 1861963"/>
                <a:gd name="connsiteY8" fmla="*/ 95106 h 2680006"/>
                <a:gd name="connsiteX9" fmla="*/ 1723801 w 1861963"/>
                <a:gd name="connsiteY9" fmla="*/ 53689 h 2680006"/>
                <a:gd name="connsiteX10" fmla="*/ 1861850 w 1861963"/>
                <a:gd name="connsiteY10" fmla="*/ 799198 h 2680006"/>
                <a:gd name="connsiteX0" fmla="*/ 1337265 w 1861963"/>
                <a:gd name="connsiteY0" fmla="*/ 440249 h 2510780"/>
                <a:gd name="connsiteX1" fmla="*/ 1751411 w 1861963"/>
                <a:gd name="connsiteY1" fmla="*/ 2386858 h 2510780"/>
                <a:gd name="connsiteX2" fmla="*/ 1489119 w 1861963"/>
                <a:gd name="connsiteY2" fmla="*/ 2304023 h 2510780"/>
                <a:gd name="connsiteX3" fmla="*/ 108632 w 1861963"/>
                <a:gd name="connsiteY3" fmla="*/ 2234995 h 2510780"/>
                <a:gd name="connsiteX4" fmla="*/ 94827 w 1861963"/>
                <a:gd name="connsiteY4" fmla="*/ 2000298 h 2510780"/>
                <a:gd name="connsiteX5" fmla="*/ 150046 w 1861963"/>
                <a:gd name="connsiteY5" fmla="*/ 1848434 h 2510780"/>
                <a:gd name="connsiteX6" fmla="*/ 370924 w 1861963"/>
                <a:gd name="connsiteY6" fmla="*/ 909644 h 2510780"/>
                <a:gd name="connsiteX7" fmla="*/ 453753 w 1861963"/>
                <a:gd name="connsiteY7" fmla="*/ 385026 h 2510780"/>
                <a:gd name="connsiteX8" fmla="*/ 978338 w 1861963"/>
                <a:gd name="connsiteY8" fmla="*/ 95106 h 2510780"/>
                <a:gd name="connsiteX9" fmla="*/ 1723801 w 1861963"/>
                <a:gd name="connsiteY9" fmla="*/ 53689 h 2510780"/>
                <a:gd name="connsiteX10" fmla="*/ 1861850 w 1861963"/>
                <a:gd name="connsiteY10" fmla="*/ 799198 h 2510780"/>
                <a:gd name="connsiteX0" fmla="*/ 1337265 w 1861963"/>
                <a:gd name="connsiteY0" fmla="*/ 440249 h 2707054"/>
                <a:gd name="connsiteX1" fmla="*/ 1751411 w 1861963"/>
                <a:gd name="connsiteY1" fmla="*/ 2386858 h 2707054"/>
                <a:gd name="connsiteX2" fmla="*/ 1489119 w 1861963"/>
                <a:gd name="connsiteY2" fmla="*/ 2690584 h 2707054"/>
                <a:gd name="connsiteX3" fmla="*/ 108632 w 1861963"/>
                <a:gd name="connsiteY3" fmla="*/ 2234995 h 2707054"/>
                <a:gd name="connsiteX4" fmla="*/ 94827 w 1861963"/>
                <a:gd name="connsiteY4" fmla="*/ 2000298 h 2707054"/>
                <a:gd name="connsiteX5" fmla="*/ 150046 w 1861963"/>
                <a:gd name="connsiteY5" fmla="*/ 1848434 h 2707054"/>
                <a:gd name="connsiteX6" fmla="*/ 370924 w 1861963"/>
                <a:gd name="connsiteY6" fmla="*/ 909644 h 2707054"/>
                <a:gd name="connsiteX7" fmla="*/ 453753 w 1861963"/>
                <a:gd name="connsiteY7" fmla="*/ 385026 h 2707054"/>
                <a:gd name="connsiteX8" fmla="*/ 978338 w 1861963"/>
                <a:gd name="connsiteY8" fmla="*/ 95106 h 2707054"/>
                <a:gd name="connsiteX9" fmla="*/ 1723801 w 1861963"/>
                <a:gd name="connsiteY9" fmla="*/ 53689 h 2707054"/>
                <a:gd name="connsiteX10" fmla="*/ 1861850 w 1861963"/>
                <a:gd name="connsiteY10" fmla="*/ 799198 h 2707054"/>
                <a:gd name="connsiteX0" fmla="*/ 1261732 w 1786430"/>
                <a:gd name="connsiteY0" fmla="*/ 440249 h 2722482"/>
                <a:gd name="connsiteX1" fmla="*/ 1675878 w 1786430"/>
                <a:gd name="connsiteY1" fmla="*/ 2386858 h 2722482"/>
                <a:gd name="connsiteX2" fmla="*/ 1413586 w 1786430"/>
                <a:gd name="connsiteY2" fmla="*/ 2690584 h 2722482"/>
                <a:gd name="connsiteX3" fmla="*/ 378220 w 1786430"/>
                <a:gd name="connsiteY3" fmla="*/ 2635361 h 2722482"/>
                <a:gd name="connsiteX4" fmla="*/ 19294 w 1786430"/>
                <a:gd name="connsiteY4" fmla="*/ 2000298 h 2722482"/>
                <a:gd name="connsiteX5" fmla="*/ 74513 w 1786430"/>
                <a:gd name="connsiteY5" fmla="*/ 1848434 h 2722482"/>
                <a:gd name="connsiteX6" fmla="*/ 295391 w 1786430"/>
                <a:gd name="connsiteY6" fmla="*/ 909644 h 2722482"/>
                <a:gd name="connsiteX7" fmla="*/ 378220 w 1786430"/>
                <a:gd name="connsiteY7" fmla="*/ 385026 h 2722482"/>
                <a:gd name="connsiteX8" fmla="*/ 902805 w 1786430"/>
                <a:gd name="connsiteY8" fmla="*/ 95106 h 2722482"/>
                <a:gd name="connsiteX9" fmla="*/ 1648268 w 1786430"/>
                <a:gd name="connsiteY9" fmla="*/ 53689 h 2722482"/>
                <a:gd name="connsiteX10" fmla="*/ 1786317 w 1786430"/>
                <a:gd name="connsiteY10" fmla="*/ 799198 h 2722482"/>
                <a:gd name="connsiteX0" fmla="*/ 1310998 w 1835696"/>
                <a:gd name="connsiteY0" fmla="*/ 440249 h 2702072"/>
                <a:gd name="connsiteX1" fmla="*/ 1725144 w 1835696"/>
                <a:gd name="connsiteY1" fmla="*/ 2386858 h 2702072"/>
                <a:gd name="connsiteX2" fmla="*/ 1462852 w 1835696"/>
                <a:gd name="connsiteY2" fmla="*/ 2690584 h 2702072"/>
                <a:gd name="connsiteX3" fmla="*/ 427486 w 1835696"/>
                <a:gd name="connsiteY3" fmla="*/ 2635361 h 2702072"/>
                <a:gd name="connsiteX4" fmla="*/ 13340 w 1835696"/>
                <a:gd name="connsiteY4" fmla="*/ 2607750 h 2702072"/>
                <a:gd name="connsiteX5" fmla="*/ 123779 w 1835696"/>
                <a:gd name="connsiteY5" fmla="*/ 1848434 h 2702072"/>
                <a:gd name="connsiteX6" fmla="*/ 344657 w 1835696"/>
                <a:gd name="connsiteY6" fmla="*/ 909644 h 2702072"/>
                <a:gd name="connsiteX7" fmla="*/ 427486 w 1835696"/>
                <a:gd name="connsiteY7" fmla="*/ 385026 h 2702072"/>
                <a:gd name="connsiteX8" fmla="*/ 952071 w 1835696"/>
                <a:gd name="connsiteY8" fmla="*/ 95106 h 2702072"/>
                <a:gd name="connsiteX9" fmla="*/ 1697534 w 1835696"/>
                <a:gd name="connsiteY9" fmla="*/ 53689 h 2702072"/>
                <a:gd name="connsiteX10" fmla="*/ 1835583 w 1835696"/>
                <a:gd name="connsiteY10" fmla="*/ 799198 h 2702072"/>
                <a:gd name="connsiteX0" fmla="*/ 1310157 w 1834855"/>
                <a:gd name="connsiteY0" fmla="*/ 440249 h 2789772"/>
                <a:gd name="connsiteX1" fmla="*/ 1724303 w 1834855"/>
                <a:gd name="connsiteY1" fmla="*/ 2386858 h 2789772"/>
                <a:gd name="connsiteX2" fmla="*/ 1462011 w 1834855"/>
                <a:gd name="connsiteY2" fmla="*/ 2690584 h 2789772"/>
                <a:gd name="connsiteX3" fmla="*/ 412840 w 1834855"/>
                <a:gd name="connsiteY3" fmla="*/ 2787224 h 2789772"/>
                <a:gd name="connsiteX4" fmla="*/ 12499 w 1834855"/>
                <a:gd name="connsiteY4" fmla="*/ 2607750 h 2789772"/>
                <a:gd name="connsiteX5" fmla="*/ 122938 w 1834855"/>
                <a:gd name="connsiteY5" fmla="*/ 1848434 h 2789772"/>
                <a:gd name="connsiteX6" fmla="*/ 343816 w 1834855"/>
                <a:gd name="connsiteY6" fmla="*/ 909644 h 2789772"/>
                <a:gd name="connsiteX7" fmla="*/ 426645 w 1834855"/>
                <a:gd name="connsiteY7" fmla="*/ 385026 h 2789772"/>
                <a:gd name="connsiteX8" fmla="*/ 951230 w 1834855"/>
                <a:gd name="connsiteY8" fmla="*/ 95106 h 2789772"/>
                <a:gd name="connsiteX9" fmla="*/ 1696693 w 1834855"/>
                <a:gd name="connsiteY9" fmla="*/ 53689 h 2789772"/>
                <a:gd name="connsiteX10" fmla="*/ 1834742 w 1834855"/>
                <a:gd name="connsiteY10" fmla="*/ 799198 h 2789772"/>
                <a:gd name="connsiteX0" fmla="*/ 1310157 w 1834855"/>
                <a:gd name="connsiteY0" fmla="*/ 440249 h 2801834"/>
                <a:gd name="connsiteX1" fmla="*/ 1724303 w 1834855"/>
                <a:gd name="connsiteY1" fmla="*/ 2386858 h 2801834"/>
                <a:gd name="connsiteX2" fmla="*/ 1462011 w 1834855"/>
                <a:gd name="connsiteY2" fmla="*/ 2745807 h 2801834"/>
                <a:gd name="connsiteX3" fmla="*/ 412840 w 1834855"/>
                <a:gd name="connsiteY3" fmla="*/ 2787224 h 2801834"/>
                <a:gd name="connsiteX4" fmla="*/ 12499 w 1834855"/>
                <a:gd name="connsiteY4" fmla="*/ 2607750 h 2801834"/>
                <a:gd name="connsiteX5" fmla="*/ 122938 w 1834855"/>
                <a:gd name="connsiteY5" fmla="*/ 1848434 h 2801834"/>
                <a:gd name="connsiteX6" fmla="*/ 343816 w 1834855"/>
                <a:gd name="connsiteY6" fmla="*/ 909644 h 2801834"/>
                <a:gd name="connsiteX7" fmla="*/ 426645 w 1834855"/>
                <a:gd name="connsiteY7" fmla="*/ 385026 h 2801834"/>
                <a:gd name="connsiteX8" fmla="*/ 951230 w 1834855"/>
                <a:gd name="connsiteY8" fmla="*/ 95106 h 2801834"/>
                <a:gd name="connsiteX9" fmla="*/ 1696693 w 1834855"/>
                <a:gd name="connsiteY9" fmla="*/ 53689 h 2801834"/>
                <a:gd name="connsiteX10" fmla="*/ 1834742 w 1834855"/>
                <a:gd name="connsiteY10" fmla="*/ 799198 h 2801834"/>
                <a:gd name="connsiteX0" fmla="*/ 1311354 w 1836052"/>
                <a:gd name="connsiteY0" fmla="*/ 440249 h 2801834"/>
                <a:gd name="connsiteX1" fmla="*/ 1725500 w 1836052"/>
                <a:gd name="connsiteY1" fmla="*/ 2386858 h 2801834"/>
                <a:gd name="connsiteX2" fmla="*/ 1463208 w 1836052"/>
                <a:gd name="connsiteY2" fmla="*/ 2745807 h 2801834"/>
                <a:gd name="connsiteX3" fmla="*/ 414037 w 1836052"/>
                <a:gd name="connsiteY3" fmla="*/ 2787224 h 2801834"/>
                <a:gd name="connsiteX4" fmla="*/ 13696 w 1836052"/>
                <a:gd name="connsiteY4" fmla="*/ 2607750 h 2801834"/>
                <a:gd name="connsiteX5" fmla="*/ 124135 w 1836052"/>
                <a:gd name="connsiteY5" fmla="*/ 1848434 h 2801834"/>
                <a:gd name="connsiteX6" fmla="*/ 427842 w 1836052"/>
                <a:gd name="connsiteY6" fmla="*/ 385026 h 2801834"/>
                <a:gd name="connsiteX7" fmla="*/ 952427 w 1836052"/>
                <a:gd name="connsiteY7" fmla="*/ 95106 h 2801834"/>
                <a:gd name="connsiteX8" fmla="*/ 1697890 w 1836052"/>
                <a:gd name="connsiteY8" fmla="*/ 53689 h 2801834"/>
                <a:gd name="connsiteX9" fmla="*/ 1835939 w 1836052"/>
                <a:gd name="connsiteY9" fmla="*/ 799198 h 2801834"/>
                <a:gd name="connsiteX0" fmla="*/ 1311354 w 1730466"/>
                <a:gd name="connsiteY0" fmla="*/ 440249 h 2801834"/>
                <a:gd name="connsiteX1" fmla="*/ 1725500 w 1730466"/>
                <a:gd name="connsiteY1" fmla="*/ 2386858 h 2801834"/>
                <a:gd name="connsiteX2" fmla="*/ 1463208 w 1730466"/>
                <a:gd name="connsiteY2" fmla="*/ 2745807 h 2801834"/>
                <a:gd name="connsiteX3" fmla="*/ 414037 w 1730466"/>
                <a:gd name="connsiteY3" fmla="*/ 2787224 h 2801834"/>
                <a:gd name="connsiteX4" fmla="*/ 13696 w 1730466"/>
                <a:gd name="connsiteY4" fmla="*/ 2607750 h 2801834"/>
                <a:gd name="connsiteX5" fmla="*/ 124135 w 1730466"/>
                <a:gd name="connsiteY5" fmla="*/ 1848434 h 2801834"/>
                <a:gd name="connsiteX6" fmla="*/ 427842 w 1730466"/>
                <a:gd name="connsiteY6" fmla="*/ 385026 h 2801834"/>
                <a:gd name="connsiteX7" fmla="*/ 952427 w 1730466"/>
                <a:gd name="connsiteY7" fmla="*/ 95106 h 2801834"/>
                <a:gd name="connsiteX8" fmla="*/ 1697890 w 1730466"/>
                <a:gd name="connsiteY8" fmla="*/ 53689 h 2801834"/>
                <a:gd name="connsiteX0" fmla="*/ 1311354 w 1730466"/>
                <a:gd name="connsiteY0" fmla="*/ 345143 h 2706728"/>
                <a:gd name="connsiteX1" fmla="*/ 1725500 w 1730466"/>
                <a:gd name="connsiteY1" fmla="*/ 2291752 h 2706728"/>
                <a:gd name="connsiteX2" fmla="*/ 1463208 w 1730466"/>
                <a:gd name="connsiteY2" fmla="*/ 2650701 h 2706728"/>
                <a:gd name="connsiteX3" fmla="*/ 414037 w 1730466"/>
                <a:gd name="connsiteY3" fmla="*/ 2692118 h 2706728"/>
                <a:gd name="connsiteX4" fmla="*/ 13696 w 1730466"/>
                <a:gd name="connsiteY4" fmla="*/ 2512644 h 2706728"/>
                <a:gd name="connsiteX5" fmla="*/ 124135 w 1730466"/>
                <a:gd name="connsiteY5" fmla="*/ 1753328 h 2706728"/>
                <a:gd name="connsiteX6" fmla="*/ 427842 w 1730466"/>
                <a:gd name="connsiteY6" fmla="*/ 289920 h 2706728"/>
                <a:gd name="connsiteX7" fmla="*/ 952427 w 1730466"/>
                <a:gd name="connsiteY7" fmla="*/ 0 h 2706728"/>
                <a:gd name="connsiteX0" fmla="*/ 1311354 w 1730466"/>
                <a:gd name="connsiteY0" fmla="*/ 55223 h 2416808"/>
                <a:gd name="connsiteX1" fmla="*/ 1725500 w 1730466"/>
                <a:gd name="connsiteY1" fmla="*/ 2001832 h 2416808"/>
                <a:gd name="connsiteX2" fmla="*/ 1463208 w 1730466"/>
                <a:gd name="connsiteY2" fmla="*/ 2360781 h 2416808"/>
                <a:gd name="connsiteX3" fmla="*/ 414037 w 1730466"/>
                <a:gd name="connsiteY3" fmla="*/ 2402198 h 2416808"/>
                <a:gd name="connsiteX4" fmla="*/ 13696 w 1730466"/>
                <a:gd name="connsiteY4" fmla="*/ 2222724 h 2416808"/>
                <a:gd name="connsiteX5" fmla="*/ 124135 w 1730466"/>
                <a:gd name="connsiteY5" fmla="*/ 1463408 h 2416808"/>
                <a:gd name="connsiteX6" fmla="*/ 427842 w 1730466"/>
                <a:gd name="connsiteY6" fmla="*/ 0 h 2416808"/>
                <a:gd name="connsiteX0" fmla="*/ 1311142 w 1730254"/>
                <a:gd name="connsiteY0" fmla="*/ 0 h 2361585"/>
                <a:gd name="connsiteX1" fmla="*/ 1725288 w 1730254"/>
                <a:gd name="connsiteY1" fmla="*/ 1946609 h 2361585"/>
                <a:gd name="connsiteX2" fmla="*/ 1462996 w 1730254"/>
                <a:gd name="connsiteY2" fmla="*/ 2305558 h 2361585"/>
                <a:gd name="connsiteX3" fmla="*/ 413825 w 1730254"/>
                <a:gd name="connsiteY3" fmla="*/ 2346975 h 2361585"/>
                <a:gd name="connsiteX4" fmla="*/ 13484 w 1730254"/>
                <a:gd name="connsiteY4" fmla="*/ 2167501 h 2361585"/>
                <a:gd name="connsiteX5" fmla="*/ 123923 w 1730254"/>
                <a:gd name="connsiteY5" fmla="*/ 1408185 h 2361585"/>
                <a:gd name="connsiteX6" fmla="*/ 413825 w 1730254"/>
                <a:gd name="connsiteY6" fmla="*/ 41417 h 2361585"/>
                <a:gd name="connsiteX0" fmla="*/ 1311142 w 1730254"/>
                <a:gd name="connsiteY0" fmla="*/ 0 h 2361585"/>
                <a:gd name="connsiteX1" fmla="*/ 1725288 w 1730254"/>
                <a:gd name="connsiteY1" fmla="*/ 1946609 h 2361585"/>
                <a:gd name="connsiteX2" fmla="*/ 1462996 w 1730254"/>
                <a:gd name="connsiteY2" fmla="*/ 2305558 h 2361585"/>
                <a:gd name="connsiteX3" fmla="*/ 413825 w 1730254"/>
                <a:gd name="connsiteY3" fmla="*/ 2346975 h 2361585"/>
                <a:gd name="connsiteX4" fmla="*/ 13484 w 1730254"/>
                <a:gd name="connsiteY4" fmla="*/ 2167501 h 2361585"/>
                <a:gd name="connsiteX5" fmla="*/ 123923 w 1730254"/>
                <a:gd name="connsiteY5" fmla="*/ 1408185 h 2361585"/>
                <a:gd name="connsiteX6" fmla="*/ 413825 w 1730254"/>
                <a:gd name="connsiteY6" fmla="*/ 41417 h 2361585"/>
                <a:gd name="connsiteX0" fmla="*/ 1311142 w 1730254"/>
                <a:gd name="connsiteY0" fmla="*/ 0 h 2361585"/>
                <a:gd name="connsiteX1" fmla="*/ 1725288 w 1730254"/>
                <a:gd name="connsiteY1" fmla="*/ 1946609 h 2361585"/>
                <a:gd name="connsiteX2" fmla="*/ 1462996 w 1730254"/>
                <a:gd name="connsiteY2" fmla="*/ 2305558 h 2361585"/>
                <a:gd name="connsiteX3" fmla="*/ 413825 w 1730254"/>
                <a:gd name="connsiteY3" fmla="*/ 2346975 h 2361585"/>
                <a:gd name="connsiteX4" fmla="*/ 13484 w 1730254"/>
                <a:gd name="connsiteY4" fmla="*/ 2167501 h 2361585"/>
                <a:gd name="connsiteX5" fmla="*/ 123923 w 1730254"/>
                <a:gd name="connsiteY5" fmla="*/ 1408185 h 2361585"/>
                <a:gd name="connsiteX6" fmla="*/ 413825 w 1730254"/>
                <a:gd name="connsiteY6" fmla="*/ 41417 h 2361585"/>
                <a:gd name="connsiteX0" fmla="*/ 1362898 w 1782010"/>
                <a:gd name="connsiteY0" fmla="*/ 0 h 2371703"/>
                <a:gd name="connsiteX1" fmla="*/ 1777044 w 1782010"/>
                <a:gd name="connsiteY1" fmla="*/ 1946609 h 2371703"/>
                <a:gd name="connsiteX2" fmla="*/ 1514752 w 1782010"/>
                <a:gd name="connsiteY2" fmla="*/ 2305558 h 2371703"/>
                <a:gd name="connsiteX3" fmla="*/ 465581 w 1782010"/>
                <a:gd name="connsiteY3" fmla="*/ 2346975 h 2371703"/>
                <a:gd name="connsiteX4" fmla="*/ 10021 w 1782010"/>
                <a:gd name="connsiteY4" fmla="*/ 2029444 h 2371703"/>
                <a:gd name="connsiteX5" fmla="*/ 175679 w 1782010"/>
                <a:gd name="connsiteY5" fmla="*/ 1408185 h 2371703"/>
                <a:gd name="connsiteX6" fmla="*/ 465581 w 1782010"/>
                <a:gd name="connsiteY6" fmla="*/ 41417 h 2371703"/>
                <a:gd name="connsiteX0" fmla="*/ 1286284 w 1705396"/>
                <a:gd name="connsiteY0" fmla="*/ 0 h 2371703"/>
                <a:gd name="connsiteX1" fmla="*/ 1700430 w 1705396"/>
                <a:gd name="connsiteY1" fmla="*/ 1946609 h 2371703"/>
                <a:gd name="connsiteX2" fmla="*/ 1438138 w 1705396"/>
                <a:gd name="connsiteY2" fmla="*/ 2305558 h 2371703"/>
                <a:gd name="connsiteX3" fmla="*/ 388967 w 1705396"/>
                <a:gd name="connsiteY3" fmla="*/ 2346975 h 2371703"/>
                <a:gd name="connsiteX4" fmla="*/ 16236 w 1705396"/>
                <a:gd name="connsiteY4" fmla="*/ 2029444 h 2371703"/>
                <a:gd name="connsiteX5" fmla="*/ 99065 w 1705396"/>
                <a:gd name="connsiteY5" fmla="*/ 1408185 h 2371703"/>
                <a:gd name="connsiteX6" fmla="*/ 388967 w 1705396"/>
                <a:gd name="connsiteY6" fmla="*/ 41417 h 2371703"/>
                <a:gd name="connsiteX0" fmla="*/ 1286284 w 1629055"/>
                <a:gd name="connsiteY0" fmla="*/ 0 h 2375471"/>
                <a:gd name="connsiteX1" fmla="*/ 1617601 w 1629055"/>
                <a:gd name="connsiteY1" fmla="*/ 1863775 h 2375471"/>
                <a:gd name="connsiteX2" fmla="*/ 1438138 w 1629055"/>
                <a:gd name="connsiteY2" fmla="*/ 2305558 h 2375471"/>
                <a:gd name="connsiteX3" fmla="*/ 388967 w 1629055"/>
                <a:gd name="connsiteY3" fmla="*/ 2346975 h 2375471"/>
                <a:gd name="connsiteX4" fmla="*/ 16236 w 1629055"/>
                <a:gd name="connsiteY4" fmla="*/ 2029444 h 2375471"/>
                <a:gd name="connsiteX5" fmla="*/ 99065 w 1629055"/>
                <a:gd name="connsiteY5" fmla="*/ 1408185 h 2375471"/>
                <a:gd name="connsiteX6" fmla="*/ 388967 w 1629055"/>
                <a:gd name="connsiteY6" fmla="*/ 41417 h 2375471"/>
                <a:gd name="connsiteX0" fmla="*/ 1286284 w 1618447"/>
                <a:gd name="connsiteY0" fmla="*/ 0 h 2375471"/>
                <a:gd name="connsiteX1" fmla="*/ 1617601 w 1618447"/>
                <a:gd name="connsiteY1" fmla="*/ 1863775 h 2375471"/>
                <a:gd name="connsiteX2" fmla="*/ 1438138 w 1618447"/>
                <a:gd name="connsiteY2" fmla="*/ 2305558 h 2375471"/>
                <a:gd name="connsiteX3" fmla="*/ 388967 w 1618447"/>
                <a:gd name="connsiteY3" fmla="*/ 2346975 h 2375471"/>
                <a:gd name="connsiteX4" fmla="*/ 16236 w 1618447"/>
                <a:gd name="connsiteY4" fmla="*/ 2029444 h 2375471"/>
                <a:gd name="connsiteX5" fmla="*/ 99065 w 1618447"/>
                <a:gd name="connsiteY5" fmla="*/ 1408185 h 2375471"/>
                <a:gd name="connsiteX6" fmla="*/ 388967 w 1618447"/>
                <a:gd name="connsiteY6" fmla="*/ 41417 h 2375471"/>
                <a:gd name="connsiteX0" fmla="*/ 1286284 w 1618048"/>
                <a:gd name="connsiteY0" fmla="*/ 0 h 2375471"/>
                <a:gd name="connsiteX1" fmla="*/ 1617601 w 1618048"/>
                <a:gd name="connsiteY1" fmla="*/ 1863775 h 2375471"/>
                <a:gd name="connsiteX2" fmla="*/ 1217260 w 1618048"/>
                <a:gd name="connsiteY2" fmla="*/ 2305558 h 2375471"/>
                <a:gd name="connsiteX3" fmla="*/ 388967 w 1618048"/>
                <a:gd name="connsiteY3" fmla="*/ 2346975 h 2375471"/>
                <a:gd name="connsiteX4" fmla="*/ 16236 w 1618048"/>
                <a:gd name="connsiteY4" fmla="*/ 2029444 h 2375471"/>
                <a:gd name="connsiteX5" fmla="*/ 99065 w 1618048"/>
                <a:gd name="connsiteY5" fmla="*/ 1408185 h 2375471"/>
                <a:gd name="connsiteX6" fmla="*/ 388967 w 1618048"/>
                <a:gd name="connsiteY6" fmla="*/ 41417 h 2375471"/>
                <a:gd name="connsiteX0" fmla="*/ 1286284 w 1617676"/>
                <a:gd name="connsiteY0" fmla="*/ 0 h 2397545"/>
                <a:gd name="connsiteX1" fmla="*/ 1617601 w 1617676"/>
                <a:gd name="connsiteY1" fmla="*/ 1863775 h 2397545"/>
                <a:gd name="connsiteX2" fmla="*/ 1258675 w 1617676"/>
                <a:gd name="connsiteY2" fmla="*/ 2346975 h 2397545"/>
                <a:gd name="connsiteX3" fmla="*/ 388967 w 1617676"/>
                <a:gd name="connsiteY3" fmla="*/ 2346975 h 2397545"/>
                <a:gd name="connsiteX4" fmla="*/ 16236 w 1617676"/>
                <a:gd name="connsiteY4" fmla="*/ 2029444 h 2397545"/>
                <a:gd name="connsiteX5" fmla="*/ 99065 w 1617676"/>
                <a:gd name="connsiteY5" fmla="*/ 1408185 h 2397545"/>
                <a:gd name="connsiteX6" fmla="*/ 388967 w 1617676"/>
                <a:gd name="connsiteY6" fmla="*/ 41417 h 2397545"/>
                <a:gd name="connsiteX0" fmla="*/ 1286284 w 1617676"/>
                <a:gd name="connsiteY0" fmla="*/ 0 h 2373267"/>
                <a:gd name="connsiteX1" fmla="*/ 1617601 w 1617676"/>
                <a:gd name="connsiteY1" fmla="*/ 1863775 h 2373267"/>
                <a:gd name="connsiteX2" fmla="*/ 1258675 w 1617676"/>
                <a:gd name="connsiteY2" fmla="*/ 2346975 h 2373267"/>
                <a:gd name="connsiteX3" fmla="*/ 388967 w 1617676"/>
                <a:gd name="connsiteY3" fmla="*/ 2346975 h 2373267"/>
                <a:gd name="connsiteX4" fmla="*/ 16236 w 1617676"/>
                <a:gd name="connsiteY4" fmla="*/ 2029444 h 2373267"/>
                <a:gd name="connsiteX5" fmla="*/ 99065 w 1617676"/>
                <a:gd name="connsiteY5" fmla="*/ 1408185 h 2373267"/>
                <a:gd name="connsiteX6" fmla="*/ 388967 w 1617676"/>
                <a:gd name="connsiteY6" fmla="*/ 41417 h 2373267"/>
                <a:gd name="connsiteX0" fmla="*/ 1286284 w 1617676"/>
                <a:gd name="connsiteY0" fmla="*/ 0 h 2397545"/>
                <a:gd name="connsiteX1" fmla="*/ 1617601 w 1617676"/>
                <a:gd name="connsiteY1" fmla="*/ 1863775 h 2397545"/>
                <a:gd name="connsiteX2" fmla="*/ 1258675 w 1617676"/>
                <a:gd name="connsiteY2" fmla="*/ 2346975 h 2397545"/>
                <a:gd name="connsiteX3" fmla="*/ 388967 w 1617676"/>
                <a:gd name="connsiteY3" fmla="*/ 2346975 h 2397545"/>
                <a:gd name="connsiteX4" fmla="*/ 16236 w 1617676"/>
                <a:gd name="connsiteY4" fmla="*/ 2029444 h 2397545"/>
                <a:gd name="connsiteX5" fmla="*/ 99065 w 1617676"/>
                <a:gd name="connsiteY5" fmla="*/ 1408185 h 2397545"/>
                <a:gd name="connsiteX6" fmla="*/ 388967 w 1617676"/>
                <a:gd name="connsiteY6" fmla="*/ 41417 h 2397545"/>
                <a:gd name="connsiteX0" fmla="*/ 1286284 w 1617676"/>
                <a:gd name="connsiteY0" fmla="*/ 0 h 2381681"/>
                <a:gd name="connsiteX1" fmla="*/ 1617601 w 1617676"/>
                <a:gd name="connsiteY1" fmla="*/ 1863775 h 2381681"/>
                <a:gd name="connsiteX2" fmla="*/ 1258675 w 1617676"/>
                <a:gd name="connsiteY2" fmla="*/ 2346975 h 2381681"/>
                <a:gd name="connsiteX3" fmla="*/ 388967 w 1617676"/>
                <a:gd name="connsiteY3" fmla="*/ 2346975 h 2381681"/>
                <a:gd name="connsiteX4" fmla="*/ 16236 w 1617676"/>
                <a:gd name="connsiteY4" fmla="*/ 2029444 h 2381681"/>
                <a:gd name="connsiteX5" fmla="*/ 99065 w 1617676"/>
                <a:gd name="connsiteY5" fmla="*/ 1408185 h 2381681"/>
                <a:gd name="connsiteX6" fmla="*/ 388967 w 1617676"/>
                <a:gd name="connsiteY6" fmla="*/ 41417 h 238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676" h="2381681">
                  <a:moveTo>
                    <a:pt x="1286284" y="0"/>
                  </a:moveTo>
                  <a:cubicBezTo>
                    <a:pt x="1416280" y="591345"/>
                    <a:pt x="1622202" y="1472613"/>
                    <a:pt x="1617601" y="1863775"/>
                  </a:cubicBezTo>
                  <a:cubicBezTo>
                    <a:pt x="1613000" y="2254937"/>
                    <a:pt x="1504862" y="2307859"/>
                    <a:pt x="1258675" y="2346975"/>
                  </a:cubicBezTo>
                  <a:cubicBezTo>
                    <a:pt x="1012488" y="2386091"/>
                    <a:pt x="596040" y="2399897"/>
                    <a:pt x="388967" y="2346975"/>
                  </a:cubicBezTo>
                  <a:cubicBezTo>
                    <a:pt x="181894" y="2294053"/>
                    <a:pt x="64553" y="2185909"/>
                    <a:pt x="16236" y="2029444"/>
                  </a:cubicBezTo>
                  <a:cubicBezTo>
                    <a:pt x="-32081" y="1872979"/>
                    <a:pt x="36943" y="1739523"/>
                    <a:pt x="99065" y="1408185"/>
                  </a:cubicBezTo>
                  <a:cubicBezTo>
                    <a:pt x="161187" y="1076847"/>
                    <a:pt x="333747" y="333638"/>
                    <a:pt x="388967" y="41417"/>
                  </a:cubicBezTo>
                </a:path>
              </a:pathLst>
            </a:custGeom>
            <a:ln w="57150" cmpd="sng">
              <a:gradFill flip="none" rotWithShape="1">
                <a:gsLst>
                  <a:gs pos="29000">
                    <a:srgbClr val="0000FF"/>
                  </a:gs>
                  <a:gs pos="66000">
                    <a:srgbClr val="FF0000"/>
                  </a:gs>
                </a:gsLst>
                <a:lin ang="0" scaled="1"/>
                <a:tileRect/>
              </a:gradFill>
              <a:headEnd type="triangle"/>
              <a:tailEnd type="none"/>
            </a:ln>
          </p:spPr>
          <p:txBody>
            <a:bodyPr/>
            <a:lstStyle/>
            <a:p>
              <a:pPr algn="ctr">
                <a:defRPr/>
              </a:pPr>
              <a:endParaRPr lang="en-US" sz="4200">
                <a:solidFill>
                  <a:srgbClr val="000000"/>
                </a:solidFill>
                <a:latin typeface="Gill Sans" charset="0"/>
                <a:ea typeface="ヒラギノ角ゴ ProN W3" charset="-128"/>
                <a:cs typeface="ヒラギノ角ゴ ProN W3" charset="-128"/>
                <a:sym typeface="Gill Sans" charset="0"/>
              </a:endParaRPr>
            </a:p>
          </p:txBody>
        </p:sp>
        <p:sp>
          <p:nvSpPr>
            <p:cNvPr id="16" name="Freeform 15"/>
            <p:cNvSpPr/>
            <p:nvPr/>
          </p:nvSpPr>
          <p:spPr>
            <a:xfrm>
              <a:off x="990319" y="1539443"/>
              <a:ext cx="2285999" cy="2895600"/>
            </a:xfrm>
            <a:custGeom>
              <a:avLst/>
              <a:gdLst>
                <a:gd name="connsiteX0" fmla="*/ 1278307 w 1803005"/>
                <a:gd name="connsiteY0" fmla="*/ 440249 h 2313888"/>
                <a:gd name="connsiteX1" fmla="*/ 1540599 w 1803005"/>
                <a:gd name="connsiteY1" fmla="*/ 1876046 h 2313888"/>
                <a:gd name="connsiteX2" fmla="*/ 629478 w 1803005"/>
                <a:gd name="connsiteY2" fmla="*/ 2290218 h 2313888"/>
                <a:gd name="connsiteX3" fmla="*/ 49674 w 1803005"/>
                <a:gd name="connsiteY3" fmla="*/ 2234995 h 2313888"/>
                <a:gd name="connsiteX4" fmla="*/ 35869 w 1803005"/>
                <a:gd name="connsiteY4" fmla="*/ 2000298 h 2313888"/>
                <a:gd name="connsiteX5" fmla="*/ 91088 w 1803005"/>
                <a:gd name="connsiteY5" fmla="*/ 1848434 h 2313888"/>
                <a:gd name="connsiteX6" fmla="*/ 311966 w 1803005"/>
                <a:gd name="connsiteY6" fmla="*/ 909644 h 2313888"/>
                <a:gd name="connsiteX7" fmla="*/ 394795 w 1803005"/>
                <a:gd name="connsiteY7" fmla="*/ 385026 h 2313888"/>
                <a:gd name="connsiteX8" fmla="*/ 919380 w 1803005"/>
                <a:gd name="connsiteY8" fmla="*/ 95106 h 2313888"/>
                <a:gd name="connsiteX9" fmla="*/ 1664843 w 1803005"/>
                <a:gd name="connsiteY9" fmla="*/ 53689 h 2313888"/>
                <a:gd name="connsiteX10" fmla="*/ 1802892 w 1803005"/>
                <a:gd name="connsiteY10" fmla="*/ 799198 h 2313888"/>
                <a:gd name="connsiteX0" fmla="*/ 1337265 w 1861963"/>
                <a:gd name="connsiteY0" fmla="*/ 440249 h 2325604"/>
                <a:gd name="connsiteX1" fmla="*/ 1599557 w 1861963"/>
                <a:gd name="connsiteY1" fmla="*/ 1876046 h 2325604"/>
                <a:gd name="connsiteX2" fmla="*/ 1489119 w 1861963"/>
                <a:gd name="connsiteY2" fmla="*/ 2304023 h 2325604"/>
                <a:gd name="connsiteX3" fmla="*/ 108632 w 1861963"/>
                <a:gd name="connsiteY3" fmla="*/ 2234995 h 2325604"/>
                <a:gd name="connsiteX4" fmla="*/ 94827 w 1861963"/>
                <a:gd name="connsiteY4" fmla="*/ 2000298 h 2325604"/>
                <a:gd name="connsiteX5" fmla="*/ 150046 w 1861963"/>
                <a:gd name="connsiteY5" fmla="*/ 1848434 h 2325604"/>
                <a:gd name="connsiteX6" fmla="*/ 370924 w 1861963"/>
                <a:gd name="connsiteY6" fmla="*/ 909644 h 2325604"/>
                <a:gd name="connsiteX7" fmla="*/ 453753 w 1861963"/>
                <a:gd name="connsiteY7" fmla="*/ 385026 h 2325604"/>
                <a:gd name="connsiteX8" fmla="*/ 978338 w 1861963"/>
                <a:gd name="connsiteY8" fmla="*/ 95106 h 2325604"/>
                <a:gd name="connsiteX9" fmla="*/ 1723801 w 1861963"/>
                <a:gd name="connsiteY9" fmla="*/ 53689 h 2325604"/>
                <a:gd name="connsiteX10" fmla="*/ 1861850 w 1861963"/>
                <a:gd name="connsiteY10" fmla="*/ 799198 h 2325604"/>
                <a:gd name="connsiteX0" fmla="*/ 1337265 w 1861963"/>
                <a:gd name="connsiteY0" fmla="*/ 440249 h 2680006"/>
                <a:gd name="connsiteX1" fmla="*/ 1599557 w 1861963"/>
                <a:gd name="connsiteY1" fmla="*/ 1876046 h 2680006"/>
                <a:gd name="connsiteX2" fmla="*/ 1489119 w 1861963"/>
                <a:gd name="connsiteY2" fmla="*/ 2304023 h 2680006"/>
                <a:gd name="connsiteX3" fmla="*/ 108632 w 1861963"/>
                <a:gd name="connsiteY3" fmla="*/ 2234995 h 2680006"/>
                <a:gd name="connsiteX4" fmla="*/ 94827 w 1861963"/>
                <a:gd name="connsiteY4" fmla="*/ 2000298 h 2680006"/>
                <a:gd name="connsiteX5" fmla="*/ 150046 w 1861963"/>
                <a:gd name="connsiteY5" fmla="*/ 1848434 h 2680006"/>
                <a:gd name="connsiteX6" fmla="*/ 370924 w 1861963"/>
                <a:gd name="connsiteY6" fmla="*/ 909644 h 2680006"/>
                <a:gd name="connsiteX7" fmla="*/ 453753 w 1861963"/>
                <a:gd name="connsiteY7" fmla="*/ 385026 h 2680006"/>
                <a:gd name="connsiteX8" fmla="*/ 978338 w 1861963"/>
                <a:gd name="connsiteY8" fmla="*/ 95106 h 2680006"/>
                <a:gd name="connsiteX9" fmla="*/ 1723801 w 1861963"/>
                <a:gd name="connsiteY9" fmla="*/ 53689 h 2680006"/>
                <a:gd name="connsiteX10" fmla="*/ 1861850 w 1861963"/>
                <a:gd name="connsiteY10" fmla="*/ 799198 h 2680006"/>
                <a:gd name="connsiteX0" fmla="*/ 1337265 w 1861963"/>
                <a:gd name="connsiteY0" fmla="*/ 440249 h 2510780"/>
                <a:gd name="connsiteX1" fmla="*/ 1751411 w 1861963"/>
                <a:gd name="connsiteY1" fmla="*/ 2386858 h 2510780"/>
                <a:gd name="connsiteX2" fmla="*/ 1489119 w 1861963"/>
                <a:gd name="connsiteY2" fmla="*/ 2304023 h 2510780"/>
                <a:gd name="connsiteX3" fmla="*/ 108632 w 1861963"/>
                <a:gd name="connsiteY3" fmla="*/ 2234995 h 2510780"/>
                <a:gd name="connsiteX4" fmla="*/ 94827 w 1861963"/>
                <a:gd name="connsiteY4" fmla="*/ 2000298 h 2510780"/>
                <a:gd name="connsiteX5" fmla="*/ 150046 w 1861963"/>
                <a:gd name="connsiteY5" fmla="*/ 1848434 h 2510780"/>
                <a:gd name="connsiteX6" fmla="*/ 370924 w 1861963"/>
                <a:gd name="connsiteY6" fmla="*/ 909644 h 2510780"/>
                <a:gd name="connsiteX7" fmla="*/ 453753 w 1861963"/>
                <a:gd name="connsiteY7" fmla="*/ 385026 h 2510780"/>
                <a:gd name="connsiteX8" fmla="*/ 978338 w 1861963"/>
                <a:gd name="connsiteY8" fmla="*/ 95106 h 2510780"/>
                <a:gd name="connsiteX9" fmla="*/ 1723801 w 1861963"/>
                <a:gd name="connsiteY9" fmla="*/ 53689 h 2510780"/>
                <a:gd name="connsiteX10" fmla="*/ 1861850 w 1861963"/>
                <a:gd name="connsiteY10" fmla="*/ 799198 h 2510780"/>
                <a:gd name="connsiteX0" fmla="*/ 1337265 w 1861963"/>
                <a:gd name="connsiteY0" fmla="*/ 440249 h 2707054"/>
                <a:gd name="connsiteX1" fmla="*/ 1751411 w 1861963"/>
                <a:gd name="connsiteY1" fmla="*/ 2386858 h 2707054"/>
                <a:gd name="connsiteX2" fmla="*/ 1489119 w 1861963"/>
                <a:gd name="connsiteY2" fmla="*/ 2690584 h 2707054"/>
                <a:gd name="connsiteX3" fmla="*/ 108632 w 1861963"/>
                <a:gd name="connsiteY3" fmla="*/ 2234995 h 2707054"/>
                <a:gd name="connsiteX4" fmla="*/ 94827 w 1861963"/>
                <a:gd name="connsiteY4" fmla="*/ 2000298 h 2707054"/>
                <a:gd name="connsiteX5" fmla="*/ 150046 w 1861963"/>
                <a:gd name="connsiteY5" fmla="*/ 1848434 h 2707054"/>
                <a:gd name="connsiteX6" fmla="*/ 370924 w 1861963"/>
                <a:gd name="connsiteY6" fmla="*/ 909644 h 2707054"/>
                <a:gd name="connsiteX7" fmla="*/ 453753 w 1861963"/>
                <a:gd name="connsiteY7" fmla="*/ 385026 h 2707054"/>
                <a:gd name="connsiteX8" fmla="*/ 978338 w 1861963"/>
                <a:gd name="connsiteY8" fmla="*/ 95106 h 2707054"/>
                <a:gd name="connsiteX9" fmla="*/ 1723801 w 1861963"/>
                <a:gd name="connsiteY9" fmla="*/ 53689 h 2707054"/>
                <a:gd name="connsiteX10" fmla="*/ 1861850 w 1861963"/>
                <a:gd name="connsiteY10" fmla="*/ 799198 h 2707054"/>
                <a:gd name="connsiteX0" fmla="*/ 1261732 w 1786430"/>
                <a:gd name="connsiteY0" fmla="*/ 440249 h 2722482"/>
                <a:gd name="connsiteX1" fmla="*/ 1675878 w 1786430"/>
                <a:gd name="connsiteY1" fmla="*/ 2386858 h 2722482"/>
                <a:gd name="connsiteX2" fmla="*/ 1413586 w 1786430"/>
                <a:gd name="connsiteY2" fmla="*/ 2690584 h 2722482"/>
                <a:gd name="connsiteX3" fmla="*/ 378220 w 1786430"/>
                <a:gd name="connsiteY3" fmla="*/ 2635361 h 2722482"/>
                <a:gd name="connsiteX4" fmla="*/ 19294 w 1786430"/>
                <a:gd name="connsiteY4" fmla="*/ 2000298 h 2722482"/>
                <a:gd name="connsiteX5" fmla="*/ 74513 w 1786430"/>
                <a:gd name="connsiteY5" fmla="*/ 1848434 h 2722482"/>
                <a:gd name="connsiteX6" fmla="*/ 295391 w 1786430"/>
                <a:gd name="connsiteY6" fmla="*/ 909644 h 2722482"/>
                <a:gd name="connsiteX7" fmla="*/ 378220 w 1786430"/>
                <a:gd name="connsiteY7" fmla="*/ 385026 h 2722482"/>
                <a:gd name="connsiteX8" fmla="*/ 902805 w 1786430"/>
                <a:gd name="connsiteY8" fmla="*/ 95106 h 2722482"/>
                <a:gd name="connsiteX9" fmla="*/ 1648268 w 1786430"/>
                <a:gd name="connsiteY9" fmla="*/ 53689 h 2722482"/>
                <a:gd name="connsiteX10" fmla="*/ 1786317 w 1786430"/>
                <a:gd name="connsiteY10" fmla="*/ 799198 h 2722482"/>
                <a:gd name="connsiteX0" fmla="*/ 1310998 w 1835696"/>
                <a:gd name="connsiteY0" fmla="*/ 440249 h 2702072"/>
                <a:gd name="connsiteX1" fmla="*/ 1725144 w 1835696"/>
                <a:gd name="connsiteY1" fmla="*/ 2386858 h 2702072"/>
                <a:gd name="connsiteX2" fmla="*/ 1462852 w 1835696"/>
                <a:gd name="connsiteY2" fmla="*/ 2690584 h 2702072"/>
                <a:gd name="connsiteX3" fmla="*/ 427486 w 1835696"/>
                <a:gd name="connsiteY3" fmla="*/ 2635361 h 2702072"/>
                <a:gd name="connsiteX4" fmla="*/ 13340 w 1835696"/>
                <a:gd name="connsiteY4" fmla="*/ 2607750 h 2702072"/>
                <a:gd name="connsiteX5" fmla="*/ 123779 w 1835696"/>
                <a:gd name="connsiteY5" fmla="*/ 1848434 h 2702072"/>
                <a:gd name="connsiteX6" fmla="*/ 344657 w 1835696"/>
                <a:gd name="connsiteY6" fmla="*/ 909644 h 2702072"/>
                <a:gd name="connsiteX7" fmla="*/ 427486 w 1835696"/>
                <a:gd name="connsiteY7" fmla="*/ 385026 h 2702072"/>
                <a:gd name="connsiteX8" fmla="*/ 952071 w 1835696"/>
                <a:gd name="connsiteY8" fmla="*/ 95106 h 2702072"/>
                <a:gd name="connsiteX9" fmla="*/ 1697534 w 1835696"/>
                <a:gd name="connsiteY9" fmla="*/ 53689 h 2702072"/>
                <a:gd name="connsiteX10" fmla="*/ 1835583 w 1835696"/>
                <a:gd name="connsiteY10" fmla="*/ 799198 h 2702072"/>
                <a:gd name="connsiteX0" fmla="*/ 1310157 w 1834855"/>
                <a:gd name="connsiteY0" fmla="*/ 440249 h 2789772"/>
                <a:gd name="connsiteX1" fmla="*/ 1724303 w 1834855"/>
                <a:gd name="connsiteY1" fmla="*/ 2386858 h 2789772"/>
                <a:gd name="connsiteX2" fmla="*/ 1462011 w 1834855"/>
                <a:gd name="connsiteY2" fmla="*/ 2690584 h 2789772"/>
                <a:gd name="connsiteX3" fmla="*/ 412840 w 1834855"/>
                <a:gd name="connsiteY3" fmla="*/ 2787224 h 2789772"/>
                <a:gd name="connsiteX4" fmla="*/ 12499 w 1834855"/>
                <a:gd name="connsiteY4" fmla="*/ 2607750 h 2789772"/>
                <a:gd name="connsiteX5" fmla="*/ 122938 w 1834855"/>
                <a:gd name="connsiteY5" fmla="*/ 1848434 h 2789772"/>
                <a:gd name="connsiteX6" fmla="*/ 343816 w 1834855"/>
                <a:gd name="connsiteY6" fmla="*/ 909644 h 2789772"/>
                <a:gd name="connsiteX7" fmla="*/ 426645 w 1834855"/>
                <a:gd name="connsiteY7" fmla="*/ 385026 h 2789772"/>
                <a:gd name="connsiteX8" fmla="*/ 951230 w 1834855"/>
                <a:gd name="connsiteY8" fmla="*/ 95106 h 2789772"/>
                <a:gd name="connsiteX9" fmla="*/ 1696693 w 1834855"/>
                <a:gd name="connsiteY9" fmla="*/ 53689 h 2789772"/>
                <a:gd name="connsiteX10" fmla="*/ 1834742 w 1834855"/>
                <a:gd name="connsiteY10" fmla="*/ 799198 h 2789772"/>
                <a:gd name="connsiteX0" fmla="*/ 1310157 w 1834855"/>
                <a:gd name="connsiteY0" fmla="*/ 440249 h 2801834"/>
                <a:gd name="connsiteX1" fmla="*/ 1724303 w 1834855"/>
                <a:gd name="connsiteY1" fmla="*/ 2386858 h 2801834"/>
                <a:gd name="connsiteX2" fmla="*/ 1462011 w 1834855"/>
                <a:gd name="connsiteY2" fmla="*/ 2745807 h 2801834"/>
                <a:gd name="connsiteX3" fmla="*/ 412840 w 1834855"/>
                <a:gd name="connsiteY3" fmla="*/ 2787224 h 2801834"/>
                <a:gd name="connsiteX4" fmla="*/ 12499 w 1834855"/>
                <a:gd name="connsiteY4" fmla="*/ 2607750 h 2801834"/>
                <a:gd name="connsiteX5" fmla="*/ 122938 w 1834855"/>
                <a:gd name="connsiteY5" fmla="*/ 1848434 h 2801834"/>
                <a:gd name="connsiteX6" fmla="*/ 343816 w 1834855"/>
                <a:gd name="connsiteY6" fmla="*/ 909644 h 2801834"/>
                <a:gd name="connsiteX7" fmla="*/ 426645 w 1834855"/>
                <a:gd name="connsiteY7" fmla="*/ 385026 h 2801834"/>
                <a:gd name="connsiteX8" fmla="*/ 951230 w 1834855"/>
                <a:gd name="connsiteY8" fmla="*/ 95106 h 2801834"/>
                <a:gd name="connsiteX9" fmla="*/ 1696693 w 1834855"/>
                <a:gd name="connsiteY9" fmla="*/ 53689 h 2801834"/>
                <a:gd name="connsiteX10" fmla="*/ 1834742 w 1834855"/>
                <a:gd name="connsiteY10" fmla="*/ 799198 h 2801834"/>
                <a:gd name="connsiteX0" fmla="*/ 1311354 w 1836052"/>
                <a:gd name="connsiteY0" fmla="*/ 440249 h 2801834"/>
                <a:gd name="connsiteX1" fmla="*/ 1725500 w 1836052"/>
                <a:gd name="connsiteY1" fmla="*/ 2386858 h 2801834"/>
                <a:gd name="connsiteX2" fmla="*/ 1463208 w 1836052"/>
                <a:gd name="connsiteY2" fmla="*/ 2745807 h 2801834"/>
                <a:gd name="connsiteX3" fmla="*/ 414037 w 1836052"/>
                <a:gd name="connsiteY3" fmla="*/ 2787224 h 2801834"/>
                <a:gd name="connsiteX4" fmla="*/ 13696 w 1836052"/>
                <a:gd name="connsiteY4" fmla="*/ 2607750 h 2801834"/>
                <a:gd name="connsiteX5" fmla="*/ 124135 w 1836052"/>
                <a:gd name="connsiteY5" fmla="*/ 1848434 h 2801834"/>
                <a:gd name="connsiteX6" fmla="*/ 427842 w 1836052"/>
                <a:gd name="connsiteY6" fmla="*/ 385026 h 2801834"/>
                <a:gd name="connsiteX7" fmla="*/ 952427 w 1836052"/>
                <a:gd name="connsiteY7" fmla="*/ 95106 h 2801834"/>
                <a:gd name="connsiteX8" fmla="*/ 1697890 w 1836052"/>
                <a:gd name="connsiteY8" fmla="*/ 53689 h 2801834"/>
                <a:gd name="connsiteX9" fmla="*/ 1835939 w 1836052"/>
                <a:gd name="connsiteY9" fmla="*/ 799198 h 2801834"/>
                <a:gd name="connsiteX0" fmla="*/ 1311354 w 1730466"/>
                <a:gd name="connsiteY0" fmla="*/ 440249 h 2801834"/>
                <a:gd name="connsiteX1" fmla="*/ 1725500 w 1730466"/>
                <a:gd name="connsiteY1" fmla="*/ 2386858 h 2801834"/>
                <a:gd name="connsiteX2" fmla="*/ 1463208 w 1730466"/>
                <a:gd name="connsiteY2" fmla="*/ 2745807 h 2801834"/>
                <a:gd name="connsiteX3" fmla="*/ 414037 w 1730466"/>
                <a:gd name="connsiteY3" fmla="*/ 2787224 h 2801834"/>
                <a:gd name="connsiteX4" fmla="*/ 13696 w 1730466"/>
                <a:gd name="connsiteY4" fmla="*/ 2607750 h 2801834"/>
                <a:gd name="connsiteX5" fmla="*/ 124135 w 1730466"/>
                <a:gd name="connsiteY5" fmla="*/ 1848434 h 2801834"/>
                <a:gd name="connsiteX6" fmla="*/ 427842 w 1730466"/>
                <a:gd name="connsiteY6" fmla="*/ 385026 h 2801834"/>
                <a:gd name="connsiteX7" fmla="*/ 952427 w 1730466"/>
                <a:gd name="connsiteY7" fmla="*/ 95106 h 2801834"/>
                <a:gd name="connsiteX8" fmla="*/ 1697890 w 1730466"/>
                <a:gd name="connsiteY8" fmla="*/ 53689 h 2801834"/>
                <a:gd name="connsiteX0" fmla="*/ 1311354 w 1730466"/>
                <a:gd name="connsiteY0" fmla="*/ 345143 h 2706728"/>
                <a:gd name="connsiteX1" fmla="*/ 1725500 w 1730466"/>
                <a:gd name="connsiteY1" fmla="*/ 2291752 h 2706728"/>
                <a:gd name="connsiteX2" fmla="*/ 1463208 w 1730466"/>
                <a:gd name="connsiteY2" fmla="*/ 2650701 h 2706728"/>
                <a:gd name="connsiteX3" fmla="*/ 414037 w 1730466"/>
                <a:gd name="connsiteY3" fmla="*/ 2692118 h 2706728"/>
                <a:gd name="connsiteX4" fmla="*/ 13696 w 1730466"/>
                <a:gd name="connsiteY4" fmla="*/ 2512644 h 2706728"/>
                <a:gd name="connsiteX5" fmla="*/ 124135 w 1730466"/>
                <a:gd name="connsiteY5" fmla="*/ 1753328 h 2706728"/>
                <a:gd name="connsiteX6" fmla="*/ 427842 w 1730466"/>
                <a:gd name="connsiteY6" fmla="*/ 289920 h 2706728"/>
                <a:gd name="connsiteX7" fmla="*/ 952427 w 1730466"/>
                <a:gd name="connsiteY7" fmla="*/ 0 h 2706728"/>
                <a:gd name="connsiteX0" fmla="*/ 1311354 w 1730466"/>
                <a:gd name="connsiteY0" fmla="*/ 55223 h 2416808"/>
                <a:gd name="connsiteX1" fmla="*/ 1725500 w 1730466"/>
                <a:gd name="connsiteY1" fmla="*/ 2001832 h 2416808"/>
                <a:gd name="connsiteX2" fmla="*/ 1463208 w 1730466"/>
                <a:gd name="connsiteY2" fmla="*/ 2360781 h 2416808"/>
                <a:gd name="connsiteX3" fmla="*/ 414037 w 1730466"/>
                <a:gd name="connsiteY3" fmla="*/ 2402198 h 2416808"/>
                <a:gd name="connsiteX4" fmla="*/ 13696 w 1730466"/>
                <a:gd name="connsiteY4" fmla="*/ 2222724 h 2416808"/>
                <a:gd name="connsiteX5" fmla="*/ 124135 w 1730466"/>
                <a:gd name="connsiteY5" fmla="*/ 1463408 h 2416808"/>
                <a:gd name="connsiteX6" fmla="*/ 427842 w 1730466"/>
                <a:gd name="connsiteY6" fmla="*/ 0 h 2416808"/>
                <a:gd name="connsiteX0" fmla="*/ 1311142 w 1730254"/>
                <a:gd name="connsiteY0" fmla="*/ 0 h 2361585"/>
                <a:gd name="connsiteX1" fmla="*/ 1725288 w 1730254"/>
                <a:gd name="connsiteY1" fmla="*/ 1946609 h 2361585"/>
                <a:gd name="connsiteX2" fmla="*/ 1462996 w 1730254"/>
                <a:gd name="connsiteY2" fmla="*/ 2305558 h 2361585"/>
                <a:gd name="connsiteX3" fmla="*/ 413825 w 1730254"/>
                <a:gd name="connsiteY3" fmla="*/ 2346975 h 2361585"/>
                <a:gd name="connsiteX4" fmla="*/ 13484 w 1730254"/>
                <a:gd name="connsiteY4" fmla="*/ 2167501 h 2361585"/>
                <a:gd name="connsiteX5" fmla="*/ 123923 w 1730254"/>
                <a:gd name="connsiteY5" fmla="*/ 1408185 h 2361585"/>
                <a:gd name="connsiteX6" fmla="*/ 413825 w 1730254"/>
                <a:gd name="connsiteY6" fmla="*/ 41417 h 2361585"/>
                <a:gd name="connsiteX0" fmla="*/ 1311142 w 1730254"/>
                <a:gd name="connsiteY0" fmla="*/ 0 h 2361585"/>
                <a:gd name="connsiteX1" fmla="*/ 1725288 w 1730254"/>
                <a:gd name="connsiteY1" fmla="*/ 1946609 h 2361585"/>
                <a:gd name="connsiteX2" fmla="*/ 1462996 w 1730254"/>
                <a:gd name="connsiteY2" fmla="*/ 2305558 h 2361585"/>
                <a:gd name="connsiteX3" fmla="*/ 413825 w 1730254"/>
                <a:gd name="connsiteY3" fmla="*/ 2346975 h 2361585"/>
                <a:gd name="connsiteX4" fmla="*/ 13484 w 1730254"/>
                <a:gd name="connsiteY4" fmla="*/ 2167501 h 2361585"/>
                <a:gd name="connsiteX5" fmla="*/ 123923 w 1730254"/>
                <a:gd name="connsiteY5" fmla="*/ 1408185 h 2361585"/>
                <a:gd name="connsiteX6" fmla="*/ 413825 w 1730254"/>
                <a:gd name="connsiteY6" fmla="*/ 41417 h 2361585"/>
                <a:gd name="connsiteX0" fmla="*/ 1311142 w 1730254"/>
                <a:gd name="connsiteY0" fmla="*/ 0 h 2361585"/>
                <a:gd name="connsiteX1" fmla="*/ 1725288 w 1730254"/>
                <a:gd name="connsiteY1" fmla="*/ 1946609 h 2361585"/>
                <a:gd name="connsiteX2" fmla="*/ 1462996 w 1730254"/>
                <a:gd name="connsiteY2" fmla="*/ 2305558 h 2361585"/>
                <a:gd name="connsiteX3" fmla="*/ 413825 w 1730254"/>
                <a:gd name="connsiteY3" fmla="*/ 2346975 h 2361585"/>
                <a:gd name="connsiteX4" fmla="*/ 13484 w 1730254"/>
                <a:gd name="connsiteY4" fmla="*/ 2167501 h 2361585"/>
                <a:gd name="connsiteX5" fmla="*/ 123923 w 1730254"/>
                <a:gd name="connsiteY5" fmla="*/ 1408185 h 2361585"/>
                <a:gd name="connsiteX6" fmla="*/ 413825 w 1730254"/>
                <a:gd name="connsiteY6" fmla="*/ 41417 h 2361585"/>
                <a:gd name="connsiteX0" fmla="*/ 1362898 w 1782010"/>
                <a:gd name="connsiteY0" fmla="*/ 0 h 2371703"/>
                <a:gd name="connsiteX1" fmla="*/ 1777044 w 1782010"/>
                <a:gd name="connsiteY1" fmla="*/ 1946609 h 2371703"/>
                <a:gd name="connsiteX2" fmla="*/ 1514752 w 1782010"/>
                <a:gd name="connsiteY2" fmla="*/ 2305558 h 2371703"/>
                <a:gd name="connsiteX3" fmla="*/ 465581 w 1782010"/>
                <a:gd name="connsiteY3" fmla="*/ 2346975 h 2371703"/>
                <a:gd name="connsiteX4" fmla="*/ 10021 w 1782010"/>
                <a:gd name="connsiteY4" fmla="*/ 2029444 h 2371703"/>
                <a:gd name="connsiteX5" fmla="*/ 175679 w 1782010"/>
                <a:gd name="connsiteY5" fmla="*/ 1408185 h 2371703"/>
                <a:gd name="connsiteX6" fmla="*/ 465581 w 1782010"/>
                <a:gd name="connsiteY6" fmla="*/ 41417 h 2371703"/>
                <a:gd name="connsiteX0" fmla="*/ 1286284 w 1705396"/>
                <a:gd name="connsiteY0" fmla="*/ 0 h 2371703"/>
                <a:gd name="connsiteX1" fmla="*/ 1700430 w 1705396"/>
                <a:gd name="connsiteY1" fmla="*/ 1946609 h 2371703"/>
                <a:gd name="connsiteX2" fmla="*/ 1438138 w 1705396"/>
                <a:gd name="connsiteY2" fmla="*/ 2305558 h 2371703"/>
                <a:gd name="connsiteX3" fmla="*/ 388967 w 1705396"/>
                <a:gd name="connsiteY3" fmla="*/ 2346975 h 2371703"/>
                <a:gd name="connsiteX4" fmla="*/ 16236 w 1705396"/>
                <a:gd name="connsiteY4" fmla="*/ 2029444 h 2371703"/>
                <a:gd name="connsiteX5" fmla="*/ 99065 w 1705396"/>
                <a:gd name="connsiteY5" fmla="*/ 1408185 h 2371703"/>
                <a:gd name="connsiteX6" fmla="*/ 388967 w 1705396"/>
                <a:gd name="connsiteY6" fmla="*/ 41417 h 2371703"/>
                <a:gd name="connsiteX0" fmla="*/ 1286284 w 1629055"/>
                <a:gd name="connsiteY0" fmla="*/ 0 h 2375471"/>
                <a:gd name="connsiteX1" fmla="*/ 1617601 w 1629055"/>
                <a:gd name="connsiteY1" fmla="*/ 1863775 h 2375471"/>
                <a:gd name="connsiteX2" fmla="*/ 1438138 w 1629055"/>
                <a:gd name="connsiteY2" fmla="*/ 2305558 h 2375471"/>
                <a:gd name="connsiteX3" fmla="*/ 388967 w 1629055"/>
                <a:gd name="connsiteY3" fmla="*/ 2346975 h 2375471"/>
                <a:gd name="connsiteX4" fmla="*/ 16236 w 1629055"/>
                <a:gd name="connsiteY4" fmla="*/ 2029444 h 2375471"/>
                <a:gd name="connsiteX5" fmla="*/ 99065 w 1629055"/>
                <a:gd name="connsiteY5" fmla="*/ 1408185 h 2375471"/>
                <a:gd name="connsiteX6" fmla="*/ 388967 w 1629055"/>
                <a:gd name="connsiteY6" fmla="*/ 41417 h 2375471"/>
                <a:gd name="connsiteX0" fmla="*/ 1286284 w 1618447"/>
                <a:gd name="connsiteY0" fmla="*/ 0 h 2375471"/>
                <a:gd name="connsiteX1" fmla="*/ 1617601 w 1618447"/>
                <a:gd name="connsiteY1" fmla="*/ 1863775 h 2375471"/>
                <a:gd name="connsiteX2" fmla="*/ 1438138 w 1618447"/>
                <a:gd name="connsiteY2" fmla="*/ 2305558 h 2375471"/>
                <a:gd name="connsiteX3" fmla="*/ 388967 w 1618447"/>
                <a:gd name="connsiteY3" fmla="*/ 2346975 h 2375471"/>
                <a:gd name="connsiteX4" fmla="*/ 16236 w 1618447"/>
                <a:gd name="connsiteY4" fmla="*/ 2029444 h 2375471"/>
                <a:gd name="connsiteX5" fmla="*/ 99065 w 1618447"/>
                <a:gd name="connsiteY5" fmla="*/ 1408185 h 2375471"/>
                <a:gd name="connsiteX6" fmla="*/ 388967 w 1618447"/>
                <a:gd name="connsiteY6" fmla="*/ 41417 h 2375471"/>
                <a:gd name="connsiteX0" fmla="*/ 1286284 w 1618048"/>
                <a:gd name="connsiteY0" fmla="*/ 0 h 2375471"/>
                <a:gd name="connsiteX1" fmla="*/ 1617601 w 1618048"/>
                <a:gd name="connsiteY1" fmla="*/ 1863775 h 2375471"/>
                <a:gd name="connsiteX2" fmla="*/ 1217260 w 1618048"/>
                <a:gd name="connsiteY2" fmla="*/ 2305558 h 2375471"/>
                <a:gd name="connsiteX3" fmla="*/ 388967 w 1618048"/>
                <a:gd name="connsiteY3" fmla="*/ 2346975 h 2375471"/>
                <a:gd name="connsiteX4" fmla="*/ 16236 w 1618048"/>
                <a:gd name="connsiteY4" fmla="*/ 2029444 h 2375471"/>
                <a:gd name="connsiteX5" fmla="*/ 99065 w 1618048"/>
                <a:gd name="connsiteY5" fmla="*/ 1408185 h 2375471"/>
                <a:gd name="connsiteX6" fmla="*/ 388967 w 1618048"/>
                <a:gd name="connsiteY6" fmla="*/ 41417 h 2375471"/>
                <a:gd name="connsiteX0" fmla="*/ 1286284 w 1617676"/>
                <a:gd name="connsiteY0" fmla="*/ 0 h 2397545"/>
                <a:gd name="connsiteX1" fmla="*/ 1617601 w 1617676"/>
                <a:gd name="connsiteY1" fmla="*/ 1863775 h 2397545"/>
                <a:gd name="connsiteX2" fmla="*/ 1258675 w 1617676"/>
                <a:gd name="connsiteY2" fmla="*/ 2346975 h 2397545"/>
                <a:gd name="connsiteX3" fmla="*/ 388967 w 1617676"/>
                <a:gd name="connsiteY3" fmla="*/ 2346975 h 2397545"/>
                <a:gd name="connsiteX4" fmla="*/ 16236 w 1617676"/>
                <a:gd name="connsiteY4" fmla="*/ 2029444 h 2397545"/>
                <a:gd name="connsiteX5" fmla="*/ 99065 w 1617676"/>
                <a:gd name="connsiteY5" fmla="*/ 1408185 h 2397545"/>
                <a:gd name="connsiteX6" fmla="*/ 388967 w 1617676"/>
                <a:gd name="connsiteY6" fmla="*/ 41417 h 2397545"/>
                <a:gd name="connsiteX0" fmla="*/ 1286284 w 1617676"/>
                <a:gd name="connsiteY0" fmla="*/ 0 h 2373267"/>
                <a:gd name="connsiteX1" fmla="*/ 1617601 w 1617676"/>
                <a:gd name="connsiteY1" fmla="*/ 1863775 h 2373267"/>
                <a:gd name="connsiteX2" fmla="*/ 1258675 w 1617676"/>
                <a:gd name="connsiteY2" fmla="*/ 2346975 h 2373267"/>
                <a:gd name="connsiteX3" fmla="*/ 388967 w 1617676"/>
                <a:gd name="connsiteY3" fmla="*/ 2346975 h 2373267"/>
                <a:gd name="connsiteX4" fmla="*/ 16236 w 1617676"/>
                <a:gd name="connsiteY4" fmla="*/ 2029444 h 2373267"/>
                <a:gd name="connsiteX5" fmla="*/ 99065 w 1617676"/>
                <a:gd name="connsiteY5" fmla="*/ 1408185 h 2373267"/>
                <a:gd name="connsiteX6" fmla="*/ 388967 w 1617676"/>
                <a:gd name="connsiteY6" fmla="*/ 41417 h 2373267"/>
                <a:gd name="connsiteX0" fmla="*/ 1286284 w 1617676"/>
                <a:gd name="connsiteY0" fmla="*/ 0 h 2397545"/>
                <a:gd name="connsiteX1" fmla="*/ 1617601 w 1617676"/>
                <a:gd name="connsiteY1" fmla="*/ 1863775 h 2397545"/>
                <a:gd name="connsiteX2" fmla="*/ 1258675 w 1617676"/>
                <a:gd name="connsiteY2" fmla="*/ 2346975 h 2397545"/>
                <a:gd name="connsiteX3" fmla="*/ 388967 w 1617676"/>
                <a:gd name="connsiteY3" fmla="*/ 2346975 h 2397545"/>
                <a:gd name="connsiteX4" fmla="*/ 16236 w 1617676"/>
                <a:gd name="connsiteY4" fmla="*/ 2029444 h 2397545"/>
                <a:gd name="connsiteX5" fmla="*/ 99065 w 1617676"/>
                <a:gd name="connsiteY5" fmla="*/ 1408185 h 2397545"/>
                <a:gd name="connsiteX6" fmla="*/ 388967 w 1617676"/>
                <a:gd name="connsiteY6" fmla="*/ 41417 h 2397545"/>
                <a:gd name="connsiteX0" fmla="*/ 1286284 w 1617676"/>
                <a:gd name="connsiteY0" fmla="*/ 0 h 2381681"/>
                <a:gd name="connsiteX1" fmla="*/ 1617601 w 1617676"/>
                <a:gd name="connsiteY1" fmla="*/ 1863775 h 2381681"/>
                <a:gd name="connsiteX2" fmla="*/ 1258675 w 1617676"/>
                <a:gd name="connsiteY2" fmla="*/ 2346975 h 2381681"/>
                <a:gd name="connsiteX3" fmla="*/ 388967 w 1617676"/>
                <a:gd name="connsiteY3" fmla="*/ 2346975 h 2381681"/>
                <a:gd name="connsiteX4" fmla="*/ 16236 w 1617676"/>
                <a:gd name="connsiteY4" fmla="*/ 2029444 h 2381681"/>
                <a:gd name="connsiteX5" fmla="*/ 99065 w 1617676"/>
                <a:gd name="connsiteY5" fmla="*/ 1408185 h 2381681"/>
                <a:gd name="connsiteX6" fmla="*/ 388967 w 1617676"/>
                <a:gd name="connsiteY6" fmla="*/ 41417 h 238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676" h="2381681">
                  <a:moveTo>
                    <a:pt x="1286284" y="0"/>
                  </a:moveTo>
                  <a:cubicBezTo>
                    <a:pt x="1416280" y="591345"/>
                    <a:pt x="1622202" y="1472613"/>
                    <a:pt x="1617601" y="1863775"/>
                  </a:cubicBezTo>
                  <a:cubicBezTo>
                    <a:pt x="1613000" y="2254937"/>
                    <a:pt x="1504862" y="2307859"/>
                    <a:pt x="1258675" y="2346975"/>
                  </a:cubicBezTo>
                  <a:cubicBezTo>
                    <a:pt x="1012488" y="2386091"/>
                    <a:pt x="596040" y="2399897"/>
                    <a:pt x="388967" y="2346975"/>
                  </a:cubicBezTo>
                  <a:cubicBezTo>
                    <a:pt x="181894" y="2294053"/>
                    <a:pt x="64553" y="2185909"/>
                    <a:pt x="16236" y="2029444"/>
                  </a:cubicBezTo>
                  <a:cubicBezTo>
                    <a:pt x="-32081" y="1872979"/>
                    <a:pt x="36943" y="1739523"/>
                    <a:pt x="99065" y="1408185"/>
                  </a:cubicBezTo>
                  <a:cubicBezTo>
                    <a:pt x="161187" y="1076847"/>
                    <a:pt x="333747" y="333638"/>
                    <a:pt x="388967" y="41417"/>
                  </a:cubicBezTo>
                </a:path>
              </a:pathLst>
            </a:custGeom>
            <a:ln w="57150" cmpd="sng">
              <a:gradFill flip="none" rotWithShape="1">
                <a:gsLst>
                  <a:gs pos="29000">
                    <a:srgbClr val="0000FF"/>
                  </a:gs>
                  <a:gs pos="66000">
                    <a:srgbClr val="FF0000"/>
                  </a:gs>
                </a:gsLst>
                <a:lin ang="0" scaled="1"/>
                <a:tileRect/>
              </a:gradFill>
              <a:headEnd type="triangle"/>
              <a:tailEnd type="none"/>
            </a:ln>
          </p:spPr>
          <p:txBody>
            <a:bodyPr/>
            <a:lstStyle/>
            <a:p>
              <a:pPr algn="ctr">
                <a:defRPr/>
              </a:pPr>
              <a:endParaRPr lang="en-US" sz="4200">
                <a:solidFill>
                  <a:srgbClr val="000000"/>
                </a:solidFill>
                <a:latin typeface="Gill Sans" charset="0"/>
                <a:ea typeface="ヒラギノ角ゴ ProN W3" charset="-128"/>
                <a:cs typeface="ヒラギノ角ゴ ProN W3" charset="-128"/>
                <a:sym typeface="Gill Sans" charset="0"/>
              </a:endParaRPr>
            </a:p>
          </p:txBody>
        </p:sp>
        <p:sp>
          <p:nvSpPr>
            <p:cNvPr id="17" name="TextBox 13"/>
            <p:cNvSpPr txBox="1">
              <a:spLocks noChangeArrowheads="1"/>
            </p:cNvSpPr>
            <p:nvPr/>
          </p:nvSpPr>
          <p:spPr bwMode="auto">
            <a:xfrm>
              <a:off x="4038319" y="4282643"/>
              <a:ext cx="1454695" cy="369332"/>
            </a:xfrm>
            <a:prstGeom prst="rect">
              <a:avLst/>
            </a:prstGeom>
            <a:noFill/>
            <a:ln w="9525">
              <a:noFill/>
              <a:miter lim="800000"/>
              <a:headEnd/>
              <a:tailEnd/>
            </a:ln>
          </p:spPr>
          <p:txBody>
            <a:bodyPr wrap="none">
              <a:spAutoFit/>
            </a:bodyPr>
            <a:lstStyle/>
            <a:p>
              <a:r>
                <a:rPr lang="en-US" altLang="en-US"/>
                <a:t>Gap of 2mm</a:t>
              </a:r>
            </a:p>
          </p:txBody>
        </p:sp>
        <p:cxnSp>
          <p:nvCxnSpPr>
            <p:cNvPr id="18" name="Straight Arrow Connector 14"/>
            <p:cNvCxnSpPr>
              <a:cxnSpLocks noChangeShapeType="1"/>
              <a:stCxn id="17" idx="1"/>
            </p:cNvCxnSpPr>
            <p:nvPr/>
          </p:nvCxnSpPr>
          <p:spPr bwMode="auto">
            <a:xfrm flipH="1" flipV="1">
              <a:off x="2590519" y="3444443"/>
              <a:ext cx="1447800" cy="1022866"/>
            </a:xfrm>
            <a:prstGeom prst="straightConnector1">
              <a:avLst/>
            </a:prstGeom>
            <a:noFill/>
            <a:ln w="25400" algn="ctr">
              <a:solidFill>
                <a:srgbClr val="000000"/>
              </a:solidFill>
              <a:round/>
              <a:headEnd/>
              <a:tailEnd type="arrow" w="med" len="med"/>
            </a:ln>
          </p:spPr>
        </p:cxnSp>
        <p:pic>
          <p:nvPicPr>
            <p:cNvPr id="19" name="Picture 15"/>
            <p:cNvPicPr>
              <a:picLocks noChangeAspect="1"/>
            </p:cNvPicPr>
            <p:nvPr/>
          </p:nvPicPr>
          <p:blipFill>
            <a:blip r:embed="rId8" cstate="print"/>
            <a:srcRect t="11864"/>
            <a:stretch>
              <a:fillRect/>
            </a:stretch>
          </p:blipFill>
          <p:spPr bwMode="auto">
            <a:xfrm>
              <a:off x="4191000" y="1371600"/>
              <a:ext cx="4902660" cy="2776371"/>
            </a:xfrm>
            <a:prstGeom prst="rect">
              <a:avLst/>
            </a:prstGeom>
            <a:noFill/>
            <a:ln w="9525">
              <a:noFill/>
              <a:miter lim="800000"/>
              <a:headEnd/>
              <a:tailEnd/>
            </a:ln>
          </p:spPr>
        </p:pic>
      </p:grpSp>
      <p:sp>
        <p:nvSpPr>
          <p:cNvPr id="50" name="Title 1"/>
          <p:cNvSpPr txBox="1">
            <a:spLocks/>
          </p:cNvSpPr>
          <p:nvPr/>
        </p:nvSpPr>
        <p:spPr bwMode="auto">
          <a:xfrm>
            <a:off x="251520" y="1052736"/>
            <a:ext cx="2483767" cy="1735697"/>
          </a:xfrm>
          <a:prstGeom prst="rect">
            <a:avLst/>
          </a:prstGeom>
          <a:noFill/>
          <a:ln>
            <a:noFill/>
          </a:ln>
          <a:extLst/>
        </p:spPr>
        <p:txBody>
          <a:bodyPr anchor="ctr"/>
          <a:lstStyle>
            <a:lvl1pPr algn="ctr" rtl="0" eaLnBrk="0" fontAlgn="base" hangingPunct="0">
              <a:spcBef>
                <a:spcPct val="0"/>
              </a:spcBef>
              <a:spcAft>
                <a:spcPct val="0"/>
              </a:spcAft>
              <a:defRPr sz="2800">
                <a:solidFill>
                  <a:schemeClr val="accent2"/>
                </a:solidFill>
                <a:latin typeface="+mj-lt"/>
                <a:ea typeface="+mj-ea"/>
                <a:cs typeface="+mj-cs"/>
              </a:defRPr>
            </a:lvl1pPr>
            <a:lvl2pPr algn="ctr" rtl="0" eaLnBrk="0" fontAlgn="base" hangingPunct="0">
              <a:spcBef>
                <a:spcPct val="0"/>
              </a:spcBef>
              <a:spcAft>
                <a:spcPct val="0"/>
              </a:spcAft>
              <a:defRPr sz="2800">
                <a:solidFill>
                  <a:schemeClr val="accent2"/>
                </a:solidFill>
                <a:latin typeface="Comic Sans MS" pitchFamily="66" charset="0"/>
              </a:defRPr>
            </a:lvl2pPr>
            <a:lvl3pPr algn="ctr" rtl="0" eaLnBrk="0" fontAlgn="base" hangingPunct="0">
              <a:spcBef>
                <a:spcPct val="0"/>
              </a:spcBef>
              <a:spcAft>
                <a:spcPct val="0"/>
              </a:spcAft>
              <a:defRPr sz="2800">
                <a:solidFill>
                  <a:schemeClr val="accent2"/>
                </a:solidFill>
                <a:latin typeface="Comic Sans MS" pitchFamily="66" charset="0"/>
              </a:defRPr>
            </a:lvl3pPr>
            <a:lvl4pPr algn="ctr" rtl="0" eaLnBrk="0" fontAlgn="base" hangingPunct="0">
              <a:spcBef>
                <a:spcPct val="0"/>
              </a:spcBef>
              <a:spcAft>
                <a:spcPct val="0"/>
              </a:spcAft>
              <a:defRPr sz="2800">
                <a:solidFill>
                  <a:schemeClr val="accent2"/>
                </a:solidFill>
                <a:latin typeface="Comic Sans MS" pitchFamily="66" charset="0"/>
              </a:defRPr>
            </a:lvl4pPr>
            <a:lvl5pPr algn="ctr" rtl="0" eaLnBrk="0" fontAlgn="base" hangingPunct="0">
              <a:spcBef>
                <a:spcPct val="0"/>
              </a:spcBef>
              <a:spcAft>
                <a:spcPct val="0"/>
              </a:spcAft>
              <a:defRPr sz="2800">
                <a:solidFill>
                  <a:schemeClr val="accent2"/>
                </a:solidFill>
                <a:latin typeface="Comic Sans MS" pitchFamily="66" charset="0"/>
              </a:defRPr>
            </a:lvl5pPr>
            <a:lvl6pPr marL="457200" algn="ctr" rtl="0" fontAlgn="base">
              <a:spcBef>
                <a:spcPct val="0"/>
              </a:spcBef>
              <a:spcAft>
                <a:spcPct val="0"/>
              </a:spcAft>
              <a:defRPr sz="2800">
                <a:solidFill>
                  <a:schemeClr val="accent2"/>
                </a:solidFill>
                <a:latin typeface="Comic Sans MS" pitchFamily="66" charset="0"/>
              </a:defRPr>
            </a:lvl6pPr>
            <a:lvl7pPr marL="914400" algn="ctr" rtl="0" fontAlgn="base">
              <a:spcBef>
                <a:spcPct val="0"/>
              </a:spcBef>
              <a:spcAft>
                <a:spcPct val="0"/>
              </a:spcAft>
              <a:defRPr sz="2800">
                <a:solidFill>
                  <a:schemeClr val="accent2"/>
                </a:solidFill>
                <a:latin typeface="Comic Sans MS" pitchFamily="66" charset="0"/>
              </a:defRPr>
            </a:lvl7pPr>
            <a:lvl8pPr marL="1371600" algn="ctr" rtl="0" fontAlgn="base">
              <a:spcBef>
                <a:spcPct val="0"/>
              </a:spcBef>
              <a:spcAft>
                <a:spcPct val="0"/>
              </a:spcAft>
              <a:defRPr sz="2800">
                <a:solidFill>
                  <a:schemeClr val="accent2"/>
                </a:solidFill>
                <a:latin typeface="Comic Sans MS" pitchFamily="66" charset="0"/>
              </a:defRPr>
            </a:lvl8pPr>
            <a:lvl9pPr marL="1828800" algn="ctr" rtl="0" fontAlgn="base">
              <a:spcBef>
                <a:spcPct val="0"/>
              </a:spcBef>
              <a:spcAft>
                <a:spcPct val="0"/>
              </a:spcAft>
              <a:defRPr sz="2800">
                <a:solidFill>
                  <a:schemeClr val="accent2"/>
                </a:solidFill>
                <a:latin typeface="Comic Sans MS" pitchFamily="66" charset="0"/>
              </a:defRPr>
            </a:lvl9pPr>
          </a:lstStyle>
          <a:p>
            <a:pPr algn="l" defTabSz="914400">
              <a:defRPr/>
            </a:pPr>
            <a:r>
              <a:rPr lang="en-GB" sz="1600" dirty="0" smtClean="0">
                <a:solidFill>
                  <a:schemeClr val="tx1"/>
                </a:solidFill>
                <a:latin typeface="Arial" charset="0"/>
                <a:ea typeface="+mn-ea"/>
                <a:cs typeface="+mn-cs"/>
              </a:rPr>
              <a:t>5 MW target: helium cooled tungsten wheel</a:t>
            </a:r>
          </a:p>
        </p:txBody>
      </p:sp>
      <p:sp>
        <p:nvSpPr>
          <p:cNvPr id="20" name="TextBox 19"/>
          <p:cNvSpPr txBox="1"/>
          <p:nvPr/>
        </p:nvSpPr>
        <p:spPr>
          <a:xfrm>
            <a:off x="3923928" y="188640"/>
            <a:ext cx="5040560" cy="461665"/>
          </a:xfrm>
          <a:prstGeom prst="rect">
            <a:avLst/>
          </a:prstGeom>
          <a:noFill/>
        </p:spPr>
        <p:txBody>
          <a:bodyPr wrap="square" rtlCol="0">
            <a:spAutoFit/>
          </a:bodyPr>
          <a:lstStyle/>
          <a:p>
            <a:r>
              <a:rPr lang="en-GB" sz="2400" dirty="0" smtClean="0"/>
              <a:t>Segmented target: ESS wheel</a:t>
            </a:r>
            <a:endParaRPr lang="en-GB" sz="2400" dirty="0"/>
          </a:p>
        </p:txBody>
      </p:sp>
      <p:sp>
        <p:nvSpPr>
          <p:cNvPr id="21" name="TextBox 20"/>
          <p:cNvSpPr txBox="1"/>
          <p:nvPr/>
        </p:nvSpPr>
        <p:spPr>
          <a:xfrm>
            <a:off x="2627784" y="4149080"/>
            <a:ext cx="2160240" cy="1815882"/>
          </a:xfrm>
          <a:prstGeom prst="rect">
            <a:avLst/>
          </a:prstGeom>
          <a:noFill/>
        </p:spPr>
        <p:txBody>
          <a:bodyPr wrap="square" rtlCol="0">
            <a:spAutoFit/>
          </a:bodyPr>
          <a:lstStyle/>
          <a:p>
            <a:r>
              <a:rPr lang="en-GB" sz="1600" dirty="0" smtClean="0"/>
              <a:t>Segmentation is necessary to remove the heat and a higher degree of segmentation may be required to reduce the peak stresses</a:t>
            </a:r>
            <a:endParaRPr lang="en-GB" sz="1600" dirty="0"/>
          </a:p>
        </p:txBody>
      </p:sp>
      <p:pic>
        <p:nvPicPr>
          <p:cNvPr id="22" name="Picture 4" descr="target.jpg"/>
          <p:cNvPicPr>
            <a:picLocks noChangeAspect="1" noChangeArrowheads="1"/>
          </p:cNvPicPr>
          <p:nvPr/>
        </p:nvPicPr>
        <p:blipFill>
          <a:blip r:embed="rId9" cstate="print"/>
          <a:srcRect/>
          <a:stretch>
            <a:fillRect/>
          </a:stretch>
        </p:blipFill>
        <p:spPr bwMode="auto">
          <a:xfrm>
            <a:off x="179512" y="4832382"/>
            <a:ext cx="2376264" cy="1365789"/>
          </a:xfrm>
          <a:prstGeom prst="rect">
            <a:avLst/>
          </a:prstGeom>
          <a:noFill/>
          <a:ln w="9525">
            <a:noFill/>
            <a:miter lim="800000"/>
            <a:headEnd/>
            <a:tailEnd/>
          </a:ln>
        </p:spPr>
      </p:pic>
      <p:sp>
        <p:nvSpPr>
          <p:cNvPr id="23" name="TextBox 22"/>
          <p:cNvSpPr txBox="1"/>
          <p:nvPr/>
        </p:nvSpPr>
        <p:spPr>
          <a:xfrm>
            <a:off x="1259632" y="4797152"/>
            <a:ext cx="864096" cy="369332"/>
          </a:xfrm>
          <a:prstGeom prst="rect">
            <a:avLst/>
          </a:prstGeom>
          <a:noFill/>
        </p:spPr>
        <p:txBody>
          <a:bodyPr wrap="square" rtlCol="0">
            <a:spAutoFit/>
          </a:bodyPr>
          <a:lstStyle/>
          <a:p>
            <a:r>
              <a:rPr lang="en-GB" dirty="0" smtClean="0"/>
              <a:t>ISIS</a:t>
            </a:r>
            <a:endParaRPr lang="en-GB" dirty="0"/>
          </a:p>
        </p:txBody>
      </p:sp>
    </p:spTree>
    <p:extLst>
      <p:ext uri="{BB962C8B-B14F-4D97-AF65-F5344CB8AC3E}">
        <p14:creationId xmlns="" xmlns:p14="http://schemas.microsoft.com/office/powerpoint/2010/main" val="605329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O:\Numi\furnace vac braze\IMG_0805.JPG"/>
          <p:cNvPicPr>
            <a:picLocks noChangeAspect="1" noChangeArrowheads="1"/>
          </p:cNvPicPr>
          <p:nvPr/>
        </p:nvPicPr>
        <p:blipFill>
          <a:blip r:embed="rId2" cstate="print"/>
          <a:srcRect/>
          <a:stretch>
            <a:fillRect/>
          </a:stretch>
        </p:blipFill>
        <p:spPr bwMode="auto">
          <a:xfrm>
            <a:off x="179512" y="4509120"/>
            <a:ext cx="3227387" cy="2151062"/>
          </a:xfrm>
          <a:prstGeom prst="rect">
            <a:avLst/>
          </a:prstGeom>
          <a:noFill/>
          <a:ln w="9525">
            <a:noFill/>
            <a:miter lim="800000"/>
            <a:headEnd/>
            <a:tailEnd/>
          </a:ln>
        </p:spPr>
      </p:pic>
      <p:pic>
        <p:nvPicPr>
          <p:cNvPr id="11267" name="Picture 31" descr="Image3.png"/>
          <p:cNvPicPr>
            <a:picLocks noChangeAspect="1" noChangeArrowheads="1"/>
          </p:cNvPicPr>
          <p:nvPr/>
        </p:nvPicPr>
        <p:blipFill>
          <a:blip r:embed="rId3" cstate="print"/>
          <a:srcRect/>
          <a:stretch>
            <a:fillRect/>
          </a:stretch>
        </p:blipFill>
        <p:spPr bwMode="auto">
          <a:xfrm>
            <a:off x="3491880" y="4437112"/>
            <a:ext cx="5373318" cy="2154684"/>
          </a:xfrm>
          <a:prstGeom prst="rect">
            <a:avLst/>
          </a:prstGeom>
          <a:noFill/>
          <a:ln w="9525">
            <a:noFill/>
            <a:miter lim="800000"/>
            <a:headEnd/>
            <a:tailEnd/>
          </a:ln>
        </p:spPr>
      </p:pic>
      <p:sp>
        <p:nvSpPr>
          <p:cNvPr id="11269" name="Title 1"/>
          <p:cNvSpPr>
            <a:spLocks noGrp="1"/>
          </p:cNvSpPr>
          <p:nvPr>
            <p:ph type="title"/>
          </p:nvPr>
        </p:nvSpPr>
        <p:spPr>
          <a:xfrm>
            <a:off x="395288" y="-171450"/>
            <a:ext cx="8229600" cy="1143000"/>
          </a:xfrm>
        </p:spPr>
        <p:txBody>
          <a:bodyPr/>
          <a:lstStyle/>
          <a:p>
            <a:pPr eaLnBrk="1" hangingPunct="1"/>
            <a:r>
              <a:rPr lang="en-GB" altLang="en-US" sz="2800" dirty="0" smtClean="0"/>
              <a:t>Segmented Target: </a:t>
            </a:r>
            <a:r>
              <a:rPr lang="en-GB" altLang="en-US" sz="2800" dirty="0" err="1" smtClean="0"/>
              <a:t>NuMi</a:t>
            </a:r>
            <a:endParaRPr lang="en-GB" altLang="en-US" sz="2800" dirty="0" smtClean="0"/>
          </a:p>
        </p:txBody>
      </p:sp>
      <p:pic>
        <p:nvPicPr>
          <p:cNvPr id="11270" name="Picture 5"/>
          <p:cNvPicPr>
            <a:picLocks noChangeAspect="1" noChangeArrowheads="1"/>
          </p:cNvPicPr>
          <p:nvPr/>
        </p:nvPicPr>
        <p:blipFill>
          <a:blip r:embed="rId4" cstate="print"/>
          <a:srcRect/>
          <a:stretch>
            <a:fillRect/>
          </a:stretch>
        </p:blipFill>
        <p:spPr bwMode="auto">
          <a:xfrm>
            <a:off x="179512" y="764704"/>
            <a:ext cx="3981813" cy="2304380"/>
          </a:xfrm>
          <a:prstGeom prst="rect">
            <a:avLst/>
          </a:prstGeom>
          <a:noFill/>
          <a:ln w="9525">
            <a:noFill/>
            <a:miter lim="800000"/>
            <a:headEnd/>
            <a:tailEnd/>
          </a:ln>
        </p:spPr>
      </p:pic>
      <p:sp>
        <p:nvSpPr>
          <p:cNvPr id="11271" name="Rectangle 7"/>
          <p:cNvSpPr>
            <a:spLocks noChangeArrowheads="1"/>
          </p:cNvSpPr>
          <p:nvPr/>
        </p:nvSpPr>
        <p:spPr bwMode="auto">
          <a:xfrm>
            <a:off x="179512" y="3356992"/>
            <a:ext cx="3635375" cy="922337"/>
          </a:xfrm>
          <a:prstGeom prst="rect">
            <a:avLst/>
          </a:prstGeom>
          <a:noFill/>
          <a:ln w="9525">
            <a:noFill/>
            <a:miter lim="800000"/>
            <a:headEnd/>
            <a:tailEnd/>
          </a:ln>
        </p:spPr>
        <p:txBody>
          <a:bodyPr>
            <a:spAutoFit/>
          </a:bodyPr>
          <a:lstStyle/>
          <a:p>
            <a:r>
              <a:rPr lang="en-GB" altLang="en-US" dirty="0"/>
              <a:t>5K temperature jump in water</a:t>
            </a:r>
          </a:p>
          <a:p>
            <a:r>
              <a:rPr lang="en-GB" altLang="en-US" dirty="0"/>
              <a:t>40K temperature jump in Steel cooling tubes</a:t>
            </a:r>
          </a:p>
        </p:txBody>
      </p:sp>
      <p:pic>
        <p:nvPicPr>
          <p:cNvPr id="11268" name="Picture 30" descr="ihep_stress.png"/>
          <p:cNvPicPr>
            <a:picLocks noChangeAspect="1" noChangeArrowheads="1"/>
          </p:cNvPicPr>
          <p:nvPr/>
        </p:nvPicPr>
        <p:blipFill>
          <a:blip r:embed="rId5" cstate="print"/>
          <a:srcRect/>
          <a:stretch>
            <a:fillRect/>
          </a:stretch>
        </p:blipFill>
        <p:spPr bwMode="auto">
          <a:xfrm>
            <a:off x="3491880" y="2175990"/>
            <a:ext cx="5400600" cy="2165624"/>
          </a:xfrm>
          <a:prstGeom prst="rect">
            <a:avLst/>
          </a:prstGeom>
          <a:noFill/>
          <a:ln w="9525">
            <a:noFill/>
            <a:miter lim="800000"/>
            <a:headEnd/>
            <a:tailEnd/>
          </a:ln>
        </p:spPr>
      </p:pic>
      <p:sp>
        <p:nvSpPr>
          <p:cNvPr id="8" name="TextBox 7"/>
          <p:cNvSpPr txBox="1"/>
          <p:nvPr/>
        </p:nvSpPr>
        <p:spPr>
          <a:xfrm>
            <a:off x="7236296" y="1052736"/>
            <a:ext cx="2952328" cy="923330"/>
          </a:xfrm>
          <a:prstGeom prst="rect">
            <a:avLst/>
          </a:prstGeom>
          <a:noFill/>
        </p:spPr>
        <p:txBody>
          <a:bodyPr wrap="square" rtlCol="0">
            <a:spAutoFit/>
          </a:bodyPr>
          <a:lstStyle/>
          <a:p>
            <a:r>
              <a:rPr lang="en-GB" dirty="0" err="1" smtClean="0"/>
              <a:t>P.Loveridge</a:t>
            </a:r>
            <a:endParaRPr lang="en-GB" dirty="0" smtClean="0"/>
          </a:p>
          <a:p>
            <a:r>
              <a:rPr lang="en-GB" dirty="0" err="1" smtClean="0"/>
              <a:t>M.Fitton</a:t>
            </a:r>
            <a:r>
              <a:rPr lang="en-GB" dirty="0" smtClean="0"/>
              <a:t>.</a:t>
            </a:r>
          </a:p>
          <a:p>
            <a:r>
              <a:rPr lang="en-GB" dirty="0" err="1" smtClean="0"/>
              <a:t>G.Burton</a:t>
            </a: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61157</TotalTime>
  <Words>959</Words>
  <Application>Microsoft Office PowerPoint</Application>
  <PresentationFormat>On-screen Show (4:3)</PresentationFormat>
  <Paragraphs>239</Paragraphs>
  <Slides>24</Slides>
  <Notes>5</Notes>
  <HiddenSlides>0</HiddenSlides>
  <MMClips>8</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Heat Removal and Thermal stresses</vt:lpstr>
      <vt:lpstr>Heat Removal and Thermal Stress Summary </vt:lpstr>
      <vt:lpstr>Monolithic (peripherally cooled) target: T2K</vt:lpstr>
      <vt:lpstr>Monolithic radiation cooled target: Mu2e</vt:lpstr>
      <vt:lpstr>Slide 8</vt:lpstr>
      <vt:lpstr>Segmented Target: NuMi</vt:lpstr>
      <vt:lpstr>Segmented Target: EURONu</vt:lpstr>
      <vt:lpstr>Segmented target: LBNE</vt:lpstr>
      <vt:lpstr>Fragmented high Z flowing target: W powder rig</vt:lpstr>
      <vt:lpstr>Improving diagnostics to increase the solid fraction</vt:lpstr>
      <vt:lpstr>In beam tests at CERN</vt:lpstr>
      <vt:lpstr>Charitonidis</vt:lpstr>
      <vt:lpstr>Davenne: CFD predictions/post fits</vt:lpstr>
      <vt:lpstr>Slide 17</vt:lpstr>
      <vt:lpstr>Tungsten powder puff experiment</vt:lpstr>
      <vt:lpstr>Tungsten powder puff experiment</vt:lpstr>
      <vt:lpstr>Tungsten powder puff experiment</vt:lpstr>
      <vt:lpstr>Understanding powder lift</vt:lpstr>
      <vt:lpstr>Packed bed experiment</vt:lpstr>
      <vt:lpstr>Slide 23</vt:lpstr>
      <vt:lpstr>  Peripherally cooled cylindrical monolith targets have limited heat dissipation capability and experience high steady state and dynamic stresses.  Segmented internally cooled stationary targets can accommodate much higher heat loads and higher power densities.   A pebble bed target such as that proposed for EURONu  is probably the ultimate segmented target and may be relevant for other facilities where a solid cylindrical target is not viable. R &amp; D in pebble bed and other segmented targets would be beneficialfor future neutrino facilities and neutron sources alike.   At higher beam powers it may become necessary to employ flowing  (powder and liquid metals) or rotating targets  and that is why research in this area is required.  Physics performance is a function of reliability as well as optimum particle yield so the simplest target design possible is often the best choice.      </vt:lpstr>
    </vt:vector>
  </TitlesOfParts>
  <Company>STFC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T2K Beam Window Design</dc:title>
  <dc:creator>Matthew Rooney</dc:creator>
  <cp:lastModifiedBy>ottone caretta</cp:lastModifiedBy>
  <cp:revision>2095</cp:revision>
  <cp:lastPrinted>2012-12-06T12:10:00Z</cp:lastPrinted>
  <dcterms:created xsi:type="dcterms:W3CDTF">2011-04-20T15:21:04Z</dcterms:created>
  <dcterms:modified xsi:type="dcterms:W3CDTF">2014-05-20T16:48:54Z</dcterms:modified>
</cp:coreProperties>
</file>