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35"/>
  </p:notesMasterIdLst>
  <p:sldIdLst>
    <p:sldId id="256" r:id="rId8"/>
    <p:sldId id="259" r:id="rId9"/>
    <p:sldId id="260" r:id="rId10"/>
    <p:sldId id="261" r:id="rId11"/>
    <p:sldId id="263" r:id="rId12"/>
    <p:sldId id="262" r:id="rId13"/>
    <p:sldId id="280" r:id="rId14"/>
    <p:sldId id="266" r:id="rId15"/>
    <p:sldId id="267" r:id="rId16"/>
    <p:sldId id="265" r:id="rId17"/>
    <p:sldId id="278" r:id="rId18"/>
    <p:sldId id="279" r:id="rId19"/>
    <p:sldId id="282" r:id="rId20"/>
    <p:sldId id="283" r:id="rId21"/>
    <p:sldId id="284" r:id="rId22"/>
    <p:sldId id="258" r:id="rId23"/>
    <p:sldId id="268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NanoTest\WCantilevers\wrawdata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fie\Documents\Results%20StressC%20fatigue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95733616971017E-2"/>
          <c:y val="3.3144417994262342E-2"/>
          <c:w val="0.77090488366740562"/>
          <c:h val="0.88883873527436974"/>
        </c:manualLayout>
      </c:layout>
      <c:scatterChart>
        <c:scatterStyle val="lineMarker"/>
        <c:varyColors val="0"/>
        <c:ser>
          <c:idx val="0"/>
          <c:order val="0"/>
          <c:tx>
            <c:v>High Temp - Fast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wrawdata!$A$2:$A$6451</c:f>
              <c:numCache>
                <c:formatCode>General</c:formatCode>
                <c:ptCount val="6450"/>
                <c:pt idx="0">
                  <c:v>0.24742500000000026</c:v>
                </c:pt>
                <c:pt idx="1">
                  <c:v>1.6111489999999999</c:v>
                </c:pt>
                <c:pt idx="2">
                  <c:v>1.7814919999999996</c:v>
                </c:pt>
                <c:pt idx="3">
                  <c:v>2.6678320000000002</c:v>
                </c:pt>
                <c:pt idx="4">
                  <c:v>4.1569779999999934</c:v>
                </c:pt>
                <c:pt idx="5">
                  <c:v>5.4749049999999935</c:v>
                </c:pt>
                <c:pt idx="6">
                  <c:v>6.6427339999999955</c:v>
                </c:pt>
                <c:pt idx="7">
                  <c:v>6.9493369999999999</c:v>
                </c:pt>
                <c:pt idx="8">
                  <c:v>8.0626960000000185</c:v>
                </c:pt>
                <c:pt idx="9">
                  <c:v>9.2044749999999986</c:v>
                </c:pt>
                <c:pt idx="10">
                  <c:v>8.9791110000000014</c:v>
                </c:pt>
                <c:pt idx="11">
                  <c:v>9.6305300000000003</c:v>
                </c:pt>
                <c:pt idx="12">
                  <c:v>10.103808000000001</c:v>
                </c:pt>
                <c:pt idx="13">
                  <c:v>10.951991</c:v>
                </c:pt>
                <c:pt idx="14">
                  <c:v>11.191487</c:v>
                </c:pt>
                <c:pt idx="15">
                  <c:v>11.893367</c:v>
                </c:pt>
                <c:pt idx="16">
                  <c:v>12.275579</c:v>
                </c:pt>
                <c:pt idx="17">
                  <c:v>12.891102</c:v>
                </c:pt>
                <c:pt idx="18">
                  <c:v>13.289010999999999</c:v>
                </c:pt>
                <c:pt idx="19">
                  <c:v>13.639981000000001</c:v>
                </c:pt>
                <c:pt idx="20">
                  <c:v>13.907296000000002</c:v>
                </c:pt>
                <c:pt idx="21">
                  <c:v>14.504998000000001</c:v>
                </c:pt>
                <c:pt idx="22">
                  <c:v>14.788240999999999</c:v>
                </c:pt>
                <c:pt idx="23">
                  <c:v>15.134261999999998</c:v>
                </c:pt>
                <c:pt idx="24">
                  <c:v>15.286389</c:v>
                </c:pt>
                <c:pt idx="25">
                  <c:v>15.764542</c:v>
                </c:pt>
                <c:pt idx="26">
                  <c:v>15.801922999999999</c:v>
                </c:pt>
                <c:pt idx="27">
                  <c:v>16.361395999999999</c:v>
                </c:pt>
                <c:pt idx="28">
                  <c:v>16.439525</c:v>
                </c:pt>
                <c:pt idx="29">
                  <c:v>17.072651</c:v>
                </c:pt>
                <c:pt idx="30">
                  <c:v>17.354360000000025</c:v>
                </c:pt>
                <c:pt idx="31">
                  <c:v>17.869140000000002</c:v>
                </c:pt>
                <c:pt idx="32">
                  <c:v>17.864198999999999</c:v>
                </c:pt>
                <c:pt idx="33">
                  <c:v>18.872038</c:v>
                </c:pt>
                <c:pt idx="34">
                  <c:v>18.96131799999997</c:v>
                </c:pt>
                <c:pt idx="35">
                  <c:v>18.906091999999987</c:v>
                </c:pt>
                <c:pt idx="36">
                  <c:v>19.085495999999974</c:v>
                </c:pt>
                <c:pt idx="37">
                  <c:v>19.566994999999999</c:v>
                </c:pt>
                <c:pt idx="38">
                  <c:v>20.206515</c:v>
                </c:pt>
                <c:pt idx="39">
                  <c:v>20.721805000000025</c:v>
                </c:pt>
                <c:pt idx="40">
                  <c:v>20.294367000000001</c:v>
                </c:pt>
                <c:pt idx="41">
                  <c:v>21.193944999999999</c:v>
                </c:pt>
                <c:pt idx="42">
                  <c:v>21.242246999999949</c:v>
                </c:pt>
                <c:pt idx="43">
                  <c:v>21.653072000000005</c:v>
                </c:pt>
                <c:pt idx="44">
                  <c:v>22.149791999999987</c:v>
                </c:pt>
                <c:pt idx="45">
                  <c:v>22.233656</c:v>
                </c:pt>
                <c:pt idx="46">
                  <c:v>22.812754000000005</c:v>
                </c:pt>
                <c:pt idx="47">
                  <c:v>23.355993999999999</c:v>
                </c:pt>
                <c:pt idx="48">
                  <c:v>22.857621000000005</c:v>
                </c:pt>
                <c:pt idx="49">
                  <c:v>23.559251000000025</c:v>
                </c:pt>
                <c:pt idx="50">
                  <c:v>23.697272999999999</c:v>
                </c:pt>
                <c:pt idx="51">
                  <c:v>23.966259999999966</c:v>
                </c:pt>
                <c:pt idx="52">
                  <c:v>24.295344999999969</c:v>
                </c:pt>
                <c:pt idx="53">
                  <c:v>24.36341399999997</c:v>
                </c:pt>
                <c:pt idx="54">
                  <c:v>24.565550999999989</c:v>
                </c:pt>
                <c:pt idx="55">
                  <c:v>25.298651999999986</c:v>
                </c:pt>
                <c:pt idx="56">
                  <c:v>25.708405999999989</c:v>
                </c:pt>
                <c:pt idx="57">
                  <c:v>25.488764999999969</c:v>
                </c:pt>
                <c:pt idx="58">
                  <c:v>26.455695999999989</c:v>
                </c:pt>
                <c:pt idx="59">
                  <c:v>26.549030999999989</c:v>
                </c:pt>
                <c:pt idx="60">
                  <c:v>26.597248</c:v>
                </c:pt>
                <c:pt idx="61">
                  <c:v>26.507482</c:v>
                </c:pt>
                <c:pt idx="62">
                  <c:v>27.02594699999997</c:v>
                </c:pt>
                <c:pt idx="63">
                  <c:v>27.802747999999969</c:v>
                </c:pt>
                <c:pt idx="64">
                  <c:v>27.785964</c:v>
                </c:pt>
                <c:pt idx="65">
                  <c:v>27.756036000000002</c:v>
                </c:pt>
                <c:pt idx="66">
                  <c:v>28.731238999999999</c:v>
                </c:pt>
                <c:pt idx="67">
                  <c:v>29.021862000000024</c:v>
                </c:pt>
                <c:pt idx="68">
                  <c:v>29.322523999999969</c:v>
                </c:pt>
                <c:pt idx="69">
                  <c:v>29.496282999999966</c:v>
                </c:pt>
                <c:pt idx="70">
                  <c:v>30.215788</c:v>
                </c:pt>
                <c:pt idx="71">
                  <c:v>30.492936999999969</c:v>
                </c:pt>
                <c:pt idx="72">
                  <c:v>30.592430999999969</c:v>
                </c:pt>
                <c:pt idx="73">
                  <c:v>30.928479999999968</c:v>
                </c:pt>
                <c:pt idx="74">
                  <c:v>30.731268000000025</c:v>
                </c:pt>
                <c:pt idx="75">
                  <c:v>31.479868000000025</c:v>
                </c:pt>
                <c:pt idx="76">
                  <c:v>31.255671</c:v>
                </c:pt>
                <c:pt idx="77">
                  <c:v>31.775054000000001</c:v>
                </c:pt>
                <c:pt idx="78">
                  <c:v>31.896324</c:v>
                </c:pt>
                <c:pt idx="79">
                  <c:v>32.532488000000001</c:v>
                </c:pt>
                <c:pt idx="80">
                  <c:v>32.631459</c:v>
                </c:pt>
                <c:pt idx="81">
                  <c:v>32.812172000000011</c:v>
                </c:pt>
                <c:pt idx="82">
                  <c:v>32.772324000000012</c:v>
                </c:pt>
                <c:pt idx="83">
                  <c:v>33.536826999999995</c:v>
                </c:pt>
                <c:pt idx="84">
                  <c:v>33.717181000000004</c:v>
                </c:pt>
                <c:pt idx="85">
                  <c:v>34.426719000000013</c:v>
                </c:pt>
                <c:pt idx="86">
                  <c:v>34.811078999999999</c:v>
                </c:pt>
                <c:pt idx="87">
                  <c:v>34.590401</c:v>
                </c:pt>
                <c:pt idx="88">
                  <c:v>34.444066999999997</c:v>
                </c:pt>
                <c:pt idx="89">
                  <c:v>35.156455000000001</c:v>
                </c:pt>
                <c:pt idx="90">
                  <c:v>35.910119000000002</c:v>
                </c:pt>
                <c:pt idx="91">
                  <c:v>35.725300000000075</c:v>
                </c:pt>
                <c:pt idx="92">
                  <c:v>36.228029000000056</c:v>
                </c:pt>
                <c:pt idx="93">
                  <c:v>36.137192000000013</c:v>
                </c:pt>
                <c:pt idx="94">
                  <c:v>36.491102000000012</c:v>
                </c:pt>
                <c:pt idx="95">
                  <c:v>36.799105000000075</c:v>
                </c:pt>
                <c:pt idx="96">
                  <c:v>37.251186000000004</c:v>
                </c:pt>
                <c:pt idx="97">
                  <c:v>37.060478000000003</c:v>
                </c:pt>
                <c:pt idx="98">
                  <c:v>37.188469000000005</c:v>
                </c:pt>
                <c:pt idx="99">
                  <c:v>37.715575000000058</c:v>
                </c:pt>
                <c:pt idx="100">
                  <c:v>37.554473999999999</c:v>
                </c:pt>
                <c:pt idx="101">
                  <c:v>38.19330000000005</c:v>
                </c:pt>
                <c:pt idx="102">
                  <c:v>38.938155000000059</c:v>
                </c:pt>
                <c:pt idx="103">
                  <c:v>38.838547000000005</c:v>
                </c:pt>
                <c:pt idx="104">
                  <c:v>38.930017000000007</c:v>
                </c:pt>
                <c:pt idx="105">
                  <c:v>39.153244999999998</c:v>
                </c:pt>
                <c:pt idx="106">
                  <c:v>39.603525000000012</c:v>
                </c:pt>
                <c:pt idx="107">
                  <c:v>39.668736000000067</c:v>
                </c:pt>
                <c:pt idx="108">
                  <c:v>39.921844999999998</c:v>
                </c:pt>
                <c:pt idx="109">
                  <c:v>40.375198000000012</c:v>
                </c:pt>
                <c:pt idx="110">
                  <c:v>40.530650000000001</c:v>
                </c:pt>
                <c:pt idx="111">
                  <c:v>41.580220000000004</c:v>
                </c:pt>
                <c:pt idx="112">
                  <c:v>41.338617000000006</c:v>
                </c:pt>
                <c:pt idx="113">
                  <c:v>41.694209000000001</c:v>
                </c:pt>
                <c:pt idx="114">
                  <c:v>42.054869999999994</c:v>
                </c:pt>
                <c:pt idx="115">
                  <c:v>42.401833999999994</c:v>
                </c:pt>
                <c:pt idx="116">
                  <c:v>42.887316000000006</c:v>
                </c:pt>
                <c:pt idx="117">
                  <c:v>42.807618999999995</c:v>
                </c:pt>
                <c:pt idx="118">
                  <c:v>43.232024000000003</c:v>
                </c:pt>
                <c:pt idx="119">
                  <c:v>43.933574</c:v>
                </c:pt>
                <c:pt idx="120">
                  <c:v>43.905962000000002</c:v>
                </c:pt>
                <c:pt idx="121">
                  <c:v>44.049817000000004</c:v>
                </c:pt>
                <c:pt idx="122">
                  <c:v>44.756233000000002</c:v>
                </c:pt>
                <c:pt idx="123">
                  <c:v>44.615416000000003</c:v>
                </c:pt>
                <c:pt idx="124">
                  <c:v>44.478384000000005</c:v>
                </c:pt>
                <c:pt idx="125">
                  <c:v>44.609602000000002</c:v>
                </c:pt>
                <c:pt idx="126">
                  <c:v>45.103879000000006</c:v>
                </c:pt>
                <c:pt idx="127">
                  <c:v>45.155162000000011</c:v>
                </c:pt>
                <c:pt idx="128">
                  <c:v>45.339200000000005</c:v>
                </c:pt>
                <c:pt idx="129">
                  <c:v>46.133824000000004</c:v>
                </c:pt>
                <c:pt idx="130">
                  <c:v>46.538149000000011</c:v>
                </c:pt>
                <c:pt idx="131">
                  <c:v>46.933631000000005</c:v>
                </c:pt>
                <c:pt idx="132">
                  <c:v>47.06850000000005</c:v>
                </c:pt>
                <c:pt idx="133">
                  <c:v>47.179809000000006</c:v>
                </c:pt>
                <c:pt idx="134">
                  <c:v>47.402533000000012</c:v>
                </c:pt>
                <c:pt idx="135">
                  <c:v>47.861227999999997</c:v>
                </c:pt>
                <c:pt idx="136">
                  <c:v>47.862315000000066</c:v>
                </c:pt>
                <c:pt idx="137">
                  <c:v>48.003460000000004</c:v>
                </c:pt>
                <c:pt idx="138">
                  <c:v>48.199611000000012</c:v>
                </c:pt>
                <c:pt idx="139">
                  <c:v>48.441732000000002</c:v>
                </c:pt>
                <c:pt idx="140">
                  <c:v>48.706227000000005</c:v>
                </c:pt>
                <c:pt idx="141">
                  <c:v>48.826251000000006</c:v>
                </c:pt>
                <c:pt idx="142">
                  <c:v>49.531786000000004</c:v>
                </c:pt>
                <c:pt idx="143">
                  <c:v>49.694646999999996</c:v>
                </c:pt>
                <c:pt idx="144">
                  <c:v>49.894178000000011</c:v>
                </c:pt>
                <c:pt idx="145">
                  <c:v>49.743199000000011</c:v>
                </c:pt>
                <c:pt idx="146">
                  <c:v>49.924159000000003</c:v>
                </c:pt>
                <c:pt idx="147">
                  <c:v>50.443144000000004</c:v>
                </c:pt>
                <c:pt idx="148">
                  <c:v>50.59102</c:v>
                </c:pt>
                <c:pt idx="149">
                  <c:v>51.287926000000006</c:v>
                </c:pt>
                <c:pt idx="150">
                  <c:v>50.984720999999993</c:v>
                </c:pt>
                <c:pt idx="151">
                  <c:v>51.899843999999995</c:v>
                </c:pt>
                <c:pt idx="152">
                  <c:v>51.451758999999996</c:v>
                </c:pt>
                <c:pt idx="153">
                  <c:v>52.025634000000011</c:v>
                </c:pt>
                <c:pt idx="154">
                  <c:v>52.037832000000002</c:v>
                </c:pt>
                <c:pt idx="155">
                  <c:v>52.276324000000002</c:v>
                </c:pt>
                <c:pt idx="156">
                  <c:v>52.415326</c:v>
                </c:pt>
                <c:pt idx="157">
                  <c:v>53.009328000000011</c:v>
                </c:pt>
                <c:pt idx="158">
                  <c:v>53.022176000000059</c:v>
                </c:pt>
                <c:pt idx="159">
                  <c:v>52.728935000000099</c:v>
                </c:pt>
                <c:pt idx="160">
                  <c:v>53.725005000000067</c:v>
                </c:pt>
                <c:pt idx="161">
                  <c:v>54.244138000000049</c:v>
                </c:pt>
                <c:pt idx="162">
                  <c:v>54.007691999999999</c:v>
                </c:pt>
                <c:pt idx="163">
                  <c:v>54.195009000000013</c:v>
                </c:pt>
                <c:pt idx="164">
                  <c:v>54.980043999999999</c:v>
                </c:pt>
                <c:pt idx="165">
                  <c:v>55.545772000000049</c:v>
                </c:pt>
                <c:pt idx="166">
                  <c:v>56.072257</c:v>
                </c:pt>
                <c:pt idx="167">
                  <c:v>56.124529000000003</c:v>
                </c:pt>
                <c:pt idx="168">
                  <c:v>56.857160999999998</c:v>
                </c:pt>
                <c:pt idx="169">
                  <c:v>57.052185000000001</c:v>
                </c:pt>
                <c:pt idx="170">
                  <c:v>56.951029999999996</c:v>
                </c:pt>
                <c:pt idx="171">
                  <c:v>57.340470999999994</c:v>
                </c:pt>
                <c:pt idx="172">
                  <c:v>57.288554000000012</c:v>
                </c:pt>
                <c:pt idx="173">
                  <c:v>57.953003999999993</c:v>
                </c:pt>
                <c:pt idx="174">
                  <c:v>57.965747</c:v>
                </c:pt>
                <c:pt idx="175">
                  <c:v>58.105920000000012</c:v>
                </c:pt>
                <c:pt idx="176">
                  <c:v>58.062988000000011</c:v>
                </c:pt>
                <c:pt idx="177">
                  <c:v>57.952543000000006</c:v>
                </c:pt>
                <c:pt idx="178">
                  <c:v>58.897864999999996</c:v>
                </c:pt>
                <c:pt idx="179">
                  <c:v>58.586067999999997</c:v>
                </c:pt>
                <c:pt idx="180">
                  <c:v>59.284165000000002</c:v>
                </c:pt>
                <c:pt idx="181">
                  <c:v>59.381048999999997</c:v>
                </c:pt>
                <c:pt idx="182">
                  <c:v>59.22260000000005</c:v>
                </c:pt>
                <c:pt idx="183">
                  <c:v>59.470873999999995</c:v>
                </c:pt>
                <c:pt idx="184">
                  <c:v>59.885685999999993</c:v>
                </c:pt>
                <c:pt idx="185">
                  <c:v>60.787423999999994</c:v>
                </c:pt>
                <c:pt idx="186">
                  <c:v>61.453612</c:v>
                </c:pt>
                <c:pt idx="187">
                  <c:v>61.469095000000003</c:v>
                </c:pt>
                <c:pt idx="188">
                  <c:v>61.602471000000001</c:v>
                </c:pt>
                <c:pt idx="189">
                  <c:v>61.876000999999995</c:v>
                </c:pt>
                <c:pt idx="190">
                  <c:v>61.702779000000049</c:v>
                </c:pt>
                <c:pt idx="191">
                  <c:v>62.060218000000013</c:v>
                </c:pt>
                <c:pt idx="192">
                  <c:v>62.177376000000002</c:v>
                </c:pt>
                <c:pt idx="193">
                  <c:v>62.228089000000011</c:v>
                </c:pt>
                <c:pt idx="194">
                  <c:v>63.025044000000001</c:v>
                </c:pt>
                <c:pt idx="195">
                  <c:v>63.203301000000003</c:v>
                </c:pt>
                <c:pt idx="196">
                  <c:v>63.452102000000011</c:v>
                </c:pt>
                <c:pt idx="197">
                  <c:v>63.399499000000006</c:v>
                </c:pt>
                <c:pt idx="198">
                  <c:v>63.76533600000009</c:v>
                </c:pt>
                <c:pt idx="199">
                  <c:v>64.204583000000099</c:v>
                </c:pt>
                <c:pt idx="200">
                  <c:v>64.259351999999978</c:v>
                </c:pt>
                <c:pt idx="201">
                  <c:v>64.896456999999998</c:v>
                </c:pt>
                <c:pt idx="202">
                  <c:v>65.616829999999993</c:v>
                </c:pt>
                <c:pt idx="203">
                  <c:v>65.775845999999959</c:v>
                </c:pt>
                <c:pt idx="204">
                  <c:v>65.902843000000004</c:v>
                </c:pt>
                <c:pt idx="205">
                  <c:v>66.058019999999999</c:v>
                </c:pt>
                <c:pt idx="206">
                  <c:v>66.328629000000006</c:v>
                </c:pt>
                <c:pt idx="207">
                  <c:v>66.366028999999983</c:v>
                </c:pt>
                <c:pt idx="208">
                  <c:v>67.008927999999983</c:v>
                </c:pt>
                <c:pt idx="209">
                  <c:v>67.322201999999919</c:v>
                </c:pt>
                <c:pt idx="210">
                  <c:v>67.264244000000147</c:v>
                </c:pt>
                <c:pt idx="211">
                  <c:v>67.290296000000026</c:v>
                </c:pt>
                <c:pt idx="212">
                  <c:v>67.516750999999999</c:v>
                </c:pt>
                <c:pt idx="213">
                  <c:v>67.804789</c:v>
                </c:pt>
                <c:pt idx="214">
                  <c:v>68.259910000000005</c:v>
                </c:pt>
                <c:pt idx="215">
                  <c:v>68.275181999999958</c:v>
                </c:pt>
                <c:pt idx="216">
                  <c:v>68.228144</c:v>
                </c:pt>
                <c:pt idx="217">
                  <c:v>68.623684999999981</c:v>
                </c:pt>
                <c:pt idx="218">
                  <c:v>69.093209000000115</c:v>
                </c:pt>
                <c:pt idx="219">
                  <c:v>69.60431699999998</c:v>
                </c:pt>
                <c:pt idx="220">
                  <c:v>69.569508999999982</c:v>
                </c:pt>
                <c:pt idx="221">
                  <c:v>69.573926</c:v>
                </c:pt>
                <c:pt idx="222">
                  <c:v>69.794623000000229</c:v>
                </c:pt>
                <c:pt idx="223">
                  <c:v>69.9436350000001</c:v>
                </c:pt>
                <c:pt idx="224">
                  <c:v>70.519599999999997</c:v>
                </c:pt>
                <c:pt idx="225">
                  <c:v>70.669881999999959</c:v>
                </c:pt>
                <c:pt idx="226">
                  <c:v>70.686449999999979</c:v>
                </c:pt>
                <c:pt idx="227">
                  <c:v>71.138040999999959</c:v>
                </c:pt>
                <c:pt idx="228">
                  <c:v>71.657815999999983</c:v>
                </c:pt>
                <c:pt idx="229">
                  <c:v>71.731218000000027</c:v>
                </c:pt>
                <c:pt idx="230">
                  <c:v>71.729965000000007</c:v>
                </c:pt>
                <c:pt idx="231">
                  <c:v>72.290208000000007</c:v>
                </c:pt>
                <c:pt idx="232">
                  <c:v>72.125869999999978</c:v>
                </c:pt>
                <c:pt idx="233">
                  <c:v>72.305104999999998</c:v>
                </c:pt>
                <c:pt idx="234">
                  <c:v>72.627104000000003</c:v>
                </c:pt>
                <c:pt idx="235">
                  <c:v>72.753697000000003</c:v>
                </c:pt>
                <c:pt idx="236">
                  <c:v>73.094401000000005</c:v>
                </c:pt>
                <c:pt idx="237">
                  <c:v>73.432375999999948</c:v>
                </c:pt>
                <c:pt idx="238">
                  <c:v>73.091995999999995</c:v>
                </c:pt>
                <c:pt idx="239">
                  <c:v>73.142920000000004</c:v>
                </c:pt>
                <c:pt idx="240">
                  <c:v>74.023899999999998</c:v>
                </c:pt>
                <c:pt idx="241">
                  <c:v>74.073778999999845</c:v>
                </c:pt>
                <c:pt idx="242">
                  <c:v>74.570633999999998</c:v>
                </c:pt>
                <c:pt idx="243">
                  <c:v>74.641661999999997</c:v>
                </c:pt>
                <c:pt idx="244">
                  <c:v>74.447436999999994</c:v>
                </c:pt>
                <c:pt idx="245">
                  <c:v>74.768602000000001</c:v>
                </c:pt>
                <c:pt idx="246">
                  <c:v>74.709907999999999</c:v>
                </c:pt>
                <c:pt idx="247">
                  <c:v>74.828249</c:v>
                </c:pt>
                <c:pt idx="248">
                  <c:v>74.742671000000001</c:v>
                </c:pt>
                <c:pt idx="249">
                  <c:v>75.040026999999995</c:v>
                </c:pt>
                <c:pt idx="250">
                  <c:v>75.212643000000099</c:v>
                </c:pt>
                <c:pt idx="251">
                  <c:v>76.047918999999993</c:v>
                </c:pt>
                <c:pt idx="252">
                  <c:v>75.905760000000001</c:v>
                </c:pt>
                <c:pt idx="253">
                  <c:v>76.273658999999981</c:v>
                </c:pt>
                <c:pt idx="254">
                  <c:v>76.299592000000004</c:v>
                </c:pt>
                <c:pt idx="255">
                  <c:v>76.249949000000115</c:v>
                </c:pt>
                <c:pt idx="256">
                  <c:v>76.761357000000004</c:v>
                </c:pt>
                <c:pt idx="257">
                  <c:v>76.84715300000012</c:v>
                </c:pt>
                <c:pt idx="258">
                  <c:v>76.848307999999989</c:v>
                </c:pt>
                <c:pt idx="259">
                  <c:v>77.018451999999982</c:v>
                </c:pt>
                <c:pt idx="260">
                  <c:v>77.618046999999919</c:v>
                </c:pt>
                <c:pt idx="261">
                  <c:v>77.953300000000013</c:v>
                </c:pt>
                <c:pt idx="262">
                  <c:v>77.597184999999996</c:v>
                </c:pt>
                <c:pt idx="263">
                  <c:v>78.109897999999959</c:v>
                </c:pt>
                <c:pt idx="264">
                  <c:v>78.117800000000003</c:v>
                </c:pt>
                <c:pt idx="265">
                  <c:v>78.158546999999899</c:v>
                </c:pt>
                <c:pt idx="266">
                  <c:v>77.949127000000118</c:v>
                </c:pt>
                <c:pt idx="267">
                  <c:v>78.107739999999978</c:v>
                </c:pt>
                <c:pt idx="268">
                  <c:v>78.238955000000004</c:v>
                </c:pt>
                <c:pt idx="269">
                  <c:v>78.232280000000003</c:v>
                </c:pt>
                <c:pt idx="270">
                  <c:v>79.320551999999978</c:v>
                </c:pt>
                <c:pt idx="271">
                  <c:v>79.501112000000006</c:v>
                </c:pt>
                <c:pt idx="272">
                  <c:v>79.480951000000005</c:v>
                </c:pt>
                <c:pt idx="273">
                  <c:v>79.7854829999999</c:v>
                </c:pt>
                <c:pt idx="274">
                  <c:v>79.756195000000005</c:v>
                </c:pt>
                <c:pt idx="275">
                  <c:v>79.586104000000006</c:v>
                </c:pt>
                <c:pt idx="276">
                  <c:v>80.072138999999837</c:v>
                </c:pt>
                <c:pt idx="277">
                  <c:v>80.282999000000004</c:v>
                </c:pt>
                <c:pt idx="278">
                  <c:v>81.217594000000119</c:v>
                </c:pt>
                <c:pt idx="279">
                  <c:v>80.959545000000006</c:v>
                </c:pt>
                <c:pt idx="280">
                  <c:v>80.4917990000001</c:v>
                </c:pt>
                <c:pt idx="281">
                  <c:v>81.526228000000003</c:v>
                </c:pt>
                <c:pt idx="282">
                  <c:v>81.606363000000002</c:v>
                </c:pt>
                <c:pt idx="283">
                  <c:v>81.850969000000006</c:v>
                </c:pt>
                <c:pt idx="284">
                  <c:v>81.974678999999981</c:v>
                </c:pt>
                <c:pt idx="285">
                  <c:v>81.984250000000117</c:v>
                </c:pt>
                <c:pt idx="286">
                  <c:v>82.194303000000005</c:v>
                </c:pt>
                <c:pt idx="287">
                  <c:v>82.392111999999983</c:v>
                </c:pt>
                <c:pt idx="288">
                  <c:v>82.595566000000005</c:v>
                </c:pt>
                <c:pt idx="289">
                  <c:v>82.862589999999983</c:v>
                </c:pt>
                <c:pt idx="290">
                  <c:v>83.092166000000006</c:v>
                </c:pt>
                <c:pt idx="291">
                  <c:v>82.702171999999948</c:v>
                </c:pt>
                <c:pt idx="292">
                  <c:v>83.088339999999988</c:v>
                </c:pt>
                <c:pt idx="293">
                  <c:v>83.393405000000001</c:v>
                </c:pt>
                <c:pt idx="294">
                  <c:v>83.029910999999998</c:v>
                </c:pt>
                <c:pt idx="295">
                  <c:v>83.327168999999998</c:v>
                </c:pt>
                <c:pt idx="296">
                  <c:v>83.238701999999989</c:v>
                </c:pt>
                <c:pt idx="297">
                  <c:v>84.330388999999855</c:v>
                </c:pt>
                <c:pt idx="298">
                  <c:v>84.225329000000002</c:v>
                </c:pt>
                <c:pt idx="299">
                  <c:v>84.582149000000001</c:v>
                </c:pt>
                <c:pt idx="300">
                  <c:v>84.605803999999978</c:v>
                </c:pt>
                <c:pt idx="301">
                  <c:v>85.069128000000006</c:v>
                </c:pt>
                <c:pt idx="302">
                  <c:v>85.334271000000001</c:v>
                </c:pt>
                <c:pt idx="303">
                  <c:v>85.344928999999993</c:v>
                </c:pt>
                <c:pt idx="304">
                  <c:v>85.780674000000005</c:v>
                </c:pt>
                <c:pt idx="305">
                  <c:v>85.611680000000007</c:v>
                </c:pt>
                <c:pt idx="306">
                  <c:v>86.001163000000119</c:v>
                </c:pt>
                <c:pt idx="307">
                  <c:v>85.939587000000003</c:v>
                </c:pt>
                <c:pt idx="308">
                  <c:v>85.917952000000099</c:v>
                </c:pt>
                <c:pt idx="309">
                  <c:v>85.943070000000006</c:v>
                </c:pt>
                <c:pt idx="310">
                  <c:v>85.968879999999999</c:v>
                </c:pt>
                <c:pt idx="311">
                  <c:v>86.14039099999998</c:v>
                </c:pt>
                <c:pt idx="312">
                  <c:v>86.515896999999981</c:v>
                </c:pt>
                <c:pt idx="313">
                  <c:v>86.983599999999996</c:v>
                </c:pt>
                <c:pt idx="314">
                  <c:v>86.792443000000006</c:v>
                </c:pt>
                <c:pt idx="315">
                  <c:v>87.357585</c:v>
                </c:pt>
                <c:pt idx="316">
                  <c:v>88.062123000000099</c:v>
                </c:pt>
                <c:pt idx="317">
                  <c:v>88.330820000000003</c:v>
                </c:pt>
                <c:pt idx="318">
                  <c:v>88.852974999999958</c:v>
                </c:pt>
                <c:pt idx="319">
                  <c:v>88.8418530000001</c:v>
                </c:pt>
                <c:pt idx="320">
                  <c:v>89.388739999999885</c:v>
                </c:pt>
                <c:pt idx="321">
                  <c:v>89.537235999999993</c:v>
                </c:pt>
                <c:pt idx="322">
                  <c:v>89.842714000000001</c:v>
                </c:pt>
                <c:pt idx="323">
                  <c:v>90.127233000000004</c:v>
                </c:pt>
                <c:pt idx="324">
                  <c:v>89.707587000000004</c:v>
                </c:pt>
                <c:pt idx="325">
                  <c:v>89.714454000000131</c:v>
                </c:pt>
                <c:pt idx="326">
                  <c:v>90.462631999999999</c:v>
                </c:pt>
                <c:pt idx="327">
                  <c:v>90.511432999999982</c:v>
                </c:pt>
                <c:pt idx="328">
                  <c:v>90.794557000000026</c:v>
                </c:pt>
                <c:pt idx="329">
                  <c:v>90.656453999999982</c:v>
                </c:pt>
                <c:pt idx="330">
                  <c:v>91.022850999999989</c:v>
                </c:pt>
                <c:pt idx="331">
                  <c:v>91.022261999999998</c:v>
                </c:pt>
                <c:pt idx="332">
                  <c:v>91.256043000000005</c:v>
                </c:pt>
                <c:pt idx="333">
                  <c:v>91.360697999999999</c:v>
                </c:pt>
                <c:pt idx="334">
                  <c:v>91.244327000000027</c:v>
                </c:pt>
                <c:pt idx="335">
                  <c:v>91.663296000000003</c:v>
                </c:pt>
                <c:pt idx="336">
                  <c:v>91.646967000000004</c:v>
                </c:pt>
                <c:pt idx="337">
                  <c:v>91.875071999999818</c:v>
                </c:pt>
                <c:pt idx="338">
                  <c:v>92.234274000000099</c:v>
                </c:pt>
                <c:pt idx="339">
                  <c:v>92.080464000000006</c:v>
                </c:pt>
                <c:pt idx="340">
                  <c:v>92.430437999999981</c:v>
                </c:pt>
                <c:pt idx="341">
                  <c:v>92.578423000000001</c:v>
                </c:pt>
                <c:pt idx="342">
                  <c:v>92.607311999999979</c:v>
                </c:pt>
                <c:pt idx="343">
                  <c:v>92.793771999999919</c:v>
                </c:pt>
                <c:pt idx="344">
                  <c:v>93.070290999999983</c:v>
                </c:pt>
                <c:pt idx="345">
                  <c:v>93.209154999999996</c:v>
                </c:pt>
                <c:pt idx="346">
                  <c:v>93.312821999999983</c:v>
                </c:pt>
                <c:pt idx="347">
                  <c:v>93.477231000000003</c:v>
                </c:pt>
                <c:pt idx="348">
                  <c:v>94.054310000000001</c:v>
                </c:pt>
                <c:pt idx="349">
                  <c:v>93.878422999999884</c:v>
                </c:pt>
                <c:pt idx="350">
                  <c:v>94.121125000000006</c:v>
                </c:pt>
                <c:pt idx="351">
                  <c:v>94.151218999999998</c:v>
                </c:pt>
                <c:pt idx="352">
                  <c:v>94.337329999999994</c:v>
                </c:pt>
                <c:pt idx="353">
                  <c:v>94.867284999999995</c:v>
                </c:pt>
                <c:pt idx="354">
                  <c:v>94.847645999999997</c:v>
                </c:pt>
                <c:pt idx="355">
                  <c:v>94.880105999999998</c:v>
                </c:pt>
                <c:pt idx="356">
                  <c:v>95.169431999999958</c:v>
                </c:pt>
                <c:pt idx="357">
                  <c:v>95.513529000000119</c:v>
                </c:pt>
                <c:pt idx="358">
                  <c:v>95.701334000000003</c:v>
                </c:pt>
                <c:pt idx="359">
                  <c:v>95.673327999999884</c:v>
                </c:pt>
                <c:pt idx="360">
                  <c:v>95.692625000000007</c:v>
                </c:pt>
                <c:pt idx="361">
                  <c:v>96.1663929999999</c:v>
                </c:pt>
                <c:pt idx="362">
                  <c:v>96.42282299999998</c:v>
                </c:pt>
                <c:pt idx="363">
                  <c:v>96.741297000000117</c:v>
                </c:pt>
                <c:pt idx="364">
                  <c:v>96.897762999999998</c:v>
                </c:pt>
                <c:pt idx="365">
                  <c:v>97.164147</c:v>
                </c:pt>
                <c:pt idx="366">
                  <c:v>97.831839000000002</c:v>
                </c:pt>
                <c:pt idx="367">
                  <c:v>97.690207000000001</c:v>
                </c:pt>
                <c:pt idx="368">
                  <c:v>97.993920000000116</c:v>
                </c:pt>
                <c:pt idx="369">
                  <c:v>98.397205999999997</c:v>
                </c:pt>
                <c:pt idx="370">
                  <c:v>98.4275090000001</c:v>
                </c:pt>
                <c:pt idx="371">
                  <c:v>98.57658499999998</c:v>
                </c:pt>
                <c:pt idx="372">
                  <c:v>98.790594999999996</c:v>
                </c:pt>
                <c:pt idx="373">
                  <c:v>98.925989000000001</c:v>
                </c:pt>
                <c:pt idx="374">
                  <c:v>98.972763999999998</c:v>
                </c:pt>
                <c:pt idx="375">
                  <c:v>98.932056000000003</c:v>
                </c:pt>
                <c:pt idx="376">
                  <c:v>98.887793000000002</c:v>
                </c:pt>
                <c:pt idx="377">
                  <c:v>99.652263000000005</c:v>
                </c:pt>
                <c:pt idx="378">
                  <c:v>99.536890999999983</c:v>
                </c:pt>
                <c:pt idx="379">
                  <c:v>99.8730919999999</c:v>
                </c:pt>
                <c:pt idx="380">
                  <c:v>99.907517999999996</c:v>
                </c:pt>
                <c:pt idx="381">
                  <c:v>99.866783999999981</c:v>
                </c:pt>
                <c:pt idx="382">
                  <c:v>100.400812</c:v>
                </c:pt>
                <c:pt idx="383">
                  <c:v>100.663685</c:v>
                </c:pt>
                <c:pt idx="384">
                  <c:v>100.5975600000001</c:v>
                </c:pt>
                <c:pt idx="385">
                  <c:v>101.10703700000001</c:v>
                </c:pt>
                <c:pt idx="386">
                  <c:v>101.1584839999999</c:v>
                </c:pt>
                <c:pt idx="387">
                  <c:v>101.46950099999999</c:v>
                </c:pt>
                <c:pt idx="388">
                  <c:v>101.4087719999999</c:v>
                </c:pt>
                <c:pt idx="389">
                  <c:v>101.75311400000002</c:v>
                </c:pt>
                <c:pt idx="390">
                  <c:v>101.796572</c:v>
                </c:pt>
                <c:pt idx="391">
                  <c:v>101.75200100000001</c:v>
                </c:pt>
                <c:pt idx="392">
                  <c:v>101.84156500000012</c:v>
                </c:pt>
                <c:pt idx="393">
                  <c:v>102.239801</c:v>
                </c:pt>
                <c:pt idx="394">
                  <c:v>102.60965400000002</c:v>
                </c:pt>
                <c:pt idx="395">
                  <c:v>102.7787009999999</c:v>
                </c:pt>
                <c:pt idx="396">
                  <c:v>103.01071899999998</c:v>
                </c:pt>
                <c:pt idx="397">
                  <c:v>102.56171399999999</c:v>
                </c:pt>
                <c:pt idx="398">
                  <c:v>103.2147250000001</c:v>
                </c:pt>
                <c:pt idx="399">
                  <c:v>103.4612090000002</c:v>
                </c:pt>
                <c:pt idx="400">
                  <c:v>103.362684</c:v>
                </c:pt>
                <c:pt idx="401">
                  <c:v>103.59723000000002</c:v>
                </c:pt>
                <c:pt idx="402">
                  <c:v>104.141148</c:v>
                </c:pt>
                <c:pt idx="403">
                  <c:v>103.92094899999998</c:v>
                </c:pt>
                <c:pt idx="404">
                  <c:v>104.35972099999998</c:v>
                </c:pt>
                <c:pt idx="405">
                  <c:v>104.183646</c:v>
                </c:pt>
                <c:pt idx="406">
                  <c:v>104.73657799999998</c:v>
                </c:pt>
                <c:pt idx="407">
                  <c:v>105.029866</c:v>
                </c:pt>
                <c:pt idx="408">
                  <c:v>105.18959</c:v>
                </c:pt>
                <c:pt idx="409">
                  <c:v>105.38519199999998</c:v>
                </c:pt>
                <c:pt idx="410">
                  <c:v>105.28017800000001</c:v>
                </c:pt>
                <c:pt idx="411">
                  <c:v>105.67587499999983</c:v>
                </c:pt>
                <c:pt idx="412">
                  <c:v>106.312493</c:v>
                </c:pt>
                <c:pt idx="413">
                  <c:v>106.3294759999999</c:v>
                </c:pt>
                <c:pt idx="414">
                  <c:v>106.6418640000001</c:v>
                </c:pt>
                <c:pt idx="415">
                  <c:v>106.335454</c:v>
                </c:pt>
                <c:pt idx="416">
                  <c:v>106.79818</c:v>
                </c:pt>
                <c:pt idx="417">
                  <c:v>107.12682700000001</c:v>
                </c:pt>
                <c:pt idx="418">
                  <c:v>107.4987290000001</c:v>
                </c:pt>
                <c:pt idx="419">
                  <c:v>106.90958500000002</c:v>
                </c:pt>
                <c:pt idx="420">
                  <c:v>107.330353</c:v>
                </c:pt>
                <c:pt idx="421">
                  <c:v>107.87217799999983</c:v>
                </c:pt>
                <c:pt idx="422">
                  <c:v>108.34687199999998</c:v>
                </c:pt>
                <c:pt idx="423">
                  <c:v>108.2192850000001</c:v>
                </c:pt>
                <c:pt idx="424">
                  <c:v>108.248976</c:v>
                </c:pt>
                <c:pt idx="425">
                  <c:v>108.493447</c:v>
                </c:pt>
                <c:pt idx="426">
                  <c:v>108.6847369999999</c:v>
                </c:pt>
                <c:pt idx="427">
                  <c:v>108.99102000000018</c:v>
                </c:pt>
                <c:pt idx="428">
                  <c:v>108.614546</c:v>
                </c:pt>
                <c:pt idx="429">
                  <c:v>109.53502899999998</c:v>
                </c:pt>
                <c:pt idx="430">
                  <c:v>109.52176300000002</c:v>
                </c:pt>
                <c:pt idx="431">
                  <c:v>109.86686899999998</c:v>
                </c:pt>
                <c:pt idx="432">
                  <c:v>110.37388900000001</c:v>
                </c:pt>
                <c:pt idx="433">
                  <c:v>110.331485</c:v>
                </c:pt>
                <c:pt idx="434">
                  <c:v>110.238721</c:v>
                </c:pt>
                <c:pt idx="435">
                  <c:v>110.509635</c:v>
                </c:pt>
                <c:pt idx="436">
                  <c:v>110.837385</c:v>
                </c:pt>
                <c:pt idx="437">
                  <c:v>111.0707679999999</c:v>
                </c:pt>
                <c:pt idx="438">
                  <c:v>110.854461</c:v>
                </c:pt>
                <c:pt idx="439">
                  <c:v>111.14376300000002</c:v>
                </c:pt>
                <c:pt idx="440">
                  <c:v>111.437378</c:v>
                </c:pt>
                <c:pt idx="441">
                  <c:v>112.21101800000002</c:v>
                </c:pt>
                <c:pt idx="442">
                  <c:v>112.40635399999999</c:v>
                </c:pt>
                <c:pt idx="443">
                  <c:v>112.44710100000012</c:v>
                </c:pt>
                <c:pt idx="444">
                  <c:v>112.659249</c:v>
                </c:pt>
                <c:pt idx="445">
                  <c:v>112.408602</c:v>
                </c:pt>
                <c:pt idx="446">
                  <c:v>113.992428</c:v>
                </c:pt>
                <c:pt idx="447">
                  <c:v>114.99897</c:v>
                </c:pt>
                <c:pt idx="448">
                  <c:v>114.936741</c:v>
                </c:pt>
                <c:pt idx="449">
                  <c:v>115.191334</c:v>
                </c:pt>
                <c:pt idx="450">
                  <c:v>115.674291</c:v>
                </c:pt>
                <c:pt idx="451">
                  <c:v>115.9114280000001</c:v>
                </c:pt>
                <c:pt idx="452">
                  <c:v>116.09938099999998</c:v>
                </c:pt>
                <c:pt idx="453">
                  <c:v>116.06026400000012</c:v>
                </c:pt>
                <c:pt idx="454">
                  <c:v>116.63691799999998</c:v>
                </c:pt>
                <c:pt idx="455">
                  <c:v>117.47406100000002</c:v>
                </c:pt>
                <c:pt idx="456">
                  <c:v>117.877608</c:v>
                </c:pt>
                <c:pt idx="457">
                  <c:v>118.253597</c:v>
                </c:pt>
                <c:pt idx="458">
                  <c:v>118.765518</c:v>
                </c:pt>
                <c:pt idx="459">
                  <c:v>118.42977500000001</c:v>
                </c:pt>
                <c:pt idx="460">
                  <c:v>119.02128999999999</c:v>
                </c:pt>
                <c:pt idx="461">
                  <c:v>119.3306240000001</c:v>
                </c:pt>
                <c:pt idx="462">
                  <c:v>119.694941</c:v>
                </c:pt>
                <c:pt idx="463">
                  <c:v>119.862324</c:v>
                </c:pt>
                <c:pt idx="464">
                  <c:v>119.91832700000002</c:v>
                </c:pt>
                <c:pt idx="465">
                  <c:v>120.10156499999999</c:v>
                </c:pt>
                <c:pt idx="466">
                  <c:v>120.07252800000001</c:v>
                </c:pt>
                <c:pt idx="467">
                  <c:v>120.4372590000002</c:v>
                </c:pt>
                <c:pt idx="468">
                  <c:v>120.553648</c:v>
                </c:pt>
                <c:pt idx="469">
                  <c:v>121.275283</c:v>
                </c:pt>
                <c:pt idx="470">
                  <c:v>121.23087200000001</c:v>
                </c:pt>
                <c:pt idx="471">
                  <c:v>121.542444</c:v>
                </c:pt>
                <c:pt idx="472">
                  <c:v>121.54866300000013</c:v>
                </c:pt>
                <c:pt idx="473">
                  <c:v>122.1358969999999</c:v>
                </c:pt>
                <c:pt idx="474">
                  <c:v>122.57577999999987</c:v>
                </c:pt>
                <c:pt idx="475">
                  <c:v>122.9425220000001</c:v>
                </c:pt>
                <c:pt idx="476">
                  <c:v>122.717432</c:v>
                </c:pt>
                <c:pt idx="477">
                  <c:v>122.782049</c:v>
                </c:pt>
                <c:pt idx="478">
                  <c:v>122.96682199999999</c:v>
                </c:pt>
                <c:pt idx="479">
                  <c:v>123.3233749999999</c:v>
                </c:pt>
                <c:pt idx="480">
                  <c:v>123.62647799999984</c:v>
                </c:pt>
                <c:pt idx="481">
                  <c:v>123.76698300000002</c:v>
                </c:pt>
                <c:pt idx="482">
                  <c:v>124.493752</c:v>
                </c:pt>
                <c:pt idx="483">
                  <c:v>124.309212</c:v>
                </c:pt>
                <c:pt idx="484">
                  <c:v>124.76443</c:v>
                </c:pt>
                <c:pt idx="485">
                  <c:v>125.36186499999999</c:v>
                </c:pt>
                <c:pt idx="486">
                  <c:v>125.5049150000001</c:v>
                </c:pt>
                <c:pt idx="487">
                  <c:v>125.4819430000001</c:v>
                </c:pt>
                <c:pt idx="488">
                  <c:v>126.228286</c:v>
                </c:pt>
                <c:pt idx="489">
                  <c:v>126.22036300000002</c:v>
                </c:pt>
                <c:pt idx="490">
                  <c:v>126.64605</c:v>
                </c:pt>
                <c:pt idx="491">
                  <c:v>126.874117</c:v>
                </c:pt>
                <c:pt idx="492">
                  <c:v>126.82687300000001</c:v>
                </c:pt>
                <c:pt idx="493">
                  <c:v>127.52963200000001</c:v>
                </c:pt>
                <c:pt idx="494">
                  <c:v>127.90977799999995</c:v>
                </c:pt>
                <c:pt idx="495">
                  <c:v>128.3319070000002</c:v>
                </c:pt>
                <c:pt idx="496">
                  <c:v>128.22581499999998</c:v>
                </c:pt>
                <c:pt idx="497">
                  <c:v>128.3672210000002</c:v>
                </c:pt>
                <c:pt idx="498">
                  <c:v>128.686362</c:v>
                </c:pt>
                <c:pt idx="499">
                  <c:v>129.26998799999998</c:v>
                </c:pt>
                <c:pt idx="500">
                  <c:v>129.231143</c:v>
                </c:pt>
                <c:pt idx="501">
                  <c:v>129.28816599999999</c:v>
                </c:pt>
                <c:pt idx="502">
                  <c:v>129.604208</c:v>
                </c:pt>
                <c:pt idx="503">
                  <c:v>129.91478799999999</c:v>
                </c:pt>
                <c:pt idx="504">
                  <c:v>130.257867</c:v>
                </c:pt>
                <c:pt idx="505">
                  <c:v>131.0183390000002</c:v>
                </c:pt>
                <c:pt idx="506">
                  <c:v>131.34944100000001</c:v>
                </c:pt>
                <c:pt idx="507">
                  <c:v>131.62538800000004</c:v>
                </c:pt>
                <c:pt idx="508">
                  <c:v>131.89873700000027</c:v>
                </c:pt>
                <c:pt idx="509">
                  <c:v>131.984677</c:v>
                </c:pt>
                <c:pt idx="510">
                  <c:v>132.35422700000026</c:v>
                </c:pt>
                <c:pt idx="511">
                  <c:v>132.67209399999999</c:v>
                </c:pt>
                <c:pt idx="512">
                  <c:v>132.76115099999998</c:v>
                </c:pt>
                <c:pt idx="513">
                  <c:v>132.94821600000023</c:v>
                </c:pt>
                <c:pt idx="514">
                  <c:v>133.594123</c:v>
                </c:pt>
                <c:pt idx="515">
                  <c:v>133.52434300000004</c:v>
                </c:pt>
                <c:pt idx="516">
                  <c:v>133.86265</c:v>
                </c:pt>
                <c:pt idx="517">
                  <c:v>134.07193700000019</c:v>
                </c:pt>
                <c:pt idx="518">
                  <c:v>134.69882000000001</c:v>
                </c:pt>
                <c:pt idx="519">
                  <c:v>134.460171</c:v>
                </c:pt>
                <c:pt idx="520">
                  <c:v>135.26606099999998</c:v>
                </c:pt>
                <c:pt idx="521">
                  <c:v>135.60487199999992</c:v>
                </c:pt>
                <c:pt idx="522">
                  <c:v>135.70388399999976</c:v>
                </c:pt>
                <c:pt idx="523">
                  <c:v>136.129041</c:v>
                </c:pt>
                <c:pt idx="524">
                  <c:v>136.63352799999998</c:v>
                </c:pt>
                <c:pt idx="525">
                  <c:v>137.27443199999999</c:v>
                </c:pt>
                <c:pt idx="526">
                  <c:v>136.87861599999999</c:v>
                </c:pt>
                <c:pt idx="527">
                  <c:v>137.86854400000001</c:v>
                </c:pt>
                <c:pt idx="528">
                  <c:v>138.16767399999998</c:v>
                </c:pt>
                <c:pt idx="529">
                  <c:v>138.70840900000007</c:v>
                </c:pt>
                <c:pt idx="530">
                  <c:v>138.618877</c:v>
                </c:pt>
                <c:pt idx="531">
                  <c:v>139.17822100000001</c:v>
                </c:pt>
                <c:pt idx="532">
                  <c:v>139.45997600000001</c:v>
                </c:pt>
                <c:pt idx="533">
                  <c:v>139.52229300000019</c:v>
                </c:pt>
                <c:pt idx="534">
                  <c:v>140.45773100000019</c:v>
                </c:pt>
                <c:pt idx="535">
                  <c:v>140.58379600000001</c:v>
                </c:pt>
                <c:pt idx="536">
                  <c:v>141.21367899999973</c:v>
                </c:pt>
                <c:pt idx="537">
                  <c:v>141.23884200000001</c:v>
                </c:pt>
                <c:pt idx="538">
                  <c:v>141.82394800000023</c:v>
                </c:pt>
                <c:pt idx="539">
                  <c:v>142.241817</c:v>
                </c:pt>
                <c:pt idx="540">
                  <c:v>142.73912399999998</c:v>
                </c:pt>
                <c:pt idx="541">
                  <c:v>142.78558299999995</c:v>
                </c:pt>
                <c:pt idx="542">
                  <c:v>143.30030400000001</c:v>
                </c:pt>
                <c:pt idx="543">
                  <c:v>143.81882400000001</c:v>
                </c:pt>
                <c:pt idx="544">
                  <c:v>144.3585870000002</c:v>
                </c:pt>
                <c:pt idx="545">
                  <c:v>144.10895600000001</c:v>
                </c:pt>
                <c:pt idx="546">
                  <c:v>144.07533599999999</c:v>
                </c:pt>
                <c:pt idx="547">
                  <c:v>144.4564010000002</c:v>
                </c:pt>
                <c:pt idx="548">
                  <c:v>144.89943200000019</c:v>
                </c:pt>
                <c:pt idx="549">
                  <c:v>144.82628400000004</c:v>
                </c:pt>
                <c:pt idx="550">
                  <c:v>145.18561099999999</c:v>
                </c:pt>
                <c:pt idx="551">
                  <c:v>145.55057499999998</c:v>
                </c:pt>
                <c:pt idx="552">
                  <c:v>146.21696899999998</c:v>
                </c:pt>
                <c:pt idx="553">
                  <c:v>146.39633800000027</c:v>
                </c:pt>
                <c:pt idx="554">
                  <c:v>147.01207399999998</c:v>
                </c:pt>
                <c:pt idx="555">
                  <c:v>147.0864110000002</c:v>
                </c:pt>
                <c:pt idx="556">
                  <c:v>147.20773299999999</c:v>
                </c:pt>
                <c:pt idx="557">
                  <c:v>147.912035</c:v>
                </c:pt>
                <c:pt idx="558">
                  <c:v>148.28461299999998</c:v>
                </c:pt>
                <c:pt idx="559">
                  <c:v>148.45334200000019</c:v>
                </c:pt>
                <c:pt idx="560">
                  <c:v>148.6800260000002</c:v>
                </c:pt>
                <c:pt idx="561">
                  <c:v>148.8805060000002</c:v>
                </c:pt>
                <c:pt idx="562">
                  <c:v>148.82939200000001</c:v>
                </c:pt>
                <c:pt idx="563">
                  <c:v>149.31892100000007</c:v>
                </c:pt>
                <c:pt idx="564">
                  <c:v>149.36211500000007</c:v>
                </c:pt>
                <c:pt idx="565">
                  <c:v>149.342085</c:v>
                </c:pt>
                <c:pt idx="566">
                  <c:v>149.974717</c:v>
                </c:pt>
                <c:pt idx="567">
                  <c:v>149.95200400000004</c:v>
                </c:pt>
                <c:pt idx="568">
                  <c:v>150.55488700000001</c:v>
                </c:pt>
                <c:pt idx="569">
                  <c:v>151.37816000000001</c:v>
                </c:pt>
                <c:pt idx="570">
                  <c:v>151.48311600000019</c:v>
                </c:pt>
                <c:pt idx="571">
                  <c:v>152.61093099999999</c:v>
                </c:pt>
                <c:pt idx="572">
                  <c:v>153.10487499999979</c:v>
                </c:pt>
                <c:pt idx="573">
                  <c:v>153.60376299999976</c:v>
                </c:pt>
                <c:pt idx="574">
                  <c:v>153.92516900000001</c:v>
                </c:pt>
                <c:pt idx="575">
                  <c:v>154.35962599999999</c:v>
                </c:pt>
                <c:pt idx="576">
                  <c:v>154.87366999999998</c:v>
                </c:pt>
                <c:pt idx="577">
                  <c:v>155.42206900000019</c:v>
                </c:pt>
                <c:pt idx="578">
                  <c:v>155.6206549999998</c:v>
                </c:pt>
                <c:pt idx="579">
                  <c:v>155.88169200000004</c:v>
                </c:pt>
                <c:pt idx="580">
                  <c:v>155.7381360000002</c:v>
                </c:pt>
                <c:pt idx="581">
                  <c:v>156.46174000000019</c:v>
                </c:pt>
                <c:pt idx="582">
                  <c:v>157.08858700000019</c:v>
                </c:pt>
                <c:pt idx="583">
                  <c:v>158.0355619999998</c:v>
                </c:pt>
                <c:pt idx="584">
                  <c:v>158.14138</c:v>
                </c:pt>
                <c:pt idx="585">
                  <c:v>158.21967199999972</c:v>
                </c:pt>
                <c:pt idx="586">
                  <c:v>158.85245700000027</c:v>
                </c:pt>
                <c:pt idx="587">
                  <c:v>159.15148000000019</c:v>
                </c:pt>
                <c:pt idx="588">
                  <c:v>159.33032700000027</c:v>
                </c:pt>
                <c:pt idx="589">
                  <c:v>160.006202</c:v>
                </c:pt>
                <c:pt idx="590">
                  <c:v>159.647289</c:v>
                </c:pt>
                <c:pt idx="591">
                  <c:v>159.69797499999999</c:v>
                </c:pt>
                <c:pt idx="592">
                  <c:v>160.13129700000007</c:v>
                </c:pt>
                <c:pt idx="593">
                  <c:v>160.371892</c:v>
                </c:pt>
                <c:pt idx="594">
                  <c:v>160.74882600000001</c:v>
                </c:pt>
                <c:pt idx="595">
                  <c:v>161.54665399999979</c:v>
                </c:pt>
                <c:pt idx="596">
                  <c:v>161.66191499999999</c:v>
                </c:pt>
                <c:pt idx="597">
                  <c:v>161.89700100000007</c:v>
                </c:pt>
                <c:pt idx="598">
                  <c:v>162.0466049999998</c:v>
                </c:pt>
                <c:pt idx="599">
                  <c:v>162.4812460000004</c:v>
                </c:pt>
                <c:pt idx="600">
                  <c:v>162.71369099999973</c:v>
                </c:pt>
                <c:pt idx="601">
                  <c:v>163.658534</c:v>
                </c:pt>
                <c:pt idx="602">
                  <c:v>163.761934</c:v>
                </c:pt>
                <c:pt idx="603">
                  <c:v>164.09112500000001</c:v>
                </c:pt>
                <c:pt idx="604">
                  <c:v>164.5466839999998</c:v>
                </c:pt>
                <c:pt idx="605">
                  <c:v>164.50242400000019</c:v>
                </c:pt>
                <c:pt idx="606">
                  <c:v>164.92294700000039</c:v>
                </c:pt>
                <c:pt idx="607">
                  <c:v>165.71152099999998</c:v>
                </c:pt>
                <c:pt idx="608">
                  <c:v>166.424813</c:v>
                </c:pt>
                <c:pt idx="609">
                  <c:v>166.71913699999999</c:v>
                </c:pt>
                <c:pt idx="610">
                  <c:v>166.9403480000002</c:v>
                </c:pt>
                <c:pt idx="611">
                  <c:v>167.13638</c:v>
                </c:pt>
                <c:pt idx="612">
                  <c:v>167.38091800000026</c:v>
                </c:pt>
                <c:pt idx="613">
                  <c:v>167.59635900000001</c:v>
                </c:pt>
                <c:pt idx="614">
                  <c:v>168.4386490000002</c:v>
                </c:pt>
                <c:pt idx="615">
                  <c:v>169.14804800000007</c:v>
                </c:pt>
                <c:pt idx="616">
                  <c:v>169.2356139999998</c:v>
                </c:pt>
                <c:pt idx="617">
                  <c:v>169.4724880000002</c:v>
                </c:pt>
                <c:pt idx="618">
                  <c:v>169.333043</c:v>
                </c:pt>
                <c:pt idx="619">
                  <c:v>169.88369599999999</c:v>
                </c:pt>
                <c:pt idx="620">
                  <c:v>170.75478999999999</c:v>
                </c:pt>
                <c:pt idx="621">
                  <c:v>170.7913380000002</c:v>
                </c:pt>
                <c:pt idx="622">
                  <c:v>171.58467199999998</c:v>
                </c:pt>
                <c:pt idx="623">
                  <c:v>172.12981399999998</c:v>
                </c:pt>
                <c:pt idx="624">
                  <c:v>172.377971</c:v>
                </c:pt>
                <c:pt idx="625">
                  <c:v>172.49113900000023</c:v>
                </c:pt>
                <c:pt idx="626">
                  <c:v>172.32775000000001</c:v>
                </c:pt>
                <c:pt idx="627">
                  <c:v>173.34647100000001</c:v>
                </c:pt>
                <c:pt idx="628">
                  <c:v>173.58799700000023</c:v>
                </c:pt>
                <c:pt idx="629">
                  <c:v>174.39166599999999</c:v>
                </c:pt>
                <c:pt idx="630">
                  <c:v>174.62841800000027</c:v>
                </c:pt>
                <c:pt idx="631">
                  <c:v>174.77825199999998</c:v>
                </c:pt>
                <c:pt idx="632">
                  <c:v>175.494811</c:v>
                </c:pt>
                <c:pt idx="633">
                  <c:v>175.87565099999998</c:v>
                </c:pt>
                <c:pt idx="634">
                  <c:v>176.24131199999999</c:v>
                </c:pt>
                <c:pt idx="635">
                  <c:v>176.93527</c:v>
                </c:pt>
                <c:pt idx="636">
                  <c:v>177.02844600000046</c:v>
                </c:pt>
                <c:pt idx="637">
                  <c:v>177.38389700000019</c:v>
                </c:pt>
                <c:pt idx="638">
                  <c:v>177.396062</c:v>
                </c:pt>
                <c:pt idx="639">
                  <c:v>177.90587399999998</c:v>
                </c:pt>
                <c:pt idx="640">
                  <c:v>180.29750999999999</c:v>
                </c:pt>
                <c:pt idx="641">
                  <c:v>181.77105799999998</c:v>
                </c:pt>
                <c:pt idx="642">
                  <c:v>182.04697999999999</c:v>
                </c:pt>
                <c:pt idx="643">
                  <c:v>182.57505099999995</c:v>
                </c:pt>
                <c:pt idx="644">
                  <c:v>182.870071</c:v>
                </c:pt>
                <c:pt idx="645">
                  <c:v>182.62100800000007</c:v>
                </c:pt>
                <c:pt idx="646">
                  <c:v>183.62096600000001</c:v>
                </c:pt>
                <c:pt idx="647">
                  <c:v>183.63427299999998</c:v>
                </c:pt>
                <c:pt idx="648">
                  <c:v>183.79307599999976</c:v>
                </c:pt>
                <c:pt idx="649">
                  <c:v>184.10322099999999</c:v>
                </c:pt>
                <c:pt idx="650">
                  <c:v>184.042666</c:v>
                </c:pt>
                <c:pt idx="651">
                  <c:v>185.021254</c:v>
                </c:pt>
                <c:pt idx="652">
                  <c:v>185.2274410000002</c:v>
                </c:pt>
                <c:pt idx="653">
                  <c:v>185.288465</c:v>
                </c:pt>
                <c:pt idx="654">
                  <c:v>185.12445</c:v>
                </c:pt>
                <c:pt idx="655">
                  <c:v>185.69929299999998</c:v>
                </c:pt>
                <c:pt idx="656">
                  <c:v>186.415222</c:v>
                </c:pt>
                <c:pt idx="657">
                  <c:v>187.03334700000019</c:v>
                </c:pt>
                <c:pt idx="658">
                  <c:v>187.48704800000027</c:v>
                </c:pt>
                <c:pt idx="659">
                  <c:v>187.80542100000019</c:v>
                </c:pt>
                <c:pt idx="660">
                  <c:v>188.39100400000001</c:v>
                </c:pt>
                <c:pt idx="661">
                  <c:v>189.162115</c:v>
                </c:pt>
                <c:pt idx="662">
                  <c:v>189.51538099999999</c:v>
                </c:pt>
                <c:pt idx="663">
                  <c:v>189.907455</c:v>
                </c:pt>
                <c:pt idx="664">
                  <c:v>190.409841</c:v>
                </c:pt>
                <c:pt idx="665">
                  <c:v>190.89745700000023</c:v>
                </c:pt>
                <c:pt idx="666">
                  <c:v>190.912677</c:v>
                </c:pt>
                <c:pt idx="667">
                  <c:v>191.44681700000001</c:v>
                </c:pt>
                <c:pt idx="668">
                  <c:v>191.69851800000001</c:v>
                </c:pt>
                <c:pt idx="669">
                  <c:v>191.82975000000002</c:v>
                </c:pt>
                <c:pt idx="670">
                  <c:v>192.44651499999998</c:v>
                </c:pt>
                <c:pt idx="671">
                  <c:v>192.44340099999999</c:v>
                </c:pt>
                <c:pt idx="672">
                  <c:v>192.53928399999998</c:v>
                </c:pt>
                <c:pt idx="673">
                  <c:v>192.82661200000001</c:v>
                </c:pt>
                <c:pt idx="674">
                  <c:v>193.25439499999999</c:v>
                </c:pt>
                <c:pt idx="675">
                  <c:v>193.62263400000001</c:v>
                </c:pt>
                <c:pt idx="676">
                  <c:v>193.811576</c:v>
                </c:pt>
                <c:pt idx="677">
                  <c:v>194.20205099999998</c:v>
                </c:pt>
                <c:pt idx="678">
                  <c:v>194.640806</c:v>
                </c:pt>
                <c:pt idx="679">
                  <c:v>194.97409099999999</c:v>
                </c:pt>
                <c:pt idx="680">
                  <c:v>195.47531700000019</c:v>
                </c:pt>
                <c:pt idx="681">
                  <c:v>195.61538099999999</c:v>
                </c:pt>
                <c:pt idx="682">
                  <c:v>195.89689800000019</c:v>
                </c:pt>
                <c:pt idx="683">
                  <c:v>196.19644400000001</c:v>
                </c:pt>
                <c:pt idx="684">
                  <c:v>196.68394700000007</c:v>
                </c:pt>
                <c:pt idx="685">
                  <c:v>196.67854199999999</c:v>
                </c:pt>
                <c:pt idx="686">
                  <c:v>197.19591</c:v>
                </c:pt>
                <c:pt idx="687">
                  <c:v>197.21996499999969</c:v>
                </c:pt>
                <c:pt idx="688">
                  <c:v>197.522763</c:v>
                </c:pt>
                <c:pt idx="689">
                  <c:v>198.367975</c:v>
                </c:pt>
                <c:pt idx="690">
                  <c:v>198.53264800000019</c:v>
                </c:pt>
                <c:pt idx="691">
                  <c:v>198.210387</c:v>
                </c:pt>
                <c:pt idx="692">
                  <c:v>198.54582399999998</c:v>
                </c:pt>
                <c:pt idx="693">
                  <c:v>199.16752299999999</c:v>
                </c:pt>
                <c:pt idx="694">
                  <c:v>199.46427299999999</c:v>
                </c:pt>
                <c:pt idx="695">
                  <c:v>200.18270900000007</c:v>
                </c:pt>
                <c:pt idx="696">
                  <c:v>200.3362980000002</c:v>
                </c:pt>
                <c:pt idx="697">
                  <c:v>200.78255099999998</c:v>
                </c:pt>
                <c:pt idx="698">
                  <c:v>201.30414100000004</c:v>
                </c:pt>
                <c:pt idx="699">
                  <c:v>202.17294100000001</c:v>
                </c:pt>
                <c:pt idx="700">
                  <c:v>202.37023500000001</c:v>
                </c:pt>
                <c:pt idx="701">
                  <c:v>202.67129199999999</c:v>
                </c:pt>
                <c:pt idx="702">
                  <c:v>203.469538</c:v>
                </c:pt>
                <c:pt idx="703">
                  <c:v>205.19617600000001</c:v>
                </c:pt>
                <c:pt idx="704">
                  <c:v>205.975415</c:v>
                </c:pt>
                <c:pt idx="705">
                  <c:v>206.12679800000001</c:v>
                </c:pt>
                <c:pt idx="706">
                  <c:v>206.49567099999999</c:v>
                </c:pt>
                <c:pt idx="707">
                  <c:v>206.53196800000001</c:v>
                </c:pt>
                <c:pt idx="708">
                  <c:v>206.83144100000027</c:v>
                </c:pt>
                <c:pt idx="709">
                  <c:v>207.31846300000001</c:v>
                </c:pt>
                <c:pt idx="710">
                  <c:v>207.43050399999998</c:v>
                </c:pt>
                <c:pt idx="711">
                  <c:v>207.63377299999979</c:v>
                </c:pt>
                <c:pt idx="712">
                  <c:v>208.28606199999999</c:v>
                </c:pt>
                <c:pt idx="713">
                  <c:v>208.83923900000019</c:v>
                </c:pt>
                <c:pt idx="714">
                  <c:v>209.364025</c:v>
                </c:pt>
                <c:pt idx="715">
                  <c:v>209.97314299999999</c:v>
                </c:pt>
                <c:pt idx="716">
                  <c:v>210.56802000000019</c:v>
                </c:pt>
                <c:pt idx="717">
                  <c:v>210.97537399999999</c:v>
                </c:pt>
                <c:pt idx="718">
                  <c:v>211.57613700000007</c:v>
                </c:pt>
                <c:pt idx="719">
                  <c:v>211.54510299999998</c:v>
                </c:pt>
                <c:pt idx="720">
                  <c:v>211.62174400000001</c:v>
                </c:pt>
                <c:pt idx="721">
                  <c:v>212.27031299999999</c:v>
                </c:pt>
                <c:pt idx="722">
                  <c:v>212.5498809999998</c:v>
                </c:pt>
                <c:pt idx="723">
                  <c:v>213.35303600000023</c:v>
                </c:pt>
                <c:pt idx="724">
                  <c:v>213.61261399999998</c:v>
                </c:pt>
                <c:pt idx="725">
                  <c:v>214.21638099999998</c:v>
                </c:pt>
                <c:pt idx="726">
                  <c:v>214.45465899999999</c:v>
                </c:pt>
                <c:pt idx="727">
                  <c:v>214.85702900000027</c:v>
                </c:pt>
                <c:pt idx="728">
                  <c:v>214.69905799999998</c:v>
                </c:pt>
                <c:pt idx="729">
                  <c:v>215.17693700000001</c:v>
                </c:pt>
                <c:pt idx="730">
                  <c:v>215.30650600000001</c:v>
                </c:pt>
                <c:pt idx="731">
                  <c:v>216.61973099999992</c:v>
                </c:pt>
                <c:pt idx="732">
                  <c:v>216.69892900000019</c:v>
                </c:pt>
                <c:pt idx="733">
                  <c:v>216.8873840000002</c:v>
                </c:pt>
                <c:pt idx="734">
                  <c:v>216.98539400000001</c:v>
                </c:pt>
                <c:pt idx="735">
                  <c:v>217.69663700000001</c:v>
                </c:pt>
                <c:pt idx="736">
                  <c:v>217.74917499999972</c:v>
                </c:pt>
                <c:pt idx="737">
                  <c:v>218.02890000000019</c:v>
                </c:pt>
                <c:pt idx="738">
                  <c:v>218.66386599999976</c:v>
                </c:pt>
                <c:pt idx="739">
                  <c:v>219.73314099999999</c:v>
                </c:pt>
                <c:pt idx="740">
                  <c:v>220.28611100000001</c:v>
                </c:pt>
                <c:pt idx="741">
                  <c:v>220.08906999999999</c:v>
                </c:pt>
                <c:pt idx="742">
                  <c:v>220.16287499999999</c:v>
                </c:pt>
                <c:pt idx="743">
                  <c:v>220.20681299999998</c:v>
                </c:pt>
                <c:pt idx="744">
                  <c:v>220.38657800000001</c:v>
                </c:pt>
                <c:pt idx="745">
                  <c:v>221.16427099999999</c:v>
                </c:pt>
                <c:pt idx="746">
                  <c:v>221.58759900000001</c:v>
                </c:pt>
                <c:pt idx="747">
                  <c:v>221.95946499999999</c:v>
                </c:pt>
                <c:pt idx="748">
                  <c:v>222.5853070000002</c:v>
                </c:pt>
                <c:pt idx="749">
                  <c:v>222.94545600000001</c:v>
                </c:pt>
                <c:pt idx="750">
                  <c:v>223.3138519999998</c:v>
                </c:pt>
                <c:pt idx="751">
                  <c:v>223.65106599999999</c:v>
                </c:pt>
                <c:pt idx="752">
                  <c:v>223.883612</c:v>
                </c:pt>
                <c:pt idx="753">
                  <c:v>224.96524300000004</c:v>
                </c:pt>
                <c:pt idx="754">
                  <c:v>225.32514700000027</c:v>
                </c:pt>
                <c:pt idx="755">
                  <c:v>225.45923100000007</c:v>
                </c:pt>
                <c:pt idx="756">
                  <c:v>225.80943400000001</c:v>
                </c:pt>
                <c:pt idx="757">
                  <c:v>226.72165099999998</c:v>
                </c:pt>
                <c:pt idx="758">
                  <c:v>227.2633849999998</c:v>
                </c:pt>
                <c:pt idx="759">
                  <c:v>228.16866299999998</c:v>
                </c:pt>
                <c:pt idx="760">
                  <c:v>229.13434000000001</c:v>
                </c:pt>
                <c:pt idx="761">
                  <c:v>229.4502100000002</c:v>
                </c:pt>
                <c:pt idx="762">
                  <c:v>230.8782880000002</c:v>
                </c:pt>
                <c:pt idx="763">
                  <c:v>232.1853160000002</c:v>
                </c:pt>
                <c:pt idx="764">
                  <c:v>232.95147300000019</c:v>
                </c:pt>
                <c:pt idx="765">
                  <c:v>233.574468</c:v>
                </c:pt>
                <c:pt idx="766">
                  <c:v>234.25963899999999</c:v>
                </c:pt>
                <c:pt idx="767">
                  <c:v>234.81934600000019</c:v>
                </c:pt>
                <c:pt idx="768">
                  <c:v>235.38557900000001</c:v>
                </c:pt>
                <c:pt idx="769">
                  <c:v>235.56124600000027</c:v>
                </c:pt>
                <c:pt idx="770">
                  <c:v>235.99619000000001</c:v>
                </c:pt>
                <c:pt idx="771">
                  <c:v>236.29890399999999</c:v>
                </c:pt>
                <c:pt idx="772">
                  <c:v>236.64045899999999</c:v>
                </c:pt>
                <c:pt idx="773">
                  <c:v>236.65025900000001</c:v>
                </c:pt>
                <c:pt idx="774">
                  <c:v>236.92312100000001</c:v>
                </c:pt>
                <c:pt idx="775">
                  <c:v>236.936969</c:v>
                </c:pt>
                <c:pt idx="776">
                  <c:v>237.52590700000007</c:v>
                </c:pt>
                <c:pt idx="777">
                  <c:v>237.8972230000002</c:v>
                </c:pt>
                <c:pt idx="778">
                  <c:v>239.08951199999998</c:v>
                </c:pt>
                <c:pt idx="779">
                  <c:v>238.833718</c:v>
                </c:pt>
                <c:pt idx="780">
                  <c:v>239.88882700000039</c:v>
                </c:pt>
                <c:pt idx="781">
                  <c:v>240.257282</c:v>
                </c:pt>
                <c:pt idx="782">
                  <c:v>241.12157499999998</c:v>
                </c:pt>
                <c:pt idx="783">
                  <c:v>241.17671499999992</c:v>
                </c:pt>
                <c:pt idx="784">
                  <c:v>241.83317099999999</c:v>
                </c:pt>
                <c:pt idx="785">
                  <c:v>241.97941</c:v>
                </c:pt>
                <c:pt idx="786">
                  <c:v>242.53435999999999</c:v>
                </c:pt>
                <c:pt idx="787">
                  <c:v>242.71756699999995</c:v>
                </c:pt>
                <c:pt idx="788">
                  <c:v>243.24625499999979</c:v>
                </c:pt>
                <c:pt idx="789">
                  <c:v>243.15622000000019</c:v>
                </c:pt>
                <c:pt idx="790">
                  <c:v>243.69589399999998</c:v>
                </c:pt>
                <c:pt idx="791">
                  <c:v>244.65888200000001</c:v>
                </c:pt>
                <c:pt idx="792">
                  <c:v>245.58860800000019</c:v>
                </c:pt>
                <c:pt idx="793">
                  <c:v>245.8977180000002</c:v>
                </c:pt>
                <c:pt idx="794">
                  <c:v>246.11920199999992</c:v>
                </c:pt>
                <c:pt idx="795">
                  <c:v>246.50262000000001</c:v>
                </c:pt>
                <c:pt idx="796">
                  <c:v>247.25713300000001</c:v>
                </c:pt>
                <c:pt idx="797">
                  <c:v>247.3962770000002</c:v>
                </c:pt>
                <c:pt idx="798">
                  <c:v>247.56360899999999</c:v>
                </c:pt>
                <c:pt idx="799">
                  <c:v>247.83454499999999</c:v>
                </c:pt>
                <c:pt idx="800">
                  <c:v>248.505233</c:v>
                </c:pt>
                <c:pt idx="801">
                  <c:v>248.5677460000002</c:v>
                </c:pt>
                <c:pt idx="802">
                  <c:v>248.97328399999998</c:v>
                </c:pt>
                <c:pt idx="803">
                  <c:v>249.27155199999976</c:v>
                </c:pt>
                <c:pt idx="804">
                  <c:v>249.360568</c:v>
                </c:pt>
                <c:pt idx="805">
                  <c:v>249.9381420000002</c:v>
                </c:pt>
                <c:pt idx="806">
                  <c:v>250.43174200000001</c:v>
                </c:pt>
                <c:pt idx="807">
                  <c:v>250.66333800000001</c:v>
                </c:pt>
                <c:pt idx="808">
                  <c:v>250.8009060000002</c:v>
                </c:pt>
                <c:pt idx="809">
                  <c:v>251.018201</c:v>
                </c:pt>
                <c:pt idx="810">
                  <c:v>251.38970900000001</c:v>
                </c:pt>
                <c:pt idx="811">
                  <c:v>251.51172199999999</c:v>
                </c:pt>
                <c:pt idx="812">
                  <c:v>251.92275700000019</c:v>
                </c:pt>
                <c:pt idx="813">
                  <c:v>252.4318160000002</c:v>
                </c:pt>
                <c:pt idx="814">
                  <c:v>253.51969299999979</c:v>
                </c:pt>
                <c:pt idx="815">
                  <c:v>253.96614000000019</c:v>
                </c:pt>
                <c:pt idx="816">
                  <c:v>254.365768</c:v>
                </c:pt>
                <c:pt idx="817">
                  <c:v>254.699421</c:v>
                </c:pt>
                <c:pt idx="818">
                  <c:v>255.324095</c:v>
                </c:pt>
                <c:pt idx="819">
                  <c:v>255.59189700000007</c:v>
                </c:pt>
                <c:pt idx="820">
                  <c:v>255.96680900000001</c:v>
                </c:pt>
                <c:pt idx="821">
                  <c:v>256.51947999999999</c:v>
                </c:pt>
                <c:pt idx="822">
                  <c:v>257.24287800000002</c:v>
                </c:pt>
                <c:pt idx="823">
                  <c:v>258.18333499999954</c:v>
                </c:pt>
                <c:pt idx="824">
                  <c:v>258.92214399999955</c:v>
                </c:pt>
                <c:pt idx="825">
                  <c:v>261.46823599999948</c:v>
                </c:pt>
                <c:pt idx="826">
                  <c:v>262.215082</c:v>
                </c:pt>
                <c:pt idx="827">
                  <c:v>263.42140199999955</c:v>
                </c:pt>
                <c:pt idx="828">
                  <c:v>263.641659</c:v>
                </c:pt>
                <c:pt idx="829">
                  <c:v>263.86102499999993</c:v>
                </c:pt>
                <c:pt idx="830">
                  <c:v>264.56434000000002</c:v>
                </c:pt>
                <c:pt idx="831">
                  <c:v>264.74005699999969</c:v>
                </c:pt>
                <c:pt idx="832">
                  <c:v>265.02323399999955</c:v>
                </c:pt>
                <c:pt idx="833">
                  <c:v>265.42528099999993</c:v>
                </c:pt>
                <c:pt idx="834">
                  <c:v>265.33179599999949</c:v>
                </c:pt>
                <c:pt idx="835">
                  <c:v>265.51780100000002</c:v>
                </c:pt>
                <c:pt idx="836">
                  <c:v>266.21167199999962</c:v>
                </c:pt>
                <c:pt idx="837">
                  <c:v>266.46873099999948</c:v>
                </c:pt>
                <c:pt idx="838">
                  <c:v>266.49574599999949</c:v>
                </c:pt>
                <c:pt idx="839">
                  <c:v>266.98122299999955</c:v>
                </c:pt>
                <c:pt idx="840">
                  <c:v>267.11448400000046</c:v>
                </c:pt>
                <c:pt idx="841">
                  <c:v>268.75248399999998</c:v>
                </c:pt>
                <c:pt idx="842">
                  <c:v>271.88337799999948</c:v>
                </c:pt>
                <c:pt idx="843">
                  <c:v>272.73259699999949</c:v>
                </c:pt>
                <c:pt idx="844">
                  <c:v>273.40512599999948</c:v>
                </c:pt>
                <c:pt idx="845">
                  <c:v>274.02752400000003</c:v>
                </c:pt>
                <c:pt idx="846">
                  <c:v>275.05315299999955</c:v>
                </c:pt>
                <c:pt idx="847">
                  <c:v>275.28954999999962</c:v>
                </c:pt>
                <c:pt idx="848">
                  <c:v>275.99019699999923</c:v>
                </c:pt>
                <c:pt idx="849">
                  <c:v>276.21273599999955</c:v>
                </c:pt>
                <c:pt idx="850">
                  <c:v>276.66856200000001</c:v>
                </c:pt>
                <c:pt idx="851">
                  <c:v>276.56195699999955</c:v>
                </c:pt>
                <c:pt idx="852">
                  <c:v>277.19547799999964</c:v>
                </c:pt>
                <c:pt idx="853">
                  <c:v>278.41992399999964</c:v>
                </c:pt>
                <c:pt idx="854">
                  <c:v>279.20930999999962</c:v>
                </c:pt>
                <c:pt idx="855">
                  <c:v>279.813941</c:v>
                </c:pt>
                <c:pt idx="856">
                  <c:v>280.46617199999923</c:v>
                </c:pt>
                <c:pt idx="857">
                  <c:v>280.33970099999999</c:v>
                </c:pt>
                <c:pt idx="858">
                  <c:v>280.78308399999969</c:v>
                </c:pt>
                <c:pt idx="859">
                  <c:v>280.99622199999948</c:v>
                </c:pt>
                <c:pt idx="860">
                  <c:v>281.41866599999969</c:v>
                </c:pt>
                <c:pt idx="861">
                  <c:v>281.71317799999935</c:v>
                </c:pt>
                <c:pt idx="862">
                  <c:v>281.93559399999924</c:v>
                </c:pt>
                <c:pt idx="863">
                  <c:v>282.16877899999969</c:v>
                </c:pt>
                <c:pt idx="864">
                  <c:v>282.58459299999993</c:v>
                </c:pt>
                <c:pt idx="865">
                  <c:v>282.73444599999999</c:v>
                </c:pt>
                <c:pt idx="866">
                  <c:v>282.97851399999922</c:v>
                </c:pt>
                <c:pt idx="867">
                  <c:v>283.54450500000002</c:v>
                </c:pt>
                <c:pt idx="868">
                  <c:v>283.76207900000003</c:v>
                </c:pt>
                <c:pt idx="869">
                  <c:v>284.674217</c:v>
                </c:pt>
                <c:pt idx="870">
                  <c:v>285.34192999999999</c:v>
                </c:pt>
                <c:pt idx="871">
                  <c:v>286.07823999999948</c:v>
                </c:pt>
                <c:pt idx="872">
                  <c:v>286.643799</c:v>
                </c:pt>
                <c:pt idx="873">
                  <c:v>286.863381</c:v>
                </c:pt>
                <c:pt idx="874">
                  <c:v>287.24657199999962</c:v>
                </c:pt>
                <c:pt idx="875">
                  <c:v>287.16370699999999</c:v>
                </c:pt>
                <c:pt idx="876">
                  <c:v>287.53401399999962</c:v>
                </c:pt>
                <c:pt idx="877">
                  <c:v>287.84066700000039</c:v>
                </c:pt>
                <c:pt idx="878">
                  <c:v>288.19204500000001</c:v>
                </c:pt>
                <c:pt idx="879">
                  <c:v>288.90416899999963</c:v>
                </c:pt>
                <c:pt idx="880">
                  <c:v>289.05143699999962</c:v>
                </c:pt>
                <c:pt idx="881">
                  <c:v>289.20020399999999</c:v>
                </c:pt>
                <c:pt idx="882">
                  <c:v>289.35806300000002</c:v>
                </c:pt>
                <c:pt idx="883">
                  <c:v>290.13800699999962</c:v>
                </c:pt>
                <c:pt idx="884">
                  <c:v>290.56482200000039</c:v>
                </c:pt>
                <c:pt idx="885">
                  <c:v>290.75039299999969</c:v>
                </c:pt>
                <c:pt idx="886">
                  <c:v>291.05188500000008</c:v>
                </c:pt>
                <c:pt idx="887">
                  <c:v>291.41586599999999</c:v>
                </c:pt>
                <c:pt idx="888">
                  <c:v>291.77842999999962</c:v>
                </c:pt>
                <c:pt idx="889">
                  <c:v>292.02920699999999</c:v>
                </c:pt>
                <c:pt idx="890">
                  <c:v>292.99993099999955</c:v>
                </c:pt>
                <c:pt idx="891">
                  <c:v>293.05109599999969</c:v>
                </c:pt>
                <c:pt idx="892">
                  <c:v>293.887451</c:v>
                </c:pt>
                <c:pt idx="893">
                  <c:v>293.88215799999955</c:v>
                </c:pt>
                <c:pt idx="894">
                  <c:v>293.97371499999934</c:v>
                </c:pt>
                <c:pt idx="895">
                  <c:v>294.42955099999955</c:v>
                </c:pt>
                <c:pt idx="896">
                  <c:v>294.95047699999969</c:v>
                </c:pt>
                <c:pt idx="897">
                  <c:v>295.14028900000039</c:v>
                </c:pt>
                <c:pt idx="898">
                  <c:v>295.78927399999969</c:v>
                </c:pt>
                <c:pt idx="899">
                  <c:v>296.28353699999923</c:v>
                </c:pt>
                <c:pt idx="900">
                  <c:v>296.375811</c:v>
                </c:pt>
                <c:pt idx="901">
                  <c:v>296.54263600000002</c:v>
                </c:pt>
                <c:pt idx="902">
                  <c:v>297.189099</c:v>
                </c:pt>
                <c:pt idx="903">
                  <c:v>297.58717999999948</c:v>
                </c:pt>
                <c:pt idx="904">
                  <c:v>298.09377499999948</c:v>
                </c:pt>
                <c:pt idx="905">
                  <c:v>298.80315699999954</c:v>
                </c:pt>
                <c:pt idx="906">
                  <c:v>299.614237</c:v>
                </c:pt>
                <c:pt idx="907">
                  <c:v>299.54142300000001</c:v>
                </c:pt>
                <c:pt idx="908">
                  <c:v>300.04682700000001</c:v>
                </c:pt>
                <c:pt idx="909">
                  <c:v>300.46810399999924</c:v>
                </c:pt>
                <c:pt idx="910">
                  <c:v>301.11164300000002</c:v>
                </c:pt>
                <c:pt idx="911">
                  <c:v>301.75201399999969</c:v>
                </c:pt>
                <c:pt idx="912">
                  <c:v>302.88402500000001</c:v>
                </c:pt>
                <c:pt idx="913">
                  <c:v>305.27341399999955</c:v>
                </c:pt>
                <c:pt idx="914">
                  <c:v>305.91858699999955</c:v>
                </c:pt>
                <c:pt idx="915">
                  <c:v>306.29586399999999</c:v>
                </c:pt>
                <c:pt idx="916">
                  <c:v>307.34677299999993</c:v>
                </c:pt>
                <c:pt idx="917">
                  <c:v>307.45086700000002</c:v>
                </c:pt>
                <c:pt idx="918">
                  <c:v>307.99613499999901</c:v>
                </c:pt>
                <c:pt idx="919">
                  <c:v>308.547415</c:v>
                </c:pt>
                <c:pt idx="920">
                  <c:v>309.01423</c:v>
                </c:pt>
                <c:pt idx="921">
                  <c:v>311.48569899999956</c:v>
                </c:pt>
                <c:pt idx="922">
                  <c:v>312.52484700000002</c:v>
                </c:pt>
                <c:pt idx="923">
                  <c:v>313.19854599999962</c:v>
                </c:pt>
                <c:pt idx="924">
                  <c:v>313.51971699999962</c:v>
                </c:pt>
                <c:pt idx="925">
                  <c:v>313.9965069999991</c:v>
                </c:pt>
                <c:pt idx="926">
                  <c:v>314.14706700000039</c:v>
                </c:pt>
                <c:pt idx="927">
                  <c:v>316.64874300000002</c:v>
                </c:pt>
                <c:pt idx="928">
                  <c:v>318.22773699999948</c:v>
                </c:pt>
                <c:pt idx="929">
                  <c:v>318.62777599999993</c:v>
                </c:pt>
                <c:pt idx="930">
                  <c:v>319.20664199999999</c:v>
                </c:pt>
                <c:pt idx="931">
                  <c:v>319.86556300000001</c:v>
                </c:pt>
                <c:pt idx="932">
                  <c:v>320.39782600000001</c:v>
                </c:pt>
                <c:pt idx="933">
                  <c:v>320.532264</c:v>
                </c:pt>
                <c:pt idx="934">
                  <c:v>320.47265399999969</c:v>
                </c:pt>
                <c:pt idx="935">
                  <c:v>320.81681799999956</c:v>
                </c:pt>
                <c:pt idx="936">
                  <c:v>321.52430500000003</c:v>
                </c:pt>
                <c:pt idx="937">
                  <c:v>322.03326600000003</c:v>
                </c:pt>
                <c:pt idx="938">
                  <c:v>322.41613299999909</c:v>
                </c:pt>
                <c:pt idx="939">
                  <c:v>322.71331599999922</c:v>
                </c:pt>
                <c:pt idx="940">
                  <c:v>323.05462300000039</c:v>
                </c:pt>
                <c:pt idx="941">
                  <c:v>323.33014499999962</c:v>
                </c:pt>
                <c:pt idx="942">
                  <c:v>323.66440200000039</c:v>
                </c:pt>
                <c:pt idx="943">
                  <c:v>324.08412299999969</c:v>
                </c:pt>
                <c:pt idx="944">
                  <c:v>325.02039199999962</c:v>
                </c:pt>
                <c:pt idx="945">
                  <c:v>326.76605099999955</c:v>
                </c:pt>
                <c:pt idx="946">
                  <c:v>326.94176099999999</c:v>
                </c:pt>
                <c:pt idx="947">
                  <c:v>327.10166700000002</c:v>
                </c:pt>
                <c:pt idx="948">
                  <c:v>327.79949099999999</c:v>
                </c:pt>
                <c:pt idx="949">
                  <c:v>327.75501699999955</c:v>
                </c:pt>
                <c:pt idx="950">
                  <c:v>328.25377399999962</c:v>
                </c:pt>
                <c:pt idx="951">
                  <c:v>328.61613199999948</c:v>
                </c:pt>
                <c:pt idx="952">
                  <c:v>329.70920599999999</c:v>
                </c:pt>
                <c:pt idx="953">
                  <c:v>330.06176599999969</c:v>
                </c:pt>
                <c:pt idx="954">
                  <c:v>330.87041900000003</c:v>
                </c:pt>
                <c:pt idx="955">
                  <c:v>331.06701599999963</c:v>
                </c:pt>
                <c:pt idx="956">
                  <c:v>331.15625199999999</c:v>
                </c:pt>
                <c:pt idx="957">
                  <c:v>331.42072099999962</c:v>
                </c:pt>
                <c:pt idx="958">
                  <c:v>331.93802299999948</c:v>
                </c:pt>
                <c:pt idx="959">
                  <c:v>332.56502599999999</c:v>
                </c:pt>
                <c:pt idx="960">
                  <c:v>332.90399699999955</c:v>
                </c:pt>
                <c:pt idx="961">
                  <c:v>333.19098200000002</c:v>
                </c:pt>
                <c:pt idx="962">
                  <c:v>333.89187399999969</c:v>
                </c:pt>
                <c:pt idx="963">
                  <c:v>334.29871599999922</c:v>
                </c:pt>
                <c:pt idx="964">
                  <c:v>334.40989100000002</c:v>
                </c:pt>
                <c:pt idx="965">
                  <c:v>334.74493799999999</c:v>
                </c:pt>
                <c:pt idx="966">
                  <c:v>334.99693999999914</c:v>
                </c:pt>
                <c:pt idx="967">
                  <c:v>335.28875199999948</c:v>
                </c:pt>
                <c:pt idx="968">
                  <c:v>336.40817199999924</c:v>
                </c:pt>
                <c:pt idx="969">
                  <c:v>336.48148899999956</c:v>
                </c:pt>
                <c:pt idx="970">
                  <c:v>336.98960599999964</c:v>
                </c:pt>
                <c:pt idx="971">
                  <c:v>337.23529799999955</c:v>
                </c:pt>
                <c:pt idx="972">
                  <c:v>338.81151399999948</c:v>
                </c:pt>
                <c:pt idx="973">
                  <c:v>339.65798300000046</c:v>
                </c:pt>
                <c:pt idx="974">
                  <c:v>340.36862600000001</c:v>
                </c:pt>
                <c:pt idx="975">
                  <c:v>340.93421799999948</c:v>
                </c:pt>
                <c:pt idx="976">
                  <c:v>341.09898599999963</c:v>
                </c:pt>
                <c:pt idx="977">
                  <c:v>341.68887599999999</c:v>
                </c:pt>
                <c:pt idx="978">
                  <c:v>342.03276299999999</c:v>
                </c:pt>
                <c:pt idx="979">
                  <c:v>342.75612499999949</c:v>
                </c:pt>
                <c:pt idx="980">
                  <c:v>343.76165200000003</c:v>
                </c:pt>
                <c:pt idx="981">
                  <c:v>344.83323099999956</c:v>
                </c:pt>
                <c:pt idx="982">
                  <c:v>346.09164199999969</c:v>
                </c:pt>
                <c:pt idx="983">
                  <c:v>348.39072700000003</c:v>
                </c:pt>
                <c:pt idx="984">
                  <c:v>350.49716699999948</c:v>
                </c:pt>
                <c:pt idx="985">
                  <c:v>351.93476299999969</c:v>
                </c:pt>
                <c:pt idx="986">
                  <c:v>353.04286300000047</c:v>
                </c:pt>
                <c:pt idx="987">
                  <c:v>353.31721099999999</c:v>
                </c:pt>
                <c:pt idx="988">
                  <c:v>354.17652399999969</c:v>
                </c:pt>
                <c:pt idx="989">
                  <c:v>354.16794800000002</c:v>
                </c:pt>
                <c:pt idx="990">
                  <c:v>354.53441599999962</c:v>
                </c:pt>
                <c:pt idx="991">
                  <c:v>354.55716699999999</c:v>
                </c:pt>
                <c:pt idx="992">
                  <c:v>354.84671200000003</c:v>
                </c:pt>
                <c:pt idx="993">
                  <c:v>355.38251099999962</c:v>
                </c:pt>
                <c:pt idx="994">
                  <c:v>355.56535499999956</c:v>
                </c:pt>
                <c:pt idx="995">
                  <c:v>355.94051299999956</c:v>
                </c:pt>
                <c:pt idx="996">
                  <c:v>356.46947299999999</c:v>
                </c:pt>
                <c:pt idx="997">
                  <c:v>356.91016399999955</c:v>
                </c:pt>
                <c:pt idx="998">
                  <c:v>356.98342499999956</c:v>
                </c:pt>
                <c:pt idx="999">
                  <c:v>357.33636199999955</c:v>
                </c:pt>
                <c:pt idx="1000">
                  <c:v>358.07924200000002</c:v>
                </c:pt>
                <c:pt idx="1001">
                  <c:v>358.36886299999998</c:v>
                </c:pt>
                <c:pt idx="1002">
                  <c:v>358.81247400000001</c:v>
                </c:pt>
                <c:pt idx="1003">
                  <c:v>358.93877699999922</c:v>
                </c:pt>
                <c:pt idx="1004">
                  <c:v>359.18059499999993</c:v>
                </c:pt>
                <c:pt idx="1005">
                  <c:v>359.34634699999964</c:v>
                </c:pt>
                <c:pt idx="1006">
                  <c:v>359.93233299999935</c:v>
                </c:pt>
                <c:pt idx="1007">
                  <c:v>360.23126399999956</c:v>
                </c:pt>
                <c:pt idx="1008">
                  <c:v>360.68552</c:v>
                </c:pt>
                <c:pt idx="1009">
                  <c:v>361.17531299999962</c:v>
                </c:pt>
                <c:pt idx="1010">
                  <c:v>361.91331299999922</c:v>
                </c:pt>
                <c:pt idx="1011">
                  <c:v>362.58788800000002</c:v>
                </c:pt>
                <c:pt idx="1012">
                  <c:v>363.53591799999924</c:v>
                </c:pt>
                <c:pt idx="1013">
                  <c:v>366.14748100000077</c:v>
                </c:pt>
                <c:pt idx="1014">
                  <c:v>367.30829999999969</c:v>
                </c:pt>
                <c:pt idx="1015">
                  <c:v>368.14905700000008</c:v>
                </c:pt>
                <c:pt idx="1016">
                  <c:v>368.29838799999948</c:v>
                </c:pt>
                <c:pt idx="1017">
                  <c:v>369.36928600000039</c:v>
                </c:pt>
                <c:pt idx="1018">
                  <c:v>370.816641</c:v>
                </c:pt>
                <c:pt idx="1019">
                  <c:v>370.974648</c:v>
                </c:pt>
                <c:pt idx="1020">
                  <c:v>371.71498500000001</c:v>
                </c:pt>
                <c:pt idx="1021">
                  <c:v>372.23657299999923</c:v>
                </c:pt>
                <c:pt idx="1022">
                  <c:v>372.75781599999999</c:v>
                </c:pt>
                <c:pt idx="1023">
                  <c:v>374.946822</c:v>
                </c:pt>
                <c:pt idx="1024">
                  <c:v>376.28619599999922</c:v>
                </c:pt>
                <c:pt idx="1025">
                  <c:v>377.09694499999955</c:v>
                </c:pt>
                <c:pt idx="1026">
                  <c:v>378.08440200000001</c:v>
                </c:pt>
                <c:pt idx="1027">
                  <c:v>378.65579000000002</c:v>
                </c:pt>
                <c:pt idx="1028">
                  <c:v>379.15749799999998</c:v>
                </c:pt>
                <c:pt idx="1029">
                  <c:v>379.48771899999934</c:v>
                </c:pt>
                <c:pt idx="1030">
                  <c:v>380.09929899999969</c:v>
                </c:pt>
                <c:pt idx="1031">
                  <c:v>380.00785500000001</c:v>
                </c:pt>
                <c:pt idx="1032">
                  <c:v>381.06889200000001</c:v>
                </c:pt>
                <c:pt idx="1033">
                  <c:v>382.12330999999955</c:v>
                </c:pt>
                <c:pt idx="1034">
                  <c:v>382.73016799999948</c:v>
                </c:pt>
                <c:pt idx="1035">
                  <c:v>383.00373999999948</c:v>
                </c:pt>
                <c:pt idx="1036">
                  <c:v>382.97843399999948</c:v>
                </c:pt>
                <c:pt idx="1037">
                  <c:v>383.37628100000001</c:v>
                </c:pt>
                <c:pt idx="1038">
                  <c:v>386.62486500000045</c:v>
                </c:pt>
                <c:pt idx="1039">
                  <c:v>389.399699</c:v>
                </c:pt>
                <c:pt idx="1040">
                  <c:v>390.13643099999962</c:v>
                </c:pt>
                <c:pt idx="1041">
                  <c:v>390.91942899999964</c:v>
                </c:pt>
                <c:pt idx="1042">
                  <c:v>391.48843299999947</c:v>
                </c:pt>
                <c:pt idx="1043">
                  <c:v>392.00235400000003</c:v>
                </c:pt>
                <c:pt idx="1044">
                  <c:v>392.37654099999969</c:v>
                </c:pt>
                <c:pt idx="1045">
                  <c:v>393.27173599999924</c:v>
                </c:pt>
                <c:pt idx="1046">
                  <c:v>393.80892</c:v>
                </c:pt>
                <c:pt idx="1047">
                  <c:v>394.46230000000003</c:v>
                </c:pt>
                <c:pt idx="1048">
                  <c:v>394.86132199999969</c:v>
                </c:pt>
                <c:pt idx="1049">
                  <c:v>395.02244999999999</c:v>
                </c:pt>
                <c:pt idx="1050">
                  <c:v>395.42579099999955</c:v>
                </c:pt>
                <c:pt idx="1051">
                  <c:v>396.31290899999999</c:v>
                </c:pt>
                <c:pt idx="1052">
                  <c:v>397.16300200000001</c:v>
                </c:pt>
                <c:pt idx="1053">
                  <c:v>397.47239499999955</c:v>
                </c:pt>
                <c:pt idx="1054">
                  <c:v>398.50303699999955</c:v>
                </c:pt>
                <c:pt idx="1055">
                  <c:v>398.78768200000002</c:v>
                </c:pt>
                <c:pt idx="1056">
                  <c:v>400.34815599999962</c:v>
                </c:pt>
                <c:pt idx="1057">
                  <c:v>401.08110799999923</c:v>
                </c:pt>
                <c:pt idx="1058">
                  <c:v>402.103815</c:v>
                </c:pt>
                <c:pt idx="1059">
                  <c:v>403.61227300000002</c:v>
                </c:pt>
                <c:pt idx="1060">
                  <c:v>404.19548900000001</c:v>
                </c:pt>
                <c:pt idx="1061">
                  <c:v>405.04227200000008</c:v>
                </c:pt>
                <c:pt idx="1062">
                  <c:v>405.9763129999991</c:v>
                </c:pt>
                <c:pt idx="1063">
                  <c:v>406.77480800000001</c:v>
                </c:pt>
                <c:pt idx="1064">
                  <c:v>407.47673399999923</c:v>
                </c:pt>
                <c:pt idx="1065">
                  <c:v>408.03539399999949</c:v>
                </c:pt>
                <c:pt idx="1066">
                  <c:v>408.73597199999955</c:v>
                </c:pt>
                <c:pt idx="1067">
                  <c:v>409.14462300000054</c:v>
                </c:pt>
                <c:pt idx="1068">
                  <c:v>409.50735399999962</c:v>
                </c:pt>
                <c:pt idx="1069">
                  <c:v>410.05498000000046</c:v>
                </c:pt>
                <c:pt idx="1070">
                  <c:v>409.95468599999998</c:v>
                </c:pt>
                <c:pt idx="1071">
                  <c:v>410.75902200000002</c:v>
                </c:pt>
                <c:pt idx="1072">
                  <c:v>411.80489699999998</c:v>
                </c:pt>
                <c:pt idx="1073">
                  <c:v>413.57871999999924</c:v>
                </c:pt>
                <c:pt idx="1074">
                  <c:v>414.55428800000038</c:v>
                </c:pt>
                <c:pt idx="1075">
                  <c:v>414.82058999999964</c:v>
                </c:pt>
                <c:pt idx="1076">
                  <c:v>415.97279799999956</c:v>
                </c:pt>
                <c:pt idx="1077">
                  <c:v>416.19516299999964</c:v>
                </c:pt>
                <c:pt idx="1078">
                  <c:v>416.73083199999962</c:v>
                </c:pt>
                <c:pt idx="1079">
                  <c:v>417.20811099999923</c:v>
                </c:pt>
                <c:pt idx="1080">
                  <c:v>418.01185400000003</c:v>
                </c:pt>
                <c:pt idx="1081">
                  <c:v>418.20989300000002</c:v>
                </c:pt>
                <c:pt idx="1082">
                  <c:v>419.13313899999935</c:v>
                </c:pt>
                <c:pt idx="1083">
                  <c:v>419.52401599999962</c:v>
                </c:pt>
                <c:pt idx="1084">
                  <c:v>419.91930299999962</c:v>
                </c:pt>
                <c:pt idx="1085">
                  <c:v>420.58378999999962</c:v>
                </c:pt>
                <c:pt idx="1086">
                  <c:v>420.79039699999936</c:v>
                </c:pt>
                <c:pt idx="1087">
                  <c:v>421.36052000000001</c:v>
                </c:pt>
                <c:pt idx="1088">
                  <c:v>421.43269599999962</c:v>
                </c:pt>
                <c:pt idx="1089">
                  <c:v>421.84831000000003</c:v>
                </c:pt>
                <c:pt idx="1090">
                  <c:v>422.36016799999999</c:v>
                </c:pt>
                <c:pt idx="1091">
                  <c:v>422.69900200000001</c:v>
                </c:pt>
                <c:pt idx="1092">
                  <c:v>423.62879299999969</c:v>
                </c:pt>
                <c:pt idx="1093">
                  <c:v>424.25268899999998</c:v>
                </c:pt>
                <c:pt idx="1094">
                  <c:v>424.52352299999956</c:v>
                </c:pt>
                <c:pt idx="1095">
                  <c:v>425.63950499999999</c:v>
                </c:pt>
                <c:pt idx="1096">
                  <c:v>426.41947099999999</c:v>
                </c:pt>
                <c:pt idx="1097">
                  <c:v>427.23302899999948</c:v>
                </c:pt>
                <c:pt idx="1098">
                  <c:v>427.56168100000002</c:v>
                </c:pt>
                <c:pt idx="1099">
                  <c:v>427.889858</c:v>
                </c:pt>
                <c:pt idx="1100">
                  <c:v>428.847419</c:v>
                </c:pt>
                <c:pt idx="1101">
                  <c:v>429.35048799999998</c:v>
                </c:pt>
                <c:pt idx="1102">
                  <c:v>430.558807</c:v>
                </c:pt>
                <c:pt idx="1103">
                  <c:v>431.18830499999962</c:v>
                </c:pt>
                <c:pt idx="1104">
                  <c:v>432.77337499999948</c:v>
                </c:pt>
                <c:pt idx="1105">
                  <c:v>433.67424899999997</c:v>
                </c:pt>
                <c:pt idx="1106">
                  <c:v>434.88933599999962</c:v>
                </c:pt>
                <c:pt idx="1107">
                  <c:v>436.71673899999922</c:v>
                </c:pt>
                <c:pt idx="1108">
                  <c:v>438.14835699999969</c:v>
                </c:pt>
                <c:pt idx="1109">
                  <c:v>438.82651399999924</c:v>
                </c:pt>
                <c:pt idx="1110">
                  <c:v>439.268486</c:v>
                </c:pt>
                <c:pt idx="1111">
                  <c:v>440.12037699999962</c:v>
                </c:pt>
                <c:pt idx="1112">
                  <c:v>440.80074300000001</c:v>
                </c:pt>
                <c:pt idx="1113">
                  <c:v>441.74507199999999</c:v>
                </c:pt>
                <c:pt idx="1114">
                  <c:v>442.21110899999923</c:v>
                </c:pt>
                <c:pt idx="1115">
                  <c:v>443.00091799999961</c:v>
                </c:pt>
                <c:pt idx="1116">
                  <c:v>443.69786900000008</c:v>
                </c:pt>
                <c:pt idx="1117">
                  <c:v>443.72843899999924</c:v>
                </c:pt>
                <c:pt idx="1118">
                  <c:v>444.43255099999948</c:v>
                </c:pt>
                <c:pt idx="1119">
                  <c:v>445.34065800000002</c:v>
                </c:pt>
                <c:pt idx="1120">
                  <c:v>446.20129699999956</c:v>
                </c:pt>
                <c:pt idx="1121">
                  <c:v>446.99715999999921</c:v>
                </c:pt>
                <c:pt idx="1122">
                  <c:v>449.88357499999955</c:v>
                </c:pt>
                <c:pt idx="1123">
                  <c:v>453.39131099999923</c:v>
                </c:pt>
                <c:pt idx="1124">
                  <c:v>456.12294900000001</c:v>
                </c:pt>
                <c:pt idx="1125">
                  <c:v>457.27401699999962</c:v>
                </c:pt>
                <c:pt idx="1126">
                  <c:v>458.61700100000002</c:v>
                </c:pt>
                <c:pt idx="1127">
                  <c:v>459.03867399999962</c:v>
                </c:pt>
                <c:pt idx="1128">
                  <c:v>459.38779</c:v>
                </c:pt>
                <c:pt idx="1129">
                  <c:v>460.47031699999923</c:v>
                </c:pt>
                <c:pt idx="1130">
                  <c:v>461.27323599999949</c:v>
                </c:pt>
                <c:pt idx="1131">
                  <c:v>462.23647099999948</c:v>
                </c:pt>
                <c:pt idx="1132">
                  <c:v>463.05790000000002</c:v>
                </c:pt>
                <c:pt idx="1133">
                  <c:v>463.56844000000001</c:v>
                </c:pt>
                <c:pt idx="1134">
                  <c:v>464.29568999999969</c:v>
                </c:pt>
                <c:pt idx="1135">
                  <c:v>465.80151099999955</c:v>
                </c:pt>
                <c:pt idx="1136">
                  <c:v>466.81368700000002</c:v>
                </c:pt>
                <c:pt idx="1137">
                  <c:v>467.67576200000002</c:v>
                </c:pt>
                <c:pt idx="1138">
                  <c:v>468.21703599999955</c:v>
                </c:pt>
                <c:pt idx="1139">
                  <c:v>468.71195299999948</c:v>
                </c:pt>
                <c:pt idx="1140">
                  <c:v>468.85634899999962</c:v>
                </c:pt>
                <c:pt idx="1141">
                  <c:v>469.56533099999962</c:v>
                </c:pt>
                <c:pt idx="1142">
                  <c:v>470.01076599999999</c:v>
                </c:pt>
                <c:pt idx="1143">
                  <c:v>470.81770899999964</c:v>
                </c:pt>
                <c:pt idx="1144">
                  <c:v>472.07406400000002</c:v>
                </c:pt>
                <c:pt idx="1145">
                  <c:v>472.568667</c:v>
                </c:pt>
                <c:pt idx="1146">
                  <c:v>473.61022700000001</c:v>
                </c:pt>
                <c:pt idx="1147">
                  <c:v>474.45705500000003</c:v>
                </c:pt>
                <c:pt idx="1148">
                  <c:v>474.90319499999924</c:v>
                </c:pt>
                <c:pt idx="1149">
                  <c:v>475.39547700000003</c:v>
                </c:pt>
                <c:pt idx="1150">
                  <c:v>476.34660100000002</c:v>
                </c:pt>
                <c:pt idx="1151">
                  <c:v>476.84687300000002</c:v>
                </c:pt>
                <c:pt idx="1152">
                  <c:v>477.50438100000002</c:v>
                </c:pt>
                <c:pt idx="1153">
                  <c:v>478.45852399999956</c:v>
                </c:pt>
                <c:pt idx="1154">
                  <c:v>478.72906699999999</c:v>
                </c:pt>
                <c:pt idx="1155">
                  <c:v>479.58234700000003</c:v>
                </c:pt>
                <c:pt idx="1156">
                  <c:v>479.89203699999962</c:v>
                </c:pt>
                <c:pt idx="1157">
                  <c:v>480.42132899999922</c:v>
                </c:pt>
                <c:pt idx="1158">
                  <c:v>481.373603</c:v>
                </c:pt>
                <c:pt idx="1159">
                  <c:v>482.36023299999999</c:v>
                </c:pt>
                <c:pt idx="1160">
                  <c:v>484.41475199999962</c:v>
                </c:pt>
                <c:pt idx="1161">
                  <c:v>485.31704100000002</c:v>
                </c:pt>
                <c:pt idx="1162">
                  <c:v>486.75452799999999</c:v>
                </c:pt>
                <c:pt idx="1163">
                  <c:v>487.98959399999956</c:v>
                </c:pt>
                <c:pt idx="1164">
                  <c:v>488.30072699999999</c:v>
                </c:pt>
                <c:pt idx="1165">
                  <c:v>488.76652399999955</c:v>
                </c:pt>
                <c:pt idx="1166">
                  <c:v>489.82589200000001</c:v>
                </c:pt>
                <c:pt idx="1167">
                  <c:v>489.96262400000001</c:v>
                </c:pt>
                <c:pt idx="1168">
                  <c:v>492.72095799999948</c:v>
                </c:pt>
                <c:pt idx="1169">
                  <c:v>494.23209899999955</c:v>
                </c:pt>
                <c:pt idx="1170">
                  <c:v>499.02813999999921</c:v>
                </c:pt>
                <c:pt idx="1171">
                  <c:v>502.45847300000003</c:v>
                </c:pt>
                <c:pt idx="1172">
                  <c:v>504.62995599999999</c:v>
                </c:pt>
                <c:pt idx="1173">
                  <c:v>505.47465599999964</c:v>
                </c:pt>
                <c:pt idx="1174">
                  <c:v>506.88614699999948</c:v>
                </c:pt>
                <c:pt idx="1175">
                  <c:v>507.79945300000003</c:v>
                </c:pt>
                <c:pt idx="1176">
                  <c:v>508.71986399999997</c:v>
                </c:pt>
                <c:pt idx="1177">
                  <c:v>508.98536599999954</c:v>
                </c:pt>
                <c:pt idx="1178">
                  <c:v>510.27108500000003</c:v>
                </c:pt>
                <c:pt idx="1179">
                  <c:v>511.02420499999999</c:v>
                </c:pt>
                <c:pt idx="1180">
                  <c:v>512.14300000000003</c:v>
                </c:pt>
                <c:pt idx="1181">
                  <c:v>512.83009499999946</c:v>
                </c:pt>
                <c:pt idx="1182">
                  <c:v>513.87155099999939</c:v>
                </c:pt>
                <c:pt idx="1183">
                  <c:v>514.91931499999998</c:v>
                </c:pt>
                <c:pt idx="1184">
                  <c:v>515.90103399999998</c:v>
                </c:pt>
                <c:pt idx="1185">
                  <c:v>517.19039600000053</c:v>
                </c:pt>
                <c:pt idx="1186">
                  <c:v>517.94666699999857</c:v>
                </c:pt>
                <c:pt idx="1187">
                  <c:v>518.66899899999999</c:v>
                </c:pt>
                <c:pt idx="1188">
                  <c:v>519.32155599999908</c:v>
                </c:pt>
                <c:pt idx="1189">
                  <c:v>521.00552599999946</c:v>
                </c:pt>
                <c:pt idx="1190">
                  <c:v>521.36165399999857</c:v>
                </c:pt>
                <c:pt idx="1191">
                  <c:v>522.15136799999948</c:v>
                </c:pt>
                <c:pt idx="1192">
                  <c:v>523.10809400000005</c:v>
                </c:pt>
                <c:pt idx="1193">
                  <c:v>523.38101099999949</c:v>
                </c:pt>
                <c:pt idx="1194">
                  <c:v>524.17524700000001</c:v>
                </c:pt>
                <c:pt idx="1195">
                  <c:v>524.79091900000003</c:v>
                </c:pt>
                <c:pt idx="1196">
                  <c:v>525.62122299999908</c:v>
                </c:pt>
                <c:pt idx="1197">
                  <c:v>526.13571899999999</c:v>
                </c:pt>
                <c:pt idx="1198">
                  <c:v>527.12770699999999</c:v>
                </c:pt>
                <c:pt idx="1199">
                  <c:v>528.22582999999997</c:v>
                </c:pt>
                <c:pt idx="1200">
                  <c:v>529.44577600000002</c:v>
                </c:pt>
                <c:pt idx="1201">
                  <c:v>532.41686799999923</c:v>
                </c:pt>
                <c:pt idx="1202">
                  <c:v>536.00741199999948</c:v>
                </c:pt>
                <c:pt idx="1203">
                  <c:v>537.55643399999997</c:v>
                </c:pt>
                <c:pt idx="1204">
                  <c:v>539.26406299999996</c:v>
                </c:pt>
                <c:pt idx="1205">
                  <c:v>539.77484700000093</c:v>
                </c:pt>
                <c:pt idx="1206">
                  <c:v>541.01495999999997</c:v>
                </c:pt>
                <c:pt idx="1207">
                  <c:v>542.46987100000001</c:v>
                </c:pt>
                <c:pt idx="1208">
                  <c:v>543.41897100000051</c:v>
                </c:pt>
                <c:pt idx="1209">
                  <c:v>545.16014999999948</c:v>
                </c:pt>
                <c:pt idx="1210">
                  <c:v>547.04093</c:v>
                </c:pt>
                <c:pt idx="1211">
                  <c:v>547.99974000000054</c:v>
                </c:pt>
                <c:pt idx="1212">
                  <c:v>549.32123099999922</c:v>
                </c:pt>
                <c:pt idx="1213">
                  <c:v>550.12718299999949</c:v>
                </c:pt>
                <c:pt idx="1214">
                  <c:v>551.34439799999996</c:v>
                </c:pt>
                <c:pt idx="1215">
                  <c:v>552.40736599999946</c:v>
                </c:pt>
                <c:pt idx="1216">
                  <c:v>553.07351100000005</c:v>
                </c:pt>
                <c:pt idx="1217">
                  <c:v>554.37394600000005</c:v>
                </c:pt>
                <c:pt idx="1218">
                  <c:v>555.49677999999994</c:v>
                </c:pt>
                <c:pt idx="1219">
                  <c:v>556.83021599999847</c:v>
                </c:pt>
                <c:pt idx="1220">
                  <c:v>557.88194199999998</c:v>
                </c:pt>
                <c:pt idx="1221">
                  <c:v>559.11727899999948</c:v>
                </c:pt>
                <c:pt idx="1222">
                  <c:v>561.59877300000119</c:v>
                </c:pt>
                <c:pt idx="1223">
                  <c:v>563.77501800000005</c:v>
                </c:pt>
                <c:pt idx="1224">
                  <c:v>566.95334400000002</c:v>
                </c:pt>
                <c:pt idx="1225">
                  <c:v>568.13090599999998</c:v>
                </c:pt>
                <c:pt idx="1226">
                  <c:v>571.08323100000052</c:v>
                </c:pt>
                <c:pt idx="1227">
                  <c:v>573.20658000000003</c:v>
                </c:pt>
                <c:pt idx="1228">
                  <c:v>575.27681399999994</c:v>
                </c:pt>
                <c:pt idx="1229">
                  <c:v>576.45191699999896</c:v>
                </c:pt>
                <c:pt idx="1230">
                  <c:v>577.80350299999998</c:v>
                </c:pt>
                <c:pt idx="1231">
                  <c:v>579.79225799999949</c:v>
                </c:pt>
                <c:pt idx="1232">
                  <c:v>583.14189599999997</c:v>
                </c:pt>
                <c:pt idx="1233">
                  <c:v>585.38848399999995</c:v>
                </c:pt>
                <c:pt idx="1234">
                  <c:v>586.89591399999949</c:v>
                </c:pt>
                <c:pt idx="1235">
                  <c:v>588.8312979999987</c:v>
                </c:pt>
                <c:pt idx="1236">
                  <c:v>591.44855799999948</c:v>
                </c:pt>
                <c:pt idx="1237">
                  <c:v>593.20528899999999</c:v>
                </c:pt>
                <c:pt idx="1238">
                  <c:v>595.49006599999996</c:v>
                </c:pt>
                <c:pt idx="1239">
                  <c:v>596.43916099999922</c:v>
                </c:pt>
                <c:pt idx="1240">
                  <c:v>598.61474200000055</c:v>
                </c:pt>
                <c:pt idx="1241">
                  <c:v>602.49412899999948</c:v>
                </c:pt>
                <c:pt idx="1242">
                  <c:v>605.534041</c:v>
                </c:pt>
                <c:pt idx="1243">
                  <c:v>607.732753</c:v>
                </c:pt>
                <c:pt idx="1244">
                  <c:v>609.88038700000004</c:v>
                </c:pt>
                <c:pt idx="1245">
                  <c:v>613.03501699999947</c:v>
                </c:pt>
                <c:pt idx="1246">
                  <c:v>616.22429799999998</c:v>
                </c:pt>
                <c:pt idx="1247">
                  <c:v>619.11538499999995</c:v>
                </c:pt>
                <c:pt idx="1248">
                  <c:v>623.17320800000005</c:v>
                </c:pt>
                <c:pt idx="1249">
                  <c:v>626.69775500000003</c:v>
                </c:pt>
                <c:pt idx="1250">
                  <c:v>631.66378700000053</c:v>
                </c:pt>
                <c:pt idx="1251">
                  <c:v>635.31954999999948</c:v>
                </c:pt>
                <c:pt idx="1252">
                  <c:v>638.64915899999949</c:v>
                </c:pt>
                <c:pt idx="1253">
                  <c:v>643.02194899999949</c:v>
                </c:pt>
                <c:pt idx="1254">
                  <c:v>652.36803199999997</c:v>
                </c:pt>
                <c:pt idx="1255">
                  <c:v>656.55148399999996</c:v>
                </c:pt>
                <c:pt idx="1256">
                  <c:v>660.26258199999938</c:v>
                </c:pt>
                <c:pt idx="1257">
                  <c:v>664.14972599999999</c:v>
                </c:pt>
                <c:pt idx="1258">
                  <c:v>671.46098999999947</c:v>
                </c:pt>
                <c:pt idx="1259">
                  <c:v>676.9574449999991</c:v>
                </c:pt>
                <c:pt idx="1260">
                  <c:v>685.85894799999949</c:v>
                </c:pt>
                <c:pt idx="1261">
                  <c:v>695.43400199999996</c:v>
                </c:pt>
                <c:pt idx="1262">
                  <c:v>704.14851099999998</c:v>
                </c:pt>
                <c:pt idx="1263">
                  <c:v>711.04741099999922</c:v>
                </c:pt>
                <c:pt idx="1264">
                  <c:v>723.75952199999949</c:v>
                </c:pt>
                <c:pt idx="1265">
                  <c:v>733.10585100000003</c:v>
                </c:pt>
                <c:pt idx="1266">
                  <c:v>745.77420300000051</c:v>
                </c:pt>
                <c:pt idx="1267">
                  <c:v>764.28675500000054</c:v>
                </c:pt>
                <c:pt idx="1268">
                  <c:v>788.62656499999946</c:v>
                </c:pt>
                <c:pt idx="1269">
                  <c:v>834.18814000000054</c:v>
                </c:pt>
                <c:pt idx="1270">
                  <c:v>1021.9596099999991</c:v>
                </c:pt>
                <c:pt idx="1271">
                  <c:v>2795.6018899999963</c:v>
                </c:pt>
                <c:pt idx="1272">
                  <c:v>2904.8686989999997</c:v>
                </c:pt>
                <c:pt idx="1273">
                  <c:v>2906.7661599999997</c:v>
                </c:pt>
                <c:pt idx="1274">
                  <c:v>2907.9216770000012</c:v>
                </c:pt>
                <c:pt idx="1275">
                  <c:v>2908.5203099999999</c:v>
                </c:pt>
                <c:pt idx="1276">
                  <c:v>2908.9656230000001</c:v>
                </c:pt>
                <c:pt idx="1277">
                  <c:v>2909.2788549999987</c:v>
                </c:pt>
                <c:pt idx="1278">
                  <c:v>2909.5317850000001</c:v>
                </c:pt>
                <c:pt idx="1279">
                  <c:v>2908.9109350000012</c:v>
                </c:pt>
                <c:pt idx="1280">
                  <c:v>2909.0908669999999</c:v>
                </c:pt>
                <c:pt idx="1281">
                  <c:v>2908.9685519999998</c:v>
                </c:pt>
                <c:pt idx="1282">
                  <c:v>2909.6189429999999</c:v>
                </c:pt>
                <c:pt idx="1283">
                  <c:v>2909.5972140000022</c:v>
                </c:pt>
                <c:pt idx="1284">
                  <c:v>2909.7998509999998</c:v>
                </c:pt>
                <c:pt idx="1285">
                  <c:v>2909.4978489999999</c:v>
                </c:pt>
                <c:pt idx="1286">
                  <c:v>2910.0430150000002</c:v>
                </c:pt>
                <c:pt idx="1287">
                  <c:v>2909.8086399999997</c:v>
                </c:pt>
                <c:pt idx="1288">
                  <c:v>2910.0415499999999</c:v>
                </c:pt>
                <c:pt idx="1289">
                  <c:v>2909.9656230000001</c:v>
                </c:pt>
                <c:pt idx="1290">
                  <c:v>2909.6743630000001</c:v>
                </c:pt>
                <c:pt idx="1291">
                  <c:v>2909.8628389999999</c:v>
                </c:pt>
                <c:pt idx="1292">
                  <c:v>2909.6804659999957</c:v>
                </c:pt>
                <c:pt idx="1293">
                  <c:v>2909.8811500000033</c:v>
                </c:pt>
                <c:pt idx="1294">
                  <c:v>2909.8123020000039</c:v>
                </c:pt>
                <c:pt idx="1295">
                  <c:v>2909.9243630000001</c:v>
                </c:pt>
                <c:pt idx="1296">
                  <c:v>2910.1670389999999</c:v>
                </c:pt>
                <c:pt idx="1297">
                  <c:v>2909.6130830000002</c:v>
                </c:pt>
                <c:pt idx="1298">
                  <c:v>2909.5383760000022</c:v>
                </c:pt>
                <c:pt idx="1299">
                  <c:v>2909.3772440000002</c:v>
                </c:pt>
                <c:pt idx="1300">
                  <c:v>2909.5488739999987</c:v>
                </c:pt>
                <c:pt idx="1301">
                  <c:v>2909.582566</c:v>
                </c:pt>
                <c:pt idx="1302">
                  <c:v>2909.5991670000012</c:v>
                </c:pt>
                <c:pt idx="1303">
                  <c:v>2909.6658179999999</c:v>
                </c:pt>
                <c:pt idx="1304">
                  <c:v>2909.5198220000002</c:v>
                </c:pt>
                <c:pt idx="1305">
                  <c:v>2909.8457490000001</c:v>
                </c:pt>
                <c:pt idx="1306">
                  <c:v>2909.8103490000012</c:v>
                </c:pt>
                <c:pt idx="1307">
                  <c:v>2909.8994600000001</c:v>
                </c:pt>
                <c:pt idx="1308">
                  <c:v>2910.0032200000001</c:v>
                </c:pt>
                <c:pt idx="1309">
                  <c:v>2910.2278299999957</c:v>
                </c:pt>
                <c:pt idx="1310">
                  <c:v>2909.8855440000002</c:v>
                </c:pt>
                <c:pt idx="1311">
                  <c:v>2910.3813940000032</c:v>
                </c:pt>
                <c:pt idx="1312">
                  <c:v>2910.17949</c:v>
                </c:pt>
                <c:pt idx="1313">
                  <c:v>2910.1619120000032</c:v>
                </c:pt>
                <c:pt idx="1314">
                  <c:v>2910.105759</c:v>
                </c:pt>
                <c:pt idx="1315">
                  <c:v>2909.9363260000032</c:v>
                </c:pt>
                <c:pt idx="1316">
                  <c:v>2910.0449679999997</c:v>
                </c:pt>
                <c:pt idx="1317">
                  <c:v>2909.584519</c:v>
                </c:pt>
                <c:pt idx="1318">
                  <c:v>2910.0269020000001</c:v>
                </c:pt>
                <c:pt idx="1319">
                  <c:v>2909.9565889999999</c:v>
                </c:pt>
                <c:pt idx="1320">
                  <c:v>2909.820847</c:v>
                </c:pt>
                <c:pt idx="1321">
                  <c:v>2910.012009</c:v>
                </c:pt>
                <c:pt idx="1322">
                  <c:v>2909.6492159999998</c:v>
                </c:pt>
                <c:pt idx="1323">
                  <c:v>2909.710251</c:v>
                </c:pt>
                <c:pt idx="1324">
                  <c:v>2909.5330050000002</c:v>
                </c:pt>
                <c:pt idx="1325">
                  <c:v>2910.1487279999997</c:v>
                </c:pt>
                <c:pt idx="1326">
                  <c:v>2909.9556130000033</c:v>
                </c:pt>
                <c:pt idx="1327">
                  <c:v>2910.1291970000002</c:v>
                </c:pt>
                <c:pt idx="1328">
                  <c:v>2909.7185519999998</c:v>
                </c:pt>
                <c:pt idx="1329">
                  <c:v>2910.1843730000001</c:v>
                </c:pt>
                <c:pt idx="1330">
                  <c:v>2910.1211400000002</c:v>
                </c:pt>
                <c:pt idx="1331">
                  <c:v>2909.7295389999999</c:v>
                </c:pt>
                <c:pt idx="1332">
                  <c:v>2909.8713840000032</c:v>
                </c:pt>
                <c:pt idx="1333">
                  <c:v>2909.6799780000001</c:v>
                </c:pt>
                <c:pt idx="1334">
                  <c:v>2909.6511690000002</c:v>
                </c:pt>
                <c:pt idx="1335">
                  <c:v>2909.4768530000001</c:v>
                </c:pt>
                <c:pt idx="1336">
                  <c:v>2909.2344209999997</c:v>
                </c:pt>
                <c:pt idx="1337">
                  <c:v>2909.6016089999998</c:v>
                </c:pt>
                <c:pt idx="1338">
                  <c:v>2909.6704570000002</c:v>
                </c:pt>
                <c:pt idx="1339">
                  <c:v>2909.3469700000001</c:v>
                </c:pt>
                <c:pt idx="1340">
                  <c:v>2909.2715310000012</c:v>
                </c:pt>
                <c:pt idx="1341">
                  <c:v>2909.2441869999998</c:v>
                </c:pt>
                <c:pt idx="1342">
                  <c:v>2909.4451150000032</c:v>
                </c:pt>
                <c:pt idx="1343">
                  <c:v>2909.1819310000001</c:v>
                </c:pt>
                <c:pt idx="1344">
                  <c:v>2909.3252419999999</c:v>
                </c:pt>
                <c:pt idx="1345">
                  <c:v>2909.1875460000001</c:v>
                </c:pt>
                <c:pt idx="1346">
                  <c:v>2909.2436989999997</c:v>
                </c:pt>
                <c:pt idx="1347">
                  <c:v>2909.4551240000033</c:v>
                </c:pt>
                <c:pt idx="1348">
                  <c:v>2909.6934059999999</c:v>
                </c:pt>
                <c:pt idx="1349">
                  <c:v>2909.3713840000032</c:v>
                </c:pt>
                <c:pt idx="1350">
                  <c:v>2909.4287570000001</c:v>
                </c:pt>
                <c:pt idx="1351">
                  <c:v>2909.4482889999963</c:v>
                </c:pt>
                <c:pt idx="1352">
                  <c:v>2909.8144990000001</c:v>
                </c:pt>
                <c:pt idx="1353">
                  <c:v>2909.4087380000001</c:v>
                </c:pt>
                <c:pt idx="1354">
                  <c:v>2909.4258279999999</c:v>
                </c:pt>
                <c:pt idx="1355">
                  <c:v>2909.2749489999997</c:v>
                </c:pt>
                <c:pt idx="1356">
                  <c:v>2909.0974580000002</c:v>
                </c:pt>
                <c:pt idx="1357">
                  <c:v>2909.5713350000033</c:v>
                </c:pt>
                <c:pt idx="1358">
                  <c:v>2909.648972</c:v>
                </c:pt>
                <c:pt idx="1359">
                  <c:v>2909.1665499999963</c:v>
                </c:pt>
                <c:pt idx="1360">
                  <c:v>2908.7673799999998</c:v>
                </c:pt>
                <c:pt idx="1361">
                  <c:v>2908.9487770000001</c:v>
                </c:pt>
                <c:pt idx="1362">
                  <c:v>2909.2876439999968</c:v>
                </c:pt>
                <c:pt idx="1363">
                  <c:v>2908.9102030000022</c:v>
                </c:pt>
                <c:pt idx="1364">
                  <c:v>2908.8511210000033</c:v>
                </c:pt>
                <c:pt idx="1365">
                  <c:v>2909.0024879999987</c:v>
                </c:pt>
                <c:pt idx="1366">
                  <c:v>2908.9250950000001</c:v>
                </c:pt>
                <c:pt idx="1367">
                  <c:v>2908.6748509999998</c:v>
                </c:pt>
                <c:pt idx="1368">
                  <c:v>2908.882615</c:v>
                </c:pt>
                <c:pt idx="1369">
                  <c:v>2908.8452609999999</c:v>
                </c:pt>
                <c:pt idx="1370">
                  <c:v>2908.8083959999999</c:v>
                </c:pt>
                <c:pt idx="1371">
                  <c:v>2908.8415990000012</c:v>
                </c:pt>
                <c:pt idx="1372">
                  <c:v>2908.5930640000001</c:v>
                </c:pt>
                <c:pt idx="1373">
                  <c:v>2908.8625950000001</c:v>
                </c:pt>
                <c:pt idx="1374">
                  <c:v>2908.7742159999998</c:v>
                </c:pt>
                <c:pt idx="1375">
                  <c:v>2908.889451</c:v>
                </c:pt>
                <c:pt idx="1376">
                  <c:v>2908.966355</c:v>
                </c:pt>
                <c:pt idx="1377">
                  <c:v>2909.1643530000001</c:v>
                </c:pt>
                <c:pt idx="1378">
                  <c:v>2908.623826</c:v>
                </c:pt>
                <c:pt idx="1379">
                  <c:v>2908.6040499999963</c:v>
                </c:pt>
                <c:pt idx="1380">
                  <c:v>2908.5081030000001</c:v>
                </c:pt>
                <c:pt idx="1381">
                  <c:v>2908.3950660000032</c:v>
                </c:pt>
                <c:pt idx="1382">
                  <c:v>2908.3538060000033</c:v>
                </c:pt>
                <c:pt idx="1383">
                  <c:v>2908.2434549999998</c:v>
                </c:pt>
                <c:pt idx="1384">
                  <c:v>2908.4629370000002</c:v>
                </c:pt>
                <c:pt idx="1385">
                  <c:v>2908.4529270000012</c:v>
                </c:pt>
                <c:pt idx="1386">
                  <c:v>2908.0918430000002</c:v>
                </c:pt>
                <c:pt idx="1387">
                  <c:v>2908.2144020000001</c:v>
                </c:pt>
                <c:pt idx="1388">
                  <c:v>2907.7200170000001</c:v>
                </c:pt>
                <c:pt idx="1389">
                  <c:v>2908.2180639999997</c:v>
                </c:pt>
                <c:pt idx="1390">
                  <c:v>2908.1272439999998</c:v>
                </c:pt>
                <c:pt idx="1391">
                  <c:v>2908.342087</c:v>
                </c:pt>
                <c:pt idx="1392">
                  <c:v>2908.1787570000001</c:v>
                </c:pt>
                <c:pt idx="1393">
                  <c:v>2908.1223609999997</c:v>
                </c:pt>
                <c:pt idx="1394">
                  <c:v>2907.9414530000022</c:v>
                </c:pt>
                <c:pt idx="1395">
                  <c:v>2908.4900370000032</c:v>
                </c:pt>
                <c:pt idx="1396">
                  <c:v>2908.4260720000002</c:v>
                </c:pt>
                <c:pt idx="1397">
                  <c:v>2908.092087</c:v>
                </c:pt>
                <c:pt idx="1398">
                  <c:v>2908.3345190000032</c:v>
                </c:pt>
                <c:pt idx="1399">
                  <c:v>2907.9678199999998</c:v>
                </c:pt>
                <c:pt idx="1400">
                  <c:v>2908.1079570000002</c:v>
                </c:pt>
                <c:pt idx="1401">
                  <c:v>2908.0725560000033</c:v>
                </c:pt>
                <c:pt idx="1402">
                  <c:v>2908.1135720000043</c:v>
                </c:pt>
                <c:pt idx="1403">
                  <c:v>2908.2764139999999</c:v>
                </c:pt>
                <c:pt idx="1404">
                  <c:v>2908.0427709999999</c:v>
                </c:pt>
                <c:pt idx="1405">
                  <c:v>2907.5290989999999</c:v>
                </c:pt>
                <c:pt idx="1406">
                  <c:v>2907.9890599999999</c:v>
                </c:pt>
                <c:pt idx="1407">
                  <c:v>2907.8899390000001</c:v>
                </c:pt>
                <c:pt idx="1408">
                  <c:v>2907.8577120000064</c:v>
                </c:pt>
                <c:pt idx="1409">
                  <c:v>2907.7336889999997</c:v>
                </c:pt>
                <c:pt idx="1410">
                  <c:v>2907.5894020000001</c:v>
                </c:pt>
                <c:pt idx="1411">
                  <c:v>2907.7761689999998</c:v>
                </c:pt>
                <c:pt idx="1412">
                  <c:v>2907.9116670000012</c:v>
                </c:pt>
                <c:pt idx="1413">
                  <c:v>2907.8142550000002</c:v>
                </c:pt>
                <c:pt idx="1414">
                  <c:v>2907.8984839999998</c:v>
                </c:pt>
                <c:pt idx="1415">
                  <c:v>2907.3027809999999</c:v>
                </c:pt>
                <c:pt idx="1416">
                  <c:v>2907.638962</c:v>
                </c:pt>
                <c:pt idx="1417">
                  <c:v>2908.0315410000012</c:v>
                </c:pt>
                <c:pt idx="1418">
                  <c:v>2907.6643530000001</c:v>
                </c:pt>
                <c:pt idx="1419">
                  <c:v>2908.0603489999999</c:v>
                </c:pt>
                <c:pt idx="1420">
                  <c:v>2907.8972630000012</c:v>
                </c:pt>
                <c:pt idx="1421">
                  <c:v>2908.3381810000001</c:v>
                </c:pt>
                <c:pt idx="1422">
                  <c:v>2907.793259</c:v>
                </c:pt>
                <c:pt idx="1423">
                  <c:v>2907.9153300000039</c:v>
                </c:pt>
                <c:pt idx="1424">
                  <c:v>2907.6228489999962</c:v>
                </c:pt>
                <c:pt idx="1425">
                  <c:v>2907.6968239999997</c:v>
                </c:pt>
                <c:pt idx="1426">
                  <c:v>2907.8672340000012</c:v>
                </c:pt>
                <c:pt idx="1427">
                  <c:v>2907.8098609999997</c:v>
                </c:pt>
                <c:pt idx="1428">
                  <c:v>2907.8000950000001</c:v>
                </c:pt>
                <c:pt idx="1429">
                  <c:v>2907.6714330000032</c:v>
                </c:pt>
                <c:pt idx="1430">
                  <c:v>2907.7620089999987</c:v>
                </c:pt>
                <c:pt idx="1431">
                  <c:v>2907.7681130000001</c:v>
                </c:pt>
                <c:pt idx="1432">
                  <c:v>2907.7537080000002</c:v>
                </c:pt>
                <c:pt idx="1433">
                  <c:v>2907.5642549999998</c:v>
                </c:pt>
                <c:pt idx="1434">
                  <c:v>2907.4766089999998</c:v>
                </c:pt>
                <c:pt idx="1435">
                  <c:v>2907.2085419999962</c:v>
                </c:pt>
                <c:pt idx="1436">
                  <c:v>2906.8518530000033</c:v>
                </c:pt>
                <c:pt idx="1437">
                  <c:v>2907.1714330000032</c:v>
                </c:pt>
                <c:pt idx="1438">
                  <c:v>2907.0637670000001</c:v>
                </c:pt>
                <c:pt idx="1439">
                  <c:v>2906.8804170000012</c:v>
                </c:pt>
                <c:pt idx="1440">
                  <c:v>2907.082566</c:v>
                </c:pt>
                <c:pt idx="1441">
                  <c:v>2907.342087</c:v>
                </c:pt>
                <c:pt idx="1442">
                  <c:v>2907.4165499999999</c:v>
                </c:pt>
                <c:pt idx="1443">
                  <c:v>2907.1064919999963</c:v>
                </c:pt>
                <c:pt idx="1444">
                  <c:v>2907.3101050000032</c:v>
                </c:pt>
                <c:pt idx="1445">
                  <c:v>2906.9604960000001</c:v>
                </c:pt>
                <c:pt idx="1446">
                  <c:v>2907.1597140000022</c:v>
                </c:pt>
                <c:pt idx="1447">
                  <c:v>2906.9827120000032</c:v>
                </c:pt>
                <c:pt idx="1448">
                  <c:v>2906.8074190000002</c:v>
                </c:pt>
                <c:pt idx="1449">
                  <c:v>2906.6367649999997</c:v>
                </c:pt>
                <c:pt idx="1450">
                  <c:v>2906.7441869999998</c:v>
                </c:pt>
                <c:pt idx="1451">
                  <c:v>2906.5461889999997</c:v>
                </c:pt>
                <c:pt idx="1452">
                  <c:v>2906.4170390000022</c:v>
                </c:pt>
                <c:pt idx="1453">
                  <c:v>2906.5395970000022</c:v>
                </c:pt>
                <c:pt idx="1454">
                  <c:v>2906.5500950000001</c:v>
                </c:pt>
                <c:pt idx="1455">
                  <c:v>2906.3496559999999</c:v>
                </c:pt>
                <c:pt idx="1456">
                  <c:v>2906.3782200000001</c:v>
                </c:pt>
                <c:pt idx="1457">
                  <c:v>2906.4243630000001</c:v>
                </c:pt>
                <c:pt idx="1458">
                  <c:v>2906.1597140000022</c:v>
                </c:pt>
                <c:pt idx="1459">
                  <c:v>2905.8999490000001</c:v>
                </c:pt>
                <c:pt idx="1460">
                  <c:v>2905.9880829999997</c:v>
                </c:pt>
                <c:pt idx="1461">
                  <c:v>2905.576951</c:v>
                </c:pt>
                <c:pt idx="1462">
                  <c:v>2905.516404</c:v>
                </c:pt>
                <c:pt idx="1463">
                  <c:v>2905.402634</c:v>
                </c:pt>
                <c:pt idx="1464">
                  <c:v>2905.560105</c:v>
                </c:pt>
                <c:pt idx="1465">
                  <c:v>2905.8467260000002</c:v>
                </c:pt>
                <c:pt idx="1466">
                  <c:v>2905.8176730000032</c:v>
                </c:pt>
                <c:pt idx="1467">
                  <c:v>2905.7036599999997</c:v>
                </c:pt>
                <c:pt idx="1468">
                  <c:v>2905.3401340000032</c:v>
                </c:pt>
                <c:pt idx="1469">
                  <c:v>2905.2861789999997</c:v>
                </c:pt>
                <c:pt idx="1470">
                  <c:v>2905.6233370000032</c:v>
                </c:pt>
                <c:pt idx="1471">
                  <c:v>2905.9031230000032</c:v>
                </c:pt>
                <c:pt idx="1472">
                  <c:v>2905.716355</c:v>
                </c:pt>
                <c:pt idx="1473">
                  <c:v>2905.9653780000012</c:v>
                </c:pt>
                <c:pt idx="1474">
                  <c:v>2905.6228489999962</c:v>
                </c:pt>
                <c:pt idx="1475">
                  <c:v>2905.3755350000033</c:v>
                </c:pt>
                <c:pt idx="1476">
                  <c:v>2905.8809059999999</c:v>
                </c:pt>
                <c:pt idx="1477">
                  <c:v>2905.6743630000001</c:v>
                </c:pt>
                <c:pt idx="1478">
                  <c:v>2905.6204079999998</c:v>
                </c:pt>
                <c:pt idx="1479">
                  <c:v>2905.4326639999999</c:v>
                </c:pt>
                <c:pt idx="1480">
                  <c:v>2905.6758279999999</c:v>
                </c:pt>
                <c:pt idx="1481">
                  <c:v>2905.5461889999997</c:v>
                </c:pt>
                <c:pt idx="1482">
                  <c:v>2905.5811010000002</c:v>
                </c:pt>
                <c:pt idx="1483">
                  <c:v>2905.6753390000022</c:v>
                </c:pt>
                <c:pt idx="1484">
                  <c:v>2905.7353980000012</c:v>
                </c:pt>
                <c:pt idx="1485">
                  <c:v>2905.3791970000043</c:v>
                </c:pt>
                <c:pt idx="1486">
                  <c:v>2905.0972140000022</c:v>
                </c:pt>
                <c:pt idx="1487">
                  <c:v>2905.3166970000002</c:v>
                </c:pt>
                <c:pt idx="1488">
                  <c:v>2905.2327120000032</c:v>
                </c:pt>
                <c:pt idx="1489">
                  <c:v>2905.1672829999998</c:v>
                </c:pt>
                <c:pt idx="1490">
                  <c:v>2905.3035130000058</c:v>
                </c:pt>
                <c:pt idx="1491">
                  <c:v>2905.2739720000022</c:v>
                </c:pt>
                <c:pt idx="1492">
                  <c:v>2905.1990209999999</c:v>
                </c:pt>
                <c:pt idx="1493">
                  <c:v>2904.9861299999998</c:v>
                </c:pt>
                <c:pt idx="1494">
                  <c:v>2904.9612280000001</c:v>
                </c:pt>
                <c:pt idx="1495">
                  <c:v>2904.6106420000001</c:v>
                </c:pt>
                <c:pt idx="1496">
                  <c:v>2904.8679659999998</c:v>
                </c:pt>
                <c:pt idx="1497">
                  <c:v>2905.1602029999999</c:v>
                </c:pt>
                <c:pt idx="1498">
                  <c:v>2904.8450170000033</c:v>
                </c:pt>
                <c:pt idx="1499">
                  <c:v>2904.9561010000002</c:v>
                </c:pt>
                <c:pt idx="1500">
                  <c:v>2905.0508279999999</c:v>
                </c:pt>
                <c:pt idx="1501">
                  <c:v>2904.7407689999968</c:v>
                </c:pt>
                <c:pt idx="1502">
                  <c:v>2904.5283669999999</c:v>
                </c:pt>
                <c:pt idx="1503">
                  <c:v>2904.8076639999999</c:v>
                </c:pt>
                <c:pt idx="1504">
                  <c:v>2904.7773900000002</c:v>
                </c:pt>
                <c:pt idx="1505">
                  <c:v>2904.7273409999998</c:v>
                </c:pt>
                <c:pt idx="1506">
                  <c:v>2904.8494120000032</c:v>
                </c:pt>
                <c:pt idx="1507">
                  <c:v>2905.0298320000002</c:v>
                </c:pt>
                <c:pt idx="1508">
                  <c:v>2904.9492649999997</c:v>
                </c:pt>
                <c:pt idx="1509">
                  <c:v>2904.9055640000001</c:v>
                </c:pt>
                <c:pt idx="1510">
                  <c:v>2904.4392550000002</c:v>
                </c:pt>
                <c:pt idx="1511">
                  <c:v>2904.402634</c:v>
                </c:pt>
                <c:pt idx="1512">
                  <c:v>2904.5603489999999</c:v>
                </c:pt>
                <c:pt idx="1513">
                  <c:v>2904.685105</c:v>
                </c:pt>
                <c:pt idx="1514">
                  <c:v>2904.8555150000043</c:v>
                </c:pt>
                <c:pt idx="1515">
                  <c:v>2904.3752910000012</c:v>
                </c:pt>
                <c:pt idx="1516">
                  <c:v>2904.4839330000032</c:v>
                </c:pt>
                <c:pt idx="1517">
                  <c:v>2904.7817849999997</c:v>
                </c:pt>
                <c:pt idx="1518">
                  <c:v>2904.0915990000012</c:v>
                </c:pt>
                <c:pt idx="1519">
                  <c:v>2904.193894</c:v>
                </c:pt>
                <c:pt idx="1520">
                  <c:v>2904.3166970000002</c:v>
                </c:pt>
                <c:pt idx="1521">
                  <c:v>2904.4341280000012</c:v>
                </c:pt>
                <c:pt idx="1522">
                  <c:v>2904.4675760000032</c:v>
                </c:pt>
                <c:pt idx="1523">
                  <c:v>2904.4758760000022</c:v>
                </c:pt>
                <c:pt idx="1524">
                  <c:v>2904.42949</c:v>
                </c:pt>
                <c:pt idx="1525">
                  <c:v>2904.2715310000012</c:v>
                </c:pt>
                <c:pt idx="1526">
                  <c:v>2904.2595679999999</c:v>
                </c:pt>
                <c:pt idx="1527">
                  <c:v>2904.1497049999998</c:v>
                </c:pt>
                <c:pt idx="1528">
                  <c:v>2904.210251</c:v>
                </c:pt>
                <c:pt idx="1529">
                  <c:v>2903.7344209999997</c:v>
                </c:pt>
                <c:pt idx="1530">
                  <c:v>2904.0654760000002</c:v>
                </c:pt>
                <c:pt idx="1531">
                  <c:v>2904.2473609999997</c:v>
                </c:pt>
                <c:pt idx="1532">
                  <c:v>2904.0957490000001</c:v>
                </c:pt>
                <c:pt idx="1533">
                  <c:v>2904.328904</c:v>
                </c:pt>
                <c:pt idx="1534">
                  <c:v>2903.9128879999998</c:v>
                </c:pt>
                <c:pt idx="1535">
                  <c:v>2904.0256809999987</c:v>
                </c:pt>
                <c:pt idx="1536">
                  <c:v>2903.997605</c:v>
                </c:pt>
                <c:pt idx="1537">
                  <c:v>2903.5657200000001</c:v>
                </c:pt>
                <c:pt idx="1538">
                  <c:v>2903.8096170000022</c:v>
                </c:pt>
                <c:pt idx="1539">
                  <c:v>2903.9817360000034</c:v>
                </c:pt>
                <c:pt idx="1540">
                  <c:v>2903.8789530000022</c:v>
                </c:pt>
                <c:pt idx="1541">
                  <c:v>2904.1079570000002</c:v>
                </c:pt>
                <c:pt idx="1542">
                  <c:v>2903.8350070000033</c:v>
                </c:pt>
                <c:pt idx="1543">
                  <c:v>2903.6682589999987</c:v>
                </c:pt>
                <c:pt idx="1544">
                  <c:v>2903.8372050000012</c:v>
                </c:pt>
                <c:pt idx="1545">
                  <c:v>2903.4956520000032</c:v>
                </c:pt>
                <c:pt idx="1546">
                  <c:v>2903.3213350000033</c:v>
                </c:pt>
                <c:pt idx="1547">
                  <c:v>2903.2971659999998</c:v>
                </c:pt>
                <c:pt idx="1548">
                  <c:v>2903.8354960000033</c:v>
                </c:pt>
                <c:pt idx="1549">
                  <c:v>2903.6848609999952</c:v>
                </c:pt>
                <c:pt idx="1550">
                  <c:v>2903.5337380000033</c:v>
                </c:pt>
                <c:pt idx="1551">
                  <c:v>2903.5684059999962</c:v>
                </c:pt>
                <c:pt idx="1552">
                  <c:v>2903.5210419999999</c:v>
                </c:pt>
                <c:pt idx="1553">
                  <c:v>2903.4575660000032</c:v>
                </c:pt>
                <c:pt idx="1554">
                  <c:v>2903.2783669999999</c:v>
                </c:pt>
                <c:pt idx="1555">
                  <c:v>2903.2334449999998</c:v>
                </c:pt>
                <c:pt idx="1556">
                  <c:v>2903.3220679999999</c:v>
                </c:pt>
                <c:pt idx="1557">
                  <c:v>2903.3979960000033</c:v>
                </c:pt>
                <c:pt idx="1558">
                  <c:v>2903.8298799999998</c:v>
                </c:pt>
                <c:pt idx="1559">
                  <c:v>2903.3650370000032</c:v>
                </c:pt>
                <c:pt idx="1560">
                  <c:v>2903.4268039999997</c:v>
                </c:pt>
                <c:pt idx="1561">
                  <c:v>2903.1780249999997</c:v>
                </c:pt>
                <c:pt idx="1562">
                  <c:v>2903.6423799999998</c:v>
                </c:pt>
                <c:pt idx="1563">
                  <c:v>2903.7949679999997</c:v>
                </c:pt>
                <c:pt idx="1564">
                  <c:v>2903.3750460000033</c:v>
                </c:pt>
                <c:pt idx="1565">
                  <c:v>2903.2053689999998</c:v>
                </c:pt>
                <c:pt idx="1566">
                  <c:v>2903.1912080000002</c:v>
                </c:pt>
                <c:pt idx="1567">
                  <c:v>2903.3384249999999</c:v>
                </c:pt>
                <c:pt idx="1568">
                  <c:v>2902.9094700000001</c:v>
                </c:pt>
                <c:pt idx="1569">
                  <c:v>2903.3850560000033</c:v>
                </c:pt>
                <c:pt idx="1570">
                  <c:v>2903.326462</c:v>
                </c:pt>
                <c:pt idx="1571">
                  <c:v>2902.8589330000032</c:v>
                </c:pt>
                <c:pt idx="1572">
                  <c:v>2902.6313940000032</c:v>
                </c:pt>
                <c:pt idx="1573">
                  <c:v>2902.6138160000032</c:v>
                </c:pt>
                <c:pt idx="1574">
                  <c:v>2902.9534160000048</c:v>
                </c:pt>
                <c:pt idx="1575">
                  <c:v>2902.5974580000002</c:v>
                </c:pt>
                <c:pt idx="1576">
                  <c:v>2902.6123510000002</c:v>
                </c:pt>
                <c:pt idx="1577">
                  <c:v>2902.6167460000001</c:v>
                </c:pt>
                <c:pt idx="1578">
                  <c:v>2902.4180150000002</c:v>
                </c:pt>
                <c:pt idx="1579">
                  <c:v>2902.4624489999997</c:v>
                </c:pt>
                <c:pt idx="1580">
                  <c:v>2902.7109839999998</c:v>
                </c:pt>
                <c:pt idx="1581">
                  <c:v>2902.1497049999998</c:v>
                </c:pt>
                <c:pt idx="1582">
                  <c:v>2902.3201150000032</c:v>
                </c:pt>
                <c:pt idx="1583">
                  <c:v>2902.750779</c:v>
                </c:pt>
                <c:pt idx="1584">
                  <c:v>2902.6475070000001</c:v>
                </c:pt>
                <c:pt idx="1585">
                  <c:v>2902.9019020000032</c:v>
                </c:pt>
                <c:pt idx="1586">
                  <c:v>2902.7654269999998</c:v>
                </c:pt>
                <c:pt idx="1587">
                  <c:v>2902.4299780000001</c:v>
                </c:pt>
                <c:pt idx="1588">
                  <c:v>2902.3120580000032</c:v>
                </c:pt>
                <c:pt idx="1589">
                  <c:v>2902.4973610000002</c:v>
                </c:pt>
                <c:pt idx="1590">
                  <c:v>2902.605759</c:v>
                </c:pt>
                <c:pt idx="1591">
                  <c:v>2902.1873019999998</c:v>
                </c:pt>
                <c:pt idx="1592">
                  <c:v>2902.1941380000012</c:v>
                </c:pt>
                <c:pt idx="1593">
                  <c:v>2902.0896459999963</c:v>
                </c:pt>
                <c:pt idx="1594">
                  <c:v>2902.4739230000032</c:v>
                </c:pt>
                <c:pt idx="1595">
                  <c:v>2902.592087</c:v>
                </c:pt>
                <c:pt idx="1596">
                  <c:v>2902.5142070000002</c:v>
                </c:pt>
                <c:pt idx="1597">
                  <c:v>2902.3330540000034</c:v>
                </c:pt>
                <c:pt idx="1598">
                  <c:v>2902.0803689999998</c:v>
                </c:pt>
                <c:pt idx="1599">
                  <c:v>2902.358201</c:v>
                </c:pt>
                <c:pt idx="1600">
                  <c:v>2902.0793920000033</c:v>
                </c:pt>
                <c:pt idx="1601">
                  <c:v>2902.0403299999998</c:v>
                </c:pt>
                <c:pt idx="1602">
                  <c:v>2902.4485330000002</c:v>
                </c:pt>
                <c:pt idx="1603">
                  <c:v>2902.1768039999997</c:v>
                </c:pt>
                <c:pt idx="1604">
                  <c:v>2902.0186009999998</c:v>
                </c:pt>
                <c:pt idx="1605">
                  <c:v>2901.80449</c:v>
                </c:pt>
                <c:pt idx="1606">
                  <c:v>2901.9665989999999</c:v>
                </c:pt>
                <c:pt idx="1607">
                  <c:v>2901.968308</c:v>
                </c:pt>
                <c:pt idx="1608">
                  <c:v>2902.1350560000033</c:v>
                </c:pt>
                <c:pt idx="1609">
                  <c:v>2902.1475070000001</c:v>
                </c:pt>
                <c:pt idx="1610">
                  <c:v>2902.1565409999998</c:v>
                </c:pt>
                <c:pt idx="1611">
                  <c:v>2901.7080539999997</c:v>
                </c:pt>
                <c:pt idx="1612">
                  <c:v>2902.0195780000022</c:v>
                </c:pt>
                <c:pt idx="1613">
                  <c:v>2902.2012180000002</c:v>
                </c:pt>
                <c:pt idx="1614">
                  <c:v>2901.9424289999997</c:v>
                </c:pt>
                <c:pt idx="1615">
                  <c:v>2902.0701150000032</c:v>
                </c:pt>
                <c:pt idx="1616">
                  <c:v>2901.9929659999998</c:v>
                </c:pt>
                <c:pt idx="1617">
                  <c:v>2901.8730930000033</c:v>
                </c:pt>
                <c:pt idx="1618">
                  <c:v>2901.8997050000012</c:v>
                </c:pt>
                <c:pt idx="1619">
                  <c:v>2901.8591770000048</c:v>
                </c:pt>
                <c:pt idx="1620">
                  <c:v>2901.9741670000012</c:v>
                </c:pt>
                <c:pt idx="1621">
                  <c:v>2902.0186009999998</c:v>
                </c:pt>
                <c:pt idx="1622">
                  <c:v>2902.0867159999998</c:v>
                </c:pt>
                <c:pt idx="1623">
                  <c:v>2901.7046359999963</c:v>
                </c:pt>
                <c:pt idx="1624">
                  <c:v>2902.0186009999998</c:v>
                </c:pt>
                <c:pt idx="1625">
                  <c:v>2901.8459940000002</c:v>
                </c:pt>
                <c:pt idx="1626">
                  <c:v>2901.4421849999999</c:v>
                </c:pt>
                <c:pt idx="1627">
                  <c:v>2902.0823220000002</c:v>
                </c:pt>
                <c:pt idx="1628">
                  <c:v>2901.500779</c:v>
                </c:pt>
                <c:pt idx="1629">
                  <c:v>2901.6182100000001</c:v>
                </c:pt>
                <c:pt idx="1630">
                  <c:v>2901.8191380000058</c:v>
                </c:pt>
                <c:pt idx="1631">
                  <c:v>2901.7436989999997</c:v>
                </c:pt>
                <c:pt idx="1632">
                  <c:v>2901.5251930000022</c:v>
                </c:pt>
                <c:pt idx="1633">
                  <c:v>2901.7678689999957</c:v>
                </c:pt>
                <c:pt idx="1634">
                  <c:v>2901.616501</c:v>
                </c:pt>
                <c:pt idx="1635">
                  <c:v>2901.2312480000001</c:v>
                </c:pt>
                <c:pt idx="1636">
                  <c:v>2901.2988739999987</c:v>
                </c:pt>
                <c:pt idx="1637">
                  <c:v>2901.2036599999997</c:v>
                </c:pt>
                <c:pt idx="1638">
                  <c:v>2901.1809549999998</c:v>
                </c:pt>
                <c:pt idx="1639">
                  <c:v>2901.2595679999999</c:v>
                </c:pt>
                <c:pt idx="1640">
                  <c:v>2901.4187480000001</c:v>
                </c:pt>
                <c:pt idx="1641">
                  <c:v>2901.5300760000032</c:v>
                </c:pt>
                <c:pt idx="1642">
                  <c:v>2901.6453099999999</c:v>
                </c:pt>
                <c:pt idx="1643">
                  <c:v>2901.3550270000032</c:v>
                </c:pt>
                <c:pt idx="1644">
                  <c:v>2901.4277809999999</c:v>
                </c:pt>
                <c:pt idx="1645">
                  <c:v>2901.521287</c:v>
                </c:pt>
                <c:pt idx="1646">
                  <c:v>2901.4656230000001</c:v>
                </c:pt>
                <c:pt idx="1647">
                  <c:v>2901.6108859999963</c:v>
                </c:pt>
                <c:pt idx="1648">
                  <c:v>2901.3740699999998</c:v>
                </c:pt>
                <c:pt idx="1649">
                  <c:v>2901.4280249999997</c:v>
                </c:pt>
                <c:pt idx="1650">
                  <c:v>2901.570847</c:v>
                </c:pt>
                <c:pt idx="1651">
                  <c:v>2901.3718730000032</c:v>
                </c:pt>
                <c:pt idx="1652">
                  <c:v>2901.1494599999987</c:v>
                </c:pt>
                <c:pt idx="1653">
                  <c:v>2901.2082979999968</c:v>
                </c:pt>
                <c:pt idx="1654">
                  <c:v>2901.3047340000012</c:v>
                </c:pt>
                <c:pt idx="1655">
                  <c:v>2901.2671359999999</c:v>
                </c:pt>
                <c:pt idx="1656">
                  <c:v>2901.2937480000001</c:v>
                </c:pt>
                <c:pt idx="1657">
                  <c:v>2901.5422829999998</c:v>
                </c:pt>
                <c:pt idx="1658">
                  <c:v>2901.0347140000022</c:v>
                </c:pt>
                <c:pt idx="1659">
                  <c:v>2900.9136210000001</c:v>
                </c:pt>
                <c:pt idx="1660">
                  <c:v>2900.9363260000032</c:v>
                </c:pt>
                <c:pt idx="1661">
                  <c:v>2900.7524879999987</c:v>
                </c:pt>
                <c:pt idx="1662">
                  <c:v>2900.8372050000012</c:v>
                </c:pt>
                <c:pt idx="1663">
                  <c:v>2901.000779</c:v>
                </c:pt>
                <c:pt idx="1664">
                  <c:v>2900.7595679999999</c:v>
                </c:pt>
                <c:pt idx="1665">
                  <c:v>2900.592087</c:v>
                </c:pt>
                <c:pt idx="1666">
                  <c:v>2900.7358859999963</c:v>
                </c:pt>
                <c:pt idx="1667">
                  <c:v>2900.5369120000032</c:v>
                </c:pt>
                <c:pt idx="1668">
                  <c:v>2900.1909639999999</c:v>
                </c:pt>
                <c:pt idx="1669">
                  <c:v>2900.0447239999999</c:v>
                </c:pt>
                <c:pt idx="1670">
                  <c:v>2900.3630830000002</c:v>
                </c:pt>
                <c:pt idx="1671">
                  <c:v>2900.2783669999999</c:v>
                </c:pt>
                <c:pt idx="1672">
                  <c:v>2900.1140599999999</c:v>
                </c:pt>
                <c:pt idx="1673">
                  <c:v>2899.9883279999999</c:v>
                </c:pt>
                <c:pt idx="1674">
                  <c:v>2900.1672829999998</c:v>
                </c:pt>
                <c:pt idx="1675">
                  <c:v>2900.3865209999999</c:v>
                </c:pt>
                <c:pt idx="1676">
                  <c:v>2899.8484349999999</c:v>
                </c:pt>
                <c:pt idx="1677">
                  <c:v>2899.468308</c:v>
                </c:pt>
                <c:pt idx="1678">
                  <c:v>2899.52324</c:v>
                </c:pt>
                <c:pt idx="1679">
                  <c:v>2899.6299289999997</c:v>
                </c:pt>
                <c:pt idx="1680">
                  <c:v>2899.2532200000001</c:v>
                </c:pt>
                <c:pt idx="1681">
                  <c:v>2899.4167940000002</c:v>
                </c:pt>
                <c:pt idx="1682">
                  <c:v>2899.324509</c:v>
                </c:pt>
                <c:pt idx="1683">
                  <c:v>2899.4822239999999</c:v>
                </c:pt>
                <c:pt idx="1684">
                  <c:v>2899.433884</c:v>
                </c:pt>
                <c:pt idx="1685">
                  <c:v>2899.1865699999962</c:v>
                </c:pt>
                <c:pt idx="1686">
                  <c:v>2899.4077609999999</c:v>
                </c:pt>
                <c:pt idx="1687">
                  <c:v>2899.6228489999962</c:v>
                </c:pt>
                <c:pt idx="1688">
                  <c:v>2899.4465799999998</c:v>
                </c:pt>
                <c:pt idx="1689">
                  <c:v>2898.5930640000001</c:v>
                </c:pt>
                <c:pt idx="1690">
                  <c:v>2898.6533670000022</c:v>
                </c:pt>
                <c:pt idx="1691">
                  <c:v>2898.9424289999997</c:v>
                </c:pt>
                <c:pt idx="1692">
                  <c:v>2898.6660619999957</c:v>
                </c:pt>
                <c:pt idx="1693">
                  <c:v>2898.7046359999963</c:v>
                </c:pt>
                <c:pt idx="1694">
                  <c:v>2898.6287079999997</c:v>
                </c:pt>
                <c:pt idx="1695">
                  <c:v>2899.1567849999997</c:v>
                </c:pt>
                <c:pt idx="1696">
                  <c:v>2898.9431620000032</c:v>
                </c:pt>
                <c:pt idx="1697">
                  <c:v>2899.2910619999998</c:v>
                </c:pt>
                <c:pt idx="1698">
                  <c:v>2899.348923</c:v>
                </c:pt>
                <c:pt idx="1699">
                  <c:v>2899.1543430000002</c:v>
                </c:pt>
                <c:pt idx="1700">
                  <c:v>2899.2436989999997</c:v>
                </c:pt>
                <c:pt idx="1701">
                  <c:v>2899.227097</c:v>
                </c:pt>
                <c:pt idx="1702">
                  <c:v>2898.582566</c:v>
                </c:pt>
                <c:pt idx="1703">
                  <c:v>2898.5156710000001</c:v>
                </c:pt>
                <c:pt idx="1704">
                  <c:v>2898.903855</c:v>
                </c:pt>
                <c:pt idx="1705">
                  <c:v>2898.9302220000022</c:v>
                </c:pt>
                <c:pt idx="1706">
                  <c:v>2898.7861789999997</c:v>
                </c:pt>
                <c:pt idx="1707">
                  <c:v>2898.6018530000001</c:v>
                </c:pt>
                <c:pt idx="1708">
                  <c:v>2898.5337380000033</c:v>
                </c:pt>
                <c:pt idx="1709">
                  <c:v>2898.6223609999997</c:v>
                </c:pt>
                <c:pt idx="1710">
                  <c:v>2898.3545390000022</c:v>
                </c:pt>
                <c:pt idx="1711">
                  <c:v>2898.5644989999987</c:v>
                </c:pt>
                <c:pt idx="1712">
                  <c:v>2898.7393040000002</c:v>
                </c:pt>
                <c:pt idx="1713">
                  <c:v>2898.5984349999999</c:v>
                </c:pt>
                <c:pt idx="1714">
                  <c:v>2898.3066869999998</c:v>
                </c:pt>
                <c:pt idx="1715">
                  <c:v>2898.2905740000001</c:v>
                </c:pt>
                <c:pt idx="1716">
                  <c:v>2898.3833470000022</c:v>
                </c:pt>
                <c:pt idx="1717">
                  <c:v>2898.241501</c:v>
                </c:pt>
                <c:pt idx="1718">
                  <c:v>2898.2234349999999</c:v>
                </c:pt>
                <c:pt idx="1719">
                  <c:v>2898.3149880000001</c:v>
                </c:pt>
                <c:pt idx="1720">
                  <c:v>2898.5583959999999</c:v>
                </c:pt>
                <c:pt idx="1721">
                  <c:v>2899.0466769999998</c:v>
                </c:pt>
                <c:pt idx="1722">
                  <c:v>2898.7937480000001</c:v>
                </c:pt>
                <c:pt idx="1723">
                  <c:v>2898.3933570000063</c:v>
                </c:pt>
                <c:pt idx="1724">
                  <c:v>2898.5186009999998</c:v>
                </c:pt>
                <c:pt idx="1725">
                  <c:v>2898.699509</c:v>
                </c:pt>
                <c:pt idx="1726">
                  <c:v>2898.6091770000012</c:v>
                </c:pt>
                <c:pt idx="1727">
                  <c:v>2898.4102030000022</c:v>
                </c:pt>
                <c:pt idx="1728">
                  <c:v>2897.8879860000002</c:v>
                </c:pt>
                <c:pt idx="1729">
                  <c:v>2897.8376930000022</c:v>
                </c:pt>
                <c:pt idx="1730">
                  <c:v>2898.1623999999997</c:v>
                </c:pt>
                <c:pt idx="1731">
                  <c:v>2898.0942849999997</c:v>
                </c:pt>
                <c:pt idx="1732">
                  <c:v>2898.2649389999997</c:v>
                </c:pt>
                <c:pt idx="1733">
                  <c:v>2898.1384739999999</c:v>
                </c:pt>
                <c:pt idx="1734">
                  <c:v>2898.1152809999999</c:v>
                </c:pt>
                <c:pt idx="1735">
                  <c:v>2897.8596659999998</c:v>
                </c:pt>
                <c:pt idx="1736">
                  <c:v>2898.0625460000001</c:v>
                </c:pt>
                <c:pt idx="1737">
                  <c:v>2898.0498509999998</c:v>
                </c:pt>
                <c:pt idx="1738">
                  <c:v>2897.6667939999998</c:v>
                </c:pt>
                <c:pt idx="1739">
                  <c:v>2897.7092749999997</c:v>
                </c:pt>
                <c:pt idx="1740">
                  <c:v>2898.0019990000001</c:v>
                </c:pt>
                <c:pt idx="1741">
                  <c:v>2898.2371070000022</c:v>
                </c:pt>
                <c:pt idx="1742">
                  <c:v>2898.0481420000001</c:v>
                </c:pt>
                <c:pt idx="1743">
                  <c:v>2898.1909639999999</c:v>
                </c:pt>
                <c:pt idx="1744">
                  <c:v>2897.89824</c:v>
                </c:pt>
                <c:pt idx="1745">
                  <c:v>2897.6472629999998</c:v>
                </c:pt>
                <c:pt idx="1746">
                  <c:v>2897.716355</c:v>
                </c:pt>
                <c:pt idx="1747">
                  <c:v>2897.7156230000001</c:v>
                </c:pt>
                <c:pt idx="1748">
                  <c:v>2897.6899879999987</c:v>
                </c:pt>
                <c:pt idx="1749">
                  <c:v>2897.5881809999987</c:v>
                </c:pt>
                <c:pt idx="1750">
                  <c:v>2897.725144</c:v>
                </c:pt>
                <c:pt idx="1751">
                  <c:v>2897.5859839999998</c:v>
                </c:pt>
                <c:pt idx="1752">
                  <c:v>2897.483201</c:v>
                </c:pt>
                <c:pt idx="1753">
                  <c:v>2897.5559550000012</c:v>
                </c:pt>
                <c:pt idx="1754">
                  <c:v>2897.5244599999987</c:v>
                </c:pt>
                <c:pt idx="1755">
                  <c:v>2897.2634739999999</c:v>
                </c:pt>
                <c:pt idx="1756">
                  <c:v>2897.4551240000033</c:v>
                </c:pt>
                <c:pt idx="1757">
                  <c:v>2897.3332980000032</c:v>
                </c:pt>
                <c:pt idx="1758">
                  <c:v>2896.942673</c:v>
                </c:pt>
                <c:pt idx="1759">
                  <c:v>2897.3516090000012</c:v>
                </c:pt>
                <c:pt idx="1760">
                  <c:v>2897.2815409999998</c:v>
                </c:pt>
                <c:pt idx="1761">
                  <c:v>2897.1951150000032</c:v>
                </c:pt>
                <c:pt idx="1762">
                  <c:v>2897.2766579999998</c:v>
                </c:pt>
                <c:pt idx="1763">
                  <c:v>2897.3284159999998</c:v>
                </c:pt>
                <c:pt idx="1764">
                  <c:v>2897.0950170000033</c:v>
                </c:pt>
                <c:pt idx="1765">
                  <c:v>2897.157029</c:v>
                </c:pt>
                <c:pt idx="1766">
                  <c:v>2897.1721659999998</c:v>
                </c:pt>
                <c:pt idx="1767">
                  <c:v>2896.9319310000033</c:v>
                </c:pt>
                <c:pt idx="1768">
                  <c:v>2897.0725560000033</c:v>
                </c:pt>
                <c:pt idx="1769">
                  <c:v>2896.7771459999999</c:v>
                </c:pt>
                <c:pt idx="1770">
                  <c:v>2896.6028299999957</c:v>
                </c:pt>
                <c:pt idx="1771">
                  <c:v>2896.828904</c:v>
                </c:pt>
                <c:pt idx="1772">
                  <c:v>2896.5325170000033</c:v>
                </c:pt>
                <c:pt idx="1773">
                  <c:v>2896.0891580000002</c:v>
                </c:pt>
                <c:pt idx="1774">
                  <c:v>2896.1511690000002</c:v>
                </c:pt>
                <c:pt idx="1775">
                  <c:v>2896.3296359999999</c:v>
                </c:pt>
                <c:pt idx="1776">
                  <c:v>2896.3008279999999</c:v>
                </c:pt>
                <c:pt idx="1777">
                  <c:v>2896.4790499999999</c:v>
                </c:pt>
                <c:pt idx="1778">
                  <c:v>2895.9780740000001</c:v>
                </c:pt>
                <c:pt idx="1779">
                  <c:v>2895.7959449999998</c:v>
                </c:pt>
                <c:pt idx="1780">
                  <c:v>2896.2866669999962</c:v>
                </c:pt>
                <c:pt idx="1781">
                  <c:v>2895.9966279999999</c:v>
                </c:pt>
                <c:pt idx="1782">
                  <c:v>2896.2246559999962</c:v>
                </c:pt>
                <c:pt idx="1783">
                  <c:v>2896.4072730000012</c:v>
                </c:pt>
                <c:pt idx="1784">
                  <c:v>2895.7449189999998</c:v>
                </c:pt>
                <c:pt idx="1785">
                  <c:v>2895.7983859999963</c:v>
                </c:pt>
                <c:pt idx="1786">
                  <c:v>2895.3745580000032</c:v>
                </c:pt>
                <c:pt idx="1787">
                  <c:v>2895.490769</c:v>
                </c:pt>
                <c:pt idx="1788">
                  <c:v>2895.661423</c:v>
                </c:pt>
                <c:pt idx="1789">
                  <c:v>2895.5974580000002</c:v>
                </c:pt>
                <c:pt idx="1790">
                  <c:v>2895.6152809999999</c:v>
                </c:pt>
                <c:pt idx="1791">
                  <c:v>2895.6968239999997</c:v>
                </c:pt>
                <c:pt idx="1792">
                  <c:v>2895.4336400000002</c:v>
                </c:pt>
                <c:pt idx="1793">
                  <c:v>2895.6062479999987</c:v>
                </c:pt>
                <c:pt idx="1794">
                  <c:v>2895.4753880000012</c:v>
                </c:pt>
                <c:pt idx="1795">
                  <c:v>2895.3884739999999</c:v>
                </c:pt>
                <c:pt idx="1796">
                  <c:v>2895.1977999999999</c:v>
                </c:pt>
                <c:pt idx="1797">
                  <c:v>2895.5583959999999</c:v>
                </c:pt>
                <c:pt idx="1798">
                  <c:v>2895.7082979999968</c:v>
                </c:pt>
                <c:pt idx="1799">
                  <c:v>2895.0627909999998</c:v>
                </c:pt>
                <c:pt idx="1800">
                  <c:v>2895.4180150000002</c:v>
                </c:pt>
                <c:pt idx="1801">
                  <c:v>2895.3354960000033</c:v>
                </c:pt>
                <c:pt idx="1802">
                  <c:v>2895.5159160000048</c:v>
                </c:pt>
                <c:pt idx="1803">
                  <c:v>2895.4678199999998</c:v>
                </c:pt>
                <c:pt idx="1804">
                  <c:v>2895.3477030000022</c:v>
                </c:pt>
                <c:pt idx="1805">
                  <c:v>2895.2292939999998</c:v>
                </c:pt>
                <c:pt idx="1806">
                  <c:v>2895.4482889999963</c:v>
                </c:pt>
                <c:pt idx="1807">
                  <c:v>2895.2925270000001</c:v>
                </c:pt>
                <c:pt idx="1808">
                  <c:v>2895.3210910000012</c:v>
                </c:pt>
                <c:pt idx="1809">
                  <c:v>2895.3743140000033</c:v>
                </c:pt>
                <c:pt idx="1810">
                  <c:v>2895.1379860000002</c:v>
                </c:pt>
                <c:pt idx="1811">
                  <c:v>2895.1977999999999</c:v>
                </c:pt>
                <c:pt idx="1812">
                  <c:v>2894.6777809999999</c:v>
                </c:pt>
                <c:pt idx="1813">
                  <c:v>2895.0762180000002</c:v>
                </c:pt>
                <c:pt idx="1814">
                  <c:v>2895.2856909999987</c:v>
                </c:pt>
                <c:pt idx="1815">
                  <c:v>2895.1797340000012</c:v>
                </c:pt>
                <c:pt idx="1816">
                  <c:v>2895.2480929999997</c:v>
                </c:pt>
                <c:pt idx="1817">
                  <c:v>2895.405808</c:v>
                </c:pt>
                <c:pt idx="1818">
                  <c:v>2895.5122530000012</c:v>
                </c:pt>
                <c:pt idx="1819">
                  <c:v>2895.3369600000001</c:v>
                </c:pt>
                <c:pt idx="1820">
                  <c:v>2895.2915499999999</c:v>
                </c:pt>
                <c:pt idx="1821">
                  <c:v>2895.1650849999987</c:v>
                </c:pt>
                <c:pt idx="1822">
                  <c:v>2894.8672340000012</c:v>
                </c:pt>
                <c:pt idx="1823">
                  <c:v>2894.7693330000002</c:v>
                </c:pt>
                <c:pt idx="1824">
                  <c:v>2894.9304659999998</c:v>
                </c:pt>
                <c:pt idx="1825">
                  <c:v>2895.05449</c:v>
                </c:pt>
                <c:pt idx="1826">
                  <c:v>2895.124558</c:v>
                </c:pt>
                <c:pt idx="1827">
                  <c:v>2895.4758760000022</c:v>
                </c:pt>
                <c:pt idx="1828">
                  <c:v>2895.0952609999999</c:v>
                </c:pt>
                <c:pt idx="1829">
                  <c:v>2894.9766089999998</c:v>
                </c:pt>
                <c:pt idx="1830">
                  <c:v>2894.9980930000002</c:v>
                </c:pt>
                <c:pt idx="1831">
                  <c:v>2895.2366189999998</c:v>
                </c:pt>
                <c:pt idx="1832">
                  <c:v>2895.4702609999999</c:v>
                </c:pt>
                <c:pt idx="1833">
                  <c:v>2895.1521459999999</c:v>
                </c:pt>
                <c:pt idx="1834">
                  <c:v>2895.0288549999987</c:v>
                </c:pt>
                <c:pt idx="1835">
                  <c:v>2894.7615209999999</c:v>
                </c:pt>
                <c:pt idx="1836">
                  <c:v>2895.1777809999999</c:v>
                </c:pt>
                <c:pt idx="1837">
                  <c:v>2895.5395970000022</c:v>
                </c:pt>
                <c:pt idx="1838">
                  <c:v>2895.3533180000063</c:v>
                </c:pt>
                <c:pt idx="1839">
                  <c:v>2895.2856909999987</c:v>
                </c:pt>
                <c:pt idx="1840">
                  <c:v>2895.0974580000002</c:v>
                </c:pt>
                <c:pt idx="1841">
                  <c:v>2895.372605</c:v>
                </c:pt>
                <c:pt idx="1842">
                  <c:v>2895.210251</c:v>
                </c:pt>
                <c:pt idx="1843">
                  <c:v>2895.0146949999998</c:v>
                </c:pt>
                <c:pt idx="1844">
                  <c:v>2894.4309550000012</c:v>
                </c:pt>
                <c:pt idx="1845">
                  <c:v>2893.9351050000032</c:v>
                </c:pt>
                <c:pt idx="1846">
                  <c:v>2893.8699190000002</c:v>
                </c:pt>
                <c:pt idx="1847">
                  <c:v>2893.8831030000033</c:v>
                </c:pt>
                <c:pt idx="1848">
                  <c:v>2893.8320780000022</c:v>
                </c:pt>
                <c:pt idx="1849">
                  <c:v>2893.7595679999999</c:v>
                </c:pt>
                <c:pt idx="1850">
                  <c:v>2894.0491190000002</c:v>
                </c:pt>
                <c:pt idx="1851">
                  <c:v>2894.2314919999999</c:v>
                </c:pt>
                <c:pt idx="1852">
                  <c:v>2894.101365</c:v>
                </c:pt>
                <c:pt idx="1853">
                  <c:v>2893.9883279999999</c:v>
                </c:pt>
                <c:pt idx="1854">
                  <c:v>2894.0322730000012</c:v>
                </c:pt>
                <c:pt idx="1855">
                  <c:v>2894.0264139999999</c:v>
                </c:pt>
                <c:pt idx="1856">
                  <c:v>2894.1248019999957</c:v>
                </c:pt>
                <c:pt idx="1857">
                  <c:v>2894.0630350000001</c:v>
                </c:pt>
                <c:pt idx="1858">
                  <c:v>2894.0691380000012</c:v>
                </c:pt>
                <c:pt idx="1859">
                  <c:v>2893.6633760000022</c:v>
                </c:pt>
                <c:pt idx="1860">
                  <c:v>2893.5593730000032</c:v>
                </c:pt>
                <c:pt idx="1861">
                  <c:v>2893.5933080000032</c:v>
                </c:pt>
                <c:pt idx="1862">
                  <c:v>2893.8418430000002</c:v>
                </c:pt>
                <c:pt idx="1863">
                  <c:v>2893.5146949999998</c:v>
                </c:pt>
                <c:pt idx="1864">
                  <c:v>2893.7278299999957</c:v>
                </c:pt>
                <c:pt idx="1865">
                  <c:v>2893.3909160000048</c:v>
                </c:pt>
                <c:pt idx="1866">
                  <c:v>2893.7915499999999</c:v>
                </c:pt>
                <c:pt idx="1867">
                  <c:v>2893.7141580000002</c:v>
                </c:pt>
                <c:pt idx="1868">
                  <c:v>2893.5102999999999</c:v>
                </c:pt>
                <c:pt idx="1869">
                  <c:v>2893.7759249999999</c:v>
                </c:pt>
                <c:pt idx="1870">
                  <c:v>2893.7439429999999</c:v>
                </c:pt>
                <c:pt idx="1871">
                  <c:v>2893.496384</c:v>
                </c:pt>
                <c:pt idx="1872">
                  <c:v>2893.5369120000032</c:v>
                </c:pt>
                <c:pt idx="1873">
                  <c:v>2893.7847139999999</c:v>
                </c:pt>
                <c:pt idx="1874">
                  <c:v>2893.5557100000033</c:v>
                </c:pt>
                <c:pt idx="1875">
                  <c:v>2893.2446749999963</c:v>
                </c:pt>
                <c:pt idx="1876">
                  <c:v>2893.7742159999998</c:v>
                </c:pt>
                <c:pt idx="1877">
                  <c:v>2893.5437480000001</c:v>
                </c:pt>
                <c:pt idx="1878">
                  <c:v>2893.5381320000033</c:v>
                </c:pt>
                <c:pt idx="1879">
                  <c:v>2893.4351050000032</c:v>
                </c:pt>
                <c:pt idx="1880">
                  <c:v>2893.8325660000032</c:v>
                </c:pt>
                <c:pt idx="1881">
                  <c:v>2893.4087380000001</c:v>
                </c:pt>
                <c:pt idx="1882">
                  <c:v>2893.6262669999987</c:v>
                </c:pt>
                <c:pt idx="1883">
                  <c:v>2893.2371070000022</c:v>
                </c:pt>
                <c:pt idx="1884">
                  <c:v>2893.3423320000034</c:v>
                </c:pt>
                <c:pt idx="1885">
                  <c:v>2893.2490699999962</c:v>
                </c:pt>
                <c:pt idx="1886">
                  <c:v>2893.1667939999998</c:v>
                </c:pt>
                <c:pt idx="1887">
                  <c:v>2893.4475560000033</c:v>
                </c:pt>
                <c:pt idx="1888">
                  <c:v>2892.9336400000002</c:v>
                </c:pt>
                <c:pt idx="1889">
                  <c:v>2893.1167460000001</c:v>
                </c:pt>
                <c:pt idx="1890">
                  <c:v>2893.2505350000001</c:v>
                </c:pt>
                <c:pt idx="1891">
                  <c:v>2893.4834449999998</c:v>
                </c:pt>
                <c:pt idx="1892">
                  <c:v>2893.0547340000012</c:v>
                </c:pt>
                <c:pt idx="1893">
                  <c:v>2893.1824189999998</c:v>
                </c:pt>
                <c:pt idx="1894">
                  <c:v>2893.1431130000033</c:v>
                </c:pt>
                <c:pt idx="1895">
                  <c:v>2893.2805639999997</c:v>
                </c:pt>
                <c:pt idx="1896">
                  <c:v>2893.0046849999962</c:v>
                </c:pt>
                <c:pt idx="1897">
                  <c:v>2892.9451150000032</c:v>
                </c:pt>
                <c:pt idx="1898">
                  <c:v>2892.8735820000034</c:v>
                </c:pt>
                <c:pt idx="1899">
                  <c:v>2893.2688449999937</c:v>
                </c:pt>
                <c:pt idx="1900">
                  <c:v>2893.2546849999962</c:v>
                </c:pt>
                <c:pt idx="1901">
                  <c:v>2892.9900370000032</c:v>
                </c:pt>
                <c:pt idx="1902">
                  <c:v>2892.7488259999941</c:v>
                </c:pt>
                <c:pt idx="1903">
                  <c:v>2892.6697239999999</c:v>
                </c:pt>
                <c:pt idx="1904">
                  <c:v>2892.3005830000002</c:v>
                </c:pt>
                <c:pt idx="1905">
                  <c:v>2892.488816</c:v>
                </c:pt>
                <c:pt idx="1906">
                  <c:v>2892.58574</c:v>
                </c:pt>
                <c:pt idx="1907">
                  <c:v>2892.7915499999999</c:v>
                </c:pt>
                <c:pt idx="1908">
                  <c:v>2892.7021949999998</c:v>
                </c:pt>
                <c:pt idx="1909">
                  <c:v>2892.5730440000002</c:v>
                </c:pt>
                <c:pt idx="1910">
                  <c:v>2892.3516090000012</c:v>
                </c:pt>
                <c:pt idx="1911">
                  <c:v>2891.8005830000002</c:v>
                </c:pt>
                <c:pt idx="1912">
                  <c:v>2892.2397919999999</c:v>
                </c:pt>
                <c:pt idx="1913">
                  <c:v>2892.2034159999998</c:v>
                </c:pt>
                <c:pt idx="1914">
                  <c:v>2892.3215800000012</c:v>
                </c:pt>
                <c:pt idx="1915">
                  <c:v>2892.201462</c:v>
                </c:pt>
                <c:pt idx="1916">
                  <c:v>2892.225876</c:v>
                </c:pt>
                <c:pt idx="1917">
                  <c:v>2892.3423320000034</c:v>
                </c:pt>
                <c:pt idx="1918">
                  <c:v>2892.060105</c:v>
                </c:pt>
                <c:pt idx="1919">
                  <c:v>2892.1934059999999</c:v>
                </c:pt>
                <c:pt idx="1920">
                  <c:v>2892.2236789999997</c:v>
                </c:pt>
                <c:pt idx="1921">
                  <c:v>2892.1003879999998</c:v>
                </c:pt>
                <c:pt idx="1922">
                  <c:v>2892.0757300000032</c:v>
                </c:pt>
                <c:pt idx="1923">
                  <c:v>2891.9512180000033</c:v>
                </c:pt>
                <c:pt idx="1924">
                  <c:v>2891.7248999999961</c:v>
                </c:pt>
                <c:pt idx="1925">
                  <c:v>2892.0137180000033</c:v>
                </c:pt>
                <c:pt idx="1926">
                  <c:v>2891.6345679999999</c:v>
                </c:pt>
                <c:pt idx="1927">
                  <c:v>2891.3081520000032</c:v>
                </c:pt>
                <c:pt idx="1928">
                  <c:v>2891.621384</c:v>
                </c:pt>
                <c:pt idx="1929">
                  <c:v>2891.4775850000001</c:v>
                </c:pt>
                <c:pt idx="1930">
                  <c:v>2891.7288059999951</c:v>
                </c:pt>
                <c:pt idx="1931">
                  <c:v>2891.8699190000002</c:v>
                </c:pt>
                <c:pt idx="1932">
                  <c:v>2891.6511690000002</c:v>
                </c:pt>
                <c:pt idx="1933">
                  <c:v>2891.4082489999987</c:v>
                </c:pt>
                <c:pt idx="1934">
                  <c:v>2891.3459940000002</c:v>
                </c:pt>
                <c:pt idx="1935">
                  <c:v>2891.6838839999987</c:v>
                </c:pt>
                <c:pt idx="1936">
                  <c:v>2891.5469209999997</c:v>
                </c:pt>
                <c:pt idx="1937">
                  <c:v>2891.5019990000001</c:v>
                </c:pt>
                <c:pt idx="1938">
                  <c:v>2891.1272439999998</c:v>
                </c:pt>
                <c:pt idx="1939">
                  <c:v>2891.4368140000001</c:v>
                </c:pt>
                <c:pt idx="1940">
                  <c:v>2890.9717260000043</c:v>
                </c:pt>
                <c:pt idx="1941">
                  <c:v>2891.0684059999962</c:v>
                </c:pt>
                <c:pt idx="1942">
                  <c:v>2891.1609349999999</c:v>
                </c:pt>
                <c:pt idx="1943">
                  <c:v>2891.1074679999997</c:v>
                </c:pt>
                <c:pt idx="1944">
                  <c:v>2891.1855930000002</c:v>
                </c:pt>
                <c:pt idx="1945">
                  <c:v>2891.1250460000001</c:v>
                </c:pt>
                <c:pt idx="1946">
                  <c:v>2891.469529</c:v>
                </c:pt>
                <c:pt idx="1947">
                  <c:v>2890.8835910000012</c:v>
                </c:pt>
                <c:pt idx="1948">
                  <c:v>2890.5066379999998</c:v>
                </c:pt>
                <c:pt idx="1949">
                  <c:v>2891.1582489999987</c:v>
                </c:pt>
                <c:pt idx="1950">
                  <c:v>2890.6663060000001</c:v>
                </c:pt>
                <c:pt idx="1951">
                  <c:v>2891.0752419999999</c:v>
                </c:pt>
                <c:pt idx="1952">
                  <c:v>2891.2476049999987</c:v>
                </c:pt>
                <c:pt idx="1953">
                  <c:v>2890.958298</c:v>
                </c:pt>
                <c:pt idx="1954">
                  <c:v>2890.8723610000002</c:v>
                </c:pt>
                <c:pt idx="1955">
                  <c:v>2891.153855</c:v>
                </c:pt>
                <c:pt idx="1956">
                  <c:v>2891.1204079999998</c:v>
                </c:pt>
                <c:pt idx="1957">
                  <c:v>2890.8999490000001</c:v>
                </c:pt>
                <c:pt idx="1958">
                  <c:v>2890.2165989999999</c:v>
                </c:pt>
                <c:pt idx="1959">
                  <c:v>2890.0749980000001</c:v>
                </c:pt>
                <c:pt idx="1960">
                  <c:v>2889.8428199999998</c:v>
                </c:pt>
                <c:pt idx="1961">
                  <c:v>2890.0674289999997</c:v>
                </c:pt>
                <c:pt idx="1962">
                  <c:v>2890.1721659999998</c:v>
                </c:pt>
                <c:pt idx="1963">
                  <c:v>2889.8291480000012</c:v>
                </c:pt>
                <c:pt idx="1964">
                  <c:v>2890.0242159999998</c:v>
                </c:pt>
                <c:pt idx="1965">
                  <c:v>2890.2529760000002</c:v>
                </c:pt>
                <c:pt idx="1966">
                  <c:v>2890.068162</c:v>
                </c:pt>
                <c:pt idx="1967">
                  <c:v>2889.8347630000012</c:v>
                </c:pt>
                <c:pt idx="1968">
                  <c:v>2889.5352030000022</c:v>
                </c:pt>
                <c:pt idx="1969">
                  <c:v>2889.670701</c:v>
                </c:pt>
                <c:pt idx="1970">
                  <c:v>2889.4033670000022</c:v>
                </c:pt>
                <c:pt idx="1971">
                  <c:v>2889.6208959999963</c:v>
                </c:pt>
                <c:pt idx="1972">
                  <c:v>2889.6255350000001</c:v>
                </c:pt>
                <c:pt idx="1973">
                  <c:v>2889.6965799999998</c:v>
                </c:pt>
                <c:pt idx="1974">
                  <c:v>2889.7461399999997</c:v>
                </c:pt>
                <c:pt idx="1975">
                  <c:v>2889.672654</c:v>
                </c:pt>
                <c:pt idx="1976">
                  <c:v>2889.3992160000039</c:v>
                </c:pt>
                <c:pt idx="1977">
                  <c:v>2889.1836399999997</c:v>
                </c:pt>
                <c:pt idx="1978">
                  <c:v>2889.1748509999998</c:v>
                </c:pt>
                <c:pt idx="1979">
                  <c:v>2889.4490209999999</c:v>
                </c:pt>
                <c:pt idx="1980">
                  <c:v>2889.6191870000002</c:v>
                </c:pt>
                <c:pt idx="1981">
                  <c:v>2889.0872049999998</c:v>
                </c:pt>
                <c:pt idx="1982">
                  <c:v>2889.3113260000064</c:v>
                </c:pt>
                <c:pt idx="1983">
                  <c:v>2889.3779760000043</c:v>
                </c:pt>
                <c:pt idx="1984">
                  <c:v>2889.1208959999963</c:v>
                </c:pt>
                <c:pt idx="1985">
                  <c:v>2889.3511210000033</c:v>
                </c:pt>
                <c:pt idx="1986">
                  <c:v>2889.1782689999968</c:v>
                </c:pt>
                <c:pt idx="1987">
                  <c:v>2889.7090309999999</c:v>
                </c:pt>
                <c:pt idx="1988">
                  <c:v>2889.6062479999987</c:v>
                </c:pt>
                <c:pt idx="1989">
                  <c:v>2889.3154760000043</c:v>
                </c:pt>
                <c:pt idx="1990">
                  <c:v>2888.9421849999999</c:v>
                </c:pt>
                <c:pt idx="1991">
                  <c:v>2889.1343240000001</c:v>
                </c:pt>
                <c:pt idx="1992">
                  <c:v>2889.1055150000002</c:v>
                </c:pt>
                <c:pt idx="1993">
                  <c:v>2889.125779</c:v>
                </c:pt>
                <c:pt idx="1994">
                  <c:v>2888.8943330000034</c:v>
                </c:pt>
                <c:pt idx="1995">
                  <c:v>2888.703904</c:v>
                </c:pt>
                <c:pt idx="1996">
                  <c:v>2888.9712380000033</c:v>
                </c:pt>
                <c:pt idx="1997">
                  <c:v>2889.125779</c:v>
                </c:pt>
                <c:pt idx="1998">
                  <c:v>2889.1694799999987</c:v>
                </c:pt>
                <c:pt idx="1999">
                  <c:v>2888.9414530000022</c:v>
                </c:pt>
                <c:pt idx="2000">
                  <c:v>2888.6809549999998</c:v>
                </c:pt>
                <c:pt idx="2001">
                  <c:v>2888.958787</c:v>
                </c:pt>
                <c:pt idx="2002">
                  <c:v>2888.8210910000012</c:v>
                </c:pt>
                <c:pt idx="2003">
                  <c:v>2889.0691380000012</c:v>
                </c:pt>
                <c:pt idx="2004">
                  <c:v>2888.9722140000022</c:v>
                </c:pt>
                <c:pt idx="2005">
                  <c:v>2888.8452609999999</c:v>
                </c:pt>
                <c:pt idx="2006">
                  <c:v>2888.879441</c:v>
                </c:pt>
                <c:pt idx="2007">
                  <c:v>2888.5059059999999</c:v>
                </c:pt>
                <c:pt idx="2008">
                  <c:v>2888.6831520000032</c:v>
                </c:pt>
                <c:pt idx="2009">
                  <c:v>2888.5847629999998</c:v>
                </c:pt>
                <c:pt idx="2010">
                  <c:v>2888.8721170000058</c:v>
                </c:pt>
                <c:pt idx="2011">
                  <c:v>2888.3706520000032</c:v>
                </c:pt>
                <c:pt idx="2012">
                  <c:v>2888.7717750000002</c:v>
                </c:pt>
                <c:pt idx="2013">
                  <c:v>2888.6699679999997</c:v>
                </c:pt>
                <c:pt idx="2014">
                  <c:v>2888.703904</c:v>
                </c:pt>
                <c:pt idx="2015">
                  <c:v>2888.2439429999999</c:v>
                </c:pt>
                <c:pt idx="2016">
                  <c:v>2888.0779270000012</c:v>
                </c:pt>
                <c:pt idx="2017">
                  <c:v>2888.318894</c:v>
                </c:pt>
                <c:pt idx="2018">
                  <c:v>2888.3391580000048</c:v>
                </c:pt>
                <c:pt idx="2019">
                  <c:v>2888.4451150000032</c:v>
                </c:pt>
                <c:pt idx="2020">
                  <c:v>2888.3415990000012</c:v>
                </c:pt>
                <c:pt idx="2021">
                  <c:v>2888.100876</c:v>
                </c:pt>
                <c:pt idx="2022">
                  <c:v>2888.3342750000002</c:v>
                </c:pt>
                <c:pt idx="2023">
                  <c:v>2888.0972140000022</c:v>
                </c:pt>
                <c:pt idx="2024">
                  <c:v>2888.277634</c:v>
                </c:pt>
                <c:pt idx="2025">
                  <c:v>2888.0559550000012</c:v>
                </c:pt>
                <c:pt idx="2026">
                  <c:v>2888.3960419999999</c:v>
                </c:pt>
                <c:pt idx="2027">
                  <c:v>2888.913865</c:v>
                </c:pt>
                <c:pt idx="2028">
                  <c:v>2888.6829079999998</c:v>
                </c:pt>
                <c:pt idx="2029">
                  <c:v>2888.7764139999999</c:v>
                </c:pt>
                <c:pt idx="2030">
                  <c:v>2888.199509</c:v>
                </c:pt>
                <c:pt idx="2031">
                  <c:v>2887.9141090000012</c:v>
                </c:pt>
                <c:pt idx="2032">
                  <c:v>2887.9800270000001</c:v>
                </c:pt>
                <c:pt idx="2033">
                  <c:v>2888.0361790000002</c:v>
                </c:pt>
                <c:pt idx="2034">
                  <c:v>2887.8547830000002</c:v>
                </c:pt>
                <c:pt idx="2035">
                  <c:v>2888.1106420000001</c:v>
                </c:pt>
                <c:pt idx="2036">
                  <c:v>2888.1333470000022</c:v>
                </c:pt>
                <c:pt idx="2037">
                  <c:v>2888.0725560000033</c:v>
                </c:pt>
                <c:pt idx="2038">
                  <c:v>2888.1965799999998</c:v>
                </c:pt>
                <c:pt idx="2039">
                  <c:v>2887.6829079999998</c:v>
                </c:pt>
                <c:pt idx="2040">
                  <c:v>2887.9770970000022</c:v>
                </c:pt>
                <c:pt idx="2041">
                  <c:v>2887.3340310000012</c:v>
                </c:pt>
                <c:pt idx="2042">
                  <c:v>2887.2649389999997</c:v>
                </c:pt>
                <c:pt idx="2043">
                  <c:v>2887.1716770000012</c:v>
                </c:pt>
                <c:pt idx="2044">
                  <c:v>2887.1902319999999</c:v>
                </c:pt>
                <c:pt idx="2045">
                  <c:v>2887.2405249999997</c:v>
                </c:pt>
                <c:pt idx="2046">
                  <c:v>2886.9468239999997</c:v>
                </c:pt>
                <c:pt idx="2047">
                  <c:v>2886.9546359999999</c:v>
                </c:pt>
                <c:pt idx="2048">
                  <c:v>2887.1453099999999</c:v>
                </c:pt>
                <c:pt idx="2049">
                  <c:v>2887.289597</c:v>
                </c:pt>
                <c:pt idx="2050">
                  <c:v>2887.0171360000054</c:v>
                </c:pt>
                <c:pt idx="2051">
                  <c:v>2887.3005830000002</c:v>
                </c:pt>
                <c:pt idx="2052">
                  <c:v>2887.5603489999999</c:v>
                </c:pt>
                <c:pt idx="2053">
                  <c:v>2886.8972630000012</c:v>
                </c:pt>
                <c:pt idx="2054">
                  <c:v>2886.5786599999997</c:v>
                </c:pt>
                <c:pt idx="2055">
                  <c:v>2886.4883279999999</c:v>
                </c:pt>
                <c:pt idx="2056">
                  <c:v>2886.4048320000002</c:v>
                </c:pt>
                <c:pt idx="2057">
                  <c:v>2886.4551240000033</c:v>
                </c:pt>
                <c:pt idx="2058">
                  <c:v>2886.3816380000012</c:v>
                </c:pt>
                <c:pt idx="2059">
                  <c:v>2886.5583959999999</c:v>
                </c:pt>
                <c:pt idx="2060">
                  <c:v>2886.4973610000002</c:v>
                </c:pt>
                <c:pt idx="2061">
                  <c:v>2886.4243630000001</c:v>
                </c:pt>
                <c:pt idx="2062">
                  <c:v>2886.1860819999961</c:v>
                </c:pt>
                <c:pt idx="2063">
                  <c:v>2886.4216770000012</c:v>
                </c:pt>
                <c:pt idx="2064">
                  <c:v>2886.1875460000001</c:v>
                </c:pt>
                <c:pt idx="2065">
                  <c:v>2886.3948220000002</c:v>
                </c:pt>
                <c:pt idx="2066">
                  <c:v>2886.2529760000002</c:v>
                </c:pt>
                <c:pt idx="2067">
                  <c:v>2885.8784639999999</c:v>
                </c:pt>
                <c:pt idx="2068">
                  <c:v>2885.6616669999999</c:v>
                </c:pt>
                <c:pt idx="2069">
                  <c:v>2886.014451</c:v>
                </c:pt>
                <c:pt idx="2070">
                  <c:v>2886.139451</c:v>
                </c:pt>
                <c:pt idx="2071">
                  <c:v>2886.2769020000001</c:v>
                </c:pt>
                <c:pt idx="2072">
                  <c:v>2885.8486789999997</c:v>
                </c:pt>
                <c:pt idx="2073">
                  <c:v>2886.1111300000039</c:v>
                </c:pt>
                <c:pt idx="2074">
                  <c:v>2886.5881809999987</c:v>
                </c:pt>
                <c:pt idx="2075">
                  <c:v>2886.380662</c:v>
                </c:pt>
                <c:pt idx="2076">
                  <c:v>2886.0210419999999</c:v>
                </c:pt>
                <c:pt idx="2077">
                  <c:v>2885.3118140000033</c:v>
                </c:pt>
                <c:pt idx="2078">
                  <c:v>2885.7078099999962</c:v>
                </c:pt>
                <c:pt idx="2079">
                  <c:v>2885.6094209999997</c:v>
                </c:pt>
                <c:pt idx="2080">
                  <c:v>2885.9563450000001</c:v>
                </c:pt>
                <c:pt idx="2081">
                  <c:v>2886.1465309999999</c:v>
                </c:pt>
                <c:pt idx="2082">
                  <c:v>2885.4084939999998</c:v>
                </c:pt>
                <c:pt idx="2083">
                  <c:v>2885.5483859999963</c:v>
                </c:pt>
                <c:pt idx="2084">
                  <c:v>2885.5359350000012</c:v>
                </c:pt>
                <c:pt idx="2085">
                  <c:v>2885.5872049999998</c:v>
                </c:pt>
                <c:pt idx="2086">
                  <c:v>2885.5754860000002</c:v>
                </c:pt>
                <c:pt idx="2087">
                  <c:v>2885.8970190000032</c:v>
                </c:pt>
                <c:pt idx="2088">
                  <c:v>2885.61699</c:v>
                </c:pt>
                <c:pt idx="2089">
                  <c:v>2885.7056130000001</c:v>
                </c:pt>
                <c:pt idx="2090">
                  <c:v>2885.7822729999998</c:v>
                </c:pt>
                <c:pt idx="2091">
                  <c:v>2885.6123510000002</c:v>
                </c:pt>
                <c:pt idx="2092">
                  <c:v>2885.4834449999998</c:v>
                </c:pt>
                <c:pt idx="2093">
                  <c:v>2885.9145970000022</c:v>
                </c:pt>
                <c:pt idx="2094">
                  <c:v>2885.6899879999987</c:v>
                </c:pt>
                <c:pt idx="2095">
                  <c:v>2885.7339330000032</c:v>
                </c:pt>
                <c:pt idx="2096">
                  <c:v>2884.9434059999999</c:v>
                </c:pt>
                <c:pt idx="2097">
                  <c:v>2884.9319310000033</c:v>
                </c:pt>
                <c:pt idx="2098">
                  <c:v>2884.9612280000001</c:v>
                </c:pt>
                <c:pt idx="2099">
                  <c:v>2885.1848609999952</c:v>
                </c:pt>
                <c:pt idx="2100">
                  <c:v>2884.7839819999963</c:v>
                </c:pt>
                <c:pt idx="2101">
                  <c:v>2884.9114230000032</c:v>
                </c:pt>
                <c:pt idx="2102">
                  <c:v>2884.8281710000001</c:v>
                </c:pt>
                <c:pt idx="2103">
                  <c:v>2884.7798320000002</c:v>
                </c:pt>
                <c:pt idx="2104">
                  <c:v>2884.6924289999997</c:v>
                </c:pt>
                <c:pt idx="2105">
                  <c:v>2884.7961889999997</c:v>
                </c:pt>
                <c:pt idx="2106">
                  <c:v>2884.8843240000001</c:v>
                </c:pt>
                <c:pt idx="2107">
                  <c:v>2884.8081520000032</c:v>
                </c:pt>
                <c:pt idx="2108">
                  <c:v>2884.8477030000022</c:v>
                </c:pt>
                <c:pt idx="2109">
                  <c:v>2884.7314919999999</c:v>
                </c:pt>
                <c:pt idx="2110">
                  <c:v>2884.9861299999998</c:v>
                </c:pt>
                <c:pt idx="2111">
                  <c:v>2884.8232889999999</c:v>
                </c:pt>
                <c:pt idx="2112">
                  <c:v>2884.8137670000033</c:v>
                </c:pt>
                <c:pt idx="2113">
                  <c:v>2884.6682589999987</c:v>
                </c:pt>
                <c:pt idx="2114">
                  <c:v>2884.2466279999962</c:v>
                </c:pt>
                <c:pt idx="2115">
                  <c:v>2883.8904270000012</c:v>
                </c:pt>
                <c:pt idx="2116">
                  <c:v>2883.9023900000002</c:v>
                </c:pt>
                <c:pt idx="2117">
                  <c:v>2883.9897919999999</c:v>
                </c:pt>
                <c:pt idx="2118">
                  <c:v>2883.8440409999998</c:v>
                </c:pt>
                <c:pt idx="2119">
                  <c:v>2883.8608859999963</c:v>
                </c:pt>
                <c:pt idx="2120">
                  <c:v>2883.6758279999999</c:v>
                </c:pt>
                <c:pt idx="2121">
                  <c:v>2883.6721659999998</c:v>
                </c:pt>
                <c:pt idx="2122">
                  <c:v>2884.0010230000012</c:v>
                </c:pt>
                <c:pt idx="2123">
                  <c:v>2884.3506320000033</c:v>
                </c:pt>
                <c:pt idx="2124">
                  <c:v>2884.5579080000002</c:v>
                </c:pt>
                <c:pt idx="2125">
                  <c:v>2884.4883279999999</c:v>
                </c:pt>
                <c:pt idx="2126">
                  <c:v>2884.5088349999987</c:v>
                </c:pt>
                <c:pt idx="2127">
                  <c:v>2884.388962</c:v>
                </c:pt>
                <c:pt idx="2128">
                  <c:v>2883.9656230000001</c:v>
                </c:pt>
                <c:pt idx="2129">
                  <c:v>2883.7202609999963</c:v>
                </c:pt>
                <c:pt idx="2130">
                  <c:v>2883.6362770000001</c:v>
                </c:pt>
                <c:pt idx="2131">
                  <c:v>2883.9421849999999</c:v>
                </c:pt>
                <c:pt idx="2132">
                  <c:v>2884.132615</c:v>
                </c:pt>
                <c:pt idx="2133">
                  <c:v>2883.5803689999998</c:v>
                </c:pt>
                <c:pt idx="2134">
                  <c:v>2883.8599100000033</c:v>
                </c:pt>
                <c:pt idx="2135">
                  <c:v>2883.3948220000002</c:v>
                </c:pt>
                <c:pt idx="2136">
                  <c:v>2883.2817849999997</c:v>
                </c:pt>
                <c:pt idx="2137">
                  <c:v>2883.147751</c:v>
                </c:pt>
                <c:pt idx="2138">
                  <c:v>2883.3411110000034</c:v>
                </c:pt>
                <c:pt idx="2139">
                  <c:v>2883.508347</c:v>
                </c:pt>
                <c:pt idx="2140">
                  <c:v>2883.3953100000049</c:v>
                </c:pt>
                <c:pt idx="2141">
                  <c:v>2883.3555150000043</c:v>
                </c:pt>
                <c:pt idx="2142">
                  <c:v>2883.1702120000032</c:v>
                </c:pt>
                <c:pt idx="2143">
                  <c:v>2883.816941</c:v>
                </c:pt>
                <c:pt idx="2144">
                  <c:v>2883.4863740000001</c:v>
                </c:pt>
                <c:pt idx="2145">
                  <c:v>2883.8335420000049</c:v>
                </c:pt>
                <c:pt idx="2146">
                  <c:v>2883.3425760000032</c:v>
                </c:pt>
                <c:pt idx="2147">
                  <c:v>2883.1277319999999</c:v>
                </c:pt>
                <c:pt idx="2148">
                  <c:v>2883.0979470000002</c:v>
                </c:pt>
                <c:pt idx="2149">
                  <c:v>2883.4255830000002</c:v>
                </c:pt>
                <c:pt idx="2150">
                  <c:v>2883.5937960000033</c:v>
                </c:pt>
                <c:pt idx="2151">
                  <c:v>2883.5027319999999</c:v>
                </c:pt>
                <c:pt idx="2152">
                  <c:v>2883.4824679999997</c:v>
                </c:pt>
                <c:pt idx="2153">
                  <c:v>2882.7944799999987</c:v>
                </c:pt>
                <c:pt idx="2154">
                  <c:v>2883.1086889999942</c:v>
                </c:pt>
                <c:pt idx="2155">
                  <c:v>2883.2317360000034</c:v>
                </c:pt>
                <c:pt idx="2156">
                  <c:v>2882.9387670000001</c:v>
                </c:pt>
                <c:pt idx="2157">
                  <c:v>2882.8218240000001</c:v>
                </c:pt>
                <c:pt idx="2158">
                  <c:v>2883.1343240000001</c:v>
                </c:pt>
                <c:pt idx="2159">
                  <c:v>2883.2344209999997</c:v>
                </c:pt>
                <c:pt idx="2160">
                  <c:v>2882.7773900000002</c:v>
                </c:pt>
                <c:pt idx="2161">
                  <c:v>2883.0767070000002</c:v>
                </c:pt>
                <c:pt idx="2162">
                  <c:v>2882.9436500000002</c:v>
                </c:pt>
                <c:pt idx="2163">
                  <c:v>2883.0737770000032</c:v>
                </c:pt>
                <c:pt idx="2164">
                  <c:v>2882.9148409999998</c:v>
                </c:pt>
                <c:pt idx="2165">
                  <c:v>2882.4936990000001</c:v>
                </c:pt>
                <c:pt idx="2166">
                  <c:v>2882.3613740000033</c:v>
                </c:pt>
                <c:pt idx="2167">
                  <c:v>2882.8911600000033</c:v>
                </c:pt>
                <c:pt idx="2168">
                  <c:v>2883.4651340000032</c:v>
                </c:pt>
                <c:pt idx="2169">
                  <c:v>2883.0444799999987</c:v>
                </c:pt>
                <c:pt idx="2170">
                  <c:v>2883.3281710000001</c:v>
                </c:pt>
                <c:pt idx="2171">
                  <c:v>2882.8957980000032</c:v>
                </c:pt>
                <c:pt idx="2172">
                  <c:v>2882.1472629999998</c:v>
                </c:pt>
                <c:pt idx="2173">
                  <c:v>2882.084519</c:v>
                </c:pt>
                <c:pt idx="2174">
                  <c:v>2882.0378879999998</c:v>
                </c:pt>
                <c:pt idx="2175">
                  <c:v>2882.0032200000001</c:v>
                </c:pt>
                <c:pt idx="2176">
                  <c:v>2881.848923</c:v>
                </c:pt>
                <c:pt idx="2177">
                  <c:v>2881.9192360000034</c:v>
                </c:pt>
                <c:pt idx="2178">
                  <c:v>2881.6011210000001</c:v>
                </c:pt>
                <c:pt idx="2179">
                  <c:v>2881.7285619999957</c:v>
                </c:pt>
                <c:pt idx="2180">
                  <c:v>2881.8057100000033</c:v>
                </c:pt>
                <c:pt idx="2181">
                  <c:v>2882.17949</c:v>
                </c:pt>
                <c:pt idx="2182">
                  <c:v>2882.1235820000002</c:v>
                </c:pt>
                <c:pt idx="2183">
                  <c:v>2881.9102030000022</c:v>
                </c:pt>
                <c:pt idx="2184">
                  <c:v>2881.5942849999997</c:v>
                </c:pt>
                <c:pt idx="2185">
                  <c:v>2881.8018040000002</c:v>
                </c:pt>
                <c:pt idx="2186">
                  <c:v>2881.6255350000001</c:v>
                </c:pt>
                <c:pt idx="2187">
                  <c:v>2881.8086399999997</c:v>
                </c:pt>
                <c:pt idx="2188">
                  <c:v>2882.0583959999999</c:v>
                </c:pt>
                <c:pt idx="2189">
                  <c:v>2881.9021459999999</c:v>
                </c:pt>
                <c:pt idx="2190">
                  <c:v>2881.725876</c:v>
                </c:pt>
                <c:pt idx="2191">
                  <c:v>2881.6331030000033</c:v>
                </c:pt>
                <c:pt idx="2192">
                  <c:v>2881.5259249999999</c:v>
                </c:pt>
                <c:pt idx="2193">
                  <c:v>2881.35698</c:v>
                </c:pt>
                <c:pt idx="2194">
                  <c:v>2881.5918430000002</c:v>
                </c:pt>
                <c:pt idx="2195">
                  <c:v>2882.121384</c:v>
                </c:pt>
                <c:pt idx="2196">
                  <c:v>2881.4687960000001</c:v>
                </c:pt>
                <c:pt idx="2197">
                  <c:v>2881.7314919999999</c:v>
                </c:pt>
                <c:pt idx="2198">
                  <c:v>2881.3503880000012</c:v>
                </c:pt>
                <c:pt idx="2199">
                  <c:v>2881.4170390000022</c:v>
                </c:pt>
                <c:pt idx="2200">
                  <c:v>2881.2837380000001</c:v>
                </c:pt>
                <c:pt idx="2201">
                  <c:v>2881.0347140000022</c:v>
                </c:pt>
                <c:pt idx="2202">
                  <c:v>2880.9932100000033</c:v>
                </c:pt>
                <c:pt idx="2203">
                  <c:v>2880.9358370000032</c:v>
                </c:pt>
                <c:pt idx="2204">
                  <c:v>2881.0603489999999</c:v>
                </c:pt>
                <c:pt idx="2205">
                  <c:v>2880.8110820000034</c:v>
                </c:pt>
                <c:pt idx="2206">
                  <c:v>2880.6055150000002</c:v>
                </c:pt>
                <c:pt idx="2207">
                  <c:v>2880.7822729999998</c:v>
                </c:pt>
                <c:pt idx="2208">
                  <c:v>2881.0530250000002</c:v>
                </c:pt>
                <c:pt idx="2209">
                  <c:v>2880.9612280000001</c:v>
                </c:pt>
                <c:pt idx="2210">
                  <c:v>2880.9539040000022</c:v>
                </c:pt>
                <c:pt idx="2211">
                  <c:v>2880.727097</c:v>
                </c:pt>
                <c:pt idx="2212">
                  <c:v>2880.7405249999997</c:v>
                </c:pt>
                <c:pt idx="2213">
                  <c:v>2881.027634</c:v>
                </c:pt>
                <c:pt idx="2214">
                  <c:v>2880.5281230000001</c:v>
                </c:pt>
                <c:pt idx="2215">
                  <c:v>2880.7141580000002</c:v>
                </c:pt>
                <c:pt idx="2216">
                  <c:v>2880.2373510000002</c:v>
                </c:pt>
                <c:pt idx="2217">
                  <c:v>2880.161423</c:v>
                </c:pt>
                <c:pt idx="2218">
                  <c:v>2880.2681130000001</c:v>
                </c:pt>
                <c:pt idx="2219">
                  <c:v>2880.2544409999987</c:v>
                </c:pt>
                <c:pt idx="2220">
                  <c:v>2880.6096659999962</c:v>
                </c:pt>
                <c:pt idx="2221">
                  <c:v>2880.2944799999987</c:v>
                </c:pt>
                <c:pt idx="2222">
                  <c:v>2879.9541480000012</c:v>
                </c:pt>
                <c:pt idx="2223">
                  <c:v>2880.0024879999987</c:v>
                </c:pt>
                <c:pt idx="2224">
                  <c:v>2879.5549780000001</c:v>
                </c:pt>
                <c:pt idx="2225">
                  <c:v>2879.8049780000001</c:v>
                </c:pt>
                <c:pt idx="2226">
                  <c:v>2879.61699</c:v>
                </c:pt>
                <c:pt idx="2227">
                  <c:v>2879.8035130000058</c:v>
                </c:pt>
                <c:pt idx="2228">
                  <c:v>2879.4678199999998</c:v>
                </c:pt>
                <c:pt idx="2229">
                  <c:v>2879.3137670000033</c:v>
                </c:pt>
                <c:pt idx="2230">
                  <c:v>2879.0469209999997</c:v>
                </c:pt>
                <c:pt idx="2231">
                  <c:v>2879.2451639999999</c:v>
                </c:pt>
                <c:pt idx="2232">
                  <c:v>2879.4614720000022</c:v>
                </c:pt>
                <c:pt idx="2233">
                  <c:v>2879.3730930000033</c:v>
                </c:pt>
                <c:pt idx="2234">
                  <c:v>2879.2683569999999</c:v>
                </c:pt>
                <c:pt idx="2235">
                  <c:v>2879.4028779999999</c:v>
                </c:pt>
                <c:pt idx="2236">
                  <c:v>2879.5586399999997</c:v>
                </c:pt>
                <c:pt idx="2237">
                  <c:v>2879.4929659999998</c:v>
                </c:pt>
                <c:pt idx="2238">
                  <c:v>2879.695847</c:v>
                </c:pt>
                <c:pt idx="2239">
                  <c:v>2879.5591280000012</c:v>
                </c:pt>
                <c:pt idx="2240">
                  <c:v>2879.3584449999998</c:v>
                </c:pt>
                <c:pt idx="2241">
                  <c:v>2879.0669409999987</c:v>
                </c:pt>
                <c:pt idx="2242">
                  <c:v>2878.6975560000033</c:v>
                </c:pt>
                <c:pt idx="2243">
                  <c:v>2879.372605</c:v>
                </c:pt>
                <c:pt idx="2244">
                  <c:v>2878.6824189999998</c:v>
                </c:pt>
                <c:pt idx="2245">
                  <c:v>2878.6199190000002</c:v>
                </c:pt>
                <c:pt idx="2246">
                  <c:v>2878.6516580000002</c:v>
                </c:pt>
                <c:pt idx="2247">
                  <c:v>2878.3892070000002</c:v>
                </c:pt>
                <c:pt idx="2248">
                  <c:v>2878.6316380000012</c:v>
                </c:pt>
                <c:pt idx="2249">
                  <c:v>2878.7156230000001</c:v>
                </c:pt>
                <c:pt idx="2250">
                  <c:v>2878.7849579999997</c:v>
                </c:pt>
                <c:pt idx="2251">
                  <c:v>2878.8162080000002</c:v>
                </c:pt>
                <c:pt idx="2252">
                  <c:v>2878.1838839999987</c:v>
                </c:pt>
                <c:pt idx="2253">
                  <c:v>2878.4143530000033</c:v>
                </c:pt>
                <c:pt idx="2254">
                  <c:v>2878.3364720000022</c:v>
                </c:pt>
                <c:pt idx="2255">
                  <c:v>2878.670701</c:v>
                </c:pt>
                <c:pt idx="2256">
                  <c:v>2879.1074679999997</c:v>
                </c:pt>
                <c:pt idx="2257">
                  <c:v>2879.1360330000002</c:v>
                </c:pt>
                <c:pt idx="2258">
                  <c:v>2878.980759</c:v>
                </c:pt>
                <c:pt idx="2259">
                  <c:v>2878.912644</c:v>
                </c:pt>
                <c:pt idx="2260">
                  <c:v>2878.3325660000032</c:v>
                </c:pt>
                <c:pt idx="2261">
                  <c:v>2878.2446749999963</c:v>
                </c:pt>
                <c:pt idx="2262">
                  <c:v>2878.0674289999997</c:v>
                </c:pt>
                <c:pt idx="2263">
                  <c:v>2878.3840799999998</c:v>
                </c:pt>
                <c:pt idx="2264">
                  <c:v>2878.2141580000002</c:v>
                </c:pt>
                <c:pt idx="2265">
                  <c:v>2878.3994600000001</c:v>
                </c:pt>
                <c:pt idx="2266">
                  <c:v>2878.4834449999998</c:v>
                </c:pt>
                <c:pt idx="2267">
                  <c:v>2878.4648899999961</c:v>
                </c:pt>
                <c:pt idx="2268">
                  <c:v>2878.5395970000022</c:v>
                </c:pt>
                <c:pt idx="2269">
                  <c:v>2878.4497530000012</c:v>
                </c:pt>
                <c:pt idx="2270">
                  <c:v>2878.3906710000001</c:v>
                </c:pt>
                <c:pt idx="2271">
                  <c:v>2878.1467749999997</c:v>
                </c:pt>
                <c:pt idx="2272">
                  <c:v>2877.9697730000012</c:v>
                </c:pt>
                <c:pt idx="2273">
                  <c:v>2878.2441869999998</c:v>
                </c:pt>
                <c:pt idx="2274">
                  <c:v>2877.6052709999999</c:v>
                </c:pt>
                <c:pt idx="2275">
                  <c:v>2877.2971659999998</c:v>
                </c:pt>
                <c:pt idx="2276">
                  <c:v>2877.896287</c:v>
                </c:pt>
                <c:pt idx="2277">
                  <c:v>2877.8992160000039</c:v>
                </c:pt>
                <c:pt idx="2278">
                  <c:v>2877.4646459999963</c:v>
                </c:pt>
                <c:pt idx="2279">
                  <c:v>2877.3308570000022</c:v>
                </c:pt>
                <c:pt idx="2280">
                  <c:v>2877.5017550000002</c:v>
                </c:pt>
                <c:pt idx="2281">
                  <c:v>2877.4741670000012</c:v>
                </c:pt>
                <c:pt idx="2282">
                  <c:v>2877.7229469999997</c:v>
                </c:pt>
                <c:pt idx="2283">
                  <c:v>2877.7522439999998</c:v>
                </c:pt>
                <c:pt idx="2284">
                  <c:v>2878.0498509999998</c:v>
                </c:pt>
                <c:pt idx="2285">
                  <c:v>2877.8181620000032</c:v>
                </c:pt>
                <c:pt idx="2286">
                  <c:v>2877.5408179999999</c:v>
                </c:pt>
                <c:pt idx="2287">
                  <c:v>2877.0674289999997</c:v>
                </c:pt>
                <c:pt idx="2288">
                  <c:v>2877.0535130000058</c:v>
                </c:pt>
                <c:pt idx="2289">
                  <c:v>2877.1665499999963</c:v>
                </c:pt>
                <c:pt idx="2290">
                  <c:v>2877.1655740000001</c:v>
                </c:pt>
                <c:pt idx="2291">
                  <c:v>2876.7561500000002</c:v>
                </c:pt>
                <c:pt idx="2292">
                  <c:v>2876.6592260000002</c:v>
                </c:pt>
                <c:pt idx="2293">
                  <c:v>2877.0657200000001</c:v>
                </c:pt>
                <c:pt idx="2294">
                  <c:v>2876.7456520000001</c:v>
                </c:pt>
                <c:pt idx="2295">
                  <c:v>2876.9048320000002</c:v>
                </c:pt>
                <c:pt idx="2296">
                  <c:v>2876.8733370000064</c:v>
                </c:pt>
                <c:pt idx="2297">
                  <c:v>2877.3057100000033</c:v>
                </c:pt>
                <c:pt idx="2298">
                  <c:v>2877.1467749999997</c:v>
                </c:pt>
                <c:pt idx="2299">
                  <c:v>2877.6094209999997</c:v>
                </c:pt>
                <c:pt idx="2300">
                  <c:v>2877.2991190000002</c:v>
                </c:pt>
                <c:pt idx="2301">
                  <c:v>2876.9658669999999</c:v>
                </c:pt>
                <c:pt idx="2302">
                  <c:v>2876.980759</c:v>
                </c:pt>
                <c:pt idx="2303">
                  <c:v>2877.2100070000001</c:v>
                </c:pt>
                <c:pt idx="2304">
                  <c:v>2877.0666969999997</c:v>
                </c:pt>
                <c:pt idx="2305">
                  <c:v>2876.8718730000032</c:v>
                </c:pt>
                <c:pt idx="2306">
                  <c:v>2876.6914530000022</c:v>
                </c:pt>
                <c:pt idx="2307">
                  <c:v>2876.3711400000043</c:v>
                </c:pt>
                <c:pt idx="2308">
                  <c:v>2876.5522919999999</c:v>
                </c:pt>
                <c:pt idx="2309">
                  <c:v>2876.7248999999961</c:v>
                </c:pt>
                <c:pt idx="2310">
                  <c:v>2876.6597140000022</c:v>
                </c:pt>
                <c:pt idx="2311">
                  <c:v>2876.4922340000012</c:v>
                </c:pt>
                <c:pt idx="2312">
                  <c:v>2876.6670389999999</c:v>
                </c:pt>
                <c:pt idx="2313">
                  <c:v>2877.2117160000039</c:v>
                </c:pt>
                <c:pt idx="2314">
                  <c:v>2877.0703590000012</c:v>
                </c:pt>
                <c:pt idx="2315">
                  <c:v>2876.5898899999961</c:v>
                </c:pt>
                <c:pt idx="2316">
                  <c:v>2876.5796359999999</c:v>
                </c:pt>
                <c:pt idx="2317">
                  <c:v>2876.4802709999999</c:v>
                </c:pt>
                <c:pt idx="2318">
                  <c:v>2876.7156230000001</c:v>
                </c:pt>
                <c:pt idx="2319">
                  <c:v>2876.5330050000002</c:v>
                </c:pt>
                <c:pt idx="2320">
                  <c:v>2876.186326</c:v>
                </c:pt>
                <c:pt idx="2321">
                  <c:v>2875.9177710000022</c:v>
                </c:pt>
                <c:pt idx="2322">
                  <c:v>2876.21074</c:v>
                </c:pt>
                <c:pt idx="2323">
                  <c:v>2876.365769</c:v>
                </c:pt>
                <c:pt idx="2324">
                  <c:v>2876.0039530000022</c:v>
                </c:pt>
                <c:pt idx="2325">
                  <c:v>2876.063279</c:v>
                </c:pt>
                <c:pt idx="2326">
                  <c:v>2875.7197730000012</c:v>
                </c:pt>
                <c:pt idx="2327">
                  <c:v>2875.8472140000022</c:v>
                </c:pt>
                <c:pt idx="2328">
                  <c:v>2876.132615</c:v>
                </c:pt>
                <c:pt idx="2329">
                  <c:v>2876.0005350000001</c:v>
                </c:pt>
                <c:pt idx="2330">
                  <c:v>2875.8655250000002</c:v>
                </c:pt>
                <c:pt idx="2331">
                  <c:v>2875.3606420000001</c:v>
                </c:pt>
                <c:pt idx="2332">
                  <c:v>2875.4893040000002</c:v>
                </c:pt>
                <c:pt idx="2333">
                  <c:v>2875.5041970000002</c:v>
                </c:pt>
                <c:pt idx="2334">
                  <c:v>2876.0134740000012</c:v>
                </c:pt>
                <c:pt idx="2335">
                  <c:v>2875.2329570000002</c:v>
                </c:pt>
                <c:pt idx="2336">
                  <c:v>2875.1724100000001</c:v>
                </c:pt>
                <c:pt idx="2337">
                  <c:v>2875.2493140000001</c:v>
                </c:pt>
                <c:pt idx="2338">
                  <c:v>2874.9023900000002</c:v>
                </c:pt>
                <c:pt idx="2339">
                  <c:v>2874.9060519999998</c:v>
                </c:pt>
                <c:pt idx="2340">
                  <c:v>2874.6040499999963</c:v>
                </c:pt>
                <c:pt idx="2341">
                  <c:v>2875.286912</c:v>
                </c:pt>
                <c:pt idx="2342">
                  <c:v>2874.6135720000043</c:v>
                </c:pt>
                <c:pt idx="2343">
                  <c:v>2874.67949</c:v>
                </c:pt>
                <c:pt idx="2344">
                  <c:v>2874.9626929999999</c:v>
                </c:pt>
                <c:pt idx="2345">
                  <c:v>2874.8943330000034</c:v>
                </c:pt>
                <c:pt idx="2346">
                  <c:v>2875.2954570000002</c:v>
                </c:pt>
                <c:pt idx="2347">
                  <c:v>2874.8750460000033</c:v>
                </c:pt>
                <c:pt idx="2348">
                  <c:v>2874.8140110000022</c:v>
                </c:pt>
                <c:pt idx="2349">
                  <c:v>2874.4802709999999</c:v>
                </c:pt>
                <c:pt idx="2350">
                  <c:v>2874.692673</c:v>
                </c:pt>
                <c:pt idx="2351">
                  <c:v>2874.6826639999963</c:v>
                </c:pt>
                <c:pt idx="2352">
                  <c:v>2874.780076</c:v>
                </c:pt>
                <c:pt idx="2353">
                  <c:v>2874.6694799999987</c:v>
                </c:pt>
                <c:pt idx="2354">
                  <c:v>2874.348923</c:v>
                </c:pt>
                <c:pt idx="2355">
                  <c:v>2874.8162080000002</c:v>
                </c:pt>
                <c:pt idx="2356">
                  <c:v>2874.5347140000022</c:v>
                </c:pt>
                <c:pt idx="2357">
                  <c:v>2875.0874489999997</c:v>
                </c:pt>
                <c:pt idx="2358">
                  <c:v>2874.7873999999997</c:v>
                </c:pt>
                <c:pt idx="2359">
                  <c:v>2874.8340310000012</c:v>
                </c:pt>
                <c:pt idx="2360">
                  <c:v>2874.5337380000033</c:v>
                </c:pt>
                <c:pt idx="2361">
                  <c:v>2874.0251930000022</c:v>
                </c:pt>
                <c:pt idx="2362">
                  <c:v>2874.0547340000012</c:v>
                </c:pt>
                <c:pt idx="2363">
                  <c:v>2874.2908179999999</c:v>
                </c:pt>
                <c:pt idx="2364">
                  <c:v>2873.9231420000033</c:v>
                </c:pt>
                <c:pt idx="2365">
                  <c:v>2873.8206030000001</c:v>
                </c:pt>
                <c:pt idx="2366">
                  <c:v>2874.1140599999999</c:v>
                </c:pt>
                <c:pt idx="2367">
                  <c:v>2874.1243140000001</c:v>
                </c:pt>
                <c:pt idx="2368">
                  <c:v>2874.3284159999998</c:v>
                </c:pt>
                <c:pt idx="2369">
                  <c:v>2874.2048799999957</c:v>
                </c:pt>
                <c:pt idx="2370">
                  <c:v>2874.0266579999998</c:v>
                </c:pt>
                <c:pt idx="2371">
                  <c:v>2874.216355</c:v>
                </c:pt>
                <c:pt idx="2372">
                  <c:v>2874.2812960000001</c:v>
                </c:pt>
                <c:pt idx="2373">
                  <c:v>2874.1650849999987</c:v>
                </c:pt>
                <c:pt idx="2374">
                  <c:v>2874.1333470000022</c:v>
                </c:pt>
                <c:pt idx="2375">
                  <c:v>2874.0403299999998</c:v>
                </c:pt>
                <c:pt idx="2376">
                  <c:v>2873.547654</c:v>
                </c:pt>
                <c:pt idx="2377">
                  <c:v>2874.1143040000002</c:v>
                </c:pt>
                <c:pt idx="2378">
                  <c:v>2874.0454570000002</c:v>
                </c:pt>
                <c:pt idx="2379">
                  <c:v>2873.8486789999997</c:v>
                </c:pt>
                <c:pt idx="2380">
                  <c:v>2873.6689919999963</c:v>
                </c:pt>
                <c:pt idx="2381">
                  <c:v>2873.2935030000012</c:v>
                </c:pt>
                <c:pt idx="2382">
                  <c:v>2873.5510720000043</c:v>
                </c:pt>
                <c:pt idx="2383">
                  <c:v>2873.449509</c:v>
                </c:pt>
                <c:pt idx="2384">
                  <c:v>2873.4268039999997</c:v>
                </c:pt>
                <c:pt idx="2385">
                  <c:v>2873.427048</c:v>
                </c:pt>
                <c:pt idx="2386">
                  <c:v>2873.6216279999999</c:v>
                </c:pt>
                <c:pt idx="2387">
                  <c:v>2873.6448219999961</c:v>
                </c:pt>
                <c:pt idx="2388">
                  <c:v>2873.3049780000001</c:v>
                </c:pt>
                <c:pt idx="2389">
                  <c:v>2872.460251</c:v>
                </c:pt>
                <c:pt idx="2390">
                  <c:v>2872.4665989999999</c:v>
                </c:pt>
                <c:pt idx="2391">
                  <c:v>2872.7273409999998</c:v>
                </c:pt>
                <c:pt idx="2392">
                  <c:v>2872.7488259999941</c:v>
                </c:pt>
                <c:pt idx="2393">
                  <c:v>2872.5271459999999</c:v>
                </c:pt>
                <c:pt idx="2394">
                  <c:v>2872.1702120000032</c:v>
                </c:pt>
                <c:pt idx="2395">
                  <c:v>2872.5991670000012</c:v>
                </c:pt>
                <c:pt idx="2396">
                  <c:v>2872.6106420000001</c:v>
                </c:pt>
                <c:pt idx="2397">
                  <c:v>2872.2112280000001</c:v>
                </c:pt>
                <c:pt idx="2398">
                  <c:v>2872.3267070000002</c:v>
                </c:pt>
                <c:pt idx="2399">
                  <c:v>2872.5330050000002</c:v>
                </c:pt>
                <c:pt idx="2400">
                  <c:v>2872.6682589999987</c:v>
                </c:pt>
                <c:pt idx="2401">
                  <c:v>2871.9392550000002</c:v>
                </c:pt>
                <c:pt idx="2402">
                  <c:v>2871.6980439999998</c:v>
                </c:pt>
                <c:pt idx="2403">
                  <c:v>2872.2476049999987</c:v>
                </c:pt>
                <c:pt idx="2404">
                  <c:v>2872.3015600000012</c:v>
                </c:pt>
                <c:pt idx="2405">
                  <c:v>2872.132615</c:v>
                </c:pt>
                <c:pt idx="2406">
                  <c:v>2871.9099580000002</c:v>
                </c:pt>
                <c:pt idx="2407">
                  <c:v>2871.1536110000002</c:v>
                </c:pt>
                <c:pt idx="2408">
                  <c:v>2871.438279</c:v>
                </c:pt>
                <c:pt idx="2409">
                  <c:v>2871.3748019999998</c:v>
                </c:pt>
                <c:pt idx="2410">
                  <c:v>2871.2517550000002</c:v>
                </c:pt>
                <c:pt idx="2411">
                  <c:v>2871.1252909999998</c:v>
                </c:pt>
                <c:pt idx="2412">
                  <c:v>2871.3704080000002</c:v>
                </c:pt>
                <c:pt idx="2413">
                  <c:v>2871.2280739999997</c:v>
                </c:pt>
                <c:pt idx="2414">
                  <c:v>2870.8840799999998</c:v>
                </c:pt>
                <c:pt idx="2415">
                  <c:v>2870.9158180000022</c:v>
                </c:pt>
                <c:pt idx="2416">
                  <c:v>2871.0823220000002</c:v>
                </c:pt>
                <c:pt idx="2417">
                  <c:v>2871.1467749999997</c:v>
                </c:pt>
                <c:pt idx="2418">
                  <c:v>2870.7859349999999</c:v>
                </c:pt>
                <c:pt idx="2419">
                  <c:v>2870.943894</c:v>
                </c:pt>
                <c:pt idx="2420">
                  <c:v>2870.6072239999999</c:v>
                </c:pt>
                <c:pt idx="2421">
                  <c:v>2870.4880829999997</c:v>
                </c:pt>
                <c:pt idx="2422">
                  <c:v>2870.7986299999957</c:v>
                </c:pt>
                <c:pt idx="2423">
                  <c:v>2871.1274879999987</c:v>
                </c:pt>
                <c:pt idx="2424">
                  <c:v>2870.9702609999999</c:v>
                </c:pt>
                <c:pt idx="2425">
                  <c:v>2871.0915990000012</c:v>
                </c:pt>
                <c:pt idx="2426">
                  <c:v>2870.771287</c:v>
                </c:pt>
                <c:pt idx="2427">
                  <c:v>2870.5105440000002</c:v>
                </c:pt>
                <c:pt idx="2428">
                  <c:v>2870.6890109999999</c:v>
                </c:pt>
                <c:pt idx="2429">
                  <c:v>2870.1514140000022</c:v>
                </c:pt>
                <c:pt idx="2430">
                  <c:v>2869.9246069999999</c:v>
                </c:pt>
                <c:pt idx="2431">
                  <c:v>2869.3520970000022</c:v>
                </c:pt>
                <c:pt idx="2432">
                  <c:v>2869.0642549999998</c:v>
                </c:pt>
                <c:pt idx="2433">
                  <c:v>2868.9470679999999</c:v>
                </c:pt>
                <c:pt idx="2434">
                  <c:v>2868.9934550000012</c:v>
                </c:pt>
                <c:pt idx="2435">
                  <c:v>2868.8455050000002</c:v>
                </c:pt>
                <c:pt idx="2436">
                  <c:v>2868.7461399999997</c:v>
                </c:pt>
                <c:pt idx="2437">
                  <c:v>2868.8682100000001</c:v>
                </c:pt>
                <c:pt idx="2438">
                  <c:v>2868.88823</c:v>
                </c:pt>
                <c:pt idx="2439">
                  <c:v>2869.2500460000001</c:v>
                </c:pt>
                <c:pt idx="2440">
                  <c:v>2869.1497049999998</c:v>
                </c:pt>
                <c:pt idx="2441">
                  <c:v>2869.1987770000001</c:v>
                </c:pt>
                <c:pt idx="2442">
                  <c:v>2868.536423</c:v>
                </c:pt>
                <c:pt idx="2443">
                  <c:v>2868.8389140000022</c:v>
                </c:pt>
                <c:pt idx="2444">
                  <c:v>2869.0430150000002</c:v>
                </c:pt>
                <c:pt idx="2445">
                  <c:v>2868.6631320000033</c:v>
                </c:pt>
                <c:pt idx="2446">
                  <c:v>2868.3127910000012</c:v>
                </c:pt>
                <c:pt idx="2447">
                  <c:v>2868.4260720000002</c:v>
                </c:pt>
                <c:pt idx="2448">
                  <c:v>2868.3975070000033</c:v>
                </c:pt>
                <c:pt idx="2449">
                  <c:v>2868.1550760000032</c:v>
                </c:pt>
                <c:pt idx="2450">
                  <c:v>2867.7385720000002</c:v>
                </c:pt>
                <c:pt idx="2451">
                  <c:v>2867.7620089999987</c:v>
                </c:pt>
                <c:pt idx="2452">
                  <c:v>2868.0010230000012</c:v>
                </c:pt>
                <c:pt idx="2453">
                  <c:v>2867.6643530000001</c:v>
                </c:pt>
                <c:pt idx="2454">
                  <c:v>2867.6155250000002</c:v>
                </c:pt>
                <c:pt idx="2455">
                  <c:v>2868.130662</c:v>
                </c:pt>
                <c:pt idx="2456">
                  <c:v>2867.6894989999987</c:v>
                </c:pt>
                <c:pt idx="2457">
                  <c:v>2867.848191</c:v>
                </c:pt>
                <c:pt idx="2458">
                  <c:v>2867.3308570000022</c:v>
                </c:pt>
                <c:pt idx="2459">
                  <c:v>2867.6289529999999</c:v>
                </c:pt>
                <c:pt idx="2460">
                  <c:v>2867.8074190000002</c:v>
                </c:pt>
                <c:pt idx="2461">
                  <c:v>2867.3821260000022</c:v>
                </c:pt>
                <c:pt idx="2462">
                  <c:v>2867.0027319999999</c:v>
                </c:pt>
                <c:pt idx="2463">
                  <c:v>2866.7456520000001</c:v>
                </c:pt>
                <c:pt idx="2464">
                  <c:v>2866.9553690000002</c:v>
                </c:pt>
                <c:pt idx="2465">
                  <c:v>2866.7178199999998</c:v>
                </c:pt>
                <c:pt idx="2466">
                  <c:v>2866.5254370000002</c:v>
                </c:pt>
                <c:pt idx="2467">
                  <c:v>2866.8252419999999</c:v>
                </c:pt>
                <c:pt idx="2468">
                  <c:v>2866.4800270000001</c:v>
                </c:pt>
                <c:pt idx="2469">
                  <c:v>2866.0059059999999</c:v>
                </c:pt>
                <c:pt idx="2470">
                  <c:v>2866.6797340000012</c:v>
                </c:pt>
                <c:pt idx="2471">
                  <c:v>2867.1084449999962</c:v>
                </c:pt>
                <c:pt idx="2472">
                  <c:v>2866.7649389999997</c:v>
                </c:pt>
                <c:pt idx="2473">
                  <c:v>2866.9912570000033</c:v>
                </c:pt>
                <c:pt idx="2474">
                  <c:v>2866.5115210000022</c:v>
                </c:pt>
                <c:pt idx="2475">
                  <c:v>2866.4272919999999</c:v>
                </c:pt>
                <c:pt idx="2476">
                  <c:v>2866.5161600000001</c:v>
                </c:pt>
                <c:pt idx="2477">
                  <c:v>2866.3901830000032</c:v>
                </c:pt>
                <c:pt idx="2478">
                  <c:v>2866.7334449999998</c:v>
                </c:pt>
                <c:pt idx="2479">
                  <c:v>2866.8281710000001</c:v>
                </c:pt>
                <c:pt idx="2480">
                  <c:v>2866.4946749999999</c:v>
                </c:pt>
                <c:pt idx="2481">
                  <c:v>2865.5715800000012</c:v>
                </c:pt>
                <c:pt idx="2482">
                  <c:v>2865.5500950000001</c:v>
                </c:pt>
                <c:pt idx="2483">
                  <c:v>2865.3672340000012</c:v>
                </c:pt>
                <c:pt idx="2484">
                  <c:v>2864.4675760000032</c:v>
                </c:pt>
                <c:pt idx="2485">
                  <c:v>2864.9685519999998</c:v>
                </c:pt>
                <c:pt idx="2486">
                  <c:v>2865.194626</c:v>
                </c:pt>
                <c:pt idx="2487">
                  <c:v>2865.0574190000002</c:v>
                </c:pt>
                <c:pt idx="2488">
                  <c:v>2864.9827120000032</c:v>
                </c:pt>
                <c:pt idx="2489">
                  <c:v>2865.137009</c:v>
                </c:pt>
                <c:pt idx="2490">
                  <c:v>2864.6709449999998</c:v>
                </c:pt>
                <c:pt idx="2491">
                  <c:v>2864.6318820000001</c:v>
                </c:pt>
                <c:pt idx="2492">
                  <c:v>2864.7620089999987</c:v>
                </c:pt>
                <c:pt idx="2493">
                  <c:v>2864.429001</c:v>
                </c:pt>
                <c:pt idx="2494">
                  <c:v>2863.8838350000001</c:v>
                </c:pt>
                <c:pt idx="2495">
                  <c:v>2864.4158180000022</c:v>
                </c:pt>
                <c:pt idx="2496">
                  <c:v>2864.8752910000012</c:v>
                </c:pt>
                <c:pt idx="2497">
                  <c:v>2864.7043920000001</c:v>
                </c:pt>
                <c:pt idx="2498">
                  <c:v>2864.7988739999987</c:v>
                </c:pt>
                <c:pt idx="2499">
                  <c:v>2864.4868629999987</c:v>
                </c:pt>
                <c:pt idx="2500">
                  <c:v>2864.5264139999999</c:v>
                </c:pt>
                <c:pt idx="2501">
                  <c:v>2864.7229469999997</c:v>
                </c:pt>
                <c:pt idx="2502">
                  <c:v>2864.5161600000001</c:v>
                </c:pt>
                <c:pt idx="2503">
                  <c:v>2864.1782689999968</c:v>
                </c:pt>
                <c:pt idx="2504">
                  <c:v>2864.583787</c:v>
                </c:pt>
                <c:pt idx="2505">
                  <c:v>2864.2031710000001</c:v>
                </c:pt>
                <c:pt idx="2506">
                  <c:v>2864.0527809999999</c:v>
                </c:pt>
                <c:pt idx="2507">
                  <c:v>2863.9851540000022</c:v>
                </c:pt>
                <c:pt idx="2508">
                  <c:v>2863.9509740000012</c:v>
                </c:pt>
                <c:pt idx="2509">
                  <c:v>2863.8513650000032</c:v>
                </c:pt>
                <c:pt idx="2510">
                  <c:v>2863.1553200000012</c:v>
                </c:pt>
                <c:pt idx="2511">
                  <c:v>2863.2554170000012</c:v>
                </c:pt>
                <c:pt idx="2512">
                  <c:v>2863.1016089999998</c:v>
                </c:pt>
                <c:pt idx="2513">
                  <c:v>2863.1467749999997</c:v>
                </c:pt>
                <c:pt idx="2514">
                  <c:v>2863.7371070000022</c:v>
                </c:pt>
                <c:pt idx="2515">
                  <c:v>2863.6738740000001</c:v>
                </c:pt>
                <c:pt idx="2516">
                  <c:v>2863.2942360000002</c:v>
                </c:pt>
                <c:pt idx="2517">
                  <c:v>2863.3423320000034</c:v>
                </c:pt>
                <c:pt idx="2518">
                  <c:v>2862.8999490000001</c:v>
                </c:pt>
                <c:pt idx="2519">
                  <c:v>2863.2266089999957</c:v>
                </c:pt>
                <c:pt idx="2520">
                  <c:v>2862.4565889999999</c:v>
                </c:pt>
                <c:pt idx="2521">
                  <c:v>2862.4043430000002</c:v>
                </c:pt>
                <c:pt idx="2522">
                  <c:v>2862.5352030000022</c:v>
                </c:pt>
                <c:pt idx="2523">
                  <c:v>2862.685105</c:v>
                </c:pt>
                <c:pt idx="2524">
                  <c:v>2862.4868629999987</c:v>
                </c:pt>
                <c:pt idx="2525">
                  <c:v>2862.5171360000054</c:v>
                </c:pt>
                <c:pt idx="2526">
                  <c:v>2862.7473609999997</c:v>
                </c:pt>
                <c:pt idx="2527">
                  <c:v>2863.0044409999987</c:v>
                </c:pt>
                <c:pt idx="2528">
                  <c:v>2862.4087380000001</c:v>
                </c:pt>
                <c:pt idx="2529">
                  <c:v>2861.8721170000058</c:v>
                </c:pt>
                <c:pt idx="2530">
                  <c:v>2862.652634</c:v>
                </c:pt>
                <c:pt idx="2531">
                  <c:v>2862.217087</c:v>
                </c:pt>
                <c:pt idx="2532">
                  <c:v>2861.8008279999999</c:v>
                </c:pt>
                <c:pt idx="2533">
                  <c:v>2861.9741670000012</c:v>
                </c:pt>
                <c:pt idx="2534">
                  <c:v>2862.0591280000012</c:v>
                </c:pt>
                <c:pt idx="2535">
                  <c:v>2862.0554659999998</c:v>
                </c:pt>
                <c:pt idx="2536">
                  <c:v>2861.707566</c:v>
                </c:pt>
                <c:pt idx="2537">
                  <c:v>2861.380662</c:v>
                </c:pt>
                <c:pt idx="2538">
                  <c:v>2861.6670389999999</c:v>
                </c:pt>
                <c:pt idx="2539">
                  <c:v>2861.7180639999997</c:v>
                </c:pt>
                <c:pt idx="2540">
                  <c:v>2860.9331520000069</c:v>
                </c:pt>
                <c:pt idx="2541">
                  <c:v>2860.719529</c:v>
                </c:pt>
                <c:pt idx="2542">
                  <c:v>2860.9465799999998</c:v>
                </c:pt>
                <c:pt idx="2543">
                  <c:v>2860.7534639999999</c:v>
                </c:pt>
                <c:pt idx="2544">
                  <c:v>2860.9309550000012</c:v>
                </c:pt>
                <c:pt idx="2545">
                  <c:v>2860.2473609999997</c:v>
                </c:pt>
                <c:pt idx="2546">
                  <c:v>2860.5654760000002</c:v>
                </c:pt>
                <c:pt idx="2547">
                  <c:v>2860.0808569999999</c:v>
                </c:pt>
                <c:pt idx="2548">
                  <c:v>2860.068162</c:v>
                </c:pt>
                <c:pt idx="2549">
                  <c:v>2859.5015110000022</c:v>
                </c:pt>
                <c:pt idx="2550">
                  <c:v>2859.1377419999999</c:v>
                </c:pt>
                <c:pt idx="2551">
                  <c:v>2859.3379370000048</c:v>
                </c:pt>
                <c:pt idx="2552">
                  <c:v>2859.1301730000032</c:v>
                </c:pt>
                <c:pt idx="2553">
                  <c:v>2859.5066379999998</c:v>
                </c:pt>
                <c:pt idx="2554">
                  <c:v>2859.3843240000001</c:v>
                </c:pt>
                <c:pt idx="2555">
                  <c:v>2859.3616190000002</c:v>
                </c:pt>
                <c:pt idx="2556">
                  <c:v>2858.9751440000032</c:v>
                </c:pt>
                <c:pt idx="2557">
                  <c:v>2858.8845679999999</c:v>
                </c:pt>
                <c:pt idx="2558">
                  <c:v>2859.1875460000001</c:v>
                </c:pt>
                <c:pt idx="2559">
                  <c:v>2859.2493140000001</c:v>
                </c:pt>
                <c:pt idx="2560">
                  <c:v>2858.8359840000012</c:v>
                </c:pt>
                <c:pt idx="2561">
                  <c:v>2858.9158180000022</c:v>
                </c:pt>
                <c:pt idx="2562">
                  <c:v>2859.2449189999998</c:v>
                </c:pt>
                <c:pt idx="2563">
                  <c:v>2858.922654</c:v>
                </c:pt>
                <c:pt idx="2564">
                  <c:v>2858.6167460000001</c:v>
                </c:pt>
                <c:pt idx="2565">
                  <c:v>2858.5891580000002</c:v>
                </c:pt>
                <c:pt idx="2566">
                  <c:v>2858.8206030000001</c:v>
                </c:pt>
                <c:pt idx="2567">
                  <c:v>2859.020066</c:v>
                </c:pt>
                <c:pt idx="2568">
                  <c:v>2859.0713350000033</c:v>
                </c:pt>
                <c:pt idx="2569">
                  <c:v>2858.8545390000022</c:v>
                </c:pt>
                <c:pt idx="2570">
                  <c:v>2858.7749489999997</c:v>
                </c:pt>
                <c:pt idx="2571">
                  <c:v>2858.5247049999998</c:v>
                </c:pt>
                <c:pt idx="2572">
                  <c:v>2858.4973610000002</c:v>
                </c:pt>
                <c:pt idx="2573">
                  <c:v>2858.7534639999999</c:v>
                </c:pt>
                <c:pt idx="2574">
                  <c:v>2858.7878879999962</c:v>
                </c:pt>
                <c:pt idx="2575">
                  <c:v>2858.2913060000033</c:v>
                </c:pt>
                <c:pt idx="2576">
                  <c:v>2857.8979960000033</c:v>
                </c:pt>
                <c:pt idx="2577">
                  <c:v>2857.9141090000012</c:v>
                </c:pt>
                <c:pt idx="2578">
                  <c:v>2857.6572730000012</c:v>
                </c:pt>
                <c:pt idx="2579">
                  <c:v>2857.5984349999999</c:v>
                </c:pt>
                <c:pt idx="2580">
                  <c:v>2857.0591280000012</c:v>
                </c:pt>
                <c:pt idx="2581">
                  <c:v>2857.0288549999987</c:v>
                </c:pt>
                <c:pt idx="2582">
                  <c:v>2856.8220679999999</c:v>
                </c:pt>
                <c:pt idx="2583">
                  <c:v>2856.4680639999997</c:v>
                </c:pt>
                <c:pt idx="2584">
                  <c:v>2855.6824189999998</c:v>
                </c:pt>
                <c:pt idx="2585">
                  <c:v>2855.2705540000002</c:v>
                </c:pt>
                <c:pt idx="2586">
                  <c:v>2855.3428199999998</c:v>
                </c:pt>
                <c:pt idx="2587">
                  <c:v>2855.3564919999999</c:v>
                </c:pt>
                <c:pt idx="2588">
                  <c:v>2855.7505350000001</c:v>
                </c:pt>
                <c:pt idx="2589">
                  <c:v>2856.1602029999999</c:v>
                </c:pt>
                <c:pt idx="2590">
                  <c:v>2855.8227999999999</c:v>
                </c:pt>
                <c:pt idx="2591">
                  <c:v>2855.8335420000049</c:v>
                </c:pt>
                <c:pt idx="2592">
                  <c:v>2856.5791480000012</c:v>
                </c:pt>
                <c:pt idx="2593">
                  <c:v>2856.5959940000002</c:v>
                </c:pt>
                <c:pt idx="2594">
                  <c:v>2856.4517070000034</c:v>
                </c:pt>
                <c:pt idx="2595">
                  <c:v>2856.4924780000001</c:v>
                </c:pt>
                <c:pt idx="2596">
                  <c:v>2855.3061990000001</c:v>
                </c:pt>
                <c:pt idx="2597">
                  <c:v>2855.1763160000032</c:v>
                </c:pt>
                <c:pt idx="2598">
                  <c:v>2855.0339819999999</c:v>
                </c:pt>
                <c:pt idx="2599">
                  <c:v>2855.578904</c:v>
                </c:pt>
                <c:pt idx="2600">
                  <c:v>2855.9712380000033</c:v>
                </c:pt>
                <c:pt idx="2601">
                  <c:v>2855.9575660000032</c:v>
                </c:pt>
                <c:pt idx="2602">
                  <c:v>2855.348191</c:v>
                </c:pt>
                <c:pt idx="2603">
                  <c:v>2855.1616669999999</c:v>
                </c:pt>
                <c:pt idx="2604">
                  <c:v>2855.0994120000032</c:v>
                </c:pt>
                <c:pt idx="2605">
                  <c:v>2855.1377419999999</c:v>
                </c:pt>
                <c:pt idx="2606">
                  <c:v>2855.1846169999999</c:v>
                </c:pt>
                <c:pt idx="2607">
                  <c:v>2854.389451</c:v>
                </c:pt>
                <c:pt idx="2608">
                  <c:v>2854.4163060000033</c:v>
                </c:pt>
                <c:pt idx="2609">
                  <c:v>2854.4839330000032</c:v>
                </c:pt>
                <c:pt idx="2610">
                  <c:v>2853.9692849999997</c:v>
                </c:pt>
                <c:pt idx="2611">
                  <c:v>2854.4363260000032</c:v>
                </c:pt>
                <c:pt idx="2612">
                  <c:v>2854.2891089999998</c:v>
                </c:pt>
                <c:pt idx="2613">
                  <c:v>2854.3115700000048</c:v>
                </c:pt>
                <c:pt idx="2614">
                  <c:v>2854.1792460000001</c:v>
                </c:pt>
                <c:pt idx="2615">
                  <c:v>2854.614548</c:v>
                </c:pt>
                <c:pt idx="2616">
                  <c:v>2854.8608859999963</c:v>
                </c:pt>
                <c:pt idx="2617">
                  <c:v>2853.6448219999961</c:v>
                </c:pt>
                <c:pt idx="2618">
                  <c:v>2853.5022439999998</c:v>
                </c:pt>
                <c:pt idx="2619">
                  <c:v>2854.1221170000022</c:v>
                </c:pt>
                <c:pt idx="2620">
                  <c:v>2854.1045389999999</c:v>
                </c:pt>
                <c:pt idx="2621">
                  <c:v>2853.125779</c:v>
                </c:pt>
                <c:pt idx="2622">
                  <c:v>2853.3518530000033</c:v>
                </c:pt>
                <c:pt idx="2623">
                  <c:v>2853.4653780000012</c:v>
                </c:pt>
                <c:pt idx="2624">
                  <c:v>2853.0820779999999</c:v>
                </c:pt>
                <c:pt idx="2625">
                  <c:v>2852.8667460000001</c:v>
                </c:pt>
                <c:pt idx="2626">
                  <c:v>2853.1360330000002</c:v>
                </c:pt>
                <c:pt idx="2627">
                  <c:v>2852.9507300000032</c:v>
                </c:pt>
                <c:pt idx="2628">
                  <c:v>2852.7214819999963</c:v>
                </c:pt>
                <c:pt idx="2629">
                  <c:v>2852.5508279999999</c:v>
                </c:pt>
                <c:pt idx="2630">
                  <c:v>2853.054001</c:v>
                </c:pt>
                <c:pt idx="2631">
                  <c:v>2852.780076</c:v>
                </c:pt>
                <c:pt idx="2632">
                  <c:v>2852.488816</c:v>
                </c:pt>
                <c:pt idx="2633">
                  <c:v>2852.4924780000001</c:v>
                </c:pt>
                <c:pt idx="2634">
                  <c:v>2852.3660130000012</c:v>
                </c:pt>
                <c:pt idx="2635">
                  <c:v>2853.0569310000001</c:v>
                </c:pt>
                <c:pt idx="2636">
                  <c:v>2852.6597140000022</c:v>
                </c:pt>
                <c:pt idx="2637">
                  <c:v>2852.0727999999999</c:v>
                </c:pt>
                <c:pt idx="2638">
                  <c:v>2852.062058</c:v>
                </c:pt>
                <c:pt idx="2639">
                  <c:v>2851.8948220000002</c:v>
                </c:pt>
                <c:pt idx="2640">
                  <c:v>2851.6609349999999</c:v>
                </c:pt>
                <c:pt idx="2641">
                  <c:v>2851.6682589999987</c:v>
                </c:pt>
                <c:pt idx="2642">
                  <c:v>2851.6902319999999</c:v>
                </c:pt>
                <c:pt idx="2643">
                  <c:v>2851.2893530000001</c:v>
                </c:pt>
                <c:pt idx="2644">
                  <c:v>2851.6873019999998</c:v>
                </c:pt>
                <c:pt idx="2645">
                  <c:v>2852.2205049999998</c:v>
                </c:pt>
                <c:pt idx="2646">
                  <c:v>2852.2119600000001</c:v>
                </c:pt>
                <c:pt idx="2647">
                  <c:v>2852.3943330000034</c:v>
                </c:pt>
                <c:pt idx="2648">
                  <c:v>2851.8960419999999</c:v>
                </c:pt>
                <c:pt idx="2649">
                  <c:v>2851.6697239999999</c:v>
                </c:pt>
                <c:pt idx="2650">
                  <c:v>2851.1682589999987</c:v>
                </c:pt>
                <c:pt idx="2651">
                  <c:v>2851.645066</c:v>
                </c:pt>
                <c:pt idx="2652">
                  <c:v>2851.707566</c:v>
                </c:pt>
                <c:pt idx="2653">
                  <c:v>2851.5442360000002</c:v>
                </c:pt>
                <c:pt idx="2654">
                  <c:v>2850.4795390000022</c:v>
                </c:pt>
                <c:pt idx="2655">
                  <c:v>2850.3960419999999</c:v>
                </c:pt>
                <c:pt idx="2656">
                  <c:v>2850.8159640000022</c:v>
                </c:pt>
                <c:pt idx="2657">
                  <c:v>2850.5596170000022</c:v>
                </c:pt>
                <c:pt idx="2658">
                  <c:v>2850.6887669999987</c:v>
                </c:pt>
                <c:pt idx="2659">
                  <c:v>2850.280076</c:v>
                </c:pt>
                <c:pt idx="2660">
                  <c:v>2850.2610330000002</c:v>
                </c:pt>
                <c:pt idx="2661">
                  <c:v>2849.9285130000012</c:v>
                </c:pt>
                <c:pt idx="2662">
                  <c:v>2849.4739230000032</c:v>
                </c:pt>
                <c:pt idx="2663">
                  <c:v>2849.9995580000032</c:v>
                </c:pt>
                <c:pt idx="2664">
                  <c:v>2849.8389140000022</c:v>
                </c:pt>
                <c:pt idx="2665">
                  <c:v>2849.6279760000002</c:v>
                </c:pt>
                <c:pt idx="2666">
                  <c:v>2850.1672829999998</c:v>
                </c:pt>
                <c:pt idx="2667">
                  <c:v>2850.7695779999999</c:v>
                </c:pt>
                <c:pt idx="2668">
                  <c:v>2850.3386689999998</c:v>
                </c:pt>
                <c:pt idx="2669">
                  <c:v>2849.8708959999999</c:v>
                </c:pt>
                <c:pt idx="2670">
                  <c:v>2850.1277319999999</c:v>
                </c:pt>
                <c:pt idx="2671">
                  <c:v>2849.7153780000012</c:v>
                </c:pt>
                <c:pt idx="2672">
                  <c:v>2849.4075170000033</c:v>
                </c:pt>
                <c:pt idx="2673">
                  <c:v>2849.2751930000022</c:v>
                </c:pt>
                <c:pt idx="2674">
                  <c:v>2849.172654</c:v>
                </c:pt>
                <c:pt idx="2675">
                  <c:v>2848.6877909999998</c:v>
                </c:pt>
                <c:pt idx="2676">
                  <c:v>2849.4910130000058</c:v>
                </c:pt>
                <c:pt idx="2677">
                  <c:v>2849.1980439999998</c:v>
                </c:pt>
                <c:pt idx="2678">
                  <c:v>2848.4519510000032</c:v>
                </c:pt>
                <c:pt idx="2679">
                  <c:v>2848.6711890000001</c:v>
                </c:pt>
                <c:pt idx="2680">
                  <c:v>2848.6079570000002</c:v>
                </c:pt>
                <c:pt idx="2681">
                  <c:v>2848.514451</c:v>
                </c:pt>
                <c:pt idx="2682">
                  <c:v>2848.0454570000002</c:v>
                </c:pt>
                <c:pt idx="2683">
                  <c:v>2849.0679170000012</c:v>
                </c:pt>
                <c:pt idx="2684">
                  <c:v>2848.4119120000069</c:v>
                </c:pt>
                <c:pt idx="2685">
                  <c:v>2849.1143040000002</c:v>
                </c:pt>
                <c:pt idx="2686">
                  <c:v>2848.9509740000012</c:v>
                </c:pt>
                <c:pt idx="2687">
                  <c:v>2848.693894</c:v>
                </c:pt>
                <c:pt idx="2688">
                  <c:v>2848.8652809999999</c:v>
                </c:pt>
                <c:pt idx="2689">
                  <c:v>2848.2751930000022</c:v>
                </c:pt>
                <c:pt idx="2690">
                  <c:v>2847.3364720000022</c:v>
                </c:pt>
                <c:pt idx="2691">
                  <c:v>2847.0039530000022</c:v>
                </c:pt>
                <c:pt idx="2692">
                  <c:v>2847.9209449999998</c:v>
                </c:pt>
                <c:pt idx="2693">
                  <c:v>2848.6648409999957</c:v>
                </c:pt>
                <c:pt idx="2694">
                  <c:v>2848.1367649999997</c:v>
                </c:pt>
                <c:pt idx="2695">
                  <c:v>2847.0732889999999</c:v>
                </c:pt>
                <c:pt idx="2696">
                  <c:v>2847.1665499999963</c:v>
                </c:pt>
                <c:pt idx="2697">
                  <c:v>2848.0872049999998</c:v>
                </c:pt>
                <c:pt idx="2698">
                  <c:v>2847.4624489999997</c:v>
                </c:pt>
                <c:pt idx="2699">
                  <c:v>2846.8059550000012</c:v>
                </c:pt>
                <c:pt idx="2700">
                  <c:v>2846.9539040000022</c:v>
                </c:pt>
                <c:pt idx="2701">
                  <c:v>2847.0122530000012</c:v>
                </c:pt>
                <c:pt idx="2702">
                  <c:v>2846.5552220000022</c:v>
                </c:pt>
                <c:pt idx="2703">
                  <c:v>2845.9463350000001</c:v>
                </c:pt>
                <c:pt idx="2704">
                  <c:v>2846.4690409999998</c:v>
                </c:pt>
                <c:pt idx="2705">
                  <c:v>2846.0859839999998</c:v>
                </c:pt>
                <c:pt idx="2706">
                  <c:v>2846.2351540000022</c:v>
                </c:pt>
                <c:pt idx="2707">
                  <c:v>2846.9636689999998</c:v>
                </c:pt>
                <c:pt idx="2708">
                  <c:v>2846.9373020000039</c:v>
                </c:pt>
                <c:pt idx="2709">
                  <c:v>2846.5430150000002</c:v>
                </c:pt>
                <c:pt idx="2710">
                  <c:v>2846.1033180000022</c:v>
                </c:pt>
                <c:pt idx="2711">
                  <c:v>2845.4680639999997</c:v>
                </c:pt>
                <c:pt idx="2712">
                  <c:v>2845.46074</c:v>
                </c:pt>
                <c:pt idx="2713">
                  <c:v>2845.022019</c:v>
                </c:pt>
                <c:pt idx="2714">
                  <c:v>2845.3672340000012</c:v>
                </c:pt>
                <c:pt idx="2715">
                  <c:v>2846.1982889999963</c:v>
                </c:pt>
                <c:pt idx="2716">
                  <c:v>2845.4216770000012</c:v>
                </c:pt>
                <c:pt idx="2717">
                  <c:v>2845.114548</c:v>
                </c:pt>
                <c:pt idx="2718">
                  <c:v>2845.1980439999998</c:v>
                </c:pt>
                <c:pt idx="2719">
                  <c:v>2845.2410130000012</c:v>
                </c:pt>
                <c:pt idx="2720">
                  <c:v>2845.5151830000032</c:v>
                </c:pt>
                <c:pt idx="2721">
                  <c:v>2844.8262180000002</c:v>
                </c:pt>
                <c:pt idx="2722">
                  <c:v>2843.9258279999999</c:v>
                </c:pt>
                <c:pt idx="2723">
                  <c:v>2844.4490209999999</c:v>
                </c:pt>
                <c:pt idx="2724">
                  <c:v>2844.2615209999999</c:v>
                </c:pt>
                <c:pt idx="2725">
                  <c:v>2844.5610820000002</c:v>
                </c:pt>
                <c:pt idx="2726">
                  <c:v>2844.583298</c:v>
                </c:pt>
                <c:pt idx="2727">
                  <c:v>2844.9646459999963</c:v>
                </c:pt>
                <c:pt idx="2728">
                  <c:v>2844.7390599999999</c:v>
                </c:pt>
                <c:pt idx="2729">
                  <c:v>2844.0771950000012</c:v>
                </c:pt>
                <c:pt idx="2730">
                  <c:v>2843.9873510000002</c:v>
                </c:pt>
                <c:pt idx="2731">
                  <c:v>2844.9773410000012</c:v>
                </c:pt>
                <c:pt idx="2732">
                  <c:v>2842.7827609999963</c:v>
                </c:pt>
                <c:pt idx="2733">
                  <c:v>2843.2837380000001</c:v>
                </c:pt>
                <c:pt idx="2734">
                  <c:v>2842.9211890000001</c:v>
                </c:pt>
                <c:pt idx="2735">
                  <c:v>2842.7190409999998</c:v>
                </c:pt>
                <c:pt idx="2736">
                  <c:v>2843.3306130000033</c:v>
                </c:pt>
                <c:pt idx="2737">
                  <c:v>2843.4653780000012</c:v>
                </c:pt>
                <c:pt idx="2738">
                  <c:v>2843.6284639999963</c:v>
                </c:pt>
                <c:pt idx="2739">
                  <c:v>2843.0310520000039</c:v>
                </c:pt>
                <c:pt idx="2740">
                  <c:v>2843.0381320000033</c:v>
                </c:pt>
                <c:pt idx="2741">
                  <c:v>2842.1267549999998</c:v>
                </c:pt>
                <c:pt idx="2742">
                  <c:v>2842.4949190000002</c:v>
                </c:pt>
                <c:pt idx="2743">
                  <c:v>2842.344529</c:v>
                </c:pt>
                <c:pt idx="2744">
                  <c:v>2842.6897439999998</c:v>
                </c:pt>
                <c:pt idx="2745">
                  <c:v>2842.9336400000002</c:v>
                </c:pt>
                <c:pt idx="2746">
                  <c:v>2842.3850560000033</c:v>
                </c:pt>
                <c:pt idx="2747">
                  <c:v>2842.7876439999968</c:v>
                </c:pt>
                <c:pt idx="2748">
                  <c:v>2842.793259</c:v>
                </c:pt>
                <c:pt idx="2749">
                  <c:v>2842.199509</c:v>
                </c:pt>
                <c:pt idx="2750">
                  <c:v>2842.230759</c:v>
                </c:pt>
                <c:pt idx="2751">
                  <c:v>2841.7854469999997</c:v>
                </c:pt>
                <c:pt idx="2752">
                  <c:v>2841.9392550000002</c:v>
                </c:pt>
                <c:pt idx="2753">
                  <c:v>2841.535691</c:v>
                </c:pt>
                <c:pt idx="2754">
                  <c:v>2842.1902319999999</c:v>
                </c:pt>
                <c:pt idx="2755">
                  <c:v>2842.3596659999998</c:v>
                </c:pt>
                <c:pt idx="2756">
                  <c:v>2842.007615</c:v>
                </c:pt>
                <c:pt idx="2757">
                  <c:v>2840.5730440000002</c:v>
                </c:pt>
                <c:pt idx="2758">
                  <c:v>2840.6431130000033</c:v>
                </c:pt>
                <c:pt idx="2759">
                  <c:v>2841.4436500000002</c:v>
                </c:pt>
                <c:pt idx="2760">
                  <c:v>2841.5898899999961</c:v>
                </c:pt>
                <c:pt idx="2761">
                  <c:v>2841.0059059999999</c:v>
                </c:pt>
                <c:pt idx="2762">
                  <c:v>2840.046433</c:v>
                </c:pt>
                <c:pt idx="2763">
                  <c:v>2840.4282689999968</c:v>
                </c:pt>
                <c:pt idx="2764">
                  <c:v>2839.3184059999999</c:v>
                </c:pt>
                <c:pt idx="2765">
                  <c:v>2838.8113260000064</c:v>
                </c:pt>
                <c:pt idx="2766">
                  <c:v>2839.1865699999962</c:v>
                </c:pt>
                <c:pt idx="2767">
                  <c:v>2839.3013160000069</c:v>
                </c:pt>
                <c:pt idx="2768">
                  <c:v>2839.5718240000001</c:v>
                </c:pt>
                <c:pt idx="2769">
                  <c:v>2839.466355</c:v>
                </c:pt>
                <c:pt idx="2770">
                  <c:v>2839.2334449999998</c:v>
                </c:pt>
                <c:pt idx="2771">
                  <c:v>2838.9299780000001</c:v>
                </c:pt>
                <c:pt idx="2772">
                  <c:v>2838.9646459999963</c:v>
                </c:pt>
                <c:pt idx="2773">
                  <c:v>2839.670701</c:v>
                </c:pt>
                <c:pt idx="2774">
                  <c:v>2840.0420389999999</c:v>
                </c:pt>
                <c:pt idx="2775">
                  <c:v>2840.2595679999999</c:v>
                </c:pt>
                <c:pt idx="2776">
                  <c:v>2839.1772919999999</c:v>
                </c:pt>
                <c:pt idx="2777">
                  <c:v>2838.7993630000001</c:v>
                </c:pt>
                <c:pt idx="2778">
                  <c:v>2838.9893040000002</c:v>
                </c:pt>
                <c:pt idx="2779">
                  <c:v>2838.6943820000001</c:v>
                </c:pt>
                <c:pt idx="2780">
                  <c:v>2838.7573710000001</c:v>
                </c:pt>
                <c:pt idx="2781">
                  <c:v>2839.3386689999998</c:v>
                </c:pt>
                <c:pt idx="2782">
                  <c:v>2839.4380350000001</c:v>
                </c:pt>
                <c:pt idx="2783">
                  <c:v>2838.9949190000002</c:v>
                </c:pt>
                <c:pt idx="2784">
                  <c:v>2838.3391580000048</c:v>
                </c:pt>
                <c:pt idx="2785">
                  <c:v>2838.4656230000001</c:v>
                </c:pt>
                <c:pt idx="2786">
                  <c:v>2838.2446749999963</c:v>
                </c:pt>
                <c:pt idx="2787">
                  <c:v>2838.6384739999999</c:v>
                </c:pt>
                <c:pt idx="2788">
                  <c:v>2839.0012670000001</c:v>
                </c:pt>
                <c:pt idx="2789">
                  <c:v>2838.1875460000001</c:v>
                </c:pt>
                <c:pt idx="2790">
                  <c:v>2838.407029</c:v>
                </c:pt>
                <c:pt idx="2791">
                  <c:v>2837.8098609999997</c:v>
                </c:pt>
                <c:pt idx="2792">
                  <c:v>2837.685837</c:v>
                </c:pt>
                <c:pt idx="2793">
                  <c:v>2837.8494120000032</c:v>
                </c:pt>
                <c:pt idx="2794">
                  <c:v>2838.4402319999999</c:v>
                </c:pt>
                <c:pt idx="2795">
                  <c:v>2837.3977510000022</c:v>
                </c:pt>
                <c:pt idx="2796">
                  <c:v>2836.7441869999998</c:v>
                </c:pt>
                <c:pt idx="2797">
                  <c:v>2836.9370580000032</c:v>
                </c:pt>
                <c:pt idx="2798">
                  <c:v>2837.1714330000032</c:v>
                </c:pt>
                <c:pt idx="2799">
                  <c:v>2837.147751</c:v>
                </c:pt>
                <c:pt idx="2800">
                  <c:v>2836.7578589999998</c:v>
                </c:pt>
                <c:pt idx="2801">
                  <c:v>2836.3677220000022</c:v>
                </c:pt>
                <c:pt idx="2802">
                  <c:v>2836.0930640000001</c:v>
                </c:pt>
                <c:pt idx="2803">
                  <c:v>2835.6758279999999</c:v>
                </c:pt>
                <c:pt idx="2804">
                  <c:v>2835.1152809999999</c:v>
                </c:pt>
                <c:pt idx="2805">
                  <c:v>2834.9722140000022</c:v>
                </c:pt>
                <c:pt idx="2806">
                  <c:v>2834.9734350000012</c:v>
                </c:pt>
                <c:pt idx="2807">
                  <c:v>2834.6575170000033</c:v>
                </c:pt>
                <c:pt idx="2808">
                  <c:v>2834.520066</c:v>
                </c:pt>
                <c:pt idx="2809">
                  <c:v>2833.8455050000002</c:v>
                </c:pt>
                <c:pt idx="2810">
                  <c:v>2833.5718240000001</c:v>
                </c:pt>
                <c:pt idx="2811">
                  <c:v>2833.4236299999998</c:v>
                </c:pt>
                <c:pt idx="2812">
                  <c:v>2833.5598609999997</c:v>
                </c:pt>
                <c:pt idx="2813">
                  <c:v>2833.8147440000002</c:v>
                </c:pt>
                <c:pt idx="2814">
                  <c:v>2833.7620089999987</c:v>
                </c:pt>
                <c:pt idx="2815">
                  <c:v>2834.279587</c:v>
                </c:pt>
                <c:pt idx="2816">
                  <c:v>2833.4155740000033</c:v>
                </c:pt>
                <c:pt idx="2817">
                  <c:v>2833.2993630000001</c:v>
                </c:pt>
                <c:pt idx="2818">
                  <c:v>2834.3618630000001</c:v>
                </c:pt>
                <c:pt idx="2819">
                  <c:v>2833.1184549999998</c:v>
                </c:pt>
                <c:pt idx="2820">
                  <c:v>2832.6328589999998</c:v>
                </c:pt>
                <c:pt idx="2821">
                  <c:v>2832.2353980000012</c:v>
                </c:pt>
                <c:pt idx="2822">
                  <c:v>2832.2092749999997</c:v>
                </c:pt>
                <c:pt idx="2823">
                  <c:v>2832.3867649999997</c:v>
                </c:pt>
                <c:pt idx="2824">
                  <c:v>2832.8101050000032</c:v>
                </c:pt>
                <c:pt idx="2825">
                  <c:v>2832.2605439999998</c:v>
                </c:pt>
                <c:pt idx="2826">
                  <c:v>2832.2905740000001</c:v>
                </c:pt>
                <c:pt idx="2827">
                  <c:v>2832.3223120000039</c:v>
                </c:pt>
                <c:pt idx="2828">
                  <c:v>2832.2690889999963</c:v>
                </c:pt>
                <c:pt idx="2829">
                  <c:v>2831.770066</c:v>
                </c:pt>
                <c:pt idx="2830">
                  <c:v>2831.8130350000033</c:v>
                </c:pt>
                <c:pt idx="2831">
                  <c:v>2832.6086889999942</c:v>
                </c:pt>
                <c:pt idx="2832">
                  <c:v>2831.9924780000001</c:v>
                </c:pt>
                <c:pt idx="2833">
                  <c:v>2831.733201</c:v>
                </c:pt>
                <c:pt idx="2834">
                  <c:v>2831.2405249999997</c:v>
                </c:pt>
                <c:pt idx="2835">
                  <c:v>2831.1894989999987</c:v>
                </c:pt>
                <c:pt idx="2836">
                  <c:v>2831.3157200000032</c:v>
                </c:pt>
                <c:pt idx="2837">
                  <c:v>2831.4531710000033</c:v>
                </c:pt>
                <c:pt idx="2838">
                  <c:v>2830.7637180000002</c:v>
                </c:pt>
                <c:pt idx="2839">
                  <c:v>2830.3301240000033</c:v>
                </c:pt>
                <c:pt idx="2840">
                  <c:v>2830.5535130000058</c:v>
                </c:pt>
                <c:pt idx="2841">
                  <c:v>2829.9978489999999</c:v>
                </c:pt>
                <c:pt idx="2842">
                  <c:v>2829.5894020000001</c:v>
                </c:pt>
                <c:pt idx="2843">
                  <c:v>2829.2805639999997</c:v>
                </c:pt>
                <c:pt idx="2844">
                  <c:v>2829.3918920000033</c:v>
                </c:pt>
                <c:pt idx="2845">
                  <c:v>2828.8787080000002</c:v>
                </c:pt>
                <c:pt idx="2846">
                  <c:v>2828.1943820000001</c:v>
                </c:pt>
                <c:pt idx="2847">
                  <c:v>2827.1887669999987</c:v>
                </c:pt>
                <c:pt idx="2848">
                  <c:v>2828.241501</c:v>
                </c:pt>
                <c:pt idx="2849">
                  <c:v>2826.638962</c:v>
                </c:pt>
                <c:pt idx="2850">
                  <c:v>2828.0906230000001</c:v>
                </c:pt>
                <c:pt idx="2851">
                  <c:v>2827.9595190000032</c:v>
                </c:pt>
                <c:pt idx="2852">
                  <c:v>2828.3154760000043</c:v>
                </c:pt>
                <c:pt idx="2853">
                  <c:v>2827.9390110000022</c:v>
                </c:pt>
                <c:pt idx="2854">
                  <c:v>2827.9932100000033</c:v>
                </c:pt>
                <c:pt idx="2855">
                  <c:v>2827.180222</c:v>
                </c:pt>
                <c:pt idx="2856">
                  <c:v>2827.6167460000001</c:v>
                </c:pt>
                <c:pt idx="2857">
                  <c:v>2827.1211400000002</c:v>
                </c:pt>
                <c:pt idx="2858">
                  <c:v>2826.8494120000032</c:v>
                </c:pt>
                <c:pt idx="2859">
                  <c:v>2827.2671359999999</c:v>
                </c:pt>
                <c:pt idx="2860">
                  <c:v>2827.6086889999942</c:v>
                </c:pt>
                <c:pt idx="2861">
                  <c:v>2827.7461399999997</c:v>
                </c:pt>
                <c:pt idx="2862">
                  <c:v>2827.2429659999957</c:v>
                </c:pt>
                <c:pt idx="2863">
                  <c:v>2827.186326</c:v>
                </c:pt>
                <c:pt idx="2864">
                  <c:v>2827.9268039999997</c:v>
                </c:pt>
                <c:pt idx="2865">
                  <c:v>2827.5688939999968</c:v>
                </c:pt>
                <c:pt idx="2866">
                  <c:v>2827.5859839999998</c:v>
                </c:pt>
                <c:pt idx="2867">
                  <c:v>2827.1543430000002</c:v>
                </c:pt>
                <c:pt idx="2868">
                  <c:v>2825.8083959999999</c:v>
                </c:pt>
                <c:pt idx="2869">
                  <c:v>2825.0535130000058</c:v>
                </c:pt>
                <c:pt idx="2870">
                  <c:v>2825.8003390000022</c:v>
                </c:pt>
                <c:pt idx="2871">
                  <c:v>2825.5017550000002</c:v>
                </c:pt>
                <c:pt idx="2872">
                  <c:v>2825.5886689999952</c:v>
                </c:pt>
                <c:pt idx="2873">
                  <c:v>2825.554001</c:v>
                </c:pt>
                <c:pt idx="2874">
                  <c:v>2824.7756809999987</c:v>
                </c:pt>
                <c:pt idx="2875">
                  <c:v>2825.1372530000012</c:v>
                </c:pt>
                <c:pt idx="2876">
                  <c:v>2825.4673320000034</c:v>
                </c:pt>
                <c:pt idx="2877">
                  <c:v>2825.2048799999957</c:v>
                </c:pt>
                <c:pt idx="2878">
                  <c:v>2824.5508279999999</c:v>
                </c:pt>
                <c:pt idx="2879">
                  <c:v>2823.3137670000033</c:v>
                </c:pt>
                <c:pt idx="2880">
                  <c:v>2823.8074190000002</c:v>
                </c:pt>
                <c:pt idx="2881">
                  <c:v>2823.6626439999968</c:v>
                </c:pt>
                <c:pt idx="2882">
                  <c:v>2822.0012670000001</c:v>
                </c:pt>
                <c:pt idx="2883">
                  <c:v>2821.1602029999999</c:v>
                </c:pt>
                <c:pt idx="2884">
                  <c:v>2822.5339819999999</c:v>
                </c:pt>
                <c:pt idx="2885">
                  <c:v>2820.4658669999999</c:v>
                </c:pt>
                <c:pt idx="2886">
                  <c:v>2821.0657200000001</c:v>
                </c:pt>
                <c:pt idx="2887">
                  <c:v>2821.0808569999999</c:v>
                </c:pt>
                <c:pt idx="2888">
                  <c:v>2819.9172830000002</c:v>
                </c:pt>
                <c:pt idx="2889">
                  <c:v>2819.6885229999998</c:v>
                </c:pt>
                <c:pt idx="2890">
                  <c:v>2819.5171360000054</c:v>
                </c:pt>
                <c:pt idx="2891">
                  <c:v>2818.5935520000039</c:v>
                </c:pt>
                <c:pt idx="2892">
                  <c:v>2818.488816</c:v>
                </c:pt>
                <c:pt idx="2893">
                  <c:v>2814.3010720000043</c:v>
                </c:pt>
                <c:pt idx="2894">
                  <c:v>2788.0698709999997</c:v>
                </c:pt>
              </c:numCache>
            </c:numRef>
          </c:xVal>
          <c:yVal>
            <c:numRef>
              <c:f>wrawdata!$B$2:$B$6451</c:f>
              <c:numCache>
                <c:formatCode>General</c:formatCode>
                <c:ptCount val="6450"/>
                <c:pt idx="0">
                  <c:v>1.0000000000000012E-2</c:v>
                </c:pt>
                <c:pt idx="1">
                  <c:v>1.9217999999999999E-2</c:v>
                </c:pt>
                <c:pt idx="2">
                  <c:v>2.8462000000000001E-2</c:v>
                </c:pt>
                <c:pt idx="3">
                  <c:v>3.3774999999999999E-2</c:v>
                </c:pt>
                <c:pt idx="4">
                  <c:v>4.2651000000000001E-2</c:v>
                </c:pt>
                <c:pt idx="5">
                  <c:v>5.1552000000000014E-2</c:v>
                </c:pt>
                <c:pt idx="6">
                  <c:v>6.0578000000000014E-2</c:v>
                </c:pt>
                <c:pt idx="7">
                  <c:v>6.9437000000000138E-2</c:v>
                </c:pt>
                <c:pt idx="8">
                  <c:v>7.8506000000000076E-2</c:v>
                </c:pt>
                <c:pt idx="9">
                  <c:v>8.7544000000000149E-2</c:v>
                </c:pt>
                <c:pt idx="10">
                  <c:v>9.2601000000000044E-2</c:v>
                </c:pt>
                <c:pt idx="11">
                  <c:v>0.101449</c:v>
                </c:pt>
                <c:pt idx="12">
                  <c:v>0.11032000000000007</c:v>
                </c:pt>
                <c:pt idx="13">
                  <c:v>0.1191630000000002</c:v>
                </c:pt>
                <c:pt idx="14">
                  <c:v>0.128194</c:v>
                </c:pt>
                <c:pt idx="15">
                  <c:v>0.13722500000000001</c:v>
                </c:pt>
                <c:pt idx="16">
                  <c:v>0.142375</c:v>
                </c:pt>
                <c:pt idx="17">
                  <c:v>0.15123900000000029</c:v>
                </c:pt>
                <c:pt idx="18">
                  <c:v>0.16003700000000023</c:v>
                </c:pt>
                <c:pt idx="19">
                  <c:v>0.16884800000000033</c:v>
                </c:pt>
                <c:pt idx="20">
                  <c:v>0.17765</c:v>
                </c:pt>
                <c:pt idx="21">
                  <c:v>0.18667</c:v>
                </c:pt>
                <c:pt idx="22">
                  <c:v>0.19172500000000017</c:v>
                </c:pt>
                <c:pt idx="23">
                  <c:v>0.20063400000000001</c:v>
                </c:pt>
                <c:pt idx="24">
                  <c:v>0.20943600000000029</c:v>
                </c:pt>
                <c:pt idx="25">
                  <c:v>0.21823300000000029</c:v>
                </c:pt>
                <c:pt idx="26">
                  <c:v>0.22701300000000027</c:v>
                </c:pt>
                <c:pt idx="27">
                  <c:v>0.23606199999999999</c:v>
                </c:pt>
                <c:pt idx="28">
                  <c:v>0.24531600000000026</c:v>
                </c:pt>
                <c:pt idx="29">
                  <c:v>0.25430700000000001</c:v>
                </c:pt>
                <c:pt idx="30">
                  <c:v>0.26317600000000002</c:v>
                </c:pt>
                <c:pt idx="31">
                  <c:v>0.27195800000000031</c:v>
                </c:pt>
                <c:pt idx="32">
                  <c:v>0.28080200000000038</c:v>
                </c:pt>
                <c:pt idx="33">
                  <c:v>0.28955700000000001</c:v>
                </c:pt>
                <c:pt idx="34">
                  <c:v>0.29839900000000008</c:v>
                </c:pt>
                <c:pt idx="35">
                  <c:v>0.30717600000000045</c:v>
                </c:pt>
                <c:pt idx="36">
                  <c:v>0.31595500000000032</c:v>
                </c:pt>
                <c:pt idx="37">
                  <c:v>0.32520500000000002</c:v>
                </c:pt>
                <c:pt idx="38">
                  <c:v>0.33444200000000052</c:v>
                </c:pt>
                <c:pt idx="39">
                  <c:v>0.34342700000000065</c:v>
                </c:pt>
                <c:pt idx="40">
                  <c:v>0.35228800000000032</c:v>
                </c:pt>
                <c:pt idx="41">
                  <c:v>0.36103400000000002</c:v>
                </c:pt>
                <c:pt idx="42">
                  <c:v>0.36992600000000053</c:v>
                </c:pt>
                <c:pt idx="43">
                  <c:v>0.37877800000000045</c:v>
                </c:pt>
                <c:pt idx="44">
                  <c:v>0.38758800000000077</c:v>
                </c:pt>
                <c:pt idx="45">
                  <c:v>0.39639300000000038</c:v>
                </c:pt>
                <c:pt idx="46">
                  <c:v>0.40522900000000001</c:v>
                </c:pt>
                <c:pt idx="47">
                  <c:v>0.41437400000000052</c:v>
                </c:pt>
                <c:pt idx="48">
                  <c:v>0.42361400000000032</c:v>
                </c:pt>
                <c:pt idx="49">
                  <c:v>0.42857200000000045</c:v>
                </c:pt>
                <c:pt idx="50">
                  <c:v>0.43744600000000039</c:v>
                </c:pt>
                <c:pt idx="51">
                  <c:v>0.44625700000000001</c:v>
                </c:pt>
                <c:pt idx="52">
                  <c:v>0.4550590000000001</c:v>
                </c:pt>
                <c:pt idx="53">
                  <c:v>0.46408900000000008</c:v>
                </c:pt>
                <c:pt idx="54">
                  <c:v>0.46920400000000001</c:v>
                </c:pt>
                <c:pt idx="55">
                  <c:v>0.4780930000000001</c:v>
                </c:pt>
                <c:pt idx="56">
                  <c:v>0.48693900000000001</c:v>
                </c:pt>
                <c:pt idx="57">
                  <c:v>0.49572800000000039</c:v>
                </c:pt>
                <c:pt idx="58">
                  <c:v>0.50447299999999895</c:v>
                </c:pt>
                <c:pt idx="59">
                  <c:v>0.51351299999999855</c:v>
                </c:pt>
                <c:pt idx="60">
                  <c:v>0.5185329999999988</c:v>
                </c:pt>
                <c:pt idx="61">
                  <c:v>0.52748599999999957</c:v>
                </c:pt>
                <c:pt idx="62">
                  <c:v>0.5365259999999995</c:v>
                </c:pt>
                <c:pt idx="63">
                  <c:v>0.545381</c:v>
                </c:pt>
                <c:pt idx="64">
                  <c:v>0.55415700000000001</c:v>
                </c:pt>
                <c:pt idx="65">
                  <c:v>0.56303599999999998</c:v>
                </c:pt>
                <c:pt idx="66">
                  <c:v>0.57198199999999999</c:v>
                </c:pt>
                <c:pt idx="67">
                  <c:v>0.58099100000000081</c:v>
                </c:pt>
                <c:pt idx="68">
                  <c:v>0.58982900000000094</c:v>
                </c:pt>
                <c:pt idx="69">
                  <c:v>0.59862700000000069</c:v>
                </c:pt>
                <c:pt idx="70">
                  <c:v>0.6074889999999995</c:v>
                </c:pt>
                <c:pt idx="71">
                  <c:v>0.61642200000000003</c:v>
                </c:pt>
                <c:pt idx="72">
                  <c:v>0.62523899999999999</c:v>
                </c:pt>
                <c:pt idx="73">
                  <c:v>0.63402400000000103</c:v>
                </c:pt>
                <c:pt idx="74">
                  <c:v>0.64292300000000102</c:v>
                </c:pt>
                <c:pt idx="75">
                  <c:v>0.65206399999999998</c:v>
                </c:pt>
                <c:pt idx="76">
                  <c:v>0.66120299999999999</c:v>
                </c:pt>
                <c:pt idx="77">
                  <c:v>0.67005500000000118</c:v>
                </c:pt>
                <c:pt idx="78">
                  <c:v>0.6789060000000009</c:v>
                </c:pt>
                <c:pt idx="79">
                  <c:v>0.68770600000000082</c:v>
                </c:pt>
                <c:pt idx="80">
                  <c:v>0.69655699999999976</c:v>
                </c:pt>
                <c:pt idx="81">
                  <c:v>0.70546900000000001</c:v>
                </c:pt>
                <c:pt idx="82">
                  <c:v>0.71427900000000077</c:v>
                </c:pt>
                <c:pt idx="83">
                  <c:v>0.72302900000000103</c:v>
                </c:pt>
                <c:pt idx="84">
                  <c:v>0.73199200000000064</c:v>
                </c:pt>
                <c:pt idx="85">
                  <c:v>0.73700000000000065</c:v>
                </c:pt>
                <c:pt idx="86">
                  <c:v>0.7459580000000009</c:v>
                </c:pt>
                <c:pt idx="87">
                  <c:v>0.75484700000000104</c:v>
                </c:pt>
                <c:pt idx="88">
                  <c:v>0.7636140000000009</c:v>
                </c:pt>
                <c:pt idx="89">
                  <c:v>0.77233699999999916</c:v>
                </c:pt>
                <c:pt idx="90">
                  <c:v>0.78132900000000005</c:v>
                </c:pt>
                <c:pt idx="91">
                  <c:v>0.7865349999999991</c:v>
                </c:pt>
                <c:pt idx="92">
                  <c:v>0.795404</c:v>
                </c:pt>
                <c:pt idx="93">
                  <c:v>0.804342</c:v>
                </c:pt>
                <c:pt idx="94">
                  <c:v>0.81310199999999999</c:v>
                </c:pt>
                <c:pt idx="95">
                  <c:v>0.82192399999999999</c:v>
                </c:pt>
                <c:pt idx="96">
                  <c:v>0.83085399999999998</c:v>
                </c:pt>
                <c:pt idx="97">
                  <c:v>0.83605300000000005</c:v>
                </c:pt>
                <c:pt idx="98">
                  <c:v>0.84489000000000103</c:v>
                </c:pt>
                <c:pt idx="99">
                  <c:v>0.85374399999999995</c:v>
                </c:pt>
                <c:pt idx="100">
                  <c:v>0.86256299999999908</c:v>
                </c:pt>
                <c:pt idx="101">
                  <c:v>0.87131899999999951</c:v>
                </c:pt>
                <c:pt idx="102">
                  <c:v>0.88031399999999949</c:v>
                </c:pt>
                <c:pt idx="103">
                  <c:v>0.8855149999999995</c:v>
                </c:pt>
                <c:pt idx="104">
                  <c:v>0.89429400000000081</c:v>
                </c:pt>
                <c:pt idx="105">
                  <c:v>0.90304099999999998</c:v>
                </c:pt>
                <c:pt idx="106">
                  <c:v>0.91189399999999998</c:v>
                </c:pt>
                <c:pt idx="107">
                  <c:v>0.92069299999999998</c:v>
                </c:pt>
                <c:pt idx="108">
                  <c:v>0.9297090000000009</c:v>
                </c:pt>
                <c:pt idx="109">
                  <c:v>0.93479699999999999</c:v>
                </c:pt>
                <c:pt idx="110">
                  <c:v>0.94370399999999999</c:v>
                </c:pt>
                <c:pt idx="111">
                  <c:v>0.94826500000000002</c:v>
                </c:pt>
                <c:pt idx="112">
                  <c:v>0.95728400000000002</c:v>
                </c:pt>
                <c:pt idx="113">
                  <c:v>0.9660440000000009</c:v>
                </c:pt>
                <c:pt idx="114">
                  <c:v>0.97488300000000028</c:v>
                </c:pt>
                <c:pt idx="115">
                  <c:v>0.98375500000000005</c:v>
                </c:pt>
                <c:pt idx="116">
                  <c:v>0.99267000000000005</c:v>
                </c:pt>
                <c:pt idx="117">
                  <c:v>1.0014959999999984</c:v>
                </c:pt>
                <c:pt idx="118">
                  <c:v>1.0102450000000001</c:v>
                </c:pt>
                <c:pt idx="119">
                  <c:v>1.0192039999999998</c:v>
                </c:pt>
                <c:pt idx="120">
                  <c:v>1.0243089999999999</c:v>
                </c:pt>
                <c:pt idx="121">
                  <c:v>1.0331739999999998</c:v>
                </c:pt>
                <c:pt idx="122">
                  <c:v>1.042109</c:v>
                </c:pt>
                <c:pt idx="123">
                  <c:v>1.0469120000000001</c:v>
                </c:pt>
                <c:pt idx="124">
                  <c:v>1.0556809999999999</c:v>
                </c:pt>
                <c:pt idx="125">
                  <c:v>1.0643959999999999</c:v>
                </c:pt>
                <c:pt idx="126">
                  <c:v>1.0731729999999999</c:v>
                </c:pt>
                <c:pt idx="127">
                  <c:v>1.082101</c:v>
                </c:pt>
                <c:pt idx="128">
                  <c:v>1.09091</c:v>
                </c:pt>
                <c:pt idx="129">
                  <c:v>1.0997129999999999</c:v>
                </c:pt>
                <c:pt idx="130">
                  <c:v>1.1085870000000015</c:v>
                </c:pt>
                <c:pt idx="131">
                  <c:v>1.1135199999999998</c:v>
                </c:pt>
                <c:pt idx="132">
                  <c:v>1.1223639999999999</c:v>
                </c:pt>
                <c:pt idx="133">
                  <c:v>1.1312570000000015</c:v>
                </c:pt>
                <c:pt idx="134">
                  <c:v>1.1400760000000001</c:v>
                </c:pt>
                <c:pt idx="135">
                  <c:v>1.1488820000000015</c:v>
                </c:pt>
                <c:pt idx="136">
                  <c:v>1.1578170000000001</c:v>
                </c:pt>
                <c:pt idx="137">
                  <c:v>1.1630039999999999</c:v>
                </c:pt>
                <c:pt idx="138">
                  <c:v>1.1719759999999999</c:v>
                </c:pt>
                <c:pt idx="139">
                  <c:v>1.180879</c:v>
                </c:pt>
                <c:pt idx="140">
                  <c:v>1.1896899999999999</c:v>
                </c:pt>
                <c:pt idx="141">
                  <c:v>1.198491</c:v>
                </c:pt>
                <c:pt idx="142">
                  <c:v>1.2074199999999984</c:v>
                </c:pt>
                <c:pt idx="143">
                  <c:v>1.2125459999999999</c:v>
                </c:pt>
                <c:pt idx="144">
                  <c:v>1.2215109999999998</c:v>
                </c:pt>
                <c:pt idx="145">
                  <c:v>1.230418</c:v>
                </c:pt>
                <c:pt idx="146">
                  <c:v>1.2391619999999985</c:v>
                </c:pt>
                <c:pt idx="147">
                  <c:v>1.2479839999999998</c:v>
                </c:pt>
                <c:pt idx="148">
                  <c:v>1.2569309999999998</c:v>
                </c:pt>
                <c:pt idx="149">
                  <c:v>1.262079</c:v>
                </c:pt>
                <c:pt idx="150">
                  <c:v>1.2710429999999999</c:v>
                </c:pt>
                <c:pt idx="151">
                  <c:v>1.2798809999999998</c:v>
                </c:pt>
                <c:pt idx="152">
                  <c:v>1.288707</c:v>
                </c:pt>
                <c:pt idx="153">
                  <c:v>1.2974629999999998</c:v>
                </c:pt>
                <c:pt idx="154">
                  <c:v>1.3064239999999998</c:v>
                </c:pt>
                <c:pt idx="155">
                  <c:v>1.3116059999999998</c:v>
                </c:pt>
                <c:pt idx="156">
                  <c:v>1.320541</c:v>
                </c:pt>
                <c:pt idx="157">
                  <c:v>1.3294379999999999</c:v>
                </c:pt>
                <c:pt idx="158">
                  <c:v>1.3382580000000015</c:v>
                </c:pt>
                <c:pt idx="159">
                  <c:v>1.347054</c:v>
                </c:pt>
                <c:pt idx="160">
                  <c:v>1.3558899999999998</c:v>
                </c:pt>
                <c:pt idx="161">
                  <c:v>1.361127</c:v>
                </c:pt>
                <c:pt idx="162">
                  <c:v>1.3700140000000001</c:v>
                </c:pt>
                <c:pt idx="163">
                  <c:v>1.378871</c:v>
                </c:pt>
                <c:pt idx="164">
                  <c:v>1.3875939999999998</c:v>
                </c:pt>
                <c:pt idx="165">
                  <c:v>1.3964080000000001</c:v>
                </c:pt>
                <c:pt idx="166">
                  <c:v>1.401104999999998</c:v>
                </c:pt>
                <c:pt idx="167">
                  <c:v>1.4099719999999976</c:v>
                </c:pt>
                <c:pt idx="168">
                  <c:v>1.4188949999999978</c:v>
                </c:pt>
                <c:pt idx="169">
                  <c:v>1.4277249999999966</c:v>
                </c:pt>
                <c:pt idx="170">
                  <c:v>1.4365339999999998</c:v>
                </c:pt>
                <c:pt idx="171">
                  <c:v>1.4453489999999998</c:v>
                </c:pt>
                <c:pt idx="172">
                  <c:v>1.450312</c:v>
                </c:pt>
                <c:pt idx="173">
                  <c:v>1.4591349999999983</c:v>
                </c:pt>
                <c:pt idx="174">
                  <c:v>1.4638249999999968</c:v>
                </c:pt>
                <c:pt idx="175">
                  <c:v>1.468575</c:v>
                </c:pt>
                <c:pt idx="176">
                  <c:v>1.4774249999999975</c:v>
                </c:pt>
                <c:pt idx="177">
                  <c:v>1.4861709999999999</c:v>
                </c:pt>
                <c:pt idx="178">
                  <c:v>1.4949609999999998</c:v>
                </c:pt>
                <c:pt idx="179">
                  <c:v>1.4998659999999984</c:v>
                </c:pt>
                <c:pt idx="180">
                  <c:v>1.50871</c:v>
                </c:pt>
                <c:pt idx="181">
                  <c:v>1.5134039999999984</c:v>
                </c:pt>
                <c:pt idx="182">
                  <c:v>1.518149</c:v>
                </c:pt>
                <c:pt idx="183">
                  <c:v>1.5269259999999998</c:v>
                </c:pt>
                <c:pt idx="184">
                  <c:v>1.5357729999999998</c:v>
                </c:pt>
                <c:pt idx="185">
                  <c:v>1.544586</c:v>
                </c:pt>
                <c:pt idx="186">
                  <c:v>1.5494789999999998</c:v>
                </c:pt>
                <c:pt idx="187">
                  <c:v>1.5583720000000001</c:v>
                </c:pt>
                <c:pt idx="188">
                  <c:v>1.5630409999999999</c:v>
                </c:pt>
                <c:pt idx="189">
                  <c:v>1.5677979999999998</c:v>
                </c:pt>
                <c:pt idx="190">
                  <c:v>1.576659</c:v>
                </c:pt>
                <c:pt idx="191">
                  <c:v>1.5854159999999999</c:v>
                </c:pt>
                <c:pt idx="192">
                  <c:v>1.5942530000000001</c:v>
                </c:pt>
                <c:pt idx="193">
                  <c:v>1.598997</c:v>
                </c:pt>
                <c:pt idx="194">
                  <c:v>1.6036589999999999</c:v>
                </c:pt>
                <c:pt idx="195">
                  <c:v>1.6088389999999999</c:v>
                </c:pt>
                <c:pt idx="196">
                  <c:v>1.613502</c:v>
                </c:pt>
                <c:pt idx="197">
                  <c:v>1.6187199999999999</c:v>
                </c:pt>
                <c:pt idx="198">
                  <c:v>1.6275209999999998</c:v>
                </c:pt>
                <c:pt idx="199">
                  <c:v>1.6364449999999999</c:v>
                </c:pt>
                <c:pt idx="200">
                  <c:v>1.6452770000000001</c:v>
                </c:pt>
                <c:pt idx="201">
                  <c:v>1.654104</c:v>
                </c:pt>
                <c:pt idx="202">
                  <c:v>1.6587970000000001</c:v>
                </c:pt>
                <c:pt idx="203">
                  <c:v>1.6676629999999999</c:v>
                </c:pt>
                <c:pt idx="204">
                  <c:v>1.6723239999999999</c:v>
                </c:pt>
                <c:pt idx="205">
                  <c:v>1.677074</c:v>
                </c:pt>
                <c:pt idx="206">
                  <c:v>1.685967</c:v>
                </c:pt>
                <c:pt idx="207">
                  <c:v>1.6947909999999999</c:v>
                </c:pt>
                <c:pt idx="208">
                  <c:v>1.7035899999999995</c:v>
                </c:pt>
                <c:pt idx="209">
                  <c:v>1.7082770000000012</c:v>
                </c:pt>
                <c:pt idx="210">
                  <c:v>1.7171639999999995</c:v>
                </c:pt>
                <c:pt idx="211">
                  <c:v>1.7260590000000011</c:v>
                </c:pt>
                <c:pt idx="212">
                  <c:v>1.734796</c:v>
                </c:pt>
                <c:pt idx="213">
                  <c:v>1.7436339999999995</c:v>
                </c:pt>
                <c:pt idx="214">
                  <c:v>1.7482960000000001</c:v>
                </c:pt>
                <c:pt idx="215">
                  <c:v>1.7571600000000001</c:v>
                </c:pt>
                <c:pt idx="216">
                  <c:v>1.7660530000000016</c:v>
                </c:pt>
                <c:pt idx="217">
                  <c:v>1.7748360000000001</c:v>
                </c:pt>
                <c:pt idx="218">
                  <c:v>1.7836989999999995</c:v>
                </c:pt>
                <c:pt idx="219">
                  <c:v>1.7925170000000017</c:v>
                </c:pt>
                <c:pt idx="220">
                  <c:v>1.7972239999999995</c:v>
                </c:pt>
                <c:pt idx="221">
                  <c:v>1.806127</c:v>
                </c:pt>
                <c:pt idx="222">
                  <c:v>1.814951</c:v>
                </c:pt>
                <c:pt idx="223">
                  <c:v>1.8237929999999998</c:v>
                </c:pt>
                <c:pt idx="224">
                  <c:v>1.832616</c:v>
                </c:pt>
                <c:pt idx="225">
                  <c:v>1.8373229999999998</c:v>
                </c:pt>
                <c:pt idx="226">
                  <c:v>1.84622</c:v>
                </c:pt>
                <c:pt idx="227">
                  <c:v>1.8550720000000001</c:v>
                </c:pt>
                <c:pt idx="228">
                  <c:v>1.8638989999999998</c:v>
                </c:pt>
                <c:pt idx="229">
                  <c:v>1.8727309999999999</c:v>
                </c:pt>
                <c:pt idx="230">
                  <c:v>1.881545</c:v>
                </c:pt>
                <c:pt idx="231">
                  <c:v>1.8861890000000001</c:v>
                </c:pt>
                <c:pt idx="232">
                  <c:v>1.8908820000000015</c:v>
                </c:pt>
                <c:pt idx="233">
                  <c:v>1.895983</c:v>
                </c:pt>
                <c:pt idx="234">
                  <c:v>1.9006029999999998</c:v>
                </c:pt>
                <c:pt idx="235">
                  <c:v>1.9057009999999988</c:v>
                </c:pt>
                <c:pt idx="236">
                  <c:v>1.9103609999999998</c:v>
                </c:pt>
                <c:pt idx="237">
                  <c:v>1.9153269999999984</c:v>
                </c:pt>
                <c:pt idx="238">
                  <c:v>1.9199929999999987</c:v>
                </c:pt>
                <c:pt idx="239">
                  <c:v>1.9246029999999998</c:v>
                </c:pt>
                <c:pt idx="240">
                  <c:v>1.9333859999999998</c:v>
                </c:pt>
                <c:pt idx="241">
                  <c:v>1.9380150000000005</c:v>
                </c:pt>
                <c:pt idx="242">
                  <c:v>1.9468520000000005</c:v>
                </c:pt>
                <c:pt idx="243">
                  <c:v>1.9556729999999998</c:v>
                </c:pt>
                <c:pt idx="244">
                  <c:v>1.9602639999999998</c:v>
                </c:pt>
                <c:pt idx="245">
                  <c:v>1.9653419999999988</c:v>
                </c:pt>
                <c:pt idx="246">
                  <c:v>1.9699759999999988</c:v>
                </c:pt>
                <c:pt idx="247">
                  <c:v>1.9749279999999998</c:v>
                </c:pt>
                <c:pt idx="248">
                  <c:v>1.9796079999999998</c:v>
                </c:pt>
                <c:pt idx="249">
                  <c:v>1.9842320000000004</c:v>
                </c:pt>
                <c:pt idx="250">
                  <c:v>1.9889079999999999</c:v>
                </c:pt>
                <c:pt idx="251">
                  <c:v>1.9936559999999999</c:v>
                </c:pt>
                <c:pt idx="252">
                  <c:v>1.9982670000000005</c:v>
                </c:pt>
                <c:pt idx="253">
                  <c:v>2.0071260000000031</c:v>
                </c:pt>
                <c:pt idx="254">
                  <c:v>2.0159579999999977</c:v>
                </c:pt>
                <c:pt idx="255">
                  <c:v>2.0247869999999999</c:v>
                </c:pt>
                <c:pt idx="256">
                  <c:v>2.0335740000000002</c:v>
                </c:pt>
                <c:pt idx="257">
                  <c:v>2.0381830000000001</c:v>
                </c:pt>
                <c:pt idx="258">
                  <c:v>2.0429499999999967</c:v>
                </c:pt>
                <c:pt idx="259">
                  <c:v>2.0475439999999998</c:v>
                </c:pt>
                <c:pt idx="260">
                  <c:v>2.0522319999999987</c:v>
                </c:pt>
                <c:pt idx="261">
                  <c:v>2.0568269999999971</c:v>
                </c:pt>
                <c:pt idx="262">
                  <c:v>2.0614110000000001</c:v>
                </c:pt>
                <c:pt idx="263">
                  <c:v>2.0701809999999998</c:v>
                </c:pt>
                <c:pt idx="264">
                  <c:v>2.074891</c:v>
                </c:pt>
                <c:pt idx="265">
                  <c:v>2.0837650000000001</c:v>
                </c:pt>
                <c:pt idx="266">
                  <c:v>2.0883810000000036</c:v>
                </c:pt>
                <c:pt idx="267">
                  <c:v>2.0930070000000001</c:v>
                </c:pt>
                <c:pt idx="268">
                  <c:v>2.1017679999999999</c:v>
                </c:pt>
                <c:pt idx="269">
                  <c:v>2.1063740000000002</c:v>
                </c:pt>
                <c:pt idx="270">
                  <c:v>2.1151629999999977</c:v>
                </c:pt>
                <c:pt idx="271">
                  <c:v>2.1197539999999977</c:v>
                </c:pt>
                <c:pt idx="272">
                  <c:v>2.1244700000000001</c:v>
                </c:pt>
                <c:pt idx="273">
                  <c:v>2.1332819999999999</c:v>
                </c:pt>
                <c:pt idx="274">
                  <c:v>2.137969</c:v>
                </c:pt>
                <c:pt idx="275">
                  <c:v>2.142576</c:v>
                </c:pt>
                <c:pt idx="276">
                  <c:v>2.151329</c:v>
                </c:pt>
                <c:pt idx="277">
                  <c:v>2.1559429999999971</c:v>
                </c:pt>
                <c:pt idx="278">
                  <c:v>2.1647660000000002</c:v>
                </c:pt>
                <c:pt idx="279">
                  <c:v>2.1693330000000031</c:v>
                </c:pt>
                <c:pt idx="280">
                  <c:v>2.1739419999999998</c:v>
                </c:pt>
                <c:pt idx="281">
                  <c:v>2.1827290000000001</c:v>
                </c:pt>
                <c:pt idx="282">
                  <c:v>2.1874470000000001</c:v>
                </c:pt>
                <c:pt idx="283">
                  <c:v>2.1922179999999987</c:v>
                </c:pt>
                <c:pt idx="284">
                  <c:v>2.1968019999999977</c:v>
                </c:pt>
                <c:pt idx="285">
                  <c:v>2.2015560000000001</c:v>
                </c:pt>
                <c:pt idx="286">
                  <c:v>2.2061340000000036</c:v>
                </c:pt>
                <c:pt idx="287">
                  <c:v>2.2108669999999977</c:v>
                </c:pt>
                <c:pt idx="288">
                  <c:v>2.2154429999999965</c:v>
                </c:pt>
                <c:pt idx="289">
                  <c:v>2.2200259999999998</c:v>
                </c:pt>
                <c:pt idx="290">
                  <c:v>2.2245870000000036</c:v>
                </c:pt>
                <c:pt idx="291">
                  <c:v>2.229152</c:v>
                </c:pt>
                <c:pt idx="292">
                  <c:v>2.2337419999999999</c:v>
                </c:pt>
                <c:pt idx="293">
                  <c:v>2.2425210000000035</c:v>
                </c:pt>
                <c:pt idx="294">
                  <c:v>2.2471100000000042</c:v>
                </c:pt>
                <c:pt idx="295">
                  <c:v>2.2517309999999999</c:v>
                </c:pt>
                <c:pt idx="296">
                  <c:v>2.2605300000000041</c:v>
                </c:pt>
                <c:pt idx="297">
                  <c:v>2.269279</c:v>
                </c:pt>
                <c:pt idx="298">
                  <c:v>2.2738809999999998</c:v>
                </c:pt>
                <c:pt idx="299">
                  <c:v>2.2826710000000001</c:v>
                </c:pt>
                <c:pt idx="300">
                  <c:v>2.2872690000000002</c:v>
                </c:pt>
                <c:pt idx="301">
                  <c:v>2.2924689999999965</c:v>
                </c:pt>
                <c:pt idx="302">
                  <c:v>2.2971310000000047</c:v>
                </c:pt>
                <c:pt idx="303">
                  <c:v>2.302400999999997</c:v>
                </c:pt>
                <c:pt idx="304">
                  <c:v>2.3070499999999967</c:v>
                </c:pt>
                <c:pt idx="305">
                  <c:v>2.312289999999996</c:v>
                </c:pt>
                <c:pt idx="306">
                  <c:v>2.3168929999999941</c:v>
                </c:pt>
                <c:pt idx="307">
                  <c:v>2.3221679999999987</c:v>
                </c:pt>
                <c:pt idx="308">
                  <c:v>2.3267819999999997</c:v>
                </c:pt>
                <c:pt idx="309">
                  <c:v>2.3317479999999966</c:v>
                </c:pt>
                <c:pt idx="310">
                  <c:v>2.3363239999999967</c:v>
                </c:pt>
                <c:pt idx="311">
                  <c:v>2.3409330000000002</c:v>
                </c:pt>
                <c:pt idx="312">
                  <c:v>2.345621</c:v>
                </c:pt>
                <c:pt idx="313">
                  <c:v>2.3503769999999977</c:v>
                </c:pt>
                <c:pt idx="314">
                  <c:v>2.3549609999999968</c:v>
                </c:pt>
                <c:pt idx="315">
                  <c:v>2.3595479999999966</c:v>
                </c:pt>
                <c:pt idx="316">
                  <c:v>2.3641670000000001</c:v>
                </c:pt>
                <c:pt idx="317">
                  <c:v>2.3687960000000001</c:v>
                </c:pt>
                <c:pt idx="318">
                  <c:v>2.3733719999999998</c:v>
                </c:pt>
                <c:pt idx="319">
                  <c:v>2.3779219999999999</c:v>
                </c:pt>
                <c:pt idx="320">
                  <c:v>2.3824809999999967</c:v>
                </c:pt>
                <c:pt idx="321">
                  <c:v>2.3870909999999999</c:v>
                </c:pt>
                <c:pt idx="322">
                  <c:v>2.3918339999999967</c:v>
                </c:pt>
                <c:pt idx="323">
                  <c:v>2.3964159999999941</c:v>
                </c:pt>
                <c:pt idx="324">
                  <c:v>2.401437</c:v>
                </c:pt>
                <c:pt idx="325">
                  <c:v>2.4060439999999965</c:v>
                </c:pt>
                <c:pt idx="326">
                  <c:v>2.4111009999999977</c:v>
                </c:pt>
                <c:pt idx="327">
                  <c:v>2.4157279999999997</c:v>
                </c:pt>
                <c:pt idx="328">
                  <c:v>2.4207260000000002</c:v>
                </c:pt>
                <c:pt idx="329">
                  <c:v>2.425411</c:v>
                </c:pt>
                <c:pt idx="330">
                  <c:v>2.4300439999999965</c:v>
                </c:pt>
                <c:pt idx="331">
                  <c:v>2.4346909999999977</c:v>
                </c:pt>
                <c:pt idx="332">
                  <c:v>2.4393069999999977</c:v>
                </c:pt>
                <c:pt idx="333">
                  <c:v>2.4439289999999998</c:v>
                </c:pt>
                <c:pt idx="334">
                  <c:v>2.4486279999999998</c:v>
                </c:pt>
                <c:pt idx="335">
                  <c:v>2.4531700000000001</c:v>
                </c:pt>
                <c:pt idx="336">
                  <c:v>2.457767</c:v>
                </c:pt>
                <c:pt idx="337">
                  <c:v>2.4665629999999967</c:v>
                </c:pt>
                <c:pt idx="338">
                  <c:v>2.4712899999999971</c:v>
                </c:pt>
                <c:pt idx="339">
                  <c:v>2.4758659999999941</c:v>
                </c:pt>
                <c:pt idx="340">
                  <c:v>2.480604</c:v>
                </c:pt>
                <c:pt idx="341">
                  <c:v>2.485287</c:v>
                </c:pt>
                <c:pt idx="342">
                  <c:v>2.4905240000000002</c:v>
                </c:pt>
                <c:pt idx="343">
                  <c:v>2.4951140000000001</c:v>
                </c:pt>
                <c:pt idx="344">
                  <c:v>2.5002810000000002</c:v>
                </c:pt>
                <c:pt idx="345">
                  <c:v>2.5049060000000001</c:v>
                </c:pt>
                <c:pt idx="346">
                  <c:v>2.5099519999999997</c:v>
                </c:pt>
                <c:pt idx="347">
                  <c:v>2.5146019999999987</c:v>
                </c:pt>
                <c:pt idx="348">
                  <c:v>2.5193689999999971</c:v>
                </c:pt>
                <c:pt idx="349">
                  <c:v>2.5240459999999967</c:v>
                </c:pt>
                <c:pt idx="350">
                  <c:v>2.5286749999999998</c:v>
                </c:pt>
                <c:pt idx="351">
                  <c:v>2.5332970000000001</c:v>
                </c:pt>
                <c:pt idx="352">
                  <c:v>2.5380249999999998</c:v>
                </c:pt>
                <c:pt idx="353">
                  <c:v>2.5426199999999977</c:v>
                </c:pt>
                <c:pt idx="354">
                  <c:v>2.5472410000000001</c:v>
                </c:pt>
                <c:pt idx="355">
                  <c:v>2.5517949999999998</c:v>
                </c:pt>
                <c:pt idx="356">
                  <c:v>2.5563979999999997</c:v>
                </c:pt>
                <c:pt idx="357">
                  <c:v>2.560978</c:v>
                </c:pt>
                <c:pt idx="358">
                  <c:v>2.56555</c:v>
                </c:pt>
                <c:pt idx="359">
                  <c:v>2.570249999999997</c:v>
                </c:pt>
                <c:pt idx="360">
                  <c:v>2.5747909999999998</c:v>
                </c:pt>
                <c:pt idx="361">
                  <c:v>2.5796569999999965</c:v>
                </c:pt>
                <c:pt idx="362">
                  <c:v>2.5843410000000002</c:v>
                </c:pt>
                <c:pt idx="363">
                  <c:v>2.589607</c:v>
                </c:pt>
                <c:pt idx="364">
                  <c:v>2.5941900000000002</c:v>
                </c:pt>
                <c:pt idx="365">
                  <c:v>2.5993409999999977</c:v>
                </c:pt>
                <c:pt idx="366">
                  <c:v>2.6039850000000002</c:v>
                </c:pt>
                <c:pt idx="367">
                  <c:v>2.6090549999999997</c:v>
                </c:pt>
                <c:pt idx="368">
                  <c:v>2.6136659999999967</c:v>
                </c:pt>
                <c:pt idx="369">
                  <c:v>2.618452999999997</c:v>
                </c:pt>
                <c:pt idx="370">
                  <c:v>2.6231220000000031</c:v>
                </c:pt>
                <c:pt idx="371">
                  <c:v>2.6278779999999999</c:v>
                </c:pt>
                <c:pt idx="372">
                  <c:v>2.6324589999999941</c:v>
                </c:pt>
                <c:pt idx="373">
                  <c:v>2.6372059999999977</c:v>
                </c:pt>
                <c:pt idx="374">
                  <c:v>2.6417970000000031</c:v>
                </c:pt>
                <c:pt idx="375">
                  <c:v>2.6464219999999998</c:v>
                </c:pt>
                <c:pt idx="376">
                  <c:v>2.6509610000000001</c:v>
                </c:pt>
                <c:pt idx="377">
                  <c:v>2.6597270000000002</c:v>
                </c:pt>
                <c:pt idx="378">
                  <c:v>2.6643200000000036</c:v>
                </c:pt>
                <c:pt idx="379">
                  <c:v>2.6689729999999998</c:v>
                </c:pt>
                <c:pt idx="380">
                  <c:v>2.6736369999999998</c:v>
                </c:pt>
                <c:pt idx="381">
                  <c:v>2.6788639999999977</c:v>
                </c:pt>
                <c:pt idx="382">
                  <c:v>2.683478</c:v>
                </c:pt>
                <c:pt idx="383">
                  <c:v>2.6887430000000001</c:v>
                </c:pt>
                <c:pt idx="384">
                  <c:v>2.6934119999999999</c:v>
                </c:pt>
                <c:pt idx="385">
                  <c:v>2.6985269999999999</c:v>
                </c:pt>
                <c:pt idx="386">
                  <c:v>2.7031489999999998</c:v>
                </c:pt>
                <c:pt idx="387">
                  <c:v>2.708342</c:v>
                </c:pt>
                <c:pt idx="388">
                  <c:v>2.7129840000000001</c:v>
                </c:pt>
                <c:pt idx="389">
                  <c:v>2.7178939999999998</c:v>
                </c:pt>
                <c:pt idx="390">
                  <c:v>2.7226210000000002</c:v>
                </c:pt>
                <c:pt idx="391">
                  <c:v>2.7273970000000047</c:v>
                </c:pt>
                <c:pt idx="392">
                  <c:v>2.7320189999999971</c:v>
                </c:pt>
                <c:pt idx="393">
                  <c:v>2.7368119999999987</c:v>
                </c:pt>
                <c:pt idx="394">
                  <c:v>2.7414190000000001</c:v>
                </c:pt>
                <c:pt idx="395">
                  <c:v>2.746165</c:v>
                </c:pt>
                <c:pt idx="396">
                  <c:v>2.7507730000000001</c:v>
                </c:pt>
                <c:pt idx="397">
                  <c:v>2.7554079999999987</c:v>
                </c:pt>
                <c:pt idx="398">
                  <c:v>2.7599479999999987</c:v>
                </c:pt>
                <c:pt idx="399">
                  <c:v>2.7645499999999998</c:v>
                </c:pt>
                <c:pt idx="400">
                  <c:v>2.7691560000000002</c:v>
                </c:pt>
                <c:pt idx="401">
                  <c:v>2.7737020000000001</c:v>
                </c:pt>
                <c:pt idx="402">
                  <c:v>2.7784599999999977</c:v>
                </c:pt>
                <c:pt idx="403">
                  <c:v>2.7830520000000001</c:v>
                </c:pt>
                <c:pt idx="404">
                  <c:v>2.7888039999999998</c:v>
                </c:pt>
                <c:pt idx="405">
                  <c:v>2.7934990000000002</c:v>
                </c:pt>
                <c:pt idx="406">
                  <c:v>2.798108</c:v>
                </c:pt>
                <c:pt idx="407">
                  <c:v>2.8027289999999967</c:v>
                </c:pt>
                <c:pt idx="408">
                  <c:v>2.8076649999999987</c:v>
                </c:pt>
                <c:pt idx="409">
                  <c:v>2.8123009999999971</c:v>
                </c:pt>
                <c:pt idx="410">
                  <c:v>2.817564</c:v>
                </c:pt>
                <c:pt idx="411">
                  <c:v>2.8221599999999967</c:v>
                </c:pt>
                <c:pt idx="412">
                  <c:v>2.8274370000000002</c:v>
                </c:pt>
                <c:pt idx="413">
                  <c:v>2.8320839999999965</c:v>
                </c:pt>
                <c:pt idx="414">
                  <c:v>2.8373569999999977</c:v>
                </c:pt>
                <c:pt idx="415">
                  <c:v>2.8420379999999987</c:v>
                </c:pt>
                <c:pt idx="416">
                  <c:v>2.8471500000000001</c:v>
                </c:pt>
                <c:pt idx="417">
                  <c:v>2.8517869999999967</c:v>
                </c:pt>
                <c:pt idx="418">
                  <c:v>2.8569649999999966</c:v>
                </c:pt>
                <c:pt idx="419">
                  <c:v>2.8615979999999999</c:v>
                </c:pt>
                <c:pt idx="420">
                  <c:v>2.8665149999999997</c:v>
                </c:pt>
                <c:pt idx="421">
                  <c:v>2.8710919999999978</c:v>
                </c:pt>
                <c:pt idx="422">
                  <c:v>2.8758849999999967</c:v>
                </c:pt>
                <c:pt idx="423">
                  <c:v>2.8805149999999999</c:v>
                </c:pt>
                <c:pt idx="424">
                  <c:v>2.8851499999999977</c:v>
                </c:pt>
                <c:pt idx="425">
                  <c:v>2.8896829999999967</c:v>
                </c:pt>
                <c:pt idx="426">
                  <c:v>2.8944389999999971</c:v>
                </c:pt>
                <c:pt idx="427">
                  <c:v>2.8990459999999936</c:v>
                </c:pt>
                <c:pt idx="428">
                  <c:v>2.9036449999999987</c:v>
                </c:pt>
                <c:pt idx="429">
                  <c:v>2.9081730000000001</c:v>
                </c:pt>
                <c:pt idx="430">
                  <c:v>2.9128089999999944</c:v>
                </c:pt>
                <c:pt idx="431">
                  <c:v>2.9173939999999998</c:v>
                </c:pt>
                <c:pt idx="432">
                  <c:v>2.9220069999999967</c:v>
                </c:pt>
                <c:pt idx="433">
                  <c:v>2.9267629999999967</c:v>
                </c:pt>
                <c:pt idx="434">
                  <c:v>2.9313039999999977</c:v>
                </c:pt>
                <c:pt idx="435">
                  <c:v>2.9363269999999977</c:v>
                </c:pt>
                <c:pt idx="436">
                  <c:v>2.9409519999999998</c:v>
                </c:pt>
                <c:pt idx="437">
                  <c:v>2.9461010000000001</c:v>
                </c:pt>
                <c:pt idx="438">
                  <c:v>2.9507479999999977</c:v>
                </c:pt>
                <c:pt idx="439">
                  <c:v>2.9556369999999967</c:v>
                </c:pt>
                <c:pt idx="440">
                  <c:v>2.9603790000000001</c:v>
                </c:pt>
                <c:pt idx="441">
                  <c:v>2.9651449999999997</c:v>
                </c:pt>
                <c:pt idx="442">
                  <c:v>2.9698859999999967</c:v>
                </c:pt>
                <c:pt idx="443">
                  <c:v>2.9746669999999971</c:v>
                </c:pt>
                <c:pt idx="444">
                  <c:v>2.9792749999999977</c:v>
                </c:pt>
                <c:pt idx="445">
                  <c:v>2.9840469999999977</c:v>
                </c:pt>
                <c:pt idx="446">
                  <c:v>2.9885899999999999</c:v>
                </c:pt>
                <c:pt idx="447">
                  <c:v>2.9932889999999968</c:v>
                </c:pt>
                <c:pt idx="448">
                  <c:v>2.9978929999999977</c:v>
                </c:pt>
                <c:pt idx="449">
                  <c:v>3.0024169999999977</c:v>
                </c:pt>
                <c:pt idx="450">
                  <c:v>3.0070459999999977</c:v>
                </c:pt>
                <c:pt idx="451">
                  <c:v>3.0116289999999966</c:v>
                </c:pt>
                <c:pt idx="452">
                  <c:v>3.0163609999999967</c:v>
                </c:pt>
                <c:pt idx="453">
                  <c:v>3.0209619999999999</c:v>
                </c:pt>
                <c:pt idx="454">
                  <c:v>3.0256769999999977</c:v>
                </c:pt>
                <c:pt idx="455">
                  <c:v>3.0303249999999999</c:v>
                </c:pt>
                <c:pt idx="456">
                  <c:v>3.0355449999999977</c:v>
                </c:pt>
                <c:pt idx="457">
                  <c:v>3.0402209999999998</c:v>
                </c:pt>
                <c:pt idx="458">
                  <c:v>3.0454149999999998</c:v>
                </c:pt>
                <c:pt idx="459">
                  <c:v>3.050109</c:v>
                </c:pt>
                <c:pt idx="460">
                  <c:v>3.0551970000000002</c:v>
                </c:pt>
                <c:pt idx="461">
                  <c:v>3.0598449999999966</c:v>
                </c:pt>
                <c:pt idx="462">
                  <c:v>3.0650119999999998</c:v>
                </c:pt>
                <c:pt idx="463">
                  <c:v>3.0696669999999977</c:v>
                </c:pt>
                <c:pt idx="464">
                  <c:v>3.0747819999999999</c:v>
                </c:pt>
                <c:pt idx="465">
                  <c:v>3.0794669999999971</c:v>
                </c:pt>
                <c:pt idx="466">
                  <c:v>3.0844830000000001</c:v>
                </c:pt>
                <c:pt idx="467">
                  <c:v>3.0891190000000002</c:v>
                </c:pt>
                <c:pt idx="468">
                  <c:v>3.0939190000000001</c:v>
                </c:pt>
                <c:pt idx="469">
                  <c:v>3.0985839999999998</c:v>
                </c:pt>
                <c:pt idx="470">
                  <c:v>3.1033729999999999</c:v>
                </c:pt>
                <c:pt idx="471">
                  <c:v>3.1079089999999998</c:v>
                </c:pt>
                <c:pt idx="472">
                  <c:v>3.1126799999999966</c:v>
                </c:pt>
                <c:pt idx="473">
                  <c:v>3.1172949999999999</c:v>
                </c:pt>
                <c:pt idx="474">
                  <c:v>3.121953</c:v>
                </c:pt>
                <c:pt idx="475">
                  <c:v>3.1265800000000001</c:v>
                </c:pt>
                <c:pt idx="476">
                  <c:v>3.131167</c:v>
                </c:pt>
                <c:pt idx="477">
                  <c:v>3.1357059999999977</c:v>
                </c:pt>
                <c:pt idx="478">
                  <c:v>3.1444770000000002</c:v>
                </c:pt>
                <c:pt idx="479">
                  <c:v>3.1491110000000035</c:v>
                </c:pt>
                <c:pt idx="480">
                  <c:v>3.1543519999999998</c:v>
                </c:pt>
                <c:pt idx="481">
                  <c:v>3.1589499999999977</c:v>
                </c:pt>
                <c:pt idx="482">
                  <c:v>3.1642290000000002</c:v>
                </c:pt>
                <c:pt idx="483">
                  <c:v>3.1688399999999999</c:v>
                </c:pt>
                <c:pt idx="484">
                  <c:v>3.1738219999999999</c:v>
                </c:pt>
                <c:pt idx="485">
                  <c:v>3.1785410000000001</c:v>
                </c:pt>
                <c:pt idx="486">
                  <c:v>3.1836129999999998</c:v>
                </c:pt>
                <c:pt idx="487">
                  <c:v>3.1882730000000001</c:v>
                </c:pt>
                <c:pt idx="488">
                  <c:v>3.1929319999999999</c:v>
                </c:pt>
                <c:pt idx="489">
                  <c:v>3.1975959999999999</c:v>
                </c:pt>
                <c:pt idx="490">
                  <c:v>3.2022429999999971</c:v>
                </c:pt>
                <c:pt idx="491">
                  <c:v>3.2068989999999977</c:v>
                </c:pt>
                <c:pt idx="492">
                  <c:v>3.211627</c:v>
                </c:pt>
                <c:pt idx="493">
                  <c:v>3.2161870000000001</c:v>
                </c:pt>
                <c:pt idx="494">
                  <c:v>3.2208670000000001</c:v>
                </c:pt>
                <c:pt idx="495">
                  <c:v>3.2254749999999999</c:v>
                </c:pt>
                <c:pt idx="496">
                  <c:v>3.2300939999999998</c:v>
                </c:pt>
                <c:pt idx="497">
                  <c:v>3.2346439999999967</c:v>
                </c:pt>
                <c:pt idx="498">
                  <c:v>3.239274</c:v>
                </c:pt>
                <c:pt idx="499">
                  <c:v>3.2440220000000002</c:v>
                </c:pt>
                <c:pt idx="500">
                  <c:v>3.2486370000000035</c:v>
                </c:pt>
                <c:pt idx="501">
                  <c:v>3.2534000000000001</c:v>
                </c:pt>
                <c:pt idx="502">
                  <c:v>3.2581099999999998</c:v>
                </c:pt>
                <c:pt idx="503">
                  <c:v>3.2633800000000042</c:v>
                </c:pt>
                <c:pt idx="504">
                  <c:v>3.2680660000000001</c:v>
                </c:pt>
                <c:pt idx="505">
                  <c:v>3.2733040000000035</c:v>
                </c:pt>
                <c:pt idx="506">
                  <c:v>3.2779840000000036</c:v>
                </c:pt>
                <c:pt idx="507">
                  <c:v>3.2832280000000011</c:v>
                </c:pt>
                <c:pt idx="508">
                  <c:v>3.2879240000000047</c:v>
                </c:pt>
                <c:pt idx="509">
                  <c:v>3.2931430000000002</c:v>
                </c:pt>
                <c:pt idx="510">
                  <c:v>3.2978390000000002</c:v>
                </c:pt>
                <c:pt idx="511">
                  <c:v>3.303045999999997</c:v>
                </c:pt>
                <c:pt idx="512">
                  <c:v>3.3077310000000031</c:v>
                </c:pt>
                <c:pt idx="513">
                  <c:v>3.3129689999999941</c:v>
                </c:pt>
                <c:pt idx="514">
                  <c:v>3.3176609999999971</c:v>
                </c:pt>
                <c:pt idx="515">
                  <c:v>3.322853999999996</c:v>
                </c:pt>
                <c:pt idx="516">
                  <c:v>3.327461</c:v>
                </c:pt>
                <c:pt idx="517">
                  <c:v>3.3327599999999951</c:v>
                </c:pt>
                <c:pt idx="518">
                  <c:v>3.3374239999999977</c:v>
                </c:pt>
                <c:pt idx="519">
                  <c:v>3.3426839999999971</c:v>
                </c:pt>
                <c:pt idx="520">
                  <c:v>3.3473060000000001</c:v>
                </c:pt>
                <c:pt idx="521">
                  <c:v>3.3525979999999977</c:v>
                </c:pt>
                <c:pt idx="522">
                  <c:v>3.3572949999999997</c:v>
                </c:pt>
                <c:pt idx="523">
                  <c:v>3.3624909999999977</c:v>
                </c:pt>
                <c:pt idx="524">
                  <c:v>3.3671899999999999</c:v>
                </c:pt>
                <c:pt idx="525">
                  <c:v>3.372400999999996</c:v>
                </c:pt>
                <c:pt idx="526">
                  <c:v>3.3770919999999998</c:v>
                </c:pt>
                <c:pt idx="527">
                  <c:v>3.3822069999999971</c:v>
                </c:pt>
                <c:pt idx="528">
                  <c:v>3.386859999999996</c:v>
                </c:pt>
                <c:pt idx="529">
                  <c:v>3.3921229999999971</c:v>
                </c:pt>
                <c:pt idx="530">
                  <c:v>3.3967519999999967</c:v>
                </c:pt>
                <c:pt idx="531">
                  <c:v>3.4018359999999968</c:v>
                </c:pt>
                <c:pt idx="532">
                  <c:v>3.4065110000000001</c:v>
                </c:pt>
                <c:pt idx="533">
                  <c:v>3.411613999999997</c:v>
                </c:pt>
                <c:pt idx="534">
                  <c:v>3.4163009999999967</c:v>
                </c:pt>
                <c:pt idx="535">
                  <c:v>3.421373</c:v>
                </c:pt>
                <c:pt idx="536">
                  <c:v>3.4260809999999977</c:v>
                </c:pt>
                <c:pt idx="537">
                  <c:v>3.430914</c:v>
                </c:pt>
                <c:pt idx="538">
                  <c:v>3.4356009999999966</c:v>
                </c:pt>
                <c:pt idx="539">
                  <c:v>3.4403839999999999</c:v>
                </c:pt>
                <c:pt idx="540">
                  <c:v>3.4450019999999997</c:v>
                </c:pt>
                <c:pt idx="541">
                  <c:v>3.4497949999999999</c:v>
                </c:pt>
                <c:pt idx="542">
                  <c:v>3.4544199999999967</c:v>
                </c:pt>
                <c:pt idx="543">
                  <c:v>3.4591419999999977</c:v>
                </c:pt>
                <c:pt idx="544">
                  <c:v>3.4637859999999998</c:v>
                </c:pt>
                <c:pt idx="545">
                  <c:v>3.4683799999999998</c:v>
                </c:pt>
                <c:pt idx="546">
                  <c:v>3.472965999999996</c:v>
                </c:pt>
                <c:pt idx="547">
                  <c:v>3.477487</c:v>
                </c:pt>
                <c:pt idx="548">
                  <c:v>3.4821979999999999</c:v>
                </c:pt>
                <c:pt idx="549">
                  <c:v>3.4868049999999977</c:v>
                </c:pt>
                <c:pt idx="550">
                  <c:v>3.491478999999996</c:v>
                </c:pt>
                <c:pt idx="551">
                  <c:v>3.4961469999999966</c:v>
                </c:pt>
                <c:pt idx="552">
                  <c:v>3.501179</c:v>
                </c:pt>
                <c:pt idx="553">
                  <c:v>3.5058499999999966</c:v>
                </c:pt>
                <c:pt idx="554">
                  <c:v>3.5110879999999987</c:v>
                </c:pt>
                <c:pt idx="555">
                  <c:v>3.515781</c:v>
                </c:pt>
                <c:pt idx="556">
                  <c:v>3.5209990000000002</c:v>
                </c:pt>
                <c:pt idx="557">
                  <c:v>3.525674</c:v>
                </c:pt>
                <c:pt idx="558">
                  <c:v>3.5308879999999987</c:v>
                </c:pt>
                <c:pt idx="559">
                  <c:v>3.5355849999999998</c:v>
                </c:pt>
                <c:pt idx="560">
                  <c:v>3.5408200000000001</c:v>
                </c:pt>
                <c:pt idx="561">
                  <c:v>3.5455019999999999</c:v>
                </c:pt>
                <c:pt idx="562">
                  <c:v>3.5507179999999998</c:v>
                </c:pt>
                <c:pt idx="563">
                  <c:v>3.5553409999999968</c:v>
                </c:pt>
                <c:pt idx="564">
                  <c:v>3.5606149999999999</c:v>
                </c:pt>
                <c:pt idx="565">
                  <c:v>3.565315</c:v>
                </c:pt>
                <c:pt idx="566">
                  <c:v>3.5704249999999997</c:v>
                </c:pt>
                <c:pt idx="567">
                  <c:v>3.5750709999999977</c:v>
                </c:pt>
                <c:pt idx="568">
                  <c:v>3.5800920000000001</c:v>
                </c:pt>
                <c:pt idx="569">
                  <c:v>3.5848019999999998</c:v>
                </c:pt>
                <c:pt idx="570">
                  <c:v>3.5899030000000001</c:v>
                </c:pt>
                <c:pt idx="571">
                  <c:v>3.5946279999999997</c:v>
                </c:pt>
                <c:pt idx="572">
                  <c:v>3.5996229999999967</c:v>
                </c:pt>
                <c:pt idx="573">
                  <c:v>3.6043029999999998</c:v>
                </c:pt>
                <c:pt idx="574">
                  <c:v>3.609089</c:v>
                </c:pt>
                <c:pt idx="575">
                  <c:v>3.613772</c:v>
                </c:pt>
                <c:pt idx="576">
                  <c:v>3.6185579999999997</c:v>
                </c:pt>
                <c:pt idx="577">
                  <c:v>3.6231820000000012</c:v>
                </c:pt>
                <c:pt idx="578">
                  <c:v>3.6279490000000001</c:v>
                </c:pt>
                <c:pt idx="579">
                  <c:v>3.6325699999999967</c:v>
                </c:pt>
                <c:pt idx="580">
                  <c:v>3.6372810000000002</c:v>
                </c:pt>
                <c:pt idx="581">
                  <c:v>3.6419060000000001</c:v>
                </c:pt>
                <c:pt idx="582">
                  <c:v>3.6465320000000001</c:v>
                </c:pt>
                <c:pt idx="583">
                  <c:v>3.6511519999999997</c:v>
                </c:pt>
                <c:pt idx="584">
                  <c:v>3.6557599999999977</c:v>
                </c:pt>
                <c:pt idx="585">
                  <c:v>3.6604709999999998</c:v>
                </c:pt>
                <c:pt idx="586">
                  <c:v>3.6650679999999998</c:v>
                </c:pt>
                <c:pt idx="587">
                  <c:v>3.6698909999999998</c:v>
                </c:pt>
                <c:pt idx="588">
                  <c:v>3.6745109999999999</c:v>
                </c:pt>
                <c:pt idx="589">
                  <c:v>3.6795079999999998</c:v>
                </c:pt>
                <c:pt idx="590">
                  <c:v>3.6842679999999999</c:v>
                </c:pt>
                <c:pt idx="591">
                  <c:v>3.6893289999999999</c:v>
                </c:pt>
                <c:pt idx="592">
                  <c:v>3.6939340000000036</c:v>
                </c:pt>
                <c:pt idx="593">
                  <c:v>3.6991809999999998</c:v>
                </c:pt>
                <c:pt idx="594">
                  <c:v>3.7038060000000002</c:v>
                </c:pt>
                <c:pt idx="595">
                  <c:v>3.7090290000000001</c:v>
                </c:pt>
                <c:pt idx="596">
                  <c:v>3.7136740000000001</c:v>
                </c:pt>
                <c:pt idx="597">
                  <c:v>3.7189269999999999</c:v>
                </c:pt>
                <c:pt idx="598">
                  <c:v>3.7236340000000037</c:v>
                </c:pt>
                <c:pt idx="599">
                  <c:v>3.7289599999999998</c:v>
                </c:pt>
                <c:pt idx="600">
                  <c:v>3.7337069999999999</c:v>
                </c:pt>
                <c:pt idx="601">
                  <c:v>3.7389649999999999</c:v>
                </c:pt>
                <c:pt idx="602">
                  <c:v>3.7437200000000042</c:v>
                </c:pt>
                <c:pt idx="603">
                  <c:v>3.7488959999999998</c:v>
                </c:pt>
                <c:pt idx="604">
                  <c:v>3.7535910000000037</c:v>
                </c:pt>
                <c:pt idx="605">
                  <c:v>3.7587860000000002</c:v>
                </c:pt>
                <c:pt idx="606">
                  <c:v>3.7634740000000035</c:v>
                </c:pt>
                <c:pt idx="607">
                  <c:v>3.7687059999999999</c:v>
                </c:pt>
                <c:pt idx="608">
                  <c:v>3.7734000000000001</c:v>
                </c:pt>
                <c:pt idx="609">
                  <c:v>3.7785980000000001</c:v>
                </c:pt>
                <c:pt idx="610">
                  <c:v>3.7833520000000012</c:v>
                </c:pt>
                <c:pt idx="611">
                  <c:v>3.7885100000000036</c:v>
                </c:pt>
                <c:pt idx="612">
                  <c:v>3.7932910000000031</c:v>
                </c:pt>
                <c:pt idx="613">
                  <c:v>3.7984119999999999</c:v>
                </c:pt>
                <c:pt idx="614">
                  <c:v>3.8031269999999999</c:v>
                </c:pt>
                <c:pt idx="615">
                  <c:v>3.8083300000000002</c:v>
                </c:pt>
                <c:pt idx="616">
                  <c:v>3.813104</c:v>
                </c:pt>
                <c:pt idx="617">
                  <c:v>3.8182249999999978</c:v>
                </c:pt>
                <c:pt idx="618">
                  <c:v>3.8229019999999987</c:v>
                </c:pt>
                <c:pt idx="619">
                  <c:v>3.8280129999999977</c:v>
                </c:pt>
                <c:pt idx="620">
                  <c:v>3.8327529999999941</c:v>
                </c:pt>
                <c:pt idx="621">
                  <c:v>3.838009999999997</c:v>
                </c:pt>
                <c:pt idx="622">
                  <c:v>3.8427059999999971</c:v>
                </c:pt>
                <c:pt idx="623">
                  <c:v>3.8479510000000001</c:v>
                </c:pt>
                <c:pt idx="624">
                  <c:v>3.8526489999999929</c:v>
                </c:pt>
                <c:pt idx="625">
                  <c:v>3.857852999999996</c:v>
                </c:pt>
                <c:pt idx="626">
                  <c:v>3.8625589999999965</c:v>
                </c:pt>
                <c:pt idx="627">
                  <c:v>3.8676579999999987</c:v>
                </c:pt>
                <c:pt idx="628">
                  <c:v>3.8723749999999977</c:v>
                </c:pt>
                <c:pt idx="629">
                  <c:v>3.8776579999999967</c:v>
                </c:pt>
                <c:pt idx="630">
                  <c:v>3.882371</c:v>
                </c:pt>
                <c:pt idx="631">
                  <c:v>3.8875829999999998</c:v>
                </c:pt>
                <c:pt idx="632">
                  <c:v>3.892276999999996</c:v>
                </c:pt>
                <c:pt idx="633">
                  <c:v>3.8974799999999967</c:v>
                </c:pt>
                <c:pt idx="634">
                  <c:v>3.9021919999999999</c:v>
                </c:pt>
                <c:pt idx="635">
                  <c:v>3.9073929999999999</c:v>
                </c:pt>
                <c:pt idx="636">
                  <c:v>3.9120999999999966</c:v>
                </c:pt>
                <c:pt idx="637">
                  <c:v>3.9173089999999977</c:v>
                </c:pt>
                <c:pt idx="638">
                  <c:v>3.922021</c:v>
                </c:pt>
                <c:pt idx="639">
                  <c:v>3.9272260000000001</c:v>
                </c:pt>
                <c:pt idx="640">
                  <c:v>3.9319269999999977</c:v>
                </c:pt>
                <c:pt idx="641">
                  <c:v>3.9371160000000001</c:v>
                </c:pt>
                <c:pt idx="642">
                  <c:v>3.9418159999999971</c:v>
                </c:pt>
                <c:pt idx="643">
                  <c:v>3.9470299999999998</c:v>
                </c:pt>
                <c:pt idx="644">
                  <c:v>3.9517619999999987</c:v>
                </c:pt>
                <c:pt idx="645">
                  <c:v>3.956928999999997</c:v>
                </c:pt>
                <c:pt idx="646">
                  <c:v>3.9615589999999967</c:v>
                </c:pt>
                <c:pt idx="647">
                  <c:v>3.966846999999996</c:v>
                </c:pt>
                <c:pt idx="648">
                  <c:v>3.9715509999999967</c:v>
                </c:pt>
                <c:pt idx="649">
                  <c:v>3.976752999999996</c:v>
                </c:pt>
                <c:pt idx="650">
                  <c:v>3.9814519999999987</c:v>
                </c:pt>
                <c:pt idx="651">
                  <c:v>3.9865599999999977</c:v>
                </c:pt>
                <c:pt idx="652">
                  <c:v>3.9912879999999977</c:v>
                </c:pt>
                <c:pt idx="653">
                  <c:v>3.9965719999999987</c:v>
                </c:pt>
                <c:pt idx="654">
                  <c:v>4.0012749999999997</c:v>
                </c:pt>
                <c:pt idx="655">
                  <c:v>4.0063670000000071</c:v>
                </c:pt>
                <c:pt idx="656">
                  <c:v>4.0110999999999999</c:v>
                </c:pt>
                <c:pt idx="657">
                  <c:v>4.0163779999999996</c:v>
                </c:pt>
                <c:pt idx="658">
                  <c:v>4.0210839999999965</c:v>
                </c:pt>
                <c:pt idx="659">
                  <c:v>4.0262880000000001</c:v>
                </c:pt>
                <c:pt idx="660">
                  <c:v>4.0309990000000004</c:v>
                </c:pt>
                <c:pt idx="661">
                  <c:v>4.0361979999999997</c:v>
                </c:pt>
                <c:pt idx="662">
                  <c:v>4.040902</c:v>
                </c:pt>
                <c:pt idx="663">
                  <c:v>4.0460929999999999</c:v>
                </c:pt>
                <c:pt idx="664">
                  <c:v>4.0507970000000002</c:v>
                </c:pt>
                <c:pt idx="665">
                  <c:v>4.0559899999999942</c:v>
                </c:pt>
                <c:pt idx="666">
                  <c:v>4.060708</c:v>
                </c:pt>
                <c:pt idx="667">
                  <c:v>4.0659089999999942</c:v>
                </c:pt>
                <c:pt idx="668">
                  <c:v>4.0706230000000083</c:v>
                </c:pt>
                <c:pt idx="669">
                  <c:v>4.0758299999999998</c:v>
                </c:pt>
                <c:pt idx="670">
                  <c:v>4.0805210000000001</c:v>
                </c:pt>
                <c:pt idx="671">
                  <c:v>4.0857429999999999</c:v>
                </c:pt>
                <c:pt idx="672">
                  <c:v>4.0903790000000004</c:v>
                </c:pt>
                <c:pt idx="673">
                  <c:v>4.0956429999999999</c:v>
                </c:pt>
                <c:pt idx="674">
                  <c:v>4.1003470000000002</c:v>
                </c:pt>
                <c:pt idx="675">
                  <c:v>4.1055429999999955</c:v>
                </c:pt>
                <c:pt idx="676">
                  <c:v>4.1102639999999999</c:v>
                </c:pt>
                <c:pt idx="677">
                  <c:v>4.1156009999999945</c:v>
                </c:pt>
                <c:pt idx="678">
                  <c:v>4.1203369999999921</c:v>
                </c:pt>
                <c:pt idx="679">
                  <c:v>4.1253719999999934</c:v>
                </c:pt>
                <c:pt idx="680">
                  <c:v>4.1300610000000004</c:v>
                </c:pt>
                <c:pt idx="681">
                  <c:v>4.1352589999999996</c:v>
                </c:pt>
                <c:pt idx="682">
                  <c:v>4.1399520000000001</c:v>
                </c:pt>
                <c:pt idx="683">
                  <c:v>4.1451589999999934</c:v>
                </c:pt>
                <c:pt idx="684">
                  <c:v>4.1498849999999932</c:v>
                </c:pt>
                <c:pt idx="685">
                  <c:v>4.1550909999999934</c:v>
                </c:pt>
                <c:pt idx="686">
                  <c:v>4.1597339999999985</c:v>
                </c:pt>
                <c:pt idx="687">
                  <c:v>4.1649809999999849</c:v>
                </c:pt>
                <c:pt idx="688">
                  <c:v>4.1696970000000002</c:v>
                </c:pt>
                <c:pt idx="689">
                  <c:v>4.1749019999999932</c:v>
                </c:pt>
                <c:pt idx="690">
                  <c:v>4.1795920000000004</c:v>
                </c:pt>
                <c:pt idx="691">
                  <c:v>4.1847959999999942</c:v>
                </c:pt>
                <c:pt idx="692">
                  <c:v>4.1894479999999996</c:v>
                </c:pt>
                <c:pt idx="693">
                  <c:v>4.1947569999999903</c:v>
                </c:pt>
                <c:pt idx="694">
                  <c:v>4.1994569999999936</c:v>
                </c:pt>
                <c:pt idx="695">
                  <c:v>4.2046320000000001</c:v>
                </c:pt>
                <c:pt idx="696">
                  <c:v>4.2093400000000072</c:v>
                </c:pt>
                <c:pt idx="697">
                  <c:v>4.2145359999999883</c:v>
                </c:pt>
                <c:pt idx="698">
                  <c:v>4.2192319999999999</c:v>
                </c:pt>
                <c:pt idx="699">
                  <c:v>4.2244459999999942</c:v>
                </c:pt>
                <c:pt idx="700">
                  <c:v>4.2291410000000003</c:v>
                </c:pt>
                <c:pt idx="701">
                  <c:v>4.2343479999999998</c:v>
                </c:pt>
                <c:pt idx="702">
                  <c:v>4.2390530000000073</c:v>
                </c:pt>
                <c:pt idx="703">
                  <c:v>4.2442589999999996</c:v>
                </c:pt>
                <c:pt idx="704">
                  <c:v>4.2489549999999934</c:v>
                </c:pt>
                <c:pt idx="705">
                  <c:v>4.2541630000000001</c:v>
                </c:pt>
                <c:pt idx="706">
                  <c:v>4.258858</c:v>
                </c:pt>
                <c:pt idx="707">
                  <c:v>4.2640859999999883</c:v>
                </c:pt>
                <c:pt idx="708">
                  <c:v>4.2687999999999997</c:v>
                </c:pt>
                <c:pt idx="709">
                  <c:v>4.2739779999999996</c:v>
                </c:pt>
                <c:pt idx="710">
                  <c:v>4.2786910000000082</c:v>
                </c:pt>
                <c:pt idx="711">
                  <c:v>4.2838839999999996</c:v>
                </c:pt>
                <c:pt idx="712">
                  <c:v>4.2886040000000003</c:v>
                </c:pt>
                <c:pt idx="713">
                  <c:v>4.2938039999999997</c:v>
                </c:pt>
                <c:pt idx="714">
                  <c:v>4.2985189999999935</c:v>
                </c:pt>
                <c:pt idx="715">
                  <c:v>4.3037099999999997</c:v>
                </c:pt>
                <c:pt idx="716">
                  <c:v>4.3084149999999903</c:v>
                </c:pt>
                <c:pt idx="717">
                  <c:v>4.3136039999999998</c:v>
                </c:pt>
                <c:pt idx="718">
                  <c:v>4.3183129999999945</c:v>
                </c:pt>
                <c:pt idx="719">
                  <c:v>4.3235189999999903</c:v>
                </c:pt>
                <c:pt idx="720">
                  <c:v>4.328163</c:v>
                </c:pt>
                <c:pt idx="721">
                  <c:v>4.3334169999999945</c:v>
                </c:pt>
                <c:pt idx="722">
                  <c:v>4.3381309999999935</c:v>
                </c:pt>
                <c:pt idx="723">
                  <c:v>4.3433479999999998</c:v>
                </c:pt>
                <c:pt idx="724">
                  <c:v>4.3480460000000001</c:v>
                </c:pt>
                <c:pt idx="725">
                  <c:v>4.3532650000000004</c:v>
                </c:pt>
                <c:pt idx="726">
                  <c:v>4.3579729999999932</c:v>
                </c:pt>
                <c:pt idx="727">
                  <c:v>4.3631469999999934</c:v>
                </c:pt>
                <c:pt idx="728">
                  <c:v>4.3678479999999942</c:v>
                </c:pt>
                <c:pt idx="729">
                  <c:v>4.3729420000000001</c:v>
                </c:pt>
                <c:pt idx="730">
                  <c:v>4.377688</c:v>
                </c:pt>
                <c:pt idx="731">
                  <c:v>4.3829659999999935</c:v>
                </c:pt>
                <c:pt idx="732">
                  <c:v>4.3876799999999996</c:v>
                </c:pt>
                <c:pt idx="733">
                  <c:v>4.3928719999999934</c:v>
                </c:pt>
                <c:pt idx="734">
                  <c:v>4.3975739999999934</c:v>
                </c:pt>
                <c:pt idx="735">
                  <c:v>4.4027820000000002</c:v>
                </c:pt>
                <c:pt idx="736">
                  <c:v>4.4074839999999975</c:v>
                </c:pt>
                <c:pt idx="737">
                  <c:v>4.412687</c:v>
                </c:pt>
                <c:pt idx="738">
                  <c:v>4.4173900000000001</c:v>
                </c:pt>
                <c:pt idx="739">
                  <c:v>4.4225939999999975</c:v>
                </c:pt>
                <c:pt idx="740">
                  <c:v>4.4273030000000002</c:v>
                </c:pt>
                <c:pt idx="741">
                  <c:v>4.4325060000000001</c:v>
                </c:pt>
                <c:pt idx="742">
                  <c:v>4.437144</c:v>
                </c:pt>
                <c:pt idx="743">
                  <c:v>4.4422569999999997</c:v>
                </c:pt>
                <c:pt idx="744">
                  <c:v>4.4468129999999997</c:v>
                </c:pt>
                <c:pt idx="745">
                  <c:v>4.4520710000000001</c:v>
                </c:pt>
                <c:pt idx="746">
                  <c:v>4.4567480000000073</c:v>
                </c:pt>
                <c:pt idx="747">
                  <c:v>4.4619470000000003</c:v>
                </c:pt>
                <c:pt idx="748">
                  <c:v>4.4666199999999998</c:v>
                </c:pt>
                <c:pt idx="749">
                  <c:v>4.4717970000000093</c:v>
                </c:pt>
                <c:pt idx="750">
                  <c:v>4.4765040000000003</c:v>
                </c:pt>
                <c:pt idx="751">
                  <c:v>4.4816680000000124</c:v>
                </c:pt>
                <c:pt idx="752">
                  <c:v>4.4864069999999998</c:v>
                </c:pt>
                <c:pt idx="753">
                  <c:v>4.491555</c:v>
                </c:pt>
                <c:pt idx="754">
                  <c:v>4.4962930000000094</c:v>
                </c:pt>
                <c:pt idx="755">
                  <c:v>4.501436</c:v>
                </c:pt>
                <c:pt idx="756">
                  <c:v>4.5061450000000001</c:v>
                </c:pt>
                <c:pt idx="757">
                  <c:v>4.511304</c:v>
                </c:pt>
                <c:pt idx="758">
                  <c:v>4.5160139999999975</c:v>
                </c:pt>
                <c:pt idx="759">
                  <c:v>4.5210419999999996</c:v>
                </c:pt>
                <c:pt idx="760">
                  <c:v>4.5257709999999935</c:v>
                </c:pt>
                <c:pt idx="761">
                  <c:v>4.5305799999999996</c:v>
                </c:pt>
                <c:pt idx="762">
                  <c:v>4.5352920000000072</c:v>
                </c:pt>
                <c:pt idx="763">
                  <c:v>4.5401410000000002</c:v>
                </c:pt>
                <c:pt idx="764">
                  <c:v>4.5447749999999933</c:v>
                </c:pt>
                <c:pt idx="765">
                  <c:v>4.5495770000000002</c:v>
                </c:pt>
                <c:pt idx="766">
                  <c:v>4.5542319999999945</c:v>
                </c:pt>
                <c:pt idx="767">
                  <c:v>4.5590270000000004</c:v>
                </c:pt>
                <c:pt idx="768">
                  <c:v>4.5636710000000003</c:v>
                </c:pt>
                <c:pt idx="769">
                  <c:v>4.568333</c:v>
                </c:pt>
                <c:pt idx="770">
                  <c:v>4.5729649999999955</c:v>
                </c:pt>
                <c:pt idx="771">
                  <c:v>4.5775779999999955</c:v>
                </c:pt>
                <c:pt idx="772">
                  <c:v>4.5822209999999997</c:v>
                </c:pt>
                <c:pt idx="773">
                  <c:v>4.5868430000000062</c:v>
                </c:pt>
                <c:pt idx="774">
                  <c:v>4.5916230000000073</c:v>
                </c:pt>
                <c:pt idx="775">
                  <c:v>4.5962449999999997</c:v>
                </c:pt>
                <c:pt idx="776">
                  <c:v>4.6010580000000001</c:v>
                </c:pt>
                <c:pt idx="777">
                  <c:v>4.6057839999999945</c:v>
                </c:pt>
                <c:pt idx="778">
                  <c:v>4.6108389999999941</c:v>
                </c:pt>
                <c:pt idx="779">
                  <c:v>4.6155549999999872</c:v>
                </c:pt>
                <c:pt idx="780">
                  <c:v>4.620641</c:v>
                </c:pt>
                <c:pt idx="781">
                  <c:v>4.6253839999999933</c:v>
                </c:pt>
                <c:pt idx="782">
                  <c:v>4.6306560000000001</c:v>
                </c:pt>
                <c:pt idx="783">
                  <c:v>4.6353749999999945</c:v>
                </c:pt>
                <c:pt idx="784">
                  <c:v>4.6405559999999921</c:v>
                </c:pt>
                <c:pt idx="785">
                  <c:v>4.6452809999999936</c:v>
                </c:pt>
                <c:pt idx="786">
                  <c:v>4.6504719999999935</c:v>
                </c:pt>
                <c:pt idx="787">
                  <c:v>4.6552179999999934</c:v>
                </c:pt>
                <c:pt idx="788">
                  <c:v>4.6603849999999873</c:v>
                </c:pt>
                <c:pt idx="789">
                  <c:v>4.6650909999999932</c:v>
                </c:pt>
                <c:pt idx="790">
                  <c:v>4.6701849999999903</c:v>
                </c:pt>
                <c:pt idx="791">
                  <c:v>4.6749349999999872</c:v>
                </c:pt>
                <c:pt idx="792">
                  <c:v>4.6801779999999935</c:v>
                </c:pt>
                <c:pt idx="793">
                  <c:v>4.6848999999999945</c:v>
                </c:pt>
                <c:pt idx="794">
                  <c:v>4.6900919999999955</c:v>
                </c:pt>
                <c:pt idx="795">
                  <c:v>4.6948289999999941</c:v>
                </c:pt>
                <c:pt idx="796">
                  <c:v>4.7000029999999997</c:v>
                </c:pt>
                <c:pt idx="797">
                  <c:v>4.7047379999999945</c:v>
                </c:pt>
                <c:pt idx="798">
                  <c:v>4.7099070000000003</c:v>
                </c:pt>
                <c:pt idx="799">
                  <c:v>4.7146179999999935</c:v>
                </c:pt>
                <c:pt idx="800">
                  <c:v>4.7198219999999997</c:v>
                </c:pt>
                <c:pt idx="801">
                  <c:v>4.7245689999999945</c:v>
                </c:pt>
                <c:pt idx="802">
                  <c:v>4.72973</c:v>
                </c:pt>
                <c:pt idx="803">
                  <c:v>4.7344590000000002</c:v>
                </c:pt>
                <c:pt idx="804">
                  <c:v>4.7396560000000072</c:v>
                </c:pt>
                <c:pt idx="805">
                  <c:v>4.74437</c:v>
                </c:pt>
                <c:pt idx="806">
                  <c:v>4.7495520000000004</c:v>
                </c:pt>
                <c:pt idx="807">
                  <c:v>4.7542989999999996</c:v>
                </c:pt>
                <c:pt idx="808">
                  <c:v>4.7594490000000071</c:v>
                </c:pt>
                <c:pt idx="809">
                  <c:v>4.7641699999999965</c:v>
                </c:pt>
                <c:pt idx="810">
                  <c:v>4.7693649999999996</c:v>
                </c:pt>
                <c:pt idx="811">
                  <c:v>4.7741039999999995</c:v>
                </c:pt>
                <c:pt idx="812">
                  <c:v>4.7792600000000114</c:v>
                </c:pt>
                <c:pt idx="813">
                  <c:v>4.7839770000000001</c:v>
                </c:pt>
                <c:pt idx="814">
                  <c:v>4.7891659999999998</c:v>
                </c:pt>
                <c:pt idx="815">
                  <c:v>4.7938929999999997</c:v>
                </c:pt>
                <c:pt idx="816">
                  <c:v>4.7990890000000004</c:v>
                </c:pt>
                <c:pt idx="817">
                  <c:v>4.803833</c:v>
                </c:pt>
                <c:pt idx="818">
                  <c:v>4.8089939999999975</c:v>
                </c:pt>
                <c:pt idx="819">
                  <c:v>4.8137159999999932</c:v>
                </c:pt>
                <c:pt idx="820">
                  <c:v>4.8188979999999955</c:v>
                </c:pt>
                <c:pt idx="821">
                  <c:v>4.8236309999999945</c:v>
                </c:pt>
                <c:pt idx="822">
                  <c:v>4.8287999999999975</c:v>
                </c:pt>
                <c:pt idx="823">
                  <c:v>4.8335309999999945</c:v>
                </c:pt>
                <c:pt idx="824">
                  <c:v>4.8387190000000002</c:v>
                </c:pt>
                <c:pt idx="825">
                  <c:v>4.8434549999999934</c:v>
                </c:pt>
                <c:pt idx="826">
                  <c:v>4.8486130000000003</c:v>
                </c:pt>
                <c:pt idx="827">
                  <c:v>4.8533460000000002</c:v>
                </c:pt>
                <c:pt idx="828">
                  <c:v>4.8585369999999903</c:v>
                </c:pt>
                <c:pt idx="829">
                  <c:v>4.8632720000000003</c:v>
                </c:pt>
                <c:pt idx="830">
                  <c:v>4.8684609999999955</c:v>
                </c:pt>
                <c:pt idx="831">
                  <c:v>4.8731849999999932</c:v>
                </c:pt>
                <c:pt idx="832">
                  <c:v>4.8783450000000004</c:v>
                </c:pt>
                <c:pt idx="833">
                  <c:v>4.883095</c:v>
                </c:pt>
                <c:pt idx="834">
                  <c:v>4.8882440000000003</c:v>
                </c:pt>
                <c:pt idx="835">
                  <c:v>4.8928949999999931</c:v>
                </c:pt>
                <c:pt idx="836">
                  <c:v>4.8981549999999903</c:v>
                </c:pt>
                <c:pt idx="837">
                  <c:v>4.9028900000000002</c:v>
                </c:pt>
                <c:pt idx="838">
                  <c:v>4.9080719999999998</c:v>
                </c:pt>
                <c:pt idx="839">
                  <c:v>4.9128239999999996</c:v>
                </c:pt>
                <c:pt idx="840">
                  <c:v>4.9179579999999934</c:v>
                </c:pt>
                <c:pt idx="841">
                  <c:v>4.9226839999999985</c:v>
                </c:pt>
                <c:pt idx="842">
                  <c:v>4.9278769999999934</c:v>
                </c:pt>
                <c:pt idx="843">
                  <c:v>4.9326049999999997</c:v>
                </c:pt>
                <c:pt idx="844">
                  <c:v>4.9378070000000003</c:v>
                </c:pt>
                <c:pt idx="845">
                  <c:v>4.9425179999999935</c:v>
                </c:pt>
                <c:pt idx="846">
                  <c:v>4.9477070000000003</c:v>
                </c:pt>
                <c:pt idx="847">
                  <c:v>4.9524239999999997</c:v>
                </c:pt>
                <c:pt idx="848">
                  <c:v>4.9575959999999935</c:v>
                </c:pt>
                <c:pt idx="849">
                  <c:v>4.9623270000000002</c:v>
                </c:pt>
                <c:pt idx="850">
                  <c:v>4.9675109999999902</c:v>
                </c:pt>
                <c:pt idx="851">
                  <c:v>4.9722460000000073</c:v>
                </c:pt>
                <c:pt idx="852">
                  <c:v>4.9773120000000004</c:v>
                </c:pt>
                <c:pt idx="853">
                  <c:v>4.9820650000000004</c:v>
                </c:pt>
                <c:pt idx="854">
                  <c:v>4.9873209999999997</c:v>
                </c:pt>
                <c:pt idx="855">
                  <c:v>4.9920419999999996</c:v>
                </c:pt>
                <c:pt idx="856">
                  <c:v>4.9972240000000001</c:v>
                </c:pt>
                <c:pt idx="857">
                  <c:v>5.0019580000000001</c:v>
                </c:pt>
                <c:pt idx="858">
                  <c:v>5.0070319999999935</c:v>
                </c:pt>
                <c:pt idx="859">
                  <c:v>5.0118169999999935</c:v>
                </c:pt>
                <c:pt idx="860">
                  <c:v>5.0170269999999935</c:v>
                </c:pt>
                <c:pt idx="861">
                  <c:v>5.021776</c:v>
                </c:pt>
                <c:pt idx="862">
                  <c:v>5.0269759999999932</c:v>
                </c:pt>
                <c:pt idx="863">
                  <c:v>5.0316840000000003</c:v>
                </c:pt>
                <c:pt idx="864">
                  <c:v>5.0368690000000083</c:v>
                </c:pt>
                <c:pt idx="865">
                  <c:v>5.0416109999999996</c:v>
                </c:pt>
                <c:pt idx="866">
                  <c:v>5.0467579999999996</c:v>
                </c:pt>
                <c:pt idx="867">
                  <c:v>5.0514989999999997</c:v>
                </c:pt>
                <c:pt idx="868">
                  <c:v>5.0566890000000004</c:v>
                </c:pt>
                <c:pt idx="869">
                  <c:v>5.0614280000000003</c:v>
                </c:pt>
                <c:pt idx="870">
                  <c:v>5.0665909999999945</c:v>
                </c:pt>
                <c:pt idx="871">
                  <c:v>5.0713200000000072</c:v>
                </c:pt>
                <c:pt idx="872">
                  <c:v>5.0764870000000002</c:v>
                </c:pt>
                <c:pt idx="873">
                  <c:v>5.0812240000000024</c:v>
                </c:pt>
                <c:pt idx="874">
                  <c:v>5.0864079999999996</c:v>
                </c:pt>
                <c:pt idx="875">
                  <c:v>5.0911379999999955</c:v>
                </c:pt>
                <c:pt idx="876">
                  <c:v>5.0961920000000003</c:v>
                </c:pt>
                <c:pt idx="877">
                  <c:v>5.1009579999999932</c:v>
                </c:pt>
                <c:pt idx="878">
                  <c:v>5.1062000000000003</c:v>
                </c:pt>
                <c:pt idx="879">
                  <c:v>5.1109389999999921</c:v>
                </c:pt>
                <c:pt idx="880">
                  <c:v>5.1161279999999945</c:v>
                </c:pt>
                <c:pt idx="881">
                  <c:v>5.1208709999999931</c:v>
                </c:pt>
                <c:pt idx="882">
                  <c:v>5.1260379999999932</c:v>
                </c:pt>
                <c:pt idx="883">
                  <c:v>5.1307790000000004</c:v>
                </c:pt>
                <c:pt idx="884">
                  <c:v>5.1359469999999945</c:v>
                </c:pt>
                <c:pt idx="885">
                  <c:v>5.1409569999999931</c:v>
                </c:pt>
                <c:pt idx="886">
                  <c:v>5.1458930000000001</c:v>
                </c:pt>
                <c:pt idx="887">
                  <c:v>5.1506069999999955</c:v>
                </c:pt>
                <c:pt idx="888">
                  <c:v>5.155742</c:v>
                </c:pt>
                <c:pt idx="889">
                  <c:v>5.1604599999999934</c:v>
                </c:pt>
                <c:pt idx="890">
                  <c:v>5.1656579999999934</c:v>
                </c:pt>
                <c:pt idx="891">
                  <c:v>5.1703669999999997</c:v>
                </c:pt>
                <c:pt idx="892">
                  <c:v>5.1755490000000002</c:v>
                </c:pt>
                <c:pt idx="893">
                  <c:v>5.1802859999999935</c:v>
                </c:pt>
                <c:pt idx="894">
                  <c:v>5.1853610000000003</c:v>
                </c:pt>
                <c:pt idx="895">
                  <c:v>5.1901029999999935</c:v>
                </c:pt>
                <c:pt idx="896">
                  <c:v>5.1953639999999996</c:v>
                </c:pt>
                <c:pt idx="897">
                  <c:v>5.2000979999999997</c:v>
                </c:pt>
                <c:pt idx="898">
                  <c:v>5.2052750000000003</c:v>
                </c:pt>
                <c:pt idx="899">
                  <c:v>5.2099890000000002</c:v>
                </c:pt>
                <c:pt idx="900">
                  <c:v>5.2151909999999955</c:v>
                </c:pt>
                <c:pt idx="901">
                  <c:v>5.2198890000000002</c:v>
                </c:pt>
                <c:pt idx="902">
                  <c:v>5.2250930000000002</c:v>
                </c:pt>
                <c:pt idx="903">
                  <c:v>5.2298080000000002</c:v>
                </c:pt>
                <c:pt idx="904">
                  <c:v>5.2350089999999998</c:v>
                </c:pt>
                <c:pt idx="905">
                  <c:v>5.2397349999999996</c:v>
                </c:pt>
                <c:pt idx="906">
                  <c:v>5.2449169999999903</c:v>
                </c:pt>
                <c:pt idx="907">
                  <c:v>5.2496559999999999</c:v>
                </c:pt>
                <c:pt idx="908">
                  <c:v>5.2547230000000003</c:v>
                </c:pt>
                <c:pt idx="909">
                  <c:v>5.2594729999999998</c:v>
                </c:pt>
                <c:pt idx="910">
                  <c:v>5.2647309999999932</c:v>
                </c:pt>
                <c:pt idx="911">
                  <c:v>5.2694429999999999</c:v>
                </c:pt>
                <c:pt idx="912">
                  <c:v>5.2746380000000004</c:v>
                </c:pt>
                <c:pt idx="913">
                  <c:v>5.2793430000000114</c:v>
                </c:pt>
                <c:pt idx="914">
                  <c:v>5.2845430000000002</c:v>
                </c:pt>
                <c:pt idx="915">
                  <c:v>5.2892530000000093</c:v>
                </c:pt>
                <c:pt idx="916">
                  <c:v>5.2944230000000001</c:v>
                </c:pt>
                <c:pt idx="917">
                  <c:v>5.2991599999999996</c:v>
                </c:pt>
                <c:pt idx="918">
                  <c:v>5.3043519999999935</c:v>
                </c:pt>
                <c:pt idx="919">
                  <c:v>5.3090650000000004</c:v>
                </c:pt>
                <c:pt idx="920">
                  <c:v>5.3142670000000001</c:v>
                </c:pt>
                <c:pt idx="921">
                  <c:v>5.3189909999999934</c:v>
                </c:pt>
                <c:pt idx="922">
                  <c:v>5.3241709999999873</c:v>
                </c:pt>
                <c:pt idx="923">
                  <c:v>5.3288929999999946</c:v>
                </c:pt>
                <c:pt idx="924">
                  <c:v>5.3340759999999934</c:v>
                </c:pt>
                <c:pt idx="925">
                  <c:v>5.3387929999999999</c:v>
                </c:pt>
                <c:pt idx="926">
                  <c:v>5.3439939999999995</c:v>
                </c:pt>
                <c:pt idx="927">
                  <c:v>5.3487030000000004</c:v>
                </c:pt>
                <c:pt idx="928">
                  <c:v>5.3539089999999945</c:v>
                </c:pt>
                <c:pt idx="929">
                  <c:v>5.3586260000000001</c:v>
                </c:pt>
                <c:pt idx="930">
                  <c:v>5.3638119999999931</c:v>
                </c:pt>
                <c:pt idx="931">
                  <c:v>5.3685339999999933</c:v>
                </c:pt>
                <c:pt idx="932">
                  <c:v>5.3738020000000004</c:v>
                </c:pt>
                <c:pt idx="933">
                  <c:v>5.3784559999999955</c:v>
                </c:pt>
                <c:pt idx="934">
                  <c:v>5.3836329999999997</c:v>
                </c:pt>
                <c:pt idx="935">
                  <c:v>5.3883010000000002</c:v>
                </c:pt>
                <c:pt idx="936">
                  <c:v>5.3935509999999942</c:v>
                </c:pt>
                <c:pt idx="937">
                  <c:v>5.3982609999999998</c:v>
                </c:pt>
                <c:pt idx="938">
                  <c:v>5.4034430000000073</c:v>
                </c:pt>
                <c:pt idx="939">
                  <c:v>5.4081619999999999</c:v>
                </c:pt>
                <c:pt idx="940">
                  <c:v>5.4133319999999996</c:v>
                </c:pt>
                <c:pt idx="941">
                  <c:v>5.4180700000000002</c:v>
                </c:pt>
                <c:pt idx="942">
                  <c:v>5.4232410000000062</c:v>
                </c:pt>
                <c:pt idx="943">
                  <c:v>5.4279749999999902</c:v>
                </c:pt>
                <c:pt idx="944">
                  <c:v>5.4331659999999999</c:v>
                </c:pt>
                <c:pt idx="945">
                  <c:v>5.4378830000000002</c:v>
                </c:pt>
                <c:pt idx="946">
                  <c:v>5.4430719999999999</c:v>
                </c:pt>
                <c:pt idx="947">
                  <c:v>5.4477909999999996</c:v>
                </c:pt>
                <c:pt idx="948">
                  <c:v>5.4529819999999942</c:v>
                </c:pt>
                <c:pt idx="949">
                  <c:v>5.4577020000000003</c:v>
                </c:pt>
                <c:pt idx="950">
                  <c:v>5.4627689999999998</c:v>
                </c:pt>
                <c:pt idx="951">
                  <c:v>5.4675269999999934</c:v>
                </c:pt>
                <c:pt idx="952">
                  <c:v>5.4727779999999999</c:v>
                </c:pt>
                <c:pt idx="953">
                  <c:v>5.4775139999999976</c:v>
                </c:pt>
                <c:pt idx="954">
                  <c:v>5.4827000000000004</c:v>
                </c:pt>
                <c:pt idx="955">
                  <c:v>5.4874270000000003</c:v>
                </c:pt>
                <c:pt idx="956">
                  <c:v>5.4926170000000001</c:v>
                </c:pt>
                <c:pt idx="957">
                  <c:v>5.4973650000000003</c:v>
                </c:pt>
                <c:pt idx="958">
                  <c:v>5.5025159999999902</c:v>
                </c:pt>
                <c:pt idx="959">
                  <c:v>5.5072349999999934</c:v>
                </c:pt>
                <c:pt idx="960">
                  <c:v>5.5124219999999955</c:v>
                </c:pt>
                <c:pt idx="961">
                  <c:v>5.5171509999999921</c:v>
                </c:pt>
                <c:pt idx="962">
                  <c:v>5.5223199999999935</c:v>
                </c:pt>
                <c:pt idx="963">
                  <c:v>5.5270589999999942</c:v>
                </c:pt>
                <c:pt idx="964">
                  <c:v>5.5322120000000004</c:v>
                </c:pt>
                <c:pt idx="965">
                  <c:v>5.5369339999999996</c:v>
                </c:pt>
                <c:pt idx="966">
                  <c:v>5.5421389999999935</c:v>
                </c:pt>
                <c:pt idx="967">
                  <c:v>5.5468450000000002</c:v>
                </c:pt>
                <c:pt idx="968">
                  <c:v>5.552047</c:v>
                </c:pt>
                <c:pt idx="969">
                  <c:v>5.5567839999999995</c:v>
                </c:pt>
                <c:pt idx="970">
                  <c:v>5.561979</c:v>
                </c:pt>
                <c:pt idx="971">
                  <c:v>5.5666929999999999</c:v>
                </c:pt>
                <c:pt idx="972">
                  <c:v>5.5718759999999996</c:v>
                </c:pt>
                <c:pt idx="973">
                  <c:v>5.5766060000000062</c:v>
                </c:pt>
                <c:pt idx="974">
                  <c:v>5.5817759999999996</c:v>
                </c:pt>
                <c:pt idx="975">
                  <c:v>5.5865119999999955</c:v>
                </c:pt>
                <c:pt idx="976">
                  <c:v>5.5916810000000003</c:v>
                </c:pt>
                <c:pt idx="977">
                  <c:v>5.5964020000000003</c:v>
                </c:pt>
                <c:pt idx="978">
                  <c:v>5.601591</c:v>
                </c:pt>
                <c:pt idx="979">
                  <c:v>5.6063219999999996</c:v>
                </c:pt>
                <c:pt idx="980">
                  <c:v>5.611497</c:v>
                </c:pt>
                <c:pt idx="981">
                  <c:v>5.6162169999999945</c:v>
                </c:pt>
                <c:pt idx="982">
                  <c:v>5.6213949999999935</c:v>
                </c:pt>
                <c:pt idx="983">
                  <c:v>5.6261169999999883</c:v>
                </c:pt>
                <c:pt idx="984">
                  <c:v>5.6313089999999999</c:v>
                </c:pt>
                <c:pt idx="985">
                  <c:v>5.6360400000000004</c:v>
                </c:pt>
                <c:pt idx="986">
                  <c:v>5.6412310000000003</c:v>
                </c:pt>
                <c:pt idx="987">
                  <c:v>5.6459609999999945</c:v>
                </c:pt>
                <c:pt idx="988">
                  <c:v>5.6511059999999942</c:v>
                </c:pt>
                <c:pt idx="989">
                  <c:v>5.6558459999999942</c:v>
                </c:pt>
                <c:pt idx="990">
                  <c:v>5.6609249999999873</c:v>
                </c:pt>
                <c:pt idx="991">
                  <c:v>5.6657019999999934</c:v>
                </c:pt>
                <c:pt idx="992">
                  <c:v>5.6709379999999934</c:v>
                </c:pt>
                <c:pt idx="993">
                  <c:v>5.6756700000000002</c:v>
                </c:pt>
                <c:pt idx="994">
                  <c:v>5.680847</c:v>
                </c:pt>
                <c:pt idx="995">
                  <c:v>5.6855759999999931</c:v>
                </c:pt>
                <c:pt idx="996">
                  <c:v>5.690753</c:v>
                </c:pt>
                <c:pt idx="997">
                  <c:v>5.6954899999999942</c:v>
                </c:pt>
                <c:pt idx="998">
                  <c:v>5.7006550000000002</c:v>
                </c:pt>
                <c:pt idx="999">
                  <c:v>5.7053900000000004</c:v>
                </c:pt>
                <c:pt idx="1000">
                  <c:v>5.7105639999999998</c:v>
                </c:pt>
                <c:pt idx="1001">
                  <c:v>5.7153169999999935</c:v>
                </c:pt>
                <c:pt idx="1002">
                  <c:v>5.7204939999999995</c:v>
                </c:pt>
                <c:pt idx="1003">
                  <c:v>5.7252200000000002</c:v>
                </c:pt>
                <c:pt idx="1004">
                  <c:v>5.7303819999999996</c:v>
                </c:pt>
                <c:pt idx="1005">
                  <c:v>5.7351159999999934</c:v>
                </c:pt>
                <c:pt idx="1006">
                  <c:v>5.7402870000000004</c:v>
                </c:pt>
                <c:pt idx="1007">
                  <c:v>5.7450229999999998</c:v>
                </c:pt>
                <c:pt idx="1008">
                  <c:v>5.7501920000000002</c:v>
                </c:pt>
                <c:pt idx="1009">
                  <c:v>5.7549409999999934</c:v>
                </c:pt>
                <c:pt idx="1010">
                  <c:v>5.7601159999999902</c:v>
                </c:pt>
                <c:pt idx="1011">
                  <c:v>5.7648469999999934</c:v>
                </c:pt>
                <c:pt idx="1012">
                  <c:v>5.7700240000000003</c:v>
                </c:pt>
                <c:pt idx="1013">
                  <c:v>5.7748059999999946</c:v>
                </c:pt>
                <c:pt idx="1014">
                  <c:v>5.7799019999999999</c:v>
                </c:pt>
                <c:pt idx="1015">
                  <c:v>5.7846430000000062</c:v>
                </c:pt>
                <c:pt idx="1016">
                  <c:v>5.7898110000000003</c:v>
                </c:pt>
                <c:pt idx="1017">
                  <c:v>5.7945389999999932</c:v>
                </c:pt>
                <c:pt idx="1018">
                  <c:v>5.7997209999999999</c:v>
                </c:pt>
                <c:pt idx="1019">
                  <c:v>5.8044319999999932</c:v>
                </c:pt>
                <c:pt idx="1020">
                  <c:v>5.8096449999999997</c:v>
                </c:pt>
                <c:pt idx="1021">
                  <c:v>5.8143719999999934</c:v>
                </c:pt>
                <c:pt idx="1022">
                  <c:v>5.819547</c:v>
                </c:pt>
                <c:pt idx="1023">
                  <c:v>5.8242829999999932</c:v>
                </c:pt>
                <c:pt idx="1024">
                  <c:v>5.8294459999999955</c:v>
                </c:pt>
                <c:pt idx="1025">
                  <c:v>5.8341769999999942</c:v>
                </c:pt>
                <c:pt idx="1026">
                  <c:v>5.8393550000000003</c:v>
                </c:pt>
                <c:pt idx="1027">
                  <c:v>5.8441019999999941</c:v>
                </c:pt>
                <c:pt idx="1028">
                  <c:v>5.8492850000000001</c:v>
                </c:pt>
                <c:pt idx="1029">
                  <c:v>5.8540049999999884</c:v>
                </c:pt>
                <c:pt idx="1030">
                  <c:v>5.859172</c:v>
                </c:pt>
                <c:pt idx="1031">
                  <c:v>5.8639009999999931</c:v>
                </c:pt>
                <c:pt idx="1032">
                  <c:v>5.8689629999999955</c:v>
                </c:pt>
                <c:pt idx="1033">
                  <c:v>5.8737310000000003</c:v>
                </c:pt>
                <c:pt idx="1034">
                  <c:v>5.8789859999999932</c:v>
                </c:pt>
                <c:pt idx="1035">
                  <c:v>5.8837299999999999</c:v>
                </c:pt>
                <c:pt idx="1036">
                  <c:v>5.8888949999999936</c:v>
                </c:pt>
                <c:pt idx="1037">
                  <c:v>5.8935499999999985</c:v>
                </c:pt>
                <c:pt idx="1038">
                  <c:v>5.8988129999999934</c:v>
                </c:pt>
                <c:pt idx="1039">
                  <c:v>5.9035440000000001</c:v>
                </c:pt>
                <c:pt idx="1040">
                  <c:v>5.9087149999999955</c:v>
                </c:pt>
                <c:pt idx="1041">
                  <c:v>5.9134330000000004</c:v>
                </c:pt>
                <c:pt idx="1042">
                  <c:v>5.9186180000000004</c:v>
                </c:pt>
                <c:pt idx="1043">
                  <c:v>5.9233349999999945</c:v>
                </c:pt>
                <c:pt idx="1044">
                  <c:v>5.9285209999999955</c:v>
                </c:pt>
                <c:pt idx="1045">
                  <c:v>5.9332400000000094</c:v>
                </c:pt>
                <c:pt idx="1046">
                  <c:v>5.9384280000000071</c:v>
                </c:pt>
                <c:pt idx="1047">
                  <c:v>5.9431520000000004</c:v>
                </c:pt>
                <c:pt idx="1048">
                  <c:v>5.9483400000000062</c:v>
                </c:pt>
                <c:pt idx="1049">
                  <c:v>5.9530630000000073</c:v>
                </c:pt>
                <c:pt idx="1050">
                  <c:v>5.9582480000000073</c:v>
                </c:pt>
                <c:pt idx="1051">
                  <c:v>5.9629839999999934</c:v>
                </c:pt>
                <c:pt idx="1052">
                  <c:v>5.9681610000000003</c:v>
                </c:pt>
                <c:pt idx="1053">
                  <c:v>5.9728930000000062</c:v>
                </c:pt>
                <c:pt idx="1054">
                  <c:v>5.9780740000000003</c:v>
                </c:pt>
                <c:pt idx="1055">
                  <c:v>5.9828099999999997</c:v>
                </c:pt>
                <c:pt idx="1056">
                  <c:v>5.9879670000000003</c:v>
                </c:pt>
                <c:pt idx="1057">
                  <c:v>5.9927020000000004</c:v>
                </c:pt>
                <c:pt idx="1058">
                  <c:v>5.9978949999999935</c:v>
                </c:pt>
                <c:pt idx="1059">
                  <c:v>6.0026260000000002</c:v>
                </c:pt>
                <c:pt idx="1060">
                  <c:v>6.0077759999999945</c:v>
                </c:pt>
                <c:pt idx="1061">
                  <c:v>6.0125129999999931</c:v>
                </c:pt>
                <c:pt idx="1062">
                  <c:v>6.0176939999999997</c:v>
                </c:pt>
                <c:pt idx="1063">
                  <c:v>6.0224359999999884</c:v>
                </c:pt>
                <c:pt idx="1064">
                  <c:v>6.027622</c:v>
                </c:pt>
                <c:pt idx="1065">
                  <c:v>6.0323510000000002</c:v>
                </c:pt>
                <c:pt idx="1066">
                  <c:v>6.0375030000000001</c:v>
                </c:pt>
                <c:pt idx="1067">
                  <c:v>6.0422370000000001</c:v>
                </c:pt>
                <c:pt idx="1068">
                  <c:v>6.0474259999999935</c:v>
                </c:pt>
                <c:pt idx="1069">
                  <c:v>6.0521669999999945</c:v>
                </c:pt>
                <c:pt idx="1070">
                  <c:v>6.0573119999999934</c:v>
                </c:pt>
                <c:pt idx="1071">
                  <c:v>6.0619999999999985</c:v>
                </c:pt>
                <c:pt idx="1072">
                  <c:v>6.067221</c:v>
                </c:pt>
                <c:pt idx="1073">
                  <c:v>6.0719450000000004</c:v>
                </c:pt>
                <c:pt idx="1074">
                  <c:v>6.0771499999999996</c:v>
                </c:pt>
                <c:pt idx="1075">
                  <c:v>6.0818750000000001</c:v>
                </c:pt>
                <c:pt idx="1076">
                  <c:v>6.0870509999999936</c:v>
                </c:pt>
                <c:pt idx="1077">
                  <c:v>6.0917960000000004</c:v>
                </c:pt>
                <c:pt idx="1078">
                  <c:v>6.0969530000000001</c:v>
                </c:pt>
                <c:pt idx="1079">
                  <c:v>6.1016919999999999</c:v>
                </c:pt>
                <c:pt idx="1080">
                  <c:v>6.1068539999999985</c:v>
                </c:pt>
                <c:pt idx="1081">
                  <c:v>6.1115799999999965</c:v>
                </c:pt>
                <c:pt idx="1082">
                  <c:v>6.1167629999999997</c:v>
                </c:pt>
                <c:pt idx="1083">
                  <c:v>6.121499</c:v>
                </c:pt>
                <c:pt idx="1084">
                  <c:v>6.1266769999999955</c:v>
                </c:pt>
                <c:pt idx="1085">
                  <c:v>6.1314169999999955</c:v>
                </c:pt>
                <c:pt idx="1086">
                  <c:v>6.1365869999999934</c:v>
                </c:pt>
                <c:pt idx="1087">
                  <c:v>6.1413279999999997</c:v>
                </c:pt>
                <c:pt idx="1088">
                  <c:v>6.1464859999999932</c:v>
                </c:pt>
                <c:pt idx="1089">
                  <c:v>6.1512289999999998</c:v>
                </c:pt>
                <c:pt idx="1090">
                  <c:v>6.1563869999999934</c:v>
                </c:pt>
                <c:pt idx="1091">
                  <c:v>6.1611379999999931</c:v>
                </c:pt>
                <c:pt idx="1092">
                  <c:v>6.1662939999999997</c:v>
                </c:pt>
                <c:pt idx="1093">
                  <c:v>6.1710479999999999</c:v>
                </c:pt>
                <c:pt idx="1094">
                  <c:v>6.1762180000000004</c:v>
                </c:pt>
                <c:pt idx="1095">
                  <c:v>6.1809620000000001</c:v>
                </c:pt>
                <c:pt idx="1096">
                  <c:v>6.1861280000000001</c:v>
                </c:pt>
                <c:pt idx="1097">
                  <c:v>6.1908649999999934</c:v>
                </c:pt>
                <c:pt idx="1098">
                  <c:v>6.1960299999999995</c:v>
                </c:pt>
                <c:pt idx="1099">
                  <c:v>6.2007630000000082</c:v>
                </c:pt>
                <c:pt idx="1100">
                  <c:v>6.2059290000000003</c:v>
                </c:pt>
                <c:pt idx="1101">
                  <c:v>6.2106630000000083</c:v>
                </c:pt>
                <c:pt idx="1102">
                  <c:v>6.2158239999999996</c:v>
                </c:pt>
                <c:pt idx="1103">
                  <c:v>6.2205739999999965</c:v>
                </c:pt>
                <c:pt idx="1104">
                  <c:v>6.2257629999999997</c:v>
                </c:pt>
                <c:pt idx="1105">
                  <c:v>6.2305029999999997</c:v>
                </c:pt>
                <c:pt idx="1106">
                  <c:v>6.2356540000000003</c:v>
                </c:pt>
                <c:pt idx="1107">
                  <c:v>6.2403959999999996</c:v>
                </c:pt>
                <c:pt idx="1108">
                  <c:v>6.2455970000000001</c:v>
                </c:pt>
                <c:pt idx="1109">
                  <c:v>6.2503190000000002</c:v>
                </c:pt>
                <c:pt idx="1110">
                  <c:v>6.2554650000000001</c:v>
                </c:pt>
                <c:pt idx="1111">
                  <c:v>6.2601889999999933</c:v>
                </c:pt>
                <c:pt idx="1112">
                  <c:v>6.2653790000000003</c:v>
                </c:pt>
                <c:pt idx="1113">
                  <c:v>6.2701190000000002</c:v>
                </c:pt>
                <c:pt idx="1114">
                  <c:v>6.2752980000000083</c:v>
                </c:pt>
                <c:pt idx="1115">
                  <c:v>6.2800269999999996</c:v>
                </c:pt>
                <c:pt idx="1116">
                  <c:v>6.2851859999999942</c:v>
                </c:pt>
                <c:pt idx="1117">
                  <c:v>6.2899289999999999</c:v>
                </c:pt>
                <c:pt idx="1118">
                  <c:v>6.2951039999999985</c:v>
                </c:pt>
                <c:pt idx="1119">
                  <c:v>6.2998430000000072</c:v>
                </c:pt>
                <c:pt idx="1120">
                  <c:v>6.3050259999999945</c:v>
                </c:pt>
                <c:pt idx="1121">
                  <c:v>6.3097669999999999</c:v>
                </c:pt>
                <c:pt idx="1122">
                  <c:v>6.3149189999999873</c:v>
                </c:pt>
                <c:pt idx="1123">
                  <c:v>6.3196649999999996</c:v>
                </c:pt>
                <c:pt idx="1124">
                  <c:v>6.324835999999987</c:v>
                </c:pt>
                <c:pt idx="1125">
                  <c:v>6.3295620000000001</c:v>
                </c:pt>
                <c:pt idx="1126">
                  <c:v>6.3347359999999941</c:v>
                </c:pt>
                <c:pt idx="1127">
                  <c:v>6.3394750000000002</c:v>
                </c:pt>
                <c:pt idx="1128">
                  <c:v>6.3447089999999955</c:v>
                </c:pt>
                <c:pt idx="1129">
                  <c:v>6.3493919999999999</c:v>
                </c:pt>
                <c:pt idx="1130">
                  <c:v>6.3545769999999884</c:v>
                </c:pt>
                <c:pt idx="1131">
                  <c:v>6.3593409999999997</c:v>
                </c:pt>
                <c:pt idx="1132">
                  <c:v>6.3644539999999932</c:v>
                </c:pt>
                <c:pt idx="1133">
                  <c:v>6.3691889999999942</c:v>
                </c:pt>
                <c:pt idx="1134">
                  <c:v>6.374371</c:v>
                </c:pt>
                <c:pt idx="1135">
                  <c:v>6.379111</c:v>
                </c:pt>
                <c:pt idx="1136">
                  <c:v>6.3842699999999999</c:v>
                </c:pt>
                <c:pt idx="1137">
                  <c:v>6.3890099999999999</c:v>
                </c:pt>
                <c:pt idx="1138">
                  <c:v>6.3941769999999902</c:v>
                </c:pt>
                <c:pt idx="1139">
                  <c:v>6.3988969999999945</c:v>
                </c:pt>
                <c:pt idx="1140">
                  <c:v>6.4041099999999975</c:v>
                </c:pt>
                <c:pt idx="1141">
                  <c:v>6.4088469999999997</c:v>
                </c:pt>
                <c:pt idx="1142">
                  <c:v>6.4139889999999955</c:v>
                </c:pt>
                <c:pt idx="1143">
                  <c:v>6.4187399999999997</c:v>
                </c:pt>
                <c:pt idx="1144">
                  <c:v>6.4239049999999942</c:v>
                </c:pt>
                <c:pt idx="1145">
                  <c:v>6.4286479999999999</c:v>
                </c:pt>
                <c:pt idx="1146">
                  <c:v>6.4338090000000072</c:v>
                </c:pt>
                <c:pt idx="1147">
                  <c:v>6.4385430000000072</c:v>
                </c:pt>
                <c:pt idx="1148">
                  <c:v>6.4437110000000004</c:v>
                </c:pt>
                <c:pt idx="1149">
                  <c:v>6.4484490000000072</c:v>
                </c:pt>
                <c:pt idx="1150">
                  <c:v>6.4536270000000062</c:v>
                </c:pt>
                <c:pt idx="1151">
                  <c:v>6.4583550000000001</c:v>
                </c:pt>
                <c:pt idx="1152">
                  <c:v>6.4635369999999934</c:v>
                </c:pt>
                <c:pt idx="1153">
                  <c:v>6.4682789999999999</c:v>
                </c:pt>
                <c:pt idx="1154">
                  <c:v>6.4734369999999997</c:v>
                </c:pt>
                <c:pt idx="1155">
                  <c:v>6.4781950000000004</c:v>
                </c:pt>
                <c:pt idx="1156">
                  <c:v>6.4833610000000084</c:v>
                </c:pt>
                <c:pt idx="1157">
                  <c:v>6.4880899999999997</c:v>
                </c:pt>
                <c:pt idx="1158">
                  <c:v>6.4932530000000073</c:v>
                </c:pt>
                <c:pt idx="1159">
                  <c:v>6.4980089999999997</c:v>
                </c:pt>
                <c:pt idx="1160">
                  <c:v>6.5031879999999935</c:v>
                </c:pt>
                <c:pt idx="1161">
                  <c:v>6.5079219999999935</c:v>
                </c:pt>
                <c:pt idx="1162">
                  <c:v>6.5130730000000003</c:v>
                </c:pt>
                <c:pt idx="1163">
                  <c:v>6.5178169999999902</c:v>
                </c:pt>
                <c:pt idx="1164">
                  <c:v>6.5229709999999903</c:v>
                </c:pt>
                <c:pt idx="1165">
                  <c:v>6.5277319999999932</c:v>
                </c:pt>
                <c:pt idx="1166">
                  <c:v>6.532896</c:v>
                </c:pt>
                <c:pt idx="1167">
                  <c:v>6.5376349999999945</c:v>
                </c:pt>
                <c:pt idx="1168">
                  <c:v>6.5427960000000001</c:v>
                </c:pt>
                <c:pt idx="1169">
                  <c:v>6.5475459999999934</c:v>
                </c:pt>
                <c:pt idx="1170">
                  <c:v>6.5527259999999945</c:v>
                </c:pt>
                <c:pt idx="1171">
                  <c:v>6.5574589999999935</c:v>
                </c:pt>
                <c:pt idx="1172">
                  <c:v>6.5626059999999935</c:v>
                </c:pt>
                <c:pt idx="1173">
                  <c:v>6.5673599999999945</c:v>
                </c:pt>
                <c:pt idx="1174">
                  <c:v>6.5725149999999903</c:v>
                </c:pt>
                <c:pt idx="1175">
                  <c:v>6.5772649999999997</c:v>
                </c:pt>
                <c:pt idx="1176">
                  <c:v>6.5824439999999997</c:v>
                </c:pt>
                <c:pt idx="1177">
                  <c:v>6.5871849999999883</c:v>
                </c:pt>
                <c:pt idx="1178">
                  <c:v>6.5923379999999945</c:v>
                </c:pt>
                <c:pt idx="1179">
                  <c:v>6.5970849999999883</c:v>
                </c:pt>
                <c:pt idx="1180">
                  <c:v>6.6022379999999945</c:v>
                </c:pt>
                <c:pt idx="1181">
                  <c:v>6.6069769999999934</c:v>
                </c:pt>
                <c:pt idx="1182">
                  <c:v>6.6121429999999934</c:v>
                </c:pt>
                <c:pt idx="1183">
                  <c:v>6.6168999999999976</c:v>
                </c:pt>
                <c:pt idx="1184">
                  <c:v>6.6220559999999873</c:v>
                </c:pt>
                <c:pt idx="1185">
                  <c:v>6.6267939999999985</c:v>
                </c:pt>
                <c:pt idx="1186">
                  <c:v>6.631977</c:v>
                </c:pt>
                <c:pt idx="1187">
                  <c:v>6.6367240000000001</c:v>
                </c:pt>
                <c:pt idx="1188">
                  <c:v>6.6418739999999996</c:v>
                </c:pt>
                <c:pt idx="1189">
                  <c:v>6.6466139999999996</c:v>
                </c:pt>
                <c:pt idx="1190">
                  <c:v>6.6517790000000003</c:v>
                </c:pt>
                <c:pt idx="1191">
                  <c:v>6.6565569999999932</c:v>
                </c:pt>
                <c:pt idx="1192">
                  <c:v>6.6616720000000003</c:v>
                </c:pt>
                <c:pt idx="1193">
                  <c:v>6.6664209999999935</c:v>
                </c:pt>
                <c:pt idx="1194">
                  <c:v>6.6715989999999996</c:v>
                </c:pt>
                <c:pt idx="1195">
                  <c:v>6.6763450000000004</c:v>
                </c:pt>
                <c:pt idx="1196">
                  <c:v>6.6815090000000001</c:v>
                </c:pt>
                <c:pt idx="1197">
                  <c:v>6.6862389999999996</c:v>
                </c:pt>
                <c:pt idx="1198">
                  <c:v>6.6913879999999955</c:v>
                </c:pt>
                <c:pt idx="1199">
                  <c:v>6.6961469999999945</c:v>
                </c:pt>
                <c:pt idx="1200">
                  <c:v>6.7013259999999999</c:v>
                </c:pt>
                <c:pt idx="1201">
                  <c:v>6.7061000000000002</c:v>
                </c:pt>
                <c:pt idx="1202">
                  <c:v>6.7112090000000073</c:v>
                </c:pt>
                <c:pt idx="1203">
                  <c:v>6.7159430000000002</c:v>
                </c:pt>
                <c:pt idx="1204">
                  <c:v>6.7211299999999996</c:v>
                </c:pt>
                <c:pt idx="1205">
                  <c:v>6.7258759999999942</c:v>
                </c:pt>
                <c:pt idx="1206">
                  <c:v>6.7310440000000034</c:v>
                </c:pt>
                <c:pt idx="1207">
                  <c:v>6.7357870000000002</c:v>
                </c:pt>
                <c:pt idx="1208">
                  <c:v>6.7409420000000004</c:v>
                </c:pt>
                <c:pt idx="1209">
                  <c:v>6.7456990000000072</c:v>
                </c:pt>
                <c:pt idx="1210">
                  <c:v>6.7508749999999935</c:v>
                </c:pt>
                <c:pt idx="1211">
                  <c:v>6.7556070000000004</c:v>
                </c:pt>
                <c:pt idx="1212">
                  <c:v>6.7607720000000002</c:v>
                </c:pt>
                <c:pt idx="1213">
                  <c:v>6.7655099999999955</c:v>
                </c:pt>
                <c:pt idx="1214">
                  <c:v>6.7706759999999999</c:v>
                </c:pt>
                <c:pt idx="1215">
                  <c:v>6.7754200000000004</c:v>
                </c:pt>
                <c:pt idx="1216">
                  <c:v>6.7805839999999975</c:v>
                </c:pt>
                <c:pt idx="1217">
                  <c:v>6.7853289999999999</c:v>
                </c:pt>
                <c:pt idx="1218">
                  <c:v>6.7904790000000004</c:v>
                </c:pt>
                <c:pt idx="1219">
                  <c:v>6.7952300000000001</c:v>
                </c:pt>
                <c:pt idx="1220">
                  <c:v>6.8004030000000002</c:v>
                </c:pt>
                <c:pt idx="1221">
                  <c:v>6.8051459999999935</c:v>
                </c:pt>
                <c:pt idx="1222">
                  <c:v>6.8103129999999945</c:v>
                </c:pt>
                <c:pt idx="1223">
                  <c:v>6.8150630000000003</c:v>
                </c:pt>
                <c:pt idx="1224">
                  <c:v>6.8202220000000002</c:v>
                </c:pt>
                <c:pt idx="1225">
                  <c:v>6.8249659999999883</c:v>
                </c:pt>
                <c:pt idx="1226">
                  <c:v>6.8301159999999932</c:v>
                </c:pt>
                <c:pt idx="1227">
                  <c:v>6.8348539999999955</c:v>
                </c:pt>
                <c:pt idx="1228">
                  <c:v>6.8400159999999932</c:v>
                </c:pt>
                <c:pt idx="1229">
                  <c:v>6.8447680000000002</c:v>
                </c:pt>
                <c:pt idx="1230">
                  <c:v>6.8499379999999945</c:v>
                </c:pt>
                <c:pt idx="1231">
                  <c:v>6.8546819999999942</c:v>
                </c:pt>
                <c:pt idx="1232">
                  <c:v>6.8598499999999998</c:v>
                </c:pt>
                <c:pt idx="1233">
                  <c:v>6.8645939999999932</c:v>
                </c:pt>
                <c:pt idx="1234">
                  <c:v>6.8697429999999997</c:v>
                </c:pt>
                <c:pt idx="1235">
                  <c:v>6.8744909999999955</c:v>
                </c:pt>
                <c:pt idx="1236">
                  <c:v>6.8796490000000095</c:v>
                </c:pt>
                <c:pt idx="1237">
                  <c:v>6.8843949999999934</c:v>
                </c:pt>
                <c:pt idx="1238">
                  <c:v>6.8895549999999934</c:v>
                </c:pt>
                <c:pt idx="1239">
                  <c:v>6.8943199999999933</c:v>
                </c:pt>
                <c:pt idx="1240">
                  <c:v>6.8994530000000003</c:v>
                </c:pt>
                <c:pt idx="1241">
                  <c:v>6.9042269999999997</c:v>
                </c:pt>
                <c:pt idx="1242">
                  <c:v>6.9093840000000002</c:v>
                </c:pt>
                <c:pt idx="1243">
                  <c:v>6.9141269999999935</c:v>
                </c:pt>
                <c:pt idx="1244">
                  <c:v>6.9192819999999999</c:v>
                </c:pt>
                <c:pt idx="1245">
                  <c:v>6.9240259999999934</c:v>
                </c:pt>
                <c:pt idx="1246">
                  <c:v>6.9291879999999955</c:v>
                </c:pt>
                <c:pt idx="1247">
                  <c:v>6.9339449999999996</c:v>
                </c:pt>
                <c:pt idx="1248">
                  <c:v>6.9391579999999999</c:v>
                </c:pt>
                <c:pt idx="1249">
                  <c:v>6.9438560000000003</c:v>
                </c:pt>
                <c:pt idx="1250">
                  <c:v>6.9490179999999997</c:v>
                </c:pt>
                <c:pt idx="1251">
                  <c:v>6.9537740000000001</c:v>
                </c:pt>
                <c:pt idx="1252">
                  <c:v>6.9589149999999931</c:v>
                </c:pt>
                <c:pt idx="1253">
                  <c:v>6.9636690000000083</c:v>
                </c:pt>
                <c:pt idx="1254">
                  <c:v>6.9688159999999941</c:v>
                </c:pt>
                <c:pt idx="1255">
                  <c:v>6.9735709999999997</c:v>
                </c:pt>
                <c:pt idx="1256">
                  <c:v>6.9787280000000083</c:v>
                </c:pt>
                <c:pt idx="1257">
                  <c:v>6.9834769999999997</c:v>
                </c:pt>
                <c:pt idx="1258">
                  <c:v>6.9886430000000095</c:v>
                </c:pt>
                <c:pt idx="1259">
                  <c:v>6.9933949999999996</c:v>
                </c:pt>
                <c:pt idx="1260">
                  <c:v>6.9985530000000002</c:v>
                </c:pt>
                <c:pt idx="1261">
                  <c:v>7.0033000000000003</c:v>
                </c:pt>
                <c:pt idx="1262">
                  <c:v>7.0084470000000003</c:v>
                </c:pt>
                <c:pt idx="1263">
                  <c:v>7.0132209999999997</c:v>
                </c:pt>
                <c:pt idx="1264">
                  <c:v>7.0183470000000003</c:v>
                </c:pt>
                <c:pt idx="1265">
                  <c:v>7.0231019999999935</c:v>
                </c:pt>
                <c:pt idx="1266">
                  <c:v>7.0282660000000003</c:v>
                </c:pt>
                <c:pt idx="1267">
                  <c:v>7.0330269999999997</c:v>
                </c:pt>
                <c:pt idx="1268">
                  <c:v>7.0381739999999997</c:v>
                </c:pt>
                <c:pt idx="1269">
                  <c:v>7.0429249999999932</c:v>
                </c:pt>
                <c:pt idx="1270">
                  <c:v>7.0480749999999945</c:v>
                </c:pt>
                <c:pt idx="1271">
                  <c:v>7.0528759999999941</c:v>
                </c:pt>
                <c:pt idx="1272">
                  <c:v>7.0528759999999941</c:v>
                </c:pt>
                <c:pt idx="1273">
                  <c:v>7.0476690000000062</c:v>
                </c:pt>
                <c:pt idx="1274">
                  <c:v>7.0430010000000003</c:v>
                </c:pt>
                <c:pt idx="1275">
                  <c:v>7.0380089999999997</c:v>
                </c:pt>
                <c:pt idx="1276">
                  <c:v>7.033315</c:v>
                </c:pt>
                <c:pt idx="1277">
                  <c:v>7.0286099999999996</c:v>
                </c:pt>
                <c:pt idx="1278">
                  <c:v>7.023892</c:v>
                </c:pt>
                <c:pt idx="1279">
                  <c:v>7.0191849999999931</c:v>
                </c:pt>
                <c:pt idx="1280">
                  <c:v>7.0148549999999883</c:v>
                </c:pt>
                <c:pt idx="1281">
                  <c:v>7.0105539999999955</c:v>
                </c:pt>
                <c:pt idx="1282">
                  <c:v>7.0062440000000024</c:v>
                </c:pt>
                <c:pt idx="1283">
                  <c:v>7.0016420000000084</c:v>
                </c:pt>
                <c:pt idx="1284">
                  <c:v>6.9973010000000002</c:v>
                </c:pt>
                <c:pt idx="1285">
                  <c:v>6.9927229999999998</c:v>
                </c:pt>
                <c:pt idx="1286">
                  <c:v>6.9882700000000062</c:v>
                </c:pt>
                <c:pt idx="1287">
                  <c:v>6.9836620000000114</c:v>
                </c:pt>
                <c:pt idx="1288">
                  <c:v>6.9793110000000071</c:v>
                </c:pt>
                <c:pt idx="1289">
                  <c:v>6.9750009999999998</c:v>
                </c:pt>
                <c:pt idx="1290">
                  <c:v>6.9706820000000072</c:v>
                </c:pt>
                <c:pt idx="1291">
                  <c:v>6.9663670000000062</c:v>
                </c:pt>
                <c:pt idx="1292">
                  <c:v>6.9620759999999935</c:v>
                </c:pt>
                <c:pt idx="1293">
                  <c:v>6.9577410000000004</c:v>
                </c:pt>
                <c:pt idx="1294">
                  <c:v>6.9534190000000002</c:v>
                </c:pt>
                <c:pt idx="1295">
                  <c:v>6.9489700000000001</c:v>
                </c:pt>
                <c:pt idx="1296">
                  <c:v>6.9445649999999945</c:v>
                </c:pt>
                <c:pt idx="1297">
                  <c:v>6.9398569999999999</c:v>
                </c:pt>
                <c:pt idx="1298">
                  <c:v>6.9355320000000003</c:v>
                </c:pt>
                <c:pt idx="1299">
                  <c:v>6.9312270000000114</c:v>
                </c:pt>
                <c:pt idx="1300">
                  <c:v>6.9269080000000001</c:v>
                </c:pt>
                <c:pt idx="1301">
                  <c:v>6.9226130000000001</c:v>
                </c:pt>
                <c:pt idx="1302">
                  <c:v>6.9182720000000062</c:v>
                </c:pt>
                <c:pt idx="1303">
                  <c:v>6.9139600000000003</c:v>
                </c:pt>
                <c:pt idx="1304">
                  <c:v>6.9095199999999997</c:v>
                </c:pt>
                <c:pt idx="1305">
                  <c:v>6.9051039999999997</c:v>
                </c:pt>
                <c:pt idx="1306">
                  <c:v>6.9007700000000014</c:v>
                </c:pt>
                <c:pt idx="1307">
                  <c:v>6.8964460000000001</c:v>
                </c:pt>
                <c:pt idx="1308">
                  <c:v>6.8921559999999884</c:v>
                </c:pt>
                <c:pt idx="1309">
                  <c:v>6.8878449999999942</c:v>
                </c:pt>
                <c:pt idx="1310">
                  <c:v>6.8832760000000004</c:v>
                </c:pt>
                <c:pt idx="1311">
                  <c:v>6.8789210000000001</c:v>
                </c:pt>
                <c:pt idx="1312">
                  <c:v>6.8743159999999932</c:v>
                </c:pt>
                <c:pt idx="1313">
                  <c:v>6.8698319999999935</c:v>
                </c:pt>
                <c:pt idx="1314">
                  <c:v>6.865443</c:v>
                </c:pt>
                <c:pt idx="1315">
                  <c:v>6.8610949999999935</c:v>
                </c:pt>
                <c:pt idx="1316">
                  <c:v>6.8567780000000003</c:v>
                </c:pt>
                <c:pt idx="1317">
                  <c:v>6.8524869999999902</c:v>
                </c:pt>
                <c:pt idx="1318">
                  <c:v>6.84816</c:v>
                </c:pt>
                <c:pt idx="1319">
                  <c:v>6.8438689999999998</c:v>
                </c:pt>
                <c:pt idx="1320">
                  <c:v>6.8395149999999933</c:v>
                </c:pt>
                <c:pt idx="1321">
                  <c:v>6.8351280000000001</c:v>
                </c:pt>
                <c:pt idx="1322">
                  <c:v>6.8307739999999999</c:v>
                </c:pt>
                <c:pt idx="1323">
                  <c:v>6.8264459999999945</c:v>
                </c:pt>
                <c:pt idx="1324">
                  <c:v>6.8221389999999902</c:v>
                </c:pt>
                <c:pt idx="1325">
                  <c:v>6.8178189999999903</c:v>
                </c:pt>
                <c:pt idx="1326">
                  <c:v>6.8135149999999873</c:v>
                </c:pt>
                <c:pt idx="1327">
                  <c:v>6.8091790000000003</c:v>
                </c:pt>
                <c:pt idx="1328">
                  <c:v>6.8048739999999945</c:v>
                </c:pt>
                <c:pt idx="1329">
                  <c:v>6.8004199999999955</c:v>
                </c:pt>
                <c:pt idx="1330">
                  <c:v>6.7960050000000001</c:v>
                </c:pt>
                <c:pt idx="1331">
                  <c:v>6.7916720000000073</c:v>
                </c:pt>
                <c:pt idx="1332">
                  <c:v>6.7873479999999997</c:v>
                </c:pt>
                <c:pt idx="1333">
                  <c:v>6.7830389999999996</c:v>
                </c:pt>
                <c:pt idx="1334">
                  <c:v>6.7787189999999997</c:v>
                </c:pt>
                <c:pt idx="1335">
                  <c:v>6.7744179999999945</c:v>
                </c:pt>
                <c:pt idx="1336">
                  <c:v>6.7700360000000002</c:v>
                </c:pt>
                <c:pt idx="1337">
                  <c:v>6.7657129999999945</c:v>
                </c:pt>
                <c:pt idx="1338">
                  <c:v>6.7613529999999997</c:v>
                </c:pt>
                <c:pt idx="1339">
                  <c:v>6.7570359999999932</c:v>
                </c:pt>
                <c:pt idx="1340">
                  <c:v>6.7527080000000002</c:v>
                </c:pt>
                <c:pt idx="1341">
                  <c:v>6.7483849999999945</c:v>
                </c:pt>
                <c:pt idx="1342">
                  <c:v>6.744097</c:v>
                </c:pt>
                <c:pt idx="1343">
                  <c:v>6.7397670000000094</c:v>
                </c:pt>
                <c:pt idx="1344">
                  <c:v>6.7354560000000001</c:v>
                </c:pt>
                <c:pt idx="1345">
                  <c:v>6.7310210000000072</c:v>
                </c:pt>
                <c:pt idx="1346">
                  <c:v>6.7266110000000001</c:v>
                </c:pt>
                <c:pt idx="1347">
                  <c:v>6.7222609999999996</c:v>
                </c:pt>
                <c:pt idx="1348">
                  <c:v>6.7179439999999975</c:v>
                </c:pt>
                <c:pt idx="1349">
                  <c:v>6.7136480000000072</c:v>
                </c:pt>
                <c:pt idx="1350">
                  <c:v>6.7093280000000073</c:v>
                </c:pt>
                <c:pt idx="1351">
                  <c:v>6.7050330000000002</c:v>
                </c:pt>
                <c:pt idx="1352">
                  <c:v>6.7006779999999999</c:v>
                </c:pt>
                <c:pt idx="1353">
                  <c:v>6.6963509999999955</c:v>
                </c:pt>
                <c:pt idx="1354">
                  <c:v>6.6920079999999942</c:v>
                </c:pt>
                <c:pt idx="1355">
                  <c:v>6.6877009999999935</c:v>
                </c:pt>
                <c:pt idx="1356">
                  <c:v>6.683376</c:v>
                </c:pt>
                <c:pt idx="1357">
                  <c:v>6.6790700000000003</c:v>
                </c:pt>
                <c:pt idx="1358">
                  <c:v>6.6747709999999945</c:v>
                </c:pt>
                <c:pt idx="1359">
                  <c:v>6.670439</c:v>
                </c:pt>
                <c:pt idx="1360">
                  <c:v>6.6661169999999883</c:v>
                </c:pt>
                <c:pt idx="1361">
                  <c:v>6.6616749999999945</c:v>
                </c:pt>
                <c:pt idx="1362">
                  <c:v>6.6572499999999986</c:v>
                </c:pt>
                <c:pt idx="1363">
                  <c:v>6.6529099999999932</c:v>
                </c:pt>
                <c:pt idx="1364">
                  <c:v>6.6485859999999883</c:v>
                </c:pt>
                <c:pt idx="1365">
                  <c:v>6.6442769999999935</c:v>
                </c:pt>
                <c:pt idx="1366">
                  <c:v>6.6399410000000003</c:v>
                </c:pt>
                <c:pt idx="1367">
                  <c:v>6.6356609999999998</c:v>
                </c:pt>
                <c:pt idx="1368">
                  <c:v>6.6313250000000004</c:v>
                </c:pt>
                <c:pt idx="1369">
                  <c:v>6.6269999999999945</c:v>
                </c:pt>
                <c:pt idx="1370">
                  <c:v>6.6226469999999935</c:v>
                </c:pt>
                <c:pt idx="1371">
                  <c:v>6.6183339999999955</c:v>
                </c:pt>
                <c:pt idx="1372">
                  <c:v>6.6140239999999935</c:v>
                </c:pt>
                <c:pt idx="1373">
                  <c:v>6.6097080000000004</c:v>
                </c:pt>
                <c:pt idx="1374">
                  <c:v>6.6053999999999995</c:v>
                </c:pt>
                <c:pt idx="1375">
                  <c:v>6.6010739999999997</c:v>
                </c:pt>
                <c:pt idx="1376">
                  <c:v>6.5967539999999998</c:v>
                </c:pt>
                <c:pt idx="1377">
                  <c:v>6.5923099999999986</c:v>
                </c:pt>
                <c:pt idx="1378">
                  <c:v>6.5878709999999945</c:v>
                </c:pt>
                <c:pt idx="1379">
                  <c:v>6.5835239999999997</c:v>
                </c:pt>
                <c:pt idx="1380">
                  <c:v>6.5791930000000072</c:v>
                </c:pt>
                <c:pt idx="1381">
                  <c:v>6.5749099999999965</c:v>
                </c:pt>
                <c:pt idx="1382">
                  <c:v>6.5706020000000072</c:v>
                </c:pt>
                <c:pt idx="1383">
                  <c:v>6.5663099999999996</c:v>
                </c:pt>
                <c:pt idx="1384">
                  <c:v>6.5619690000000004</c:v>
                </c:pt>
                <c:pt idx="1385">
                  <c:v>6.5576470000000002</c:v>
                </c:pt>
                <c:pt idx="1386">
                  <c:v>6.5532880000000002</c:v>
                </c:pt>
                <c:pt idx="1387">
                  <c:v>6.5489790000000001</c:v>
                </c:pt>
                <c:pt idx="1388">
                  <c:v>6.5446600000000004</c:v>
                </c:pt>
                <c:pt idx="1389">
                  <c:v>6.5403419999999999</c:v>
                </c:pt>
                <c:pt idx="1390">
                  <c:v>6.5360459999999998</c:v>
                </c:pt>
                <c:pt idx="1391">
                  <c:v>6.5317230000000084</c:v>
                </c:pt>
                <c:pt idx="1392">
                  <c:v>6.5274059999999903</c:v>
                </c:pt>
                <c:pt idx="1393">
                  <c:v>6.5229929999999934</c:v>
                </c:pt>
                <c:pt idx="1394">
                  <c:v>6.5185959999999934</c:v>
                </c:pt>
                <c:pt idx="1395">
                  <c:v>6.5142530000000001</c:v>
                </c:pt>
                <c:pt idx="1396">
                  <c:v>6.5099390000000001</c:v>
                </c:pt>
                <c:pt idx="1397">
                  <c:v>6.5056440000000002</c:v>
                </c:pt>
                <c:pt idx="1398">
                  <c:v>6.5013240000000003</c:v>
                </c:pt>
                <c:pt idx="1399">
                  <c:v>6.4970249999999945</c:v>
                </c:pt>
                <c:pt idx="1400">
                  <c:v>6.4926339999999998</c:v>
                </c:pt>
                <c:pt idx="1401">
                  <c:v>6.4882700000000062</c:v>
                </c:pt>
                <c:pt idx="1402">
                  <c:v>6.4839229999999999</c:v>
                </c:pt>
                <c:pt idx="1403">
                  <c:v>6.4796060000000093</c:v>
                </c:pt>
                <c:pt idx="1404">
                  <c:v>6.4752990000000095</c:v>
                </c:pt>
                <c:pt idx="1405">
                  <c:v>6.4709890000000003</c:v>
                </c:pt>
                <c:pt idx="1406">
                  <c:v>6.4667000000000003</c:v>
                </c:pt>
                <c:pt idx="1407">
                  <c:v>6.4623730000000004</c:v>
                </c:pt>
                <c:pt idx="1408">
                  <c:v>6.4580510000000002</c:v>
                </c:pt>
                <c:pt idx="1409">
                  <c:v>6.4536259999999999</c:v>
                </c:pt>
                <c:pt idx="1410">
                  <c:v>6.4491759999999996</c:v>
                </c:pt>
                <c:pt idx="1411">
                  <c:v>6.4448259999999955</c:v>
                </c:pt>
                <c:pt idx="1412">
                  <c:v>6.4404990000000062</c:v>
                </c:pt>
                <c:pt idx="1413">
                  <c:v>6.4362149999999998</c:v>
                </c:pt>
                <c:pt idx="1414">
                  <c:v>6.4319040000000003</c:v>
                </c:pt>
                <c:pt idx="1415">
                  <c:v>6.4275989999999945</c:v>
                </c:pt>
                <c:pt idx="1416">
                  <c:v>6.4232579999999997</c:v>
                </c:pt>
                <c:pt idx="1417">
                  <c:v>6.4189119999999935</c:v>
                </c:pt>
                <c:pt idx="1418">
                  <c:v>6.4145659999999936</c:v>
                </c:pt>
                <c:pt idx="1419">
                  <c:v>6.4102399999999999</c:v>
                </c:pt>
                <c:pt idx="1420">
                  <c:v>6.4059280000000003</c:v>
                </c:pt>
                <c:pt idx="1421">
                  <c:v>6.4016180000000071</c:v>
                </c:pt>
                <c:pt idx="1422">
                  <c:v>6.3973149999999883</c:v>
                </c:pt>
                <c:pt idx="1423">
                  <c:v>6.3929859999999872</c:v>
                </c:pt>
                <c:pt idx="1424">
                  <c:v>6.3886609999999999</c:v>
                </c:pt>
                <c:pt idx="1425">
                  <c:v>6.3842319999999955</c:v>
                </c:pt>
                <c:pt idx="1426">
                  <c:v>6.3798159999999955</c:v>
                </c:pt>
                <c:pt idx="1427">
                  <c:v>6.3754609999999996</c:v>
                </c:pt>
                <c:pt idx="1428">
                  <c:v>6.3711330000000004</c:v>
                </c:pt>
                <c:pt idx="1429">
                  <c:v>6.3668389999999935</c:v>
                </c:pt>
                <c:pt idx="1430">
                  <c:v>6.3625369999999872</c:v>
                </c:pt>
                <c:pt idx="1431">
                  <c:v>6.3582419999999997</c:v>
                </c:pt>
                <c:pt idx="1432">
                  <c:v>6.3539019999999935</c:v>
                </c:pt>
                <c:pt idx="1433">
                  <c:v>6.3495809999999935</c:v>
                </c:pt>
                <c:pt idx="1434">
                  <c:v>6.3452500000000001</c:v>
                </c:pt>
                <c:pt idx="1435">
                  <c:v>6.3409359999999921</c:v>
                </c:pt>
                <c:pt idx="1436">
                  <c:v>6.3366199999999999</c:v>
                </c:pt>
                <c:pt idx="1437">
                  <c:v>6.3323010000000002</c:v>
                </c:pt>
                <c:pt idx="1438">
                  <c:v>6.3279949999999872</c:v>
                </c:pt>
                <c:pt idx="1439">
                  <c:v>6.3236739999999996</c:v>
                </c:pt>
                <c:pt idx="1440">
                  <c:v>6.3193609999999998</c:v>
                </c:pt>
                <c:pt idx="1441">
                  <c:v>6.3149259999999883</c:v>
                </c:pt>
                <c:pt idx="1442">
                  <c:v>6.3104879999999932</c:v>
                </c:pt>
                <c:pt idx="1443">
                  <c:v>6.3061489999999996</c:v>
                </c:pt>
                <c:pt idx="1444">
                  <c:v>6.3018270000000003</c:v>
                </c:pt>
                <c:pt idx="1445">
                  <c:v>6.2975430000000001</c:v>
                </c:pt>
                <c:pt idx="1446">
                  <c:v>6.2932210000000062</c:v>
                </c:pt>
                <c:pt idx="1447">
                  <c:v>6.2889239999999997</c:v>
                </c:pt>
                <c:pt idx="1448">
                  <c:v>6.2845649999999935</c:v>
                </c:pt>
                <c:pt idx="1449">
                  <c:v>6.2802360000000004</c:v>
                </c:pt>
                <c:pt idx="1450">
                  <c:v>6.2758890000000003</c:v>
                </c:pt>
                <c:pt idx="1451">
                  <c:v>6.2715600000000071</c:v>
                </c:pt>
                <c:pt idx="1452">
                  <c:v>6.2672359999999934</c:v>
                </c:pt>
                <c:pt idx="1453">
                  <c:v>6.2629109999999883</c:v>
                </c:pt>
                <c:pt idx="1454">
                  <c:v>6.2586120000000003</c:v>
                </c:pt>
                <c:pt idx="1455">
                  <c:v>6.2542819999999955</c:v>
                </c:pt>
                <c:pt idx="1456">
                  <c:v>6.2499770000000003</c:v>
                </c:pt>
                <c:pt idx="1457">
                  <c:v>6.245533</c:v>
                </c:pt>
                <c:pt idx="1458">
                  <c:v>6.2410969999999999</c:v>
                </c:pt>
                <c:pt idx="1459">
                  <c:v>6.2367520000000072</c:v>
                </c:pt>
                <c:pt idx="1460">
                  <c:v>6.2324250000000001</c:v>
                </c:pt>
                <c:pt idx="1461">
                  <c:v>6.2281269999999935</c:v>
                </c:pt>
                <c:pt idx="1462">
                  <c:v>6.2238099999999985</c:v>
                </c:pt>
                <c:pt idx="1463">
                  <c:v>6.2195</c:v>
                </c:pt>
                <c:pt idx="1464">
                  <c:v>6.2151549999999931</c:v>
                </c:pt>
                <c:pt idx="1465">
                  <c:v>6.210839</c:v>
                </c:pt>
                <c:pt idx="1466">
                  <c:v>6.2064969999999997</c:v>
                </c:pt>
                <c:pt idx="1467">
                  <c:v>6.2021849999999903</c:v>
                </c:pt>
                <c:pt idx="1468">
                  <c:v>6.1978559999999883</c:v>
                </c:pt>
                <c:pt idx="1469">
                  <c:v>6.1935509999999931</c:v>
                </c:pt>
                <c:pt idx="1470">
                  <c:v>6.1892449999999997</c:v>
                </c:pt>
                <c:pt idx="1471">
                  <c:v>6.1849179999999873</c:v>
                </c:pt>
                <c:pt idx="1472">
                  <c:v>6.1806089999999996</c:v>
                </c:pt>
                <c:pt idx="1473">
                  <c:v>6.1761720000000002</c:v>
                </c:pt>
                <c:pt idx="1474">
                  <c:v>6.1717449999999996</c:v>
                </c:pt>
                <c:pt idx="1475">
                  <c:v>6.1674079999999902</c:v>
                </c:pt>
                <c:pt idx="1476">
                  <c:v>6.1630759999999931</c:v>
                </c:pt>
                <c:pt idx="1477">
                  <c:v>6.1587809999999932</c:v>
                </c:pt>
                <c:pt idx="1478">
                  <c:v>6.1544469999999931</c:v>
                </c:pt>
                <c:pt idx="1479">
                  <c:v>6.1501389999999931</c:v>
                </c:pt>
                <c:pt idx="1480">
                  <c:v>6.1457990000000002</c:v>
                </c:pt>
                <c:pt idx="1481">
                  <c:v>6.1414720000000003</c:v>
                </c:pt>
                <c:pt idx="1482">
                  <c:v>6.1371309999999903</c:v>
                </c:pt>
                <c:pt idx="1483">
                  <c:v>6.1328009999999935</c:v>
                </c:pt>
                <c:pt idx="1484">
                  <c:v>6.1284909999999941</c:v>
                </c:pt>
                <c:pt idx="1485">
                  <c:v>6.1241669999999884</c:v>
                </c:pt>
                <c:pt idx="1486">
                  <c:v>6.1198689999999996</c:v>
                </c:pt>
                <c:pt idx="1487">
                  <c:v>6.1155319999999902</c:v>
                </c:pt>
                <c:pt idx="1488">
                  <c:v>6.1112229999999998</c:v>
                </c:pt>
                <c:pt idx="1489">
                  <c:v>6.1067660000000004</c:v>
                </c:pt>
                <c:pt idx="1490">
                  <c:v>6.1023459999999945</c:v>
                </c:pt>
                <c:pt idx="1491">
                  <c:v>6.0979889999999903</c:v>
                </c:pt>
                <c:pt idx="1492">
                  <c:v>6.0936649999999997</c:v>
                </c:pt>
                <c:pt idx="1493">
                  <c:v>6.0893690000000094</c:v>
                </c:pt>
                <c:pt idx="1494">
                  <c:v>6.0850569999999955</c:v>
                </c:pt>
                <c:pt idx="1495">
                  <c:v>6.0807380000000002</c:v>
                </c:pt>
                <c:pt idx="1496">
                  <c:v>6.0764000000000014</c:v>
                </c:pt>
                <c:pt idx="1497">
                  <c:v>6.0720789999999996</c:v>
                </c:pt>
                <c:pt idx="1498">
                  <c:v>6.0677299999999965</c:v>
                </c:pt>
                <c:pt idx="1499">
                  <c:v>6.0634109999999932</c:v>
                </c:pt>
                <c:pt idx="1500">
                  <c:v>6.0590859999999935</c:v>
                </c:pt>
                <c:pt idx="1501">
                  <c:v>6.0547719999999945</c:v>
                </c:pt>
                <c:pt idx="1502">
                  <c:v>6.0504730000000002</c:v>
                </c:pt>
                <c:pt idx="1503">
                  <c:v>6.0461539999999996</c:v>
                </c:pt>
                <c:pt idx="1504">
                  <c:v>6.0418390000000004</c:v>
                </c:pt>
                <c:pt idx="1505">
                  <c:v>6.0373950000000001</c:v>
                </c:pt>
                <c:pt idx="1506">
                  <c:v>6.0329790000000001</c:v>
                </c:pt>
                <c:pt idx="1507">
                  <c:v>6.0286090000000003</c:v>
                </c:pt>
                <c:pt idx="1508">
                  <c:v>6.0243039999999946</c:v>
                </c:pt>
                <c:pt idx="1509">
                  <c:v>6.0200049999999932</c:v>
                </c:pt>
                <c:pt idx="1510">
                  <c:v>6.0156910000000003</c:v>
                </c:pt>
                <c:pt idx="1511">
                  <c:v>6.0113950000000003</c:v>
                </c:pt>
                <c:pt idx="1512">
                  <c:v>6.0070519999999945</c:v>
                </c:pt>
                <c:pt idx="1513">
                  <c:v>6.0027309999999945</c:v>
                </c:pt>
                <c:pt idx="1514">
                  <c:v>5.9983680000000072</c:v>
                </c:pt>
                <c:pt idx="1515">
                  <c:v>5.9940539999999976</c:v>
                </c:pt>
                <c:pt idx="1516">
                  <c:v>5.9897119999999999</c:v>
                </c:pt>
                <c:pt idx="1517">
                  <c:v>5.9853930000000073</c:v>
                </c:pt>
                <c:pt idx="1518">
                  <c:v>5.9810749999999997</c:v>
                </c:pt>
                <c:pt idx="1519">
                  <c:v>5.9767349999999997</c:v>
                </c:pt>
                <c:pt idx="1520">
                  <c:v>5.9724269999999997</c:v>
                </c:pt>
                <c:pt idx="1521">
                  <c:v>5.9679869999999884</c:v>
                </c:pt>
                <c:pt idx="1522">
                  <c:v>5.9635680000000004</c:v>
                </c:pt>
                <c:pt idx="1523">
                  <c:v>5.9592169999999998</c:v>
                </c:pt>
                <c:pt idx="1524">
                  <c:v>5.9549109999999903</c:v>
                </c:pt>
                <c:pt idx="1525">
                  <c:v>5.9505819999999945</c:v>
                </c:pt>
                <c:pt idx="1526">
                  <c:v>5.9462700000000073</c:v>
                </c:pt>
                <c:pt idx="1527">
                  <c:v>5.9419709999999997</c:v>
                </c:pt>
                <c:pt idx="1528">
                  <c:v>5.9376100000000003</c:v>
                </c:pt>
                <c:pt idx="1529">
                  <c:v>5.9332880000000072</c:v>
                </c:pt>
                <c:pt idx="1530">
                  <c:v>5.9289309999999942</c:v>
                </c:pt>
                <c:pt idx="1531">
                  <c:v>5.9245669999999935</c:v>
                </c:pt>
                <c:pt idx="1532">
                  <c:v>5.9202199999999996</c:v>
                </c:pt>
                <c:pt idx="1533">
                  <c:v>5.9159090000000001</c:v>
                </c:pt>
                <c:pt idx="1534">
                  <c:v>5.9115900000000003</c:v>
                </c:pt>
                <c:pt idx="1535">
                  <c:v>5.9072800000000001</c:v>
                </c:pt>
                <c:pt idx="1536">
                  <c:v>5.9029819999999935</c:v>
                </c:pt>
                <c:pt idx="1537">
                  <c:v>5.8985239999999965</c:v>
                </c:pt>
                <c:pt idx="1538">
                  <c:v>5.8941729999999932</c:v>
                </c:pt>
                <c:pt idx="1539">
                  <c:v>5.889818</c:v>
                </c:pt>
                <c:pt idx="1540">
                  <c:v>5.8854980000000001</c:v>
                </c:pt>
                <c:pt idx="1541">
                  <c:v>5.8811970000000002</c:v>
                </c:pt>
                <c:pt idx="1542">
                  <c:v>5.8768799999999999</c:v>
                </c:pt>
                <c:pt idx="1543">
                  <c:v>5.8725949999999933</c:v>
                </c:pt>
                <c:pt idx="1544">
                  <c:v>5.8682319999999955</c:v>
                </c:pt>
                <c:pt idx="1545">
                  <c:v>5.8639179999999902</c:v>
                </c:pt>
                <c:pt idx="1546">
                  <c:v>5.8595539999999975</c:v>
                </c:pt>
                <c:pt idx="1547">
                  <c:v>5.8551189999999931</c:v>
                </c:pt>
                <c:pt idx="1548">
                  <c:v>5.8507849999999921</c:v>
                </c:pt>
                <c:pt idx="1549">
                  <c:v>5.8464400000000003</c:v>
                </c:pt>
                <c:pt idx="1550">
                  <c:v>5.8421329999999934</c:v>
                </c:pt>
                <c:pt idx="1551">
                  <c:v>5.8378129999999935</c:v>
                </c:pt>
                <c:pt idx="1552">
                  <c:v>5.8335210000000002</c:v>
                </c:pt>
                <c:pt idx="1553">
                  <c:v>5.8290980000000001</c:v>
                </c:pt>
                <c:pt idx="1554">
                  <c:v>5.8247709999999921</c:v>
                </c:pt>
                <c:pt idx="1555">
                  <c:v>5.8204169999999902</c:v>
                </c:pt>
                <c:pt idx="1556">
                  <c:v>5.8161109999999931</c:v>
                </c:pt>
                <c:pt idx="1557">
                  <c:v>5.8118059999999945</c:v>
                </c:pt>
                <c:pt idx="1558">
                  <c:v>5.8074829999999942</c:v>
                </c:pt>
                <c:pt idx="1559">
                  <c:v>5.8031829999999935</c:v>
                </c:pt>
                <c:pt idx="1560">
                  <c:v>5.7988400000000002</c:v>
                </c:pt>
                <c:pt idx="1561">
                  <c:v>5.7945199999999932</c:v>
                </c:pt>
                <c:pt idx="1562">
                  <c:v>5.7901730000000002</c:v>
                </c:pt>
                <c:pt idx="1563">
                  <c:v>5.7857609999999999</c:v>
                </c:pt>
                <c:pt idx="1564">
                  <c:v>5.7814079999999999</c:v>
                </c:pt>
                <c:pt idx="1565">
                  <c:v>5.7770970000000004</c:v>
                </c:pt>
                <c:pt idx="1566">
                  <c:v>5.7728029999999997</c:v>
                </c:pt>
                <c:pt idx="1567">
                  <c:v>5.7684799999999985</c:v>
                </c:pt>
                <c:pt idx="1568">
                  <c:v>5.7641709999999922</c:v>
                </c:pt>
                <c:pt idx="1569">
                  <c:v>5.7597500000000004</c:v>
                </c:pt>
                <c:pt idx="1570">
                  <c:v>5.7554439999999998</c:v>
                </c:pt>
                <c:pt idx="1571">
                  <c:v>5.7510950000000003</c:v>
                </c:pt>
                <c:pt idx="1572">
                  <c:v>5.7467889999999997</c:v>
                </c:pt>
                <c:pt idx="1573">
                  <c:v>5.7424869999999935</c:v>
                </c:pt>
                <c:pt idx="1574">
                  <c:v>5.7381650000000004</c:v>
                </c:pt>
                <c:pt idx="1575">
                  <c:v>5.7338640000000014</c:v>
                </c:pt>
                <c:pt idx="1576">
                  <c:v>5.7295249999999935</c:v>
                </c:pt>
                <c:pt idx="1577">
                  <c:v>5.7252070000000002</c:v>
                </c:pt>
                <c:pt idx="1578">
                  <c:v>5.7208699999999997</c:v>
                </c:pt>
                <c:pt idx="1579">
                  <c:v>5.7165010000000001</c:v>
                </c:pt>
                <c:pt idx="1580">
                  <c:v>5.7121630000000003</c:v>
                </c:pt>
                <c:pt idx="1581">
                  <c:v>5.7078499999999996</c:v>
                </c:pt>
                <c:pt idx="1582">
                  <c:v>5.7035499999999999</c:v>
                </c:pt>
                <c:pt idx="1583">
                  <c:v>5.6992430000000072</c:v>
                </c:pt>
                <c:pt idx="1584">
                  <c:v>5.6949469999999902</c:v>
                </c:pt>
                <c:pt idx="1585">
                  <c:v>5.6904680000000001</c:v>
                </c:pt>
                <c:pt idx="1586">
                  <c:v>5.6861139999999946</c:v>
                </c:pt>
                <c:pt idx="1587">
                  <c:v>5.6817739999999999</c:v>
                </c:pt>
                <c:pt idx="1588">
                  <c:v>5.6774439999999995</c:v>
                </c:pt>
                <c:pt idx="1589">
                  <c:v>5.673146</c:v>
                </c:pt>
                <c:pt idx="1590">
                  <c:v>5.6688129999999903</c:v>
                </c:pt>
                <c:pt idx="1591">
                  <c:v>5.664512999999987</c:v>
                </c:pt>
                <c:pt idx="1592">
                  <c:v>5.6601719999999931</c:v>
                </c:pt>
                <c:pt idx="1593">
                  <c:v>5.6558319999999931</c:v>
                </c:pt>
                <c:pt idx="1594">
                  <c:v>5.6514610000000003</c:v>
                </c:pt>
                <c:pt idx="1595">
                  <c:v>5.647049</c:v>
                </c:pt>
                <c:pt idx="1596">
                  <c:v>5.6427119999999942</c:v>
                </c:pt>
                <c:pt idx="1597">
                  <c:v>5.6383799999999997</c:v>
                </c:pt>
                <c:pt idx="1598">
                  <c:v>5.6340759999999932</c:v>
                </c:pt>
                <c:pt idx="1599">
                  <c:v>5.6297600000000001</c:v>
                </c:pt>
                <c:pt idx="1600">
                  <c:v>5.6254619999999935</c:v>
                </c:pt>
                <c:pt idx="1601">
                  <c:v>5.6210329999999935</c:v>
                </c:pt>
                <c:pt idx="1602">
                  <c:v>5.6166419999999997</c:v>
                </c:pt>
                <c:pt idx="1603">
                  <c:v>5.612298</c:v>
                </c:pt>
                <c:pt idx="1604">
                  <c:v>5.607985999999987</c:v>
                </c:pt>
                <c:pt idx="1605">
                  <c:v>5.6036849999999934</c:v>
                </c:pt>
                <c:pt idx="1606">
                  <c:v>5.5993659999999998</c:v>
                </c:pt>
                <c:pt idx="1607">
                  <c:v>5.5950680000000004</c:v>
                </c:pt>
                <c:pt idx="1608">
                  <c:v>5.590751</c:v>
                </c:pt>
                <c:pt idx="1609">
                  <c:v>5.5864159999999945</c:v>
                </c:pt>
                <c:pt idx="1610">
                  <c:v>5.5820159999999932</c:v>
                </c:pt>
                <c:pt idx="1611">
                  <c:v>5.5776110000000001</c:v>
                </c:pt>
                <c:pt idx="1612">
                  <c:v>5.5732740000000014</c:v>
                </c:pt>
                <c:pt idx="1613">
                  <c:v>5.5689469999999934</c:v>
                </c:pt>
                <c:pt idx="1614">
                  <c:v>5.564648</c:v>
                </c:pt>
                <c:pt idx="1615">
                  <c:v>5.560333</c:v>
                </c:pt>
                <c:pt idx="1616">
                  <c:v>5.5560299999999998</c:v>
                </c:pt>
                <c:pt idx="1617">
                  <c:v>5.5516730000000072</c:v>
                </c:pt>
                <c:pt idx="1618">
                  <c:v>5.5472720000000004</c:v>
                </c:pt>
                <c:pt idx="1619">
                  <c:v>5.5429359999999903</c:v>
                </c:pt>
                <c:pt idx="1620">
                  <c:v>5.5386020000000071</c:v>
                </c:pt>
                <c:pt idx="1621">
                  <c:v>5.5342960000000003</c:v>
                </c:pt>
                <c:pt idx="1622">
                  <c:v>5.5299849999999884</c:v>
                </c:pt>
                <c:pt idx="1623">
                  <c:v>5.5256990000000004</c:v>
                </c:pt>
                <c:pt idx="1624">
                  <c:v>5.5213739999999998</c:v>
                </c:pt>
                <c:pt idx="1625">
                  <c:v>5.517048</c:v>
                </c:pt>
                <c:pt idx="1626">
                  <c:v>5.5126530000000002</c:v>
                </c:pt>
                <c:pt idx="1627">
                  <c:v>5.5082519999999997</c:v>
                </c:pt>
                <c:pt idx="1628">
                  <c:v>5.5038989999999997</c:v>
                </c:pt>
                <c:pt idx="1629">
                  <c:v>5.4995839999999996</c:v>
                </c:pt>
                <c:pt idx="1630">
                  <c:v>5.4952909999999999</c:v>
                </c:pt>
                <c:pt idx="1631">
                  <c:v>5.4909759999999945</c:v>
                </c:pt>
                <c:pt idx="1632">
                  <c:v>5.4866700000000073</c:v>
                </c:pt>
                <c:pt idx="1633">
                  <c:v>5.4823120000000003</c:v>
                </c:pt>
                <c:pt idx="1634">
                  <c:v>5.4779039999999997</c:v>
                </c:pt>
                <c:pt idx="1635">
                  <c:v>5.4735560000000003</c:v>
                </c:pt>
                <c:pt idx="1636">
                  <c:v>5.4692309999999997</c:v>
                </c:pt>
                <c:pt idx="1637">
                  <c:v>5.4649099999999935</c:v>
                </c:pt>
                <c:pt idx="1638">
                  <c:v>5.4605949999999934</c:v>
                </c:pt>
                <c:pt idx="1639">
                  <c:v>5.4562960000000071</c:v>
                </c:pt>
                <c:pt idx="1640">
                  <c:v>5.4519760000000002</c:v>
                </c:pt>
                <c:pt idx="1641">
                  <c:v>5.4476469999999999</c:v>
                </c:pt>
                <c:pt idx="1642">
                  <c:v>5.4432080000000083</c:v>
                </c:pt>
                <c:pt idx="1643">
                  <c:v>5.4387889999999999</c:v>
                </c:pt>
                <c:pt idx="1644">
                  <c:v>5.4344260000000002</c:v>
                </c:pt>
                <c:pt idx="1645">
                  <c:v>5.4300889999999997</c:v>
                </c:pt>
                <c:pt idx="1646">
                  <c:v>5.425783</c:v>
                </c:pt>
                <c:pt idx="1647">
                  <c:v>5.4214469999999997</c:v>
                </c:pt>
                <c:pt idx="1648">
                  <c:v>5.4171469999999955</c:v>
                </c:pt>
                <c:pt idx="1649">
                  <c:v>5.4127330000000002</c:v>
                </c:pt>
                <c:pt idx="1650">
                  <c:v>5.4083959999999998</c:v>
                </c:pt>
                <c:pt idx="1651">
                  <c:v>5.4040559999999935</c:v>
                </c:pt>
                <c:pt idx="1652">
                  <c:v>5.399737</c:v>
                </c:pt>
                <c:pt idx="1653">
                  <c:v>5.3954239999999976</c:v>
                </c:pt>
                <c:pt idx="1654">
                  <c:v>5.3911159999999931</c:v>
                </c:pt>
                <c:pt idx="1655">
                  <c:v>5.3868039999999997</c:v>
                </c:pt>
                <c:pt idx="1656">
                  <c:v>5.3824799999999975</c:v>
                </c:pt>
                <c:pt idx="1657">
                  <c:v>5.3781749999999935</c:v>
                </c:pt>
                <c:pt idx="1658">
                  <c:v>5.3737329999999996</c:v>
                </c:pt>
                <c:pt idx="1659">
                  <c:v>5.3693229999999996</c:v>
                </c:pt>
                <c:pt idx="1660">
                  <c:v>5.3649759999999871</c:v>
                </c:pt>
                <c:pt idx="1661">
                  <c:v>5.3606569999999945</c:v>
                </c:pt>
                <c:pt idx="1662">
                  <c:v>5.3563479999999997</c:v>
                </c:pt>
                <c:pt idx="1663">
                  <c:v>5.3520259999999942</c:v>
                </c:pt>
                <c:pt idx="1664">
                  <c:v>5.3477239999999995</c:v>
                </c:pt>
                <c:pt idx="1665">
                  <c:v>5.3433549999999945</c:v>
                </c:pt>
                <c:pt idx="1666">
                  <c:v>5.3390339999999998</c:v>
                </c:pt>
                <c:pt idx="1667">
                  <c:v>5.3346869999999935</c:v>
                </c:pt>
                <c:pt idx="1668">
                  <c:v>5.3303710000000004</c:v>
                </c:pt>
                <c:pt idx="1669">
                  <c:v>5.3260559999999941</c:v>
                </c:pt>
                <c:pt idx="1670">
                  <c:v>5.3217349999999932</c:v>
                </c:pt>
                <c:pt idx="1671">
                  <c:v>5.3174389999999931</c:v>
                </c:pt>
                <c:pt idx="1672">
                  <c:v>5.3131059999999932</c:v>
                </c:pt>
                <c:pt idx="1673">
                  <c:v>5.3087819999999946</c:v>
                </c:pt>
                <c:pt idx="1674">
                  <c:v>5.3043569999999942</c:v>
                </c:pt>
                <c:pt idx="1675">
                  <c:v>5.2999390000000002</c:v>
                </c:pt>
                <c:pt idx="1676">
                  <c:v>5.2955779999999955</c:v>
                </c:pt>
                <c:pt idx="1677">
                  <c:v>5.2912610000000093</c:v>
                </c:pt>
                <c:pt idx="1678">
                  <c:v>5.2869599999999997</c:v>
                </c:pt>
                <c:pt idx="1679">
                  <c:v>5.2826300000000002</c:v>
                </c:pt>
                <c:pt idx="1680">
                  <c:v>5.2783309999999997</c:v>
                </c:pt>
                <c:pt idx="1681">
                  <c:v>5.2739960000000004</c:v>
                </c:pt>
                <c:pt idx="1682">
                  <c:v>5.2696709999999998</c:v>
                </c:pt>
                <c:pt idx="1683">
                  <c:v>5.2653280000000002</c:v>
                </c:pt>
                <c:pt idx="1684">
                  <c:v>5.2610049999999955</c:v>
                </c:pt>
                <c:pt idx="1685">
                  <c:v>5.2566740000000003</c:v>
                </c:pt>
                <c:pt idx="1686">
                  <c:v>5.2523520000000001</c:v>
                </c:pt>
                <c:pt idx="1687">
                  <c:v>5.2480630000000072</c:v>
                </c:pt>
                <c:pt idx="1688">
                  <c:v>5.2437259999999997</c:v>
                </c:pt>
                <c:pt idx="1689">
                  <c:v>5.239414</c:v>
                </c:pt>
                <c:pt idx="1690">
                  <c:v>5.2349829999999935</c:v>
                </c:pt>
                <c:pt idx="1691">
                  <c:v>5.2305640000000002</c:v>
                </c:pt>
                <c:pt idx="1692">
                  <c:v>5.2262120000000003</c:v>
                </c:pt>
                <c:pt idx="1693">
                  <c:v>5.2218809999999936</c:v>
                </c:pt>
                <c:pt idx="1694">
                  <c:v>5.2175719999999934</c:v>
                </c:pt>
                <c:pt idx="1695">
                  <c:v>5.2132550000000002</c:v>
                </c:pt>
                <c:pt idx="1696">
                  <c:v>5.2089480000000004</c:v>
                </c:pt>
                <c:pt idx="1697">
                  <c:v>5.2046229999999998</c:v>
                </c:pt>
                <c:pt idx="1698">
                  <c:v>5.2002990000000073</c:v>
                </c:pt>
                <c:pt idx="1699">
                  <c:v>5.1959489999999935</c:v>
                </c:pt>
                <c:pt idx="1700">
                  <c:v>5.1916250000000002</c:v>
                </c:pt>
                <c:pt idx="1701">
                  <c:v>5.1873099999999965</c:v>
                </c:pt>
                <c:pt idx="1702">
                  <c:v>5.1829869999999882</c:v>
                </c:pt>
                <c:pt idx="1703">
                  <c:v>5.1786820000000002</c:v>
                </c:pt>
                <c:pt idx="1704">
                  <c:v>5.1743509999999935</c:v>
                </c:pt>
                <c:pt idx="1705">
                  <c:v>5.1700280000000003</c:v>
                </c:pt>
                <c:pt idx="1706">
                  <c:v>5.1655919999999931</c:v>
                </c:pt>
                <c:pt idx="1707">
                  <c:v>5.1611630000000002</c:v>
                </c:pt>
                <c:pt idx="1708">
                  <c:v>5.1568159999999903</c:v>
                </c:pt>
                <c:pt idx="1709">
                  <c:v>5.1524979999999934</c:v>
                </c:pt>
                <c:pt idx="1710">
                  <c:v>5.1481859999999884</c:v>
                </c:pt>
                <c:pt idx="1711">
                  <c:v>5.1438639999999998</c:v>
                </c:pt>
                <c:pt idx="1712">
                  <c:v>5.1395660000000003</c:v>
                </c:pt>
                <c:pt idx="1713">
                  <c:v>5.1352219999999997</c:v>
                </c:pt>
                <c:pt idx="1714">
                  <c:v>5.1309129999999934</c:v>
                </c:pt>
                <c:pt idx="1715">
                  <c:v>5.1265619999999945</c:v>
                </c:pt>
                <c:pt idx="1716">
                  <c:v>5.1222389999999942</c:v>
                </c:pt>
                <c:pt idx="1717">
                  <c:v>5.1179139999999883</c:v>
                </c:pt>
                <c:pt idx="1718">
                  <c:v>5.1135859999999873</c:v>
                </c:pt>
                <c:pt idx="1719">
                  <c:v>5.1092719999999998</c:v>
                </c:pt>
                <c:pt idx="1720">
                  <c:v>5.1049529999999903</c:v>
                </c:pt>
                <c:pt idx="1721">
                  <c:v>5.1006239999999998</c:v>
                </c:pt>
                <c:pt idx="1722">
                  <c:v>5.0961809999999934</c:v>
                </c:pt>
                <c:pt idx="1723">
                  <c:v>5.0917770000000004</c:v>
                </c:pt>
                <c:pt idx="1724">
                  <c:v>5.0874149999999903</c:v>
                </c:pt>
                <c:pt idx="1725">
                  <c:v>5.0831010000000001</c:v>
                </c:pt>
                <c:pt idx="1726">
                  <c:v>5.0787750000000003</c:v>
                </c:pt>
                <c:pt idx="1727">
                  <c:v>5.0744610000000003</c:v>
                </c:pt>
                <c:pt idx="1728">
                  <c:v>5.0701499999999999</c:v>
                </c:pt>
                <c:pt idx="1729">
                  <c:v>5.0658179999999922</c:v>
                </c:pt>
                <c:pt idx="1730">
                  <c:v>5.0614970000000001</c:v>
                </c:pt>
                <c:pt idx="1731">
                  <c:v>5.0571069999999931</c:v>
                </c:pt>
                <c:pt idx="1732">
                  <c:v>5.052778</c:v>
                </c:pt>
                <c:pt idx="1733">
                  <c:v>5.0484339999999985</c:v>
                </c:pt>
                <c:pt idx="1734">
                  <c:v>5.0441209999999934</c:v>
                </c:pt>
                <c:pt idx="1735">
                  <c:v>5.0398050000000003</c:v>
                </c:pt>
                <c:pt idx="1736">
                  <c:v>5.0354960000000002</c:v>
                </c:pt>
                <c:pt idx="1737">
                  <c:v>5.03118</c:v>
                </c:pt>
                <c:pt idx="1738">
                  <c:v>5.0267460000000002</c:v>
                </c:pt>
                <c:pt idx="1739">
                  <c:v>5.0223719999999945</c:v>
                </c:pt>
                <c:pt idx="1740">
                  <c:v>5.0179999999999945</c:v>
                </c:pt>
                <c:pt idx="1741">
                  <c:v>5.0136770000000004</c:v>
                </c:pt>
                <c:pt idx="1742">
                  <c:v>5.0093630000000093</c:v>
                </c:pt>
                <c:pt idx="1743">
                  <c:v>5.0050410000000003</c:v>
                </c:pt>
                <c:pt idx="1744">
                  <c:v>5.0007429999999999</c:v>
                </c:pt>
                <c:pt idx="1745">
                  <c:v>4.9964000000000004</c:v>
                </c:pt>
                <c:pt idx="1746">
                  <c:v>4.9920900000000001</c:v>
                </c:pt>
                <c:pt idx="1747">
                  <c:v>4.9877399999999996</c:v>
                </c:pt>
                <c:pt idx="1748">
                  <c:v>4.9833670000000083</c:v>
                </c:pt>
                <c:pt idx="1749">
                  <c:v>4.9790280000000093</c:v>
                </c:pt>
                <c:pt idx="1750">
                  <c:v>4.9747149999999936</c:v>
                </c:pt>
                <c:pt idx="1751">
                  <c:v>4.9703930000000094</c:v>
                </c:pt>
                <c:pt idx="1752">
                  <c:v>4.9660700000000002</c:v>
                </c:pt>
                <c:pt idx="1753">
                  <c:v>4.9617750000000003</c:v>
                </c:pt>
                <c:pt idx="1754">
                  <c:v>4.9573369999999946</c:v>
                </c:pt>
                <c:pt idx="1755">
                  <c:v>4.9529829999999935</c:v>
                </c:pt>
                <c:pt idx="1756">
                  <c:v>4.9486220000000083</c:v>
                </c:pt>
                <c:pt idx="1757">
                  <c:v>4.9443039999999998</c:v>
                </c:pt>
                <c:pt idx="1758">
                  <c:v>4.9399899999999999</c:v>
                </c:pt>
                <c:pt idx="1759">
                  <c:v>4.9356590000000082</c:v>
                </c:pt>
                <c:pt idx="1760">
                  <c:v>4.9313600000000095</c:v>
                </c:pt>
                <c:pt idx="1761">
                  <c:v>4.9270230000000002</c:v>
                </c:pt>
                <c:pt idx="1762">
                  <c:v>4.9226979999999996</c:v>
                </c:pt>
                <c:pt idx="1763">
                  <c:v>4.9183380000000003</c:v>
                </c:pt>
                <c:pt idx="1764">
                  <c:v>4.9139530000000002</c:v>
                </c:pt>
                <c:pt idx="1765">
                  <c:v>4.9095950000000004</c:v>
                </c:pt>
                <c:pt idx="1766">
                  <c:v>4.9052600000000073</c:v>
                </c:pt>
                <c:pt idx="1767">
                  <c:v>4.9009580000000001</c:v>
                </c:pt>
                <c:pt idx="1768">
                  <c:v>4.8966519999999996</c:v>
                </c:pt>
                <c:pt idx="1769">
                  <c:v>4.8923490000000003</c:v>
                </c:pt>
                <c:pt idx="1770">
                  <c:v>4.887893</c:v>
                </c:pt>
                <c:pt idx="1771">
                  <c:v>4.8835699999999997</c:v>
                </c:pt>
                <c:pt idx="1772">
                  <c:v>4.8792010000000072</c:v>
                </c:pt>
                <c:pt idx="1773">
                  <c:v>4.8748909999999945</c:v>
                </c:pt>
                <c:pt idx="1774">
                  <c:v>4.8705759999999945</c:v>
                </c:pt>
                <c:pt idx="1775">
                  <c:v>4.8662679999999998</c:v>
                </c:pt>
                <c:pt idx="1776">
                  <c:v>4.8619649999999934</c:v>
                </c:pt>
                <c:pt idx="1777">
                  <c:v>4.8576349999999922</c:v>
                </c:pt>
                <c:pt idx="1778">
                  <c:v>4.8533030000000004</c:v>
                </c:pt>
                <c:pt idx="1779">
                  <c:v>4.8489439999999995</c:v>
                </c:pt>
                <c:pt idx="1780">
                  <c:v>4.8445189999999902</c:v>
                </c:pt>
                <c:pt idx="1781">
                  <c:v>4.840179</c:v>
                </c:pt>
                <c:pt idx="1782">
                  <c:v>4.8358539999999985</c:v>
                </c:pt>
                <c:pt idx="1783">
                  <c:v>4.8315570000000001</c:v>
                </c:pt>
                <c:pt idx="1784">
                  <c:v>4.8272459999999935</c:v>
                </c:pt>
                <c:pt idx="1785">
                  <c:v>4.8229569999999873</c:v>
                </c:pt>
                <c:pt idx="1786">
                  <c:v>4.8185369999999903</c:v>
                </c:pt>
                <c:pt idx="1787">
                  <c:v>4.8142139999999936</c:v>
                </c:pt>
                <c:pt idx="1788">
                  <c:v>4.8098470000000004</c:v>
                </c:pt>
                <c:pt idx="1789">
                  <c:v>4.8055159999999884</c:v>
                </c:pt>
                <c:pt idx="1790">
                  <c:v>4.8012079999999999</c:v>
                </c:pt>
                <c:pt idx="1791">
                  <c:v>4.7968989999999998</c:v>
                </c:pt>
                <c:pt idx="1792">
                  <c:v>4.7926089999999997</c:v>
                </c:pt>
                <c:pt idx="1793">
                  <c:v>4.7882720000000072</c:v>
                </c:pt>
                <c:pt idx="1794">
                  <c:v>4.7839510000000001</c:v>
                </c:pt>
                <c:pt idx="1795">
                  <c:v>4.7795930000000073</c:v>
                </c:pt>
                <c:pt idx="1796">
                  <c:v>4.7751659999999996</c:v>
                </c:pt>
                <c:pt idx="1797">
                  <c:v>4.7708170000000001</c:v>
                </c:pt>
                <c:pt idx="1798">
                  <c:v>4.7664879999999945</c:v>
                </c:pt>
                <c:pt idx="1799">
                  <c:v>4.7621879999999903</c:v>
                </c:pt>
                <c:pt idx="1800">
                  <c:v>4.7578589999999945</c:v>
                </c:pt>
                <c:pt idx="1801">
                  <c:v>4.7535239999999996</c:v>
                </c:pt>
                <c:pt idx="1802">
                  <c:v>4.7491459999999996</c:v>
                </c:pt>
                <c:pt idx="1803">
                  <c:v>4.7447410000000003</c:v>
                </c:pt>
                <c:pt idx="1804">
                  <c:v>4.7403919999999999</c:v>
                </c:pt>
                <c:pt idx="1805">
                  <c:v>4.7360740000000003</c:v>
                </c:pt>
                <c:pt idx="1806">
                  <c:v>4.7317520000000073</c:v>
                </c:pt>
                <c:pt idx="1807">
                  <c:v>4.7274379999999931</c:v>
                </c:pt>
                <c:pt idx="1808">
                  <c:v>4.723128</c:v>
                </c:pt>
                <c:pt idx="1809">
                  <c:v>4.718788</c:v>
                </c:pt>
                <c:pt idx="1810">
                  <c:v>4.7144579999999934</c:v>
                </c:pt>
                <c:pt idx="1811">
                  <c:v>4.7099780000000004</c:v>
                </c:pt>
                <c:pt idx="1812">
                  <c:v>4.7055869999999942</c:v>
                </c:pt>
                <c:pt idx="1813">
                  <c:v>4.7012440000000062</c:v>
                </c:pt>
                <c:pt idx="1814">
                  <c:v>4.6969129999999932</c:v>
                </c:pt>
                <c:pt idx="1815">
                  <c:v>4.6926139999999945</c:v>
                </c:pt>
                <c:pt idx="1816">
                  <c:v>4.6883010000000001</c:v>
                </c:pt>
                <c:pt idx="1817">
                  <c:v>4.6840099999999945</c:v>
                </c:pt>
                <c:pt idx="1818">
                  <c:v>4.6796690000000094</c:v>
                </c:pt>
                <c:pt idx="1819">
                  <c:v>4.6752700000000003</c:v>
                </c:pt>
                <c:pt idx="1820">
                  <c:v>4.6709179999999941</c:v>
                </c:pt>
                <c:pt idx="1821">
                  <c:v>4.6665919999999934</c:v>
                </c:pt>
                <c:pt idx="1822">
                  <c:v>4.6622669999999955</c:v>
                </c:pt>
                <c:pt idx="1823">
                  <c:v>4.6579519999999883</c:v>
                </c:pt>
                <c:pt idx="1824">
                  <c:v>4.6536679999999997</c:v>
                </c:pt>
                <c:pt idx="1825">
                  <c:v>4.6493190000000002</c:v>
                </c:pt>
                <c:pt idx="1826">
                  <c:v>4.6450179999999932</c:v>
                </c:pt>
                <c:pt idx="1827">
                  <c:v>4.6405659999999935</c:v>
                </c:pt>
                <c:pt idx="1828">
                  <c:v>4.6361460000000001</c:v>
                </c:pt>
                <c:pt idx="1829">
                  <c:v>4.6317959999999996</c:v>
                </c:pt>
                <c:pt idx="1830">
                  <c:v>4.6274599999999921</c:v>
                </c:pt>
                <c:pt idx="1831">
                  <c:v>4.6231719999999932</c:v>
                </c:pt>
                <c:pt idx="1832">
                  <c:v>4.6188569999999931</c:v>
                </c:pt>
                <c:pt idx="1833">
                  <c:v>4.6145479999999903</c:v>
                </c:pt>
                <c:pt idx="1834">
                  <c:v>4.6102080000000001</c:v>
                </c:pt>
                <c:pt idx="1835">
                  <c:v>4.6058939999999975</c:v>
                </c:pt>
                <c:pt idx="1836">
                  <c:v>4.6015410000000001</c:v>
                </c:pt>
                <c:pt idx="1837">
                  <c:v>4.5972169999999934</c:v>
                </c:pt>
                <c:pt idx="1838">
                  <c:v>4.5928979999999955</c:v>
                </c:pt>
                <c:pt idx="1839">
                  <c:v>4.588578</c:v>
                </c:pt>
                <c:pt idx="1840">
                  <c:v>4.5842849999999942</c:v>
                </c:pt>
                <c:pt idx="1841">
                  <c:v>4.5799459999999996</c:v>
                </c:pt>
                <c:pt idx="1842">
                  <c:v>4.5756399999999999</c:v>
                </c:pt>
                <c:pt idx="1843">
                  <c:v>4.5712080000000084</c:v>
                </c:pt>
                <c:pt idx="1844">
                  <c:v>4.5667980000000004</c:v>
                </c:pt>
                <c:pt idx="1845">
                  <c:v>4.5624409999999935</c:v>
                </c:pt>
                <c:pt idx="1846">
                  <c:v>4.558109</c:v>
                </c:pt>
                <c:pt idx="1847">
                  <c:v>4.5538090000000002</c:v>
                </c:pt>
                <c:pt idx="1848">
                  <c:v>4.5494669999999999</c:v>
                </c:pt>
                <c:pt idx="1849">
                  <c:v>4.5451739999999985</c:v>
                </c:pt>
                <c:pt idx="1850">
                  <c:v>4.540832</c:v>
                </c:pt>
                <c:pt idx="1851">
                  <c:v>4.5364959999999996</c:v>
                </c:pt>
                <c:pt idx="1852">
                  <c:v>4.5321569999999936</c:v>
                </c:pt>
                <c:pt idx="1853">
                  <c:v>4.5278279999999942</c:v>
                </c:pt>
                <c:pt idx="1854">
                  <c:v>4.5235109999999903</c:v>
                </c:pt>
                <c:pt idx="1855">
                  <c:v>4.5191839999999965</c:v>
                </c:pt>
                <c:pt idx="1856">
                  <c:v>4.5148809999999884</c:v>
                </c:pt>
                <c:pt idx="1857">
                  <c:v>4.5105529999999945</c:v>
                </c:pt>
                <c:pt idx="1858">
                  <c:v>4.5062340000000001</c:v>
                </c:pt>
                <c:pt idx="1859">
                  <c:v>4.5017899999999997</c:v>
                </c:pt>
                <c:pt idx="1860">
                  <c:v>4.4973809999999945</c:v>
                </c:pt>
                <c:pt idx="1861">
                  <c:v>4.493036</c:v>
                </c:pt>
                <c:pt idx="1862">
                  <c:v>4.4886970000000073</c:v>
                </c:pt>
                <c:pt idx="1863">
                  <c:v>4.4843960000000003</c:v>
                </c:pt>
                <c:pt idx="1864">
                  <c:v>4.4800649999999997</c:v>
                </c:pt>
                <c:pt idx="1865">
                  <c:v>4.4757650000000062</c:v>
                </c:pt>
                <c:pt idx="1866">
                  <c:v>4.4714250000000062</c:v>
                </c:pt>
                <c:pt idx="1867">
                  <c:v>4.4670930000000002</c:v>
                </c:pt>
                <c:pt idx="1868">
                  <c:v>4.4627339999999975</c:v>
                </c:pt>
                <c:pt idx="1869">
                  <c:v>4.4584010000000003</c:v>
                </c:pt>
                <c:pt idx="1870">
                  <c:v>4.4540819999999934</c:v>
                </c:pt>
                <c:pt idx="1871">
                  <c:v>4.4497720000000083</c:v>
                </c:pt>
                <c:pt idx="1872">
                  <c:v>4.4454729999999998</c:v>
                </c:pt>
                <c:pt idx="1873">
                  <c:v>4.4411280000000062</c:v>
                </c:pt>
                <c:pt idx="1874">
                  <c:v>4.4368119999999998</c:v>
                </c:pt>
                <c:pt idx="1875">
                  <c:v>4.4323730000000072</c:v>
                </c:pt>
                <c:pt idx="1876">
                  <c:v>4.4279349999999873</c:v>
                </c:pt>
                <c:pt idx="1877">
                  <c:v>4.4235829999999945</c:v>
                </c:pt>
                <c:pt idx="1878">
                  <c:v>4.4192540000000013</c:v>
                </c:pt>
                <c:pt idx="1879">
                  <c:v>4.4149519999999942</c:v>
                </c:pt>
                <c:pt idx="1880">
                  <c:v>4.4106090000000062</c:v>
                </c:pt>
                <c:pt idx="1881">
                  <c:v>4.4063109999999996</c:v>
                </c:pt>
                <c:pt idx="1882">
                  <c:v>4.4019529999999998</c:v>
                </c:pt>
                <c:pt idx="1883">
                  <c:v>4.3976239999999995</c:v>
                </c:pt>
                <c:pt idx="1884">
                  <c:v>4.3932580000000003</c:v>
                </c:pt>
                <c:pt idx="1885">
                  <c:v>4.3889039999999975</c:v>
                </c:pt>
                <c:pt idx="1886">
                  <c:v>4.3845639999999975</c:v>
                </c:pt>
                <c:pt idx="1887">
                  <c:v>4.3802370000000002</c:v>
                </c:pt>
                <c:pt idx="1888">
                  <c:v>4.3759220000000001</c:v>
                </c:pt>
                <c:pt idx="1889">
                  <c:v>4.3716109999999997</c:v>
                </c:pt>
                <c:pt idx="1890">
                  <c:v>4.3673099999999945</c:v>
                </c:pt>
                <c:pt idx="1891">
                  <c:v>4.3628489999999935</c:v>
                </c:pt>
                <c:pt idx="1892">
                  <c:v>4.3584969999999945</c:v>
                </c:pt>
                <c:pt idx="1893">
                  <c:v>4.3541389999999902</c:v>
                </c:pt>
                <c:pt idx="1894">
                  <c:v>4.3498089999999996</c:v>
                </c:pt>
                <c:pt idx="1895">
                  <c:v>4.3455089999999945</c:v>
                </c:pt>
                <c:pt idx="1896">
                  <c:v>4.3411960000000001</c:v>
                </c:pt>
                <c:pt idx="1897">
                  <c:v>4.336881</c:v>
                </c:pt>
                <c:pt idx="1898">
                  <c:v>4.3325359999999922</c:v>
                </c:pt>
                <c:pt idx="1899">
                  <c:v>4.3282069999999955</c:v>
                </c:pt>
                <c:pt idx="1900">
                  <c:v>4.3238589999999935</c:v>
                </c:pt>
                <c:pt idx="1901">
                  <c:v>4.3194149999999931</c:v>
                </c:pt>
                <c:pt idx="1902">
                  <c:v>4.3150719999999945</c:v>
                </c:pt>
                <c:pt idx="1903">
                  <c:v>4.3107639999999998</c:v>
                </c:pt>
                <c:pt idx="1904">
                  <c:v>4.306451</c:v>
                </c:pt>
                <c:pt idx="1905">
                  <c:v>4.3021349999999883</c:v>
                </c:pt>
                <c:pt idx="1906">
                  <c:v>4.2978369999999941</c:v>
                </c:pt>
                <c:pt idx="1907">
                  <c:v>4.293412</c:v>
                </c:pt>
                <c:pt idx="1908">
                  <c:v>4.2890790000000072</c:v>
                </c:pt>
                <c:pt idx="1909">
                  <c:v>4.2847289999999996</c:v>
                </c:pt>
                <c:pt idx="1910">
                  <c:v>4.2804010000000003</c:v>
                </c:pt>
                <c:pt idx="1911">
                  <c:v>4.2760870000000004</c:v>
                </c:pt>
                <c:pt idx="1912">
                  <c:v>4.2717610000000095</c:v>
                </c:pt>
                <c:pt idx="1913">
                  <c:v>4.2674509999999932</c:v>
                </c:pt>
                <c:pt idx="1914">
                  <c:v>4.2631309999999933</c:v>
                </c:pt>
                <c:pt idx="1915">
                  <c:v>4.2588039999999996</c:v>
                </c:pt>
                <c:pt idx="1916">
                  <c:v>4.2543899999999955</c:v>
                </c:pt>
                <c:pt idx="1917">
                  <c:v>4.2499739999999999</c:v>
                </c:pt>
                <c:pt idx="1918">
                  <c:v>4.2456180000000003</c:v>
                </c:pt>
                <c:pt idx="1919">
                  <c:v>4.2412920000000094</c:v>
                </c:pt>
                <c:pt idx="1920">
                  <c:v>4.2369890000000003</c:v>
                </c:pt>
                <c:pt idx="1921">
                  <c:v>4.2326829999999998</c:v>
                </c:pt>
                <c:pt idx="1922">
                  <c:v>4.2283869999999935</c:v>
                </c:pt>
                <c:pt idx="1923">
                  <c:v>4.2240409999999935</c:v>
                </c:pt>
                <c:pt idx="1924">
                  <c:v>4.2196400000000072</c:v>
                </c:pt>
                <c:pt idx="1925">
                  <c:v>4.2152880000000001</c:v>
                </c:pt>
                <c:pt idx="1926">
                  <c:v>4.2109519999999945</c:v>
                </c:pt>
                <c:pt idx="1927">
                  <c:v>4.2066340000000002</c:v>
                </c:pt>
                <c:pt idx="1928">
                  <c:v>4.2023130000000002</c:v>
                </c:pt>
                <c:pt idx="1929">
                  <c:v>4.1979609999999932</c:v>
                </c:pt>
                <c:pt idx="1930">
                  <c:v>4.1936299999999997</c:v>
                </c:pt>
                <c:pt idx="1931">
                  <c:v>4.1893000000000002</c:v>
                </c:pt>
                <c:pt idx="1932">
                  <c:v>4.184863</c:v>
                </c:pt>
                <c:pt idx="1933">
                  <c:v>4.1804480000000002</c:v>
                </c:pt>
                <c:pt idx="1934">
                  <c:v>4.1760960000000003</c:v>
                </c:pt>
                <c:pt idx="1935">
                  <c:v>4.1717730000000062</c:v>
                </c:pt>
                <c:pt idx="1936">
                  <c:v>4.1674739999999932</c:v>
                </c:pt>
                <c:pt idx="1937">
                  <c:v>4.1631519999999931</c:v>
                </c:pt>
                <c:pt idx="1938">
                  <c:v>4.1588439999999975</c:v>
                </c:pt>
                <c:pt idx="1939">
                  <c:v>4.1544709999999903</c:v>
                </c:pt>
                <c:pt idx="1940">
                  <c:v>4.1501339999999933</c:v>
                </c:pt>
                <c:pt idx="1941">
                  <c:v>4.1457939999999995</c:v>
                </c:pt>
                <c:pt idx="1942">
                  <c:v>4.1414720000000003</c:v>
                </c:pt>
                <c:pt idx="1943">
                  <c:v>4.1371469999999935</c:v>
                </c:pt>
                <c:pt idx="1944">
                  <c:v>4.1328339999999955</c:v>
                </c:pt>
                <c:pt idx="1945">
                  <c:v>4.1285179999999873</c:v>
                </c:pt>
                <c:pt idx="1946">
                  <c:v>4.1241869999999849</c:v>
                </c:pt>
                <c:pt idx="1947">
                  <c:v>4.1198749999999942</c:v>
                </c:pt>
                <c:pt idx="1948">
                  <c:v>4.1154329999999941</c:v>
                </c:pt>
                <c:pt idx="1949">
                  <c:v>4.1109799999999934</c:v>
                </c:pt>
                <c:pt idx="1950">
                  <c:v>4.1066229999999999</c:v>
                </c:pt>
                <c:pt idx="1951">
                  <c:v>4.1022809999999934</c:v>
                </c:pt>
                <c:pt idx="1952">
                  <c:v>4.0979779999999941</c:v>
                </c:pt>
                <c:pt idx="1953">
                  <c:v>4.0936599999999999</c:v>
                </c:pt>
                <c:pt idx="1954">
                  <c:v>4.0893700000000024</c:v>
                </c:pt>
                <c:pt idx="1955">
                  <c:v>4.0850229999999996</c:v>
                </c:pt>
                <c:pt idx="1956">
                  <c:v>4.0806880000000003</c:v>
                </c:pt>
                <c:pt idx="1957">
                  <c:v>4.0763259999999999</c:v>
                </c:pt>
                <c:pt idx="1958">
                  <c:v>4.0719890000000003</c:v>
                </c:pt>
                <c:pt idx="1959">
                  <c:v>4.0676490000000003</c:v>
                </c:pt>
                <c:pt idx="1960">
                  <c:v>4.0633339999999976</c:v>
                </c:pt>
                <c:pt idx="1961">
                  <c:v>4.0590260000000002</c:v>
                </c:pt>
                <c:pt idx="1962">
                  <c:v>4.0546839999999955</c:v>
                </c:pt>
                <c:pt idx="1963">
                  <c:v>4.0503849999999941</c:v>
                </c:pt>
                <c:pt idx="1964">
                  <c:v>4.0459379999999934</c:v>
                </c:pt>
                <c:pt idx="1965">
                  <c:v>4.0415520000000003</c:v>
                </c:pt>
                <c:pt idx="1966">
                  <c:v>4.0371859999999922</c:v>
                </c:pt>
                <c:pt idx="1967">
                  <c:v>4.0328549999999934</c:v>
                </c:pt>
                <c:pt idx="1968">
                  <c:v>4.0285509999999931</c:v>
                </c:pt>
                <c:pt idx="1969">
                  <c:v>4.0242309999999932</c:v>
                </c:pt>
                <c:pt idx="1970">
                  <c:v>4.0199369999999934</c:v>
                </c:pt>
                <c:pt idx="1971">
                  <c:v>4.0155939999999966</c:v>
                </c:pt>
                <c:pt idx="1972">
                  <c:v>4.0112640000000024</c:v>
                </c:pt>
                <c:pt idx="1973">
                  <c:v>4.006907</c:v>
                </c:pt>
                <c:pt idx="1974">
                  <c:v>4.0025599999999955</c:v>
                </c:pt>
                <c:pt idx="1975">
                  <c:v>3.9981979999999999</c:v>
                </c:pt>
                <c:pt idx="1976">
                  <c:v>3.9938709999999977</c:v>
                </c:pt>
                <c:pt idx="1977">
                  <c:v>3.9895619999999998</c:v>
                </c:pt>
                <c:pt idx="1978">
                  <c:v>3.9852589999999966</c:v>
                </c:pt>
                <c:pt idx="1979">
                  <c:v>3.980953</c:v>
                </c:pt>
                <c:pt idx="1980">
                  <c:v>3.976485999999996</c:v>
                </c:pt>
                <c:pt idx="1981">
                  <c:v>3.972140999999997</c:v>
                </c:pt>
                <c:pt idx="1982">
                  <c:v>3.9677889999999998</c:v>
                </c:pt>
                <c:pt idx="1983">
                  <c:v>3.9634670000000001</c:v>
                </c:pt>
                <c:pt idx="1984">
                  <c:v>3.9591479999999977</c:v>
                </c:pt>
                <c:pt idx="1985">
                  <c:v>3.954828999999997</c:v>
                </c:pt>
                <c:pt idx="1986">
                  <c:v>3.9505319999999999</c:v>
                </c:pt>
                <c:pt idx="1987">
                  <c:v>3.946186</c:v>
                </c:pt>
                <c:pt idx="1988">
                  <c:v>3.941858999999996</c:v>
                </c:pt>
                <c:pt idx="1989">
                  <c:v>3.9374929999999977</c:v>
                </c:pt>
                <c:pt idx="1990">
                  <c:v>3.9330779999999987</c:v>
                </c:pt>
                <c:pt idx="1991">
                  <c:v>3.928722</c:v>
                </c:pt>
                <c:pt idx="1992">
                  <c:v>3.9243999999999999</c:v>
                </c:pt>
                <c:pt idx="1993">
                  <c:v>3.9200970000000002</c:v>
                </c:pt>
                <c:pt idx="1994">
                  <c:v>3.9157849999999987</c:v>
                </c:pt>
                <c:pt idx="1995">
                  <c:v>3.911472999999996</c:v>
                </c:pt>
                <c:pt idx="1996">
                  <c:v>3.907038</c:v>
                </c:pt>
                <c:pt idx="1997">
                  <c:v>3.9027119999999997</c:v>
                </c:pt>
                <c:pt idx="1998">
                  <c:v>3.8983409999999967</c:v>
                </c:pt>
                <c:pt idx="1999">
                  <c:v>3.8940179999999978</c:v>
                </c:pt>
                <c:pt idx="2000">
                  <c:v>3.8897119999999998</c:v>
                </c:pt>
                <c:pt idx="2001">
                  <c:v>3.885351</c:v>
                </c:pt>
                <c:pt idx="2002">
                  <c:v>3.8810579999999977</c:v>
                </c:pt>
                <c:pt idx="2003">
                  <c:v>3.8767079999999967</c:v>
                </c:pt>
                <c:pt idx="2004">
                  <c:v>3.8723709999999967</c:v>
                </c:pt>
                <c:pt idx="2005">
                  <c:v>3.867944</c:v>
                </c:pt>
                <c:pt idx="2006">
                  <c:v>3.8635380000000001</c:v>
                </c:pt>
                <c:pt idx="2007">
                  <c:v>3.8591869999999977</c:v>
                </c:pt>
                <c:pt idx="2008">
                  <c:v>3.8548749999999967</c:v>
                </c:pt>
                <c:pt idx="2009">
                  <c:v>3.8505559999999965</c:v>
                </c:pt>
                <c:pt idx="2010">
                  <c:v>3.8462519999999967</c:v>
                </c:pt>
                <c:pt idx="2011">
                  <c:v>3.8419639999999977</c:v>
                </c:pt>
                <c:pt idx="2012">
                  <c:v>3.8376099999999971</c:v>
                </c:pt>
                <c:pt idx="2013">
                  <c:v>3.8332149999999987</c:v>
                </c:pt>
                <c:pt idx="2014">
                  <c:v>3.8288519999999977</c:v>
                </c:pt>
                <c:pt idx="2015">
                  <c:v>3.8245399999999998</c:v>
                </c:pt>
                <c:pt idx="2016">
                  <c:v>3.820217</c:v>
                </c:pt>
                <c:pt idx="2017">
                  <c:v>3.8158999999999965</c:v>
                </c:pt>
                <c:pt idx="2018">
                  <c:v>3.8116049999999961</c:v>
                </c:pt>
                <c:pt idx="2019">
                  <c:v>3.8072579999999987</c:v>
                </c:pt>
                <c:pt idx="2020">
                  <c:v>3.8029199999999967</c:v>
                </c:pt>
                <c:pt idx="2021">
                  <c:v>3.7984689999999977</c:v>
                </c:pt>
                <c:pt idx="2022">
                  <c:v>3.794054</c:v>
                </c:pt>
                <c:pt idx="2023">
                  <c:v>3.7896999999999998</c:v>
                </c:pt>
                <c:pt idx="2024">
                  <c:v>3.7853750000000002</c:v>
                </c:pt>
                <c:pt idx="2025">
                  <c:v>3.7810809999999999</c:v>
                </c:pt>
                <c:pt idx="2026">
                  <c:v>3.7767619999999997</c:v>
                </c:pt>
                <c:pt idx="2027">
                  <c:v>3.7724579999999968</c:v>
                </c:pt>
                <c:pt idx="2028">
                  <c:v>3.768043</c:v>
                </c:pt>
                <c:pt idx="2029">
                  <c:v>3.7637260000000037</c:v>
                </c:pt>
                <c:pt idx="2030">
                  <c:v>3.7593619999999999</c:v>
                </c:pt>
                <c:pt idx="2031">
                  <c:v>3.755036</c:v>
                </c:pt>
                <c:pt idx="2032">
                  <c:v>3.7507210000000031</c:v>
                </c:pt>
                <c:pt idx="2033">
                  <c:v>3.7463980000000001</c:v>
                </c:pt>
                <c:pt idx="2034">
                  <c:v>3.7420930000000001</c:v>
                </c:pt>
                <c:pt idx="2035">
                  <c:v>3.7377549999999999</c:v>
                </c:pt>
                <c:pt idx="2036">
                  <c:v>3.7334479999999997</c:v>
                </c:pt>
                <c:pt idx="2037">
                  <c:v>3.7289829999999999</c:v>
                </c:pt>
                <c:pt idx="2038">
                  <c:v>3.7245820000000012</c:v>
                </c:pt>
                <c:pt idx="2039">
                  <c:v>3.7202299999999999</c:v>
                </c:pt>
                <c:pt idx="2040">
                  <c:v>3.7159119999999999</c:v>
                </c:pt>
                <c:pt idx="2041">
                  <c:v>3.7116059999999971</c:v>
                </c:pt>
                <c:pt idx="2042">
                  <c:v>3.707265</c:v>
                </c:pt>
                <c:pt idx="2043">
                  <c:v>3.7029649999999998</c:v>
                </c:pt>
                <c:pt idx="2044">
                  <c:v>3.6986159999999977</c:v>
                </c:pt>
                <c:pt idx="2045">
                  <c:v>3.694283</c:v>
                </c:pt>
                <c:pt idx="2046">
                  <c:v>3.6899220000000001</c:v>
                </c:pt>
                <c:pt idx="2047">
                  <c:v>3.6856019999999998</c:v>
                </c:pt>
                <c:pt idx="2048">
                  <c:v>3.6812749999999999</c:v>
                </c:pt>
                <c:pt idx="2049">
                  <c:v>3.6769579999999977</c:v>
                </c:pt>
                <c:pt idx="2050">
                  <c:v>3.672643999999996</c:v>
                </c:pt>
                <c:pt idx="2051">
                  <c:v>3.6682959999999998</c:v>
                </c:pt>
                <c:pt idx="2052">
                  <c:v>3.6639970000000042</c:v>
                </c:pt>
                <c:pt idx="2053">
                  <c:v>3.6595300000000002</c:v>
                </c:pt>
                <c:pt idx="2054">
                  <c:v>3.655125</c:v>
                </c:pt>
                <c:pt idx="2055">
                  <c:v>3.6507800000000001</c:v>
                </c:pt>
                <c:pt idx="2056">
                  <c:v>3.646461</c:v>
                </c:pt>
                <c:pt idx="2057">
                  <c:v>3.642163</c:v>
                </c:pt>
                <c:pt idx="2058">
                  <c:v>3.6378439999999967</c:v>
                </c:pt>
                <c:pt idx="2059">
                  <c:v>3.633543</c:v>
                </c:pt>
                <c:pt idx="2060">
                  <c:v>3.6291910000000036</c:v>
                </c:pt>
                <c:pt idx="2061">
                  <c:v>3.6248740000000002</c:v>
                </c:pt>
                <c:pt idx="2062">
                  <c:v>3.6205120000000002</c:v>
                </c:pt>
                <c:pt idx="2063">
                  <c:v>3.6161689999999971</c:v>
                </c:pt>
                <c:pt idx="2064">
                  <c:v>3.6118189999999966</c:v>
                </c:pt>
                <c:pt idx="2065">
                  <c:v>3.6074989999999998</c:v>
                </c:pt>
                <c:pt idx="2066">
                  <c:v>3.6032069999999998</c:v>
                </c:pt>
                <c:pt idx="2067">
                  <c:v>3.5988919999999998</c:v>
                </c:pt>
                <c:pt idx="2068">
                  <c:v>3.5945909999999999</c:v>
                </c:pt>
                <c:pt idx="2069">
                  <c:v>3.590147</c:v>
                </c:pt>
                <c:pt idx="2070">
                  <c:v>3.5857640000000002</c:v>
                </c:pt>
                <c:pt idx="2071">
                  <c:v>3.5813950000000001</c:v>
                </c:pt>
                <c:pt idx="2072">
                  <c:v>3.57707</c:v>
                </c:pt>
                <c:pt idx="2073">
                  <c:v>3.572759999999997</c:v>
                </c:pt>
                <c:pt idx="2074">
                  <c:v>3.5684290000000001</c:v>
                </c:pt>
                <c:pt idx="2075">
                  <c:v>3.5641150000000001</c:v>
                </c:pt>
                <c:pt idx="2076">
                  <c:v>3.5597679999999987</c:v>
                </c:pt>
                <c:pt idx="2077">
                  <c:v>3.5554459999999941</c:v>
                </c:pt>
                <c:pt idx="2078">
                  <c:v>3.5510839999999977</c:v>
                </c:pt>
                <c:pt idx="2079">
                  <c:v>3.5466759999999971</c:v>
                </c:pt>
                <c:pt idx="2080">
                  <c:v>3.5423170000000002</c:v>
                </c:pt>
                <c:pt idx="2081">
                  <c:v>3.5379870000000002</c:v>
                </c:pt>
                <c:pt idx="2082">
                  <c:v>3.533677</c:v>
                </c:pt>
                <c:pt idx="2083">
                  <c:v>3.5293579999999998</c:v>
                </c:pt>
                <c:pt idx="2084">
                  <c:v>3.5250569999999977</c:v>
                </c:pt>
                <c:pt idx="2085">
                  <c:v>3.520651</c:v>
                </c:pt>
                <c:pt idx="2086">
                  <c:v>3.5163129999999967</c:v>
                </c:pt>
                <c:pt idx="2087">
                  <c:v>3.5119699999999967</c:v>
                </c:pt>
                <c:pt idx="2088">
                  <c:v>3.5076479999999997</c:v>
                </c:pt>
                <c:pt idx="2089">
                  <c:v>3.5033340000000042</c:v>
                </c:pt>
                <c:pt idx="2090">
                  <c:v>3.4990109999999977</c:v>
                </c:pt>
                <c:pt idx="2091">
                  <c:v>3.494691</c:v>
                </c:pt>
                <c:pt idx="2092">
                  <c:v>3.4903589999999971</c:v>
                </c:pt>
                <c:pt idx="2093">
                  <c:v>3.4860329999999977</c:v>
                </c:pt>
                <c:pt idx="2094">
                  <c:v>3.4816029999999967</c:v>
                </c:pt>
                <c:pt idx="2095">
                  <c:v>3.4771740000000002</c:v>
                </c:pt>
                <c:pt idx="2096">
                  <c:v>3.4728369999999971</c:v>
                </c:pt>
                <c:pt idx="2097">
                  <c:v>3.468518</c:v>
                </c:pt>
                <c:pt idx="2098">
                  <c:v>3.4642240000000002</c:v>
                </c:pt>
                <c:pt idx="2099">
                  <c:v>3.4598989999999965</c:v>
                </c:pt>
                <c:pt idx="2100">
                  <c:v>3.4555989999999968</c:v>
                </c:pt>
                <c:pt idx="2101">
                  <c:v>3.4512509999999965</c:v>
                </c:pt>
                <c:pt idx="2102">
                  <c:v>3.446849999999996</c:v>
                </c:pt>
                <c:pt idx="2103">
                  <c:v>3.4424879999999987</c:v>
                </c:pt>
                <c:pt idx="2104">
                  <c:v>3.4381599999999977</c:v>
                </c:pt>
                <c:pt idx="2105">
                  <c:v>3.433842999999996</c:v>
                </c:pt>
                <c:pt idx="2106">
                  <c:v>3.4295309999999999</c:v>
                </c:pt>
                <c:pt idx="2107">
                  <c:v>3.4252149999999997</c:v>
                </c:pt>
                <c:pt idx="2108">
                  <c:v>3.4208859999999977</c:v>
                </c:pt>
                <c:pt idx="2109">
                  <c:v>3.416563999999997</c:v>
                </c:pt>
                <c:pt idx="2110">
                  <c:v>3.412098999999996</c:v>
                </c:pt>
                <c:pt idx="2111">
                  <c:v>3.4076909999999998</c:v>
                </c:pt>
                <c:pt idx="2112">
                  <c:v>3.4033370000000036</c:v>
                </c:pt>
                <c:pt idx="2113">
                  <c:v>3.3990069999999966</c:v>
                </c:pt>
                <c:pt idx="2114">
                  <c:v>3.3947099999999977</c:v>
                </c:pt>
                <c:pt idx="2115">
                  <c:v>3.3903910000000002</c:v>
                </c:pt>
                <c:pt idx="2116">
                  <c:v>3.3860829999999971</c:v>
                </c:pt>
                <c:pt idx="2117">
                  <c:v>3.3816849999999987</c:v>
                </c:pt>
                <c:pt idx="2118">
                  <c:v>3.3773469999999977</c:v>
                </c:pt>
                <c:pt idx="2119">
                  <c:v>3.3729969999999967</c:v>
                </c:pt>
                <c:pt idx="2120">
                  <c:v>3.368681</c:v>
                </c:pt>
                <c:pt idx="2121">
                  <c:v>3.3643670000000001</c:v>
                </c:pt>
                <c:pt idx="2122">
                  <c:v>3.3600499999999971</c:v>
                </c:pt>
                <c:pt idx="2123">
                  <c:v>3.355742999999995</c:v>
                </c:pt>
                <c:pt idx="2124">
                  <c:v>3.351406999999996</c:v>
                </c:pt>
                <c:pt idx="2125">
                  <c:v>3.347083</c:v>
                </c:pt>
                <c:pt idx="2126">
                  <c:v>3.342640999999996</c:v>
                </c:pt>
                <c:pt idx="2127">
                  <c:v>3.338206999999997</c:v>
                </c:pt>
                <c:pt idx="2128">
                  <c:v>3.3338549999999967</c:v>
                </c:pt>
                <c:pt idx="2129">
                  <c:v>3.329529</c:v>
                </c:pt>
                <c:pt idx="2130">
                  <c:v>3.325237</c:v>
                </c:pt>
                <c:pt idx="2131">
                  <c:v>3.3209360000000001</c:v>
                </c:pt>
                <c:pt idx="2132">
                  <c:v>3.3166309999999966</c:v>
                </c:pt>
                <c:pt idx="2133">
                  <c:v>3.312289999999996</c:v>
                </c:pt>
                <c:pt idx="2134">
                  <c:v>3.3079710000000002</c:v>
                </c:pt>
                <c:pt idx="2135">
                  <c:v>3.3036140000000001</c:v>
                </c:pt>
                <c:pt idx="2136">
                  <c:v>3.2992900000000001</c:v>
                </c:pt>
                <c:pt idx="2137">
                  <c:v>3.2949630000000001</c:v>
                </c:pt>
                <c:pt idx="2138">
                  <c:v>3.2906459999999971</c:v>
                </c:pt>
                <c:pt idx="2139">
                  <c:v>3.2863359999999999</c:v>
                </c:pt>
                <c:pt idx="2140">
                  <c:v>3.2820100000000001</c:v>
                </c:pt>
                <c:pt idx="2141">
                  <c:v>3.277695</c:v>
                </c:pt>
                <c:pt idx="2142">
                  <c:v>3.2732449999999997</c:v>
                </c:pt>
                <c:pt idx="2143">
                  <c:v>3.2688090000000001</c:v>
                </c:pt>
                <c:pt idx="2144">
                  <c:v>3.2644489999999977</c:v>
                </c:pt>
                <c:pt idx="2145">
                  <c:v>3.2601130000000036</c:v>
                </c:pt>
                <c:pt idx="2146">
                  <c:v>3.255782</c:v>
                </c:pt>
                <c:pt idx="2147">
                  <c:v>3.2514479999999977</c:v>
                </c:pt>
                <c:pt idx="2148">
                  <c:v>3.2471600000000036</c:v>
                </c:pt>
                <c:pt idx="2149">
                  <c:v>3.2428270000000001</c:v>
                </c:pt>
                <c:pt idx="2150">
                  <c:v>3.2384979999999999</c:v>
                </c:pt>
                <c:pt idx="2151">
                  <c:v>3.2341410000000002</c:v>
                </c:pt>
                <c:pt idx="2152">
                  <c:v>3.2297920000000002</c:v>
                </c:pt>
                <c:pt idx="2153">
                  <c:v>3.2254429999999967</c:v>
                </c:pt>
                <c:pt idx="2154">
                  <c:v>3.2211240000000037</c:v>
                </c:pt>
                <c:pt idx="2155">
                  <c:v>3.2168169999999967</c:v>
                </c:pt>
                <c:pt idx="2156">
                  <c:v>3.2125029999999977</c:v>
                </c:pt>
                <c:pt idx="2157">
                  <c:v>3.2081800000000036</c:v>
                </c:pt>
                <c:pt idx="2158">
                  <c:v>3.2037180000000012</c:v>
                </c:pt>
                <c:pt idx="2159">
                  <c:v>3.1993649999999998</c:v>
                </c:pt>
                <c:pt idx="2160">
                  <c:v>3.1950019999999997</c:v>
                </c:pt>
                <c:pt idx="2161">
                  <c:v>3.190696</c:v>
                </c:pt>
                <c:pt idx="2162">
                  <c:v>3.186356</c:v>
                </c:pt>
                <c:pt idx="2163">
                  <c:v>3.1820390000000001</c:v>
                </c:pt>
                <c:pt idx="2164">
                  <c:v>3.1777299999999999</c:v>
                </c:pt>
                <c:pt idx="2165">
                  <c:v>3.1733959999999999</c:v>
                </c:pt>
                <c:pt idx="2166">
                  <c:v>3.169063</c:v>
                </c:pt>
                <c:pt idx="2167">
                  <c:v>3.1647090000000002</c:v>
                </c:pt>
                <c:pt idx="2168">
                  <c:v>3.1603100000000031</c:v>
                </c:pt>
                <c:pt idx="2169">
                  <c:v>3.1559539999999977</c:v>
                </c:pt>
                <c:pt idx="2170">
                  <c:v>3.1516359999999977</c:v>
                </c:pt>
                <c:pt idx="2171">
                  <c:v>3.1473280000000012</c:v>
                </c:pt>
                <c:pt idx="2172">
                  <c:v>3.143008</c:v>
                </c:pt>
                <c:pt idx="2173">
                  <c:v>3.1387070000000001</c:v>
                </c:pt>
                <c:pt idx="2174">
                  <c:v>3.1342659999999971</c:v>
                </c:pt>
                <c:pt idx="2175">
                  <c:v>3.1299199999999998</c:v>
                </c:pt>
                <c:pt idx="2176">
                  <c:v>3.1255649999999999</c:v>
                </c:pt>
                <c:pt idx="2177">
                  <c:v>3.1212519999999997</c:v>
                </c:pt>
                <c:pt idx="2178">
                  <c:v>3.1169519999999977</c:v>
                </c:pt>
                <c:pt idx="2179">
                  <c:v>3.1126169999999971</c:v>
                </c:pt>
                <c:pt idx="2180">
                  <c:v>3.1082939999999999</c:v>
                </c:pt>
                <c:pt idx="2181">
                  <c:v>3.1039509999999999</c:v>
                </c:pt>
                <c:pt idx="2182">
                  <c:v>3.0996119999999987</c:v>
                </c:pt>
                <c:pt idx="2183">
                  <c:v>3.0952159999999971</c:v>
                </c:pt>
                <c:pt idx="2184">
                  <c:v>3.0907960000000001</c:v>
                </c:pt>
                <c:pt idx="2185">
                  <c:v>3.0864259999999977</c:v>
                </c:pt>
                <c:pt idx="2186">
                  <c:v>3.0820940000000001</c:v>
                </c:pt>
                <c:pt idx="2187">
                  <c:v>3.0777860000000001</c:v>
                </c:pt>
                <c:pt idx="2188">
                  <c:v>3.0734849999999998</c:v>
                </c:pt>
                <c:pt idx="2189">
                  <c:v>3.069175</c:v>
                </c:pt>
                <c:pt idx="2190">
                  <c:v>3.0648479999999987</c:v>
                </c:pt>
                <c:pt idx="2191">
                  <c:v>3.0604489999999971</c:v>
                </c:pt>
                <c:pt idx="2192">
                  <c:v>3.0561089999999971</c:v>
                </c:pt>
                <c:pt idx="2193">
                  <c:v>3.051777</c:v>
                </c:pt>
                <c:pt idx="2194">
                  <c:v>3.0474479999999997</c:v>
                </c:pt>
                <c:pt idx="2195">
                  <c:v>3.0431210000000046</c:v>
                </c:pt>
                <c:pt idx="2196">
                  <c:v>3.0388169999999977</c:v>
                </c:pt>
                <c:pt idx="2197">
                  <c:v>3.0344879999999987</c:v>
                </c:pt>
                <c:pt idx="2198">
                  <c:v>3.0301589999999967</c:v>
                </c:pt>
                <c:pt idx="2199">
                  <c:v>3.0256919999999998</c:v>
                </c:pt>
                <c:pt idx="2200">
                  <c:v>3.0212599999999967</c:v>
                </c:pt>
                <c:pt idx="2201">
                  <c:v>3.0168649999999961</c:v>
                </c:pt>
                <c:pt idx="2202">
                  <c:v>3.0125399999999987</c:v>
                </c:pt>
                <c:pt idx="2203">
                  <c:v>3.008216</c:v>
                </c:pt>
                <c:pt idx="2204">
                  <c:v>3.0038900000000002</c:v>
                </c:pt>
                <c:pt idx="2205">
                  <c:v>2.9995769999999977</c:v>
                </c:pt>
                <c:pt idx="2206">
                  <c:v>2.9952249999999987</c:v>
                </c:pt>
                <c:pt idx="2207">
                  <c:v>2.9908979999999987</c:v>
                </c:pt>
                <c:pt idx="2208">
                  <c:v>2.9865390000000001</c:v>
                </c:pt>
                <c:pt idx="2209">
                  <c:v>2.9822109999999977</c:v>
                </c:pt>
                <c:pt idx="2210">
                  <c:v>2.9778910000000001</c:v>
                </c:pt>
                <c:pt idx="2211">
                  <c:v>2.9735710000000002</c:v>
                </c:pt>
                <c:pt idx="2212">
                  <c:v>2.969271</c:v>
                </c:pt>
                <c:pt idx="2213">
                  <c:v>2.9649369999999999</c:v>
                </c:pt>
                <c:pt idx="2214">
                  <c:v>2.960626</c:v>
                </c:pt>
                <c:pt idx="2215">
                  <c:v>2.9561699999999971</c:v>
                </c:pt>
                <c:pt idx="2216">
                  <c:v>2.9517519999999977</c:v>
                </c:pt>
                <c:pt idx="2217">
                  <c:v>2.9473810000000036</c:v>
                </c:pt>
                <c:pt idx="2218">
                  <c:v>2.9430479999999997</c:v>
                </c:pt>
                <c:pt idx="2219">
                  <c:v>2.938733</c:v>
                </c:pt>
                <c:pt idx="2220">
                  <c:v>2.9344119999999987</c:v>
                </c:pt>
                <c:pt idx="2221">
                  <c:v>2.9300989999999967</c:v>
                </c:pt>
                <c:pt idx="2222">
                  <c:v>2.925748999999997</c:v>
                </c:pt>
                <c:pt idx="2223">
                  <c:v>2.921427</c:v>
                </c:pt>
                <c:pt idx="2224">
                  <c:v>2.9170689999999966</c:v>
                </c:pt>
                <c:pt idx="2225">
                  <c:v>2.912698999999995</c:v>
                </c:pt>
                <c:pt idx="2226">
                  <c:v>2.9083600000000001</c:v>
                </c:pt>
                <c:pt idx="2227">
                  <c:v>2.9040439999999967</c:v>
                </c:pt>
                <c:pt idx="2228">
                  <c:v>2.899734</c:v>
                </c:pt>
                <c:pt idx="2229">
                  <c:v>2.8954269999999971</c:v>
                </c:pt>
                <c:pt idx="2230">
                  <c:v>2.8911289999999967</c:v>
                </c:pt>
                <c:pt idx="2231">
                  <c:v>2.8866489999999936</c:v>
                </c:pt>
                <c:pt idx="2232">
                  <c:v>2.8822969999999977</c:v>
                </c:pt>
                <c:pt idx="2233">
                  <c:v>2.8779399999999997</c:v>
                </c:pt>
                <c:pt idx="2234">
                  <c:v>2.8736259999999967</c:v>
                </c:pt>
                <c:pt idx="2235">
                  <c:v>2.869313</c:v>
                </c:pt>
                <c:pt idx="2236">
                  <c:v>2.8649879999999999</c:v>
                </c:pt>
                <c:pt idx="2237">
                  <c:v>2.8606879999999997</c:v>
                </c:pt>
                <c:pt idx="2238">
                  <c:v>2.856343999999996</c:v>
                </c:pt>
                <c:pt idx="2239">
                  <c:v>2.8520119999999967</c:v>
                </c:pt>
                <c:pt idx="2240">
                  <c:v>2.8476479999999977</c:v>
                </c:pt>
                <c:pt idx="2241">
                  <c:v>2.8432300000000001</c:v>
                </c:pt>
                <c:pt idx="2242">
                  <c:v>2.838875999999996</c:v>
                </c:pt>
                <c:pt idx="2243">
                  <c:v>2.8345409999999971</c:v>
                </c:pt>
                <c:pt idx="2244">
                  <c:v>2.8302399999999968</c:v>
                </c:pt>
                <c:pt idx="2245">
                  <c:v>2.8259310000000002</c:v>
                </c:pt>
                <c:pt idx="2246">
                  <c:v>2.8216319999999997</c:v>
                </c:pt>
                <c:pt idx="2247">
                  <c:v>2.8172009999999967</c:v>
                </c:pt>
                <c:pt idx="2248">
                  <c:v>2.812867999999995</c:v>
                </c:pt>
                <c:pt idx="2249">
                  <c:v>2.8085100000000001</c:v>
                </c:pt>
                <c:pt idx="2250">
                  <c:v>2.8041779999999998</c:v>
                </c:pt>
                <c:pt idx="2251">
                  <c:v>2.7998689999999971</c:v>
                </c:pt>
                <c:pt idx="2252">
                  <c:v>2.795553</c:v>
                </c:pt>
                <c:pt idx="2253">
                  <c:v>2.7912469999999967</c:v>
                </c:pt>
                <c:pt idx="2254">
                  <c:v>2.7869079999999999</c:v>
                </c:pt>
                <c:pt idx="2255">
                  <c:v>2.7825839999999999</c:v>
                </c:pt>
                <c:pt idx="2256">
                  <c:v>2.7781880000000001</c:v>
                </c:pt>
                <c:pt idx="2257">
                  <c:v>2.7737620000000001</c:v>
                </c:pt>
                <c:pt idx="2258">
                  <c:v>2.7693920000000012</c:v>
                </c:pt>
                <c:pt idx="2259">
                  <c:v>2.7650640000000002</c:v>
                </c:pt>
                <c:pt idx="2260">
                  <c:v>2.7607680000000001</c:v>
                </c:pt>
                <c:pt idx="2261">
                  <c:v>2.7564519999999977</c:v>
                </c:pt>
                <c:pt idx="2262">
                  <c:v>2.7521640000000001</c:v>
                </c:pt>
                <c:pt idx="2263">
                  <c:v>2.7478189999999998</c:v>
                </c:pt>
                <c:pt idx="2264">
                  <c:v>2.7434310000000046</c:v>
                </c:pt>
                <c:pt idx="2265">
                  <c:v>2.7390679999999987</c:v>
                </c:pt>
                <c:pt idx="2266">
                  <c:v>2.7347429999999977</c:v>
                </c:pt>
                <c:pt idx="2267">
                  <c:v>2.7304270000000002</c:v>
                </c:pt>
                <c:pt idx="2268">
                  <c:v>2.7261210000000036</c:v>
                </c:pt>
                <c:pt idx="2269">
                  <c:v>2.7218279999999999</c:v>
                </c:pt>
                <c:pt idx="2270">
                  <c:v>2.717489</c:v>
                </c:pt>
                <c:pt idx="2271">
                  <c:v>2.7131500000000002</c:v>
                </c:pt>
                <c:pt idx="2272">
                  <c:v>2.7087080000000001</c:v>
                </c:pt>
                <c:pt idx="2273">
                  <c:v>2.7042869999999999</c:v>
                </c:pt>
                <c:pt idx="2274">
                  <c:v>2.6999209999999998</c:v>
                </c:pt>
                <c:pt idx="2275">
                  <c:v>2.6956149999999997</c:v>
                </c:pt>
                <c:pt idx="2276">
                  <c:v>2.6913179999999999</c:v>
                </c:pt>
                <c:pt idx="2277">
                  <c:v>2.6870069999999999</c:v>
                </c:pt>
                <c:pt idx="2278">
                  <c:v>2.6827009999999998</c:v>
                </c:pt>
                <c:pt idx="2279">
                  <c:v>2.6783410000000001</c:v>
                </c:pt>
                <c:pt idx="2280">
                  <c:v>2.6739609999999998</c:v>
                </c:pt>
                <c:pt idx="2281">
                  <c:v>2.6696049999999998</c:v>
                </c:pt>
                <c:pt idx="2282">
                  <c:v>2.6652840000000002</c:v>
                </c:pt>
                <c:pt idx="2283">
                  <c:v>2.6609600000000002</c:v>
                </c:pt>
                <c:pt idx="2284">
                  <c:v>2.656625999999997</c:v>
                </c:pt>
                <c:pt idx="2285">
                  <c:v>2.6523300000000001</c:v>
                </c:pt>
                <c:pt idx="2286">
                  <c:v>2.6479889999999999</c:v>
                </c:pt>
                <c:pt idx="2287">
                  <c:v>2.6436769999999998</c:v>
                </c:pt>
                <c:pt idx="2288">
                  <c:v>2.6392189999999971</c:v>
                </c:pt>
                <c:pt idx="2289">
                  <c:v>2.6347640000000001</c:v>
                </c:pt>
                <c:pt idx="2290">
                  <c:v>2.630398</c:v>
                </c:pt>
                <c:pt idx="2291">
                  <c:v>2.6260659999999967</c:v>
                </c:pt>
                <c:pt idx="2292">
                  <c:v>2.6217510000000002</c:v>
                </c:pt>
                <c:pt idx="2293">
                  <c:v>2.6174419999999987</c:v>
                </c:pt>
                <c:pt idx="2294">
                  <c:v>2.6131540000000002</c:v>
                </c:pt>
                <c:pt idx="2295">
                  <c:v>2.6088079999999998</c:v>
                </c:pt>
                <c:pt idx="2296">
                  <c:v>2.6044689999999977</c:v>
                </c:pt>
                <c:pt idx="2297">
                  <c:v>2.6001159999999999</c:v>
                </c:pt>
                <c:pt idx="2298">
                  <c:v>2.5958039999999967</c:v>
                </c:pt>
                <c:pt idx="2299">
                  <c:v>2.5914789999999965</c:v>
                </c:pt>
                <c:pt idx="2300">
                  <c:v>2.5871569999999999</c:v>
                </c:pt>
                <c:pt idx="2301">
                  <c:v>2.5828659999999966</c:v>
                </c:pt>
                <c:pt idx="2302">
                  <c:v>2.5785209999999998</c:v>
                </c:pt>
                <c:pt idx="2303">
                  <c:v>2.5742069999999977</c:v>
                </c:pt>
                <c:pt idx="2304">
                  <c:v>2.569744</c:v>
                </c:pt>
                <c:pt idx="2305">
                  <c:v>2.5653359999999998</c:v>
                </c:pt>
                <c:pt idx="2306">
                  <c:v>2.5609709999999999</c:v>
                </c:pt>
                <c:pt idx="2307">
                  <c:v>2.5566349999999987</c:v>
                </c:pt>
                <c:pt idx="2308">
                  <c:v>2.5523069999999977</c:v>
                </c:pt>
                <c:pt idx="2309">
                  <c:v>2.5479920000000011</c:v>
                </c:pt>
                <c:pt idx="2310">
                  <c:v>2.5436740000000002</c:v>
                </c:pt>
                <c:pt idx="2311">
                  <c:v>2.5393179999999997</c:v>
                </c:pt>
                <c:pt idx="2312">
                  <c:v>2.5349970000000002</c:v>
                </c:pt>
                <c:pt idx="2313">
                  <c:v>2.5306340000000001</c:v>
                </c:pt>
                <c:pt idx="2314">
                  <c:v>2.5262310000000001</c:v>
                </c:pt>
                <c:pt idx="2315">
                  <c:v>2.5218879999999997</c:v>
                </c:pt>
                <c:pt idx="2316">
                  <c:v>2.5175700000000001</c:v>
                </c:pt>
                <c:pt idx="2317">
                  <c:v>2.5132629999999967</c:v>
                </c:pt>
                <c:pt idx="2318">
                  <c:v>2.5089540000000001</c:v>
                </c:pt>
                <c:pt idx="2319">
                  <c:v>2.5046479999999987</c:v>
                </c:pt>
                <c:pt idx="2320">
                  <c:v>2.5001829999999998</c:v>
                </c:pt>
                <c:pt idx="2321">
                  <c:v>2.4958529999999941</c:v>
                </c:pt>
                <c:pt idx="2322">
                  <c:v>2.4914899999999971</c:v>
                </c:pt>
                <c:pt idx="2323">
                  <c:v>2.4871699999999999</c:v>
                </c:pt>
                <c:pt idx="2324">
                  <c:v>2.4828649999999977</c:v>
                </c:pt>
                <c:pt idx="2325">
                  <c:v>2.4785449999999987</c:v>
                </c:pt>
                <c:pt idx="2326">
                  <c:v>2.4742449999999967</c:v>
                </c:pt>
                <c:pt idx="2327">
                  <c:v>2.4699059999999977</c:v>
                </c:pt>
                <c:pt idx="2328">
                  <c:v>2.4655870000000002</c:v>
                </c:pt>
                <c:pt idx="2329">
                  <c:v>2.461217</c:v>
                </c:pt>
                <c:pt idx="2330">
                  <c:v>2.4568059999999941</c:v>
                </c:pt>
                <c:pt idx="2331">
                  <c:v>2.4524679999999961</c:v>
                </c:pt>
                <c:pt idx="2332">
                  <c:v>2.4481370000000036</c:v>
                </c:pt>
                <c:pt idx="2333">
                  <c:v>2.4438439999999977</c:v>
                </c:pt>
                <c:pt idx="2334">
                  <c:v>2.4395229999999977</c:v>
                </c:pt>
                <c:pt idx="2335">
                  <c:v>2.4352339999999977</c:v>
                </c:pt>
                <c:pt idx="2336">
                  <c:v>2.4308169999999967</c:v>
                </c:pt>
                <c:pt idx="2337">
                  <c:v>2.4264789999999965</c:v>
                </c:pt>
                <c:pt idx="2338">
                  <c:v>2.4221330000000001</c:v>
                </c:pt>
                <c:pt idx="2339">
                  <c:v>2.4178159999999971</c:v>
                </c:pt>
                <c:pt idx="2340">
                  <c:v>2.4135079999999998</c:v>
                </c:pt>
                <c:pt idx="2341">
                  <c:v>2.4091849999999999</c:v>
                </c:pt>
                <c:pt idx="2342">
                  <c:v>2.4048699999999967</c:v>
                </c:pt>
                <c:pt idx="2343">
                  <c:v>2.4005209999999999</c:v>
                </c:pt>
                <c:pt idx="2344">
                  <c:v>2.3962049999999966</c:v>
                </c:pt>
                <c:pt idx="2345">
                  <c:v>2.3917989999999967</c:v>
                </c:pt>
                <c:pt idx="2346">
                  <c:v>2.3873940000000036</c:v>
                </c:pt>
                <c:pt idx="2347">
                  <c:v>2.383051</c:v>
                </c:pt>
                <c:pt idx="2348">
                  <c:v>2.378733</c:v>
                </c:pt>
                <c:pt idx="2349">
                  <c:v>2.3744329999999967</c:v>
                </c:pt>
                <c:pt idx="2350">
                  <c:v>2.3701119999999998</c:v>
                </c:pt>
                <c:pt idx="2351">
                  <c:v>2.3658129999999971</c:v>
                </c:pt>
                <c:pt idx="2352">
                  <c:v>2.361424</c:v>
                </c:pt>
                <c:pt idx="2353">
                  <c:v>2.3570149999999988</c:v>
                </c:pt>
                <c:pt idx="2354">
                  <c:v>2.3526539999999936</c:v>
                </c:pt>
                <c:pt idx="2355">
                  <c:v>2.3483160000000001</c:v>
                </c:pt>
                <c:pt idx="2356">
                  <c:v>2.343982</c:v>
                </c:pt>
                <c:pt idx="2357">
                  <c:v>2.3396679999999961</c:v>
                </c:pt>
                <c:pt idx="2358">
                  <c:v>2.3353839999999977</c:v>
                </c:pt>
                <c:pt idx="2359">
                  <c:v>2.331053999999996</c:v>
                </c:pt>
                <c:pt idx="2360">
                  <c:v>2.3267159999999967</c:v>
                </c:pt>
                <c:pt idx="2361">
                  <c:v>2.3222549999999966</c:v>
                </c:pt>
                <c:pt idx="2362">
                  <c:v>2.3178449999999966</c:v>
                </c:pt>
                <c:pt idx="2363">
                  <c:v>2.3134899999999967</c:v>
                </c:pt>
                <c:pt idx="2364">
                  <c:v>2.3091499999999967</c:v>
                </c:pt>
                <c:pt idx="2365">
                  <c:v>2.3048519999999977</c:v>
                </c:pt>
                <c:pt idx="2366">
                  <c:v>2.3005270000000002</c:v>
                </c:pt>
                <c:pt idx="2367">
                  <c:v>2.2962249999999997</c:v>
                </c:pt>
                <c:pt idx="2368">
                  <c:v>2.2918549999999978</c:v>
                </c:pt>
                <c:pt idx="2369">
                  <c:v>2.2875230000000046</c:v>
                </c:pt>
                <c:pt idx="2370">
                  <c:v>2.2831750000000031</c:v>
                </c:pt>
                <c:pt idx="2371">
                  <c:v>2.2788569999999977</c:v>
                </c:pt>
                <c:pt idx="2372">
                  <c:v>2.2745320000000002</c:v>
                </c:pt>
                <c:pt idx="2373">
                  <c:v>2.2702149999999999</c:v>
                </c:pt>
                <c:pt idx="2374">
                  <c:v>2.2659110000000036</c:v>
                </c:pt>
                <c:pt idx="2375">
                  <c:v>2.2615759999999998</c:v>
                </c:pt>
                <c:pt idx="2376">
                  <c:v>2.2572570000000001</c:v>
                </c:pt>
                <c:pt idx="2377">
                  <c:v>2.2528029999999966</c:v>
                </c:pt>
                <c:pt idx="2378">
                  <c:v>2.2483860000000035</c:v>
                </c:pt>
                <c:pt idx="2379">
                  <c:v>2.2440370000000036</c:v>
                </c:pt>
                <c:pt idx="2380">
                  <c:v>2.2397019999999999</c:v>
                </c:pt>
                <c:pt idx="2381">
                  <c:v>2.235411</c:v>
                </c:pt>
                <c:pt idx="2382">
                  <c:v>2.2310840000000001</c:v>
                </c:pt>
                <c:pt idx="2383">
                  <c:v>2.2267749999999999</c:v>
                </c:pt>
                <c:pt idx="2384">
                  <c:v>2.2224270000000002</c:v>
                </c:pt>
                <c:pt idx="2385">
                  <c:v>2.2181000000000002</c:v>
                </c:pt>
                <c:pt idx="2386">
                  <c:v>2.213746</c:v>
                </c:pt>
                <c:pt idx="2387">
                  <c:v>2.2094079999999998</c:v>
                </c:pt>
                <c:pt idx="2388">
                  <c:v>2.2050779999999999</c:v>
                </c:pt>
                <c:pt idx="2389">
                  <c:v>2.2007620000000001</c:v>
                </c:pt>
                <c:pt idx="2390">
                  <c:v>2.1964739999999967</c:v>
                </c:pt>
                <c:pt idx="2391">
                  <c:v>2.1921369999999998</c:v>
                </c:pt>
                <c:pt idx="2392">
                  <c:v>2.1878069999999998</c:v>
                </c:pt>
                <c:pt idx="2393">
                  <c:v>2.1833629999999999</c:v>
                </c:pt>
                <c:pt idx="2394">
                  <c:v>2.1789390000000002</c:v>
                </c:pt>
                <c:pt idx="2395">
                  <c:v>2.1745640000000002</c:v>
                </c:pt>
                <c:pt idx="2396">
                  <c:v>2.170239</c:v>
                </c:pt>
                <c:pt idx="2397">
                  <c:v>2.1659190000000001</c:v>
                </c:pt>
                <c:pt idx="2398">
                  <c:v>2.1615959999999999</c:v>
                </c:pt>
                <c:pt idx="2399">
                  <c:v>2.157273</c:v>
                </c:pt>
                <c:pt idx="2400">
                  <c:v>2.152927</c:v>
                </c:pt>
                <c:pt idx="2401">
                  <c:v>2.1485710000000036</c:v>
                </c:pt>
                <c:pt idx="2402">
                  <c:v>2.1441970000000037</c:v>
                </c:pt>
                <c:pt idx="2403">
                  <c:v>2.1397970000000002</c:v>
                </c:pt>
                <c:pt idx="2404">
                  <c:v>2.1354399999999987</c:v>
                </c:pt>
                <c:pt idx="2405">
                  <c:v>2.1311230000000001</c:v>
                </c:pt>
                <c:pt idx="2406">
                  <c:v>2.1268019999999987</c:v>
                </c:pt>
                <c:pt idx="2407">
                  <c:v>2.1224779999999988</c:v>
                </c:pt>
                <c:pt idx="2408">
                  <c:v>2.1181619999999999</c:v>
                </c:pt>
                <c:pt idx="2409">
                  <c:v>2.1137679999999999</c:v>
                </c:pt>
                <c:pt idx="2410">
                  <c:v>2.1093489999999977</c:v>
                </c:pt>
                <c:pt idx="2411">
                  <c:v>2.1049950000000002</c:v>
                </c:pt>
                <c:pt idx="2412">
                  <c:v>2.100676</c:v>
                </c:pt>
                <c:pt idx="2413">
                  <c:v>2.0963749999999997</c:v>
                </c:pt>
                <c:pt idx="2414">
                  <c:v>2.0920529999999951</c:v>
                </c:pt>
                <c:pt idx="2415">
                  <c:v>2.087742</c:v>
                </c:pt>
                <c:pt idx="2416">
                  <c:v>2.0834030000000001</c:v>
                </c:pt>
                <c:pt idx="2417">
                  <c:v>2.0790769999999967</c:v>
                </c:pt>
                <c:pt idx="2418">
                  <c:v>2.0746199999999977</c:v>
                </c:pt>
                <c:pt idx="2419">
                  <c:v>2.070192</c:v>
                </c:pt>
                <c:pt idx="2420">
                  <c:v>2.0658379999999998</c:v>
                </c:pt>
                <c:pt idx="2421">
                  <c:v>2.0615169999999998</c:v>
                </c:pt>
                <c:pt idx="2422">
                  <c:v>2.05722</c:v>
                </c:pt>
                <c:pt idx="2423">
                  <c:v>2.0528899999999966</c:v>
                </c:pt>
                <c:pt idx="2424">
                  <c:v>2.0485840000000031</c:v>
                </c:pt>
                <c:pt idx="2425">
                  <c:v>2.0441710000000031</c:v>
                </c:pt>
                <c:pt idx="2426">
                  <c:v>2.0398299999999967</c:v>
                </c:pt>
                <c:pt idx="2427">
                  <c:v>2.035465999999996</c:v>
                </c:pt>
                <c:pt idx="2428">
                  <c:v>2.0311439999999967</c:v>
                </c:pt>
                <c:pt idx="2429">
                  <c:v>2.026821</c:v>
                </c:pt>
                <c:pt idx="2430">
                  <c:v>2.0224979999999997</c:v>
                </c:pt>
                <c:pt idx="2431">
                  <c:v>2.018186</c:v>
                </c:pt>
                <c:pt idx="2432">
                  <c:v>2.0138469999999971</c:v>
                </c:pt>
                <c:pt idx="2433">
                  <c:v>2.0095329999999998</c:v>
                </c:pt>
                <c:pt idx="2434">
                  <c:v>2.0050829999999977</c:v>
                </c:pt>
                <c:pt idx="2435">
                  <c:v>2.000651</c:v>
                </c:pt>
                <c:pt idx="2436">
                  <c:v>1.9962899999999999</c:v>
                </c:pt>
                <c:pt idx="2437">
                  <c:v>1.9919739999999988</c:v>
                </c:pt>
                <c:pt idx="2438">
                  <c:v>1.9876649999999985</c:v>
                </c:pt>
                <c:pt idx="2439">
                  <c:v>1.9833639999999988</c:v>
                </c:pt>
                <c:pt idx="2440">
                  <c:v>1.9790669999999988</c:v>
                </c:pt>
                <c:pt idx="2441">
                  <c:v>1.9747239999999988</c:v>
                </c:pt>
                <c:pt idx="2442">
                  <c:v>1.9704020000000004</c:v>
                </c:pt>
                <c:pt idx="2443">
                  <c:v>1.9660480000000005</c:v>
                </c:pt>
                <c:pt idx="2444">
                  <c:v>1.9617299999999982</c:v>
                </c:pt>
                <c:pt idx="2445">
                  <c:v>1.9574029999999998</c:v>
                </c:pt>
                <c:pt idx="2446">
                  <c:v>1.9530799999999988</c:v>
                </c:pt>
                <c:pt idx="2447">
                  <c:v>1.9487729999999999</c:v>
                </c:pt>
                <c:pt idx="2448">
                  <c:v>1.9444409999999999</c:v>
                </c:pt>
                <c:pt idx="2449">
                  <c:v>1.9401170000000005</c:v>
                </c:pt>
                <c:pt idx="2450">
                  <c:v>1.9356739999999988</c:v>
                </c:pt>
                <c:pt idx="2451">
                  <c:v>1.9312549999999988</c:v>
                </c:pt>
                <c:pt idx="2452">
                  <c:v>1.9268949999999987</c:v>
                </c:pt>
                <c:pt idx="2453">
                  <c:v>1.9225679999999998</c:v>
                </c:pt>
                <c:pt idx="2454">
                  <c:v>1.9182349999999988</c:v>
                </c:pt>
                <c:pt idx="2455">
                  <c:v>1.913916999999999</c:v>
                </c:pt>
                <c:pt idx="2456">
                  <c:v>1.9096049999999984</c:v>
                </c:pt>
                <c:pt idx="2457">
                  <c:v>1.9052599999999988</c:v>
                </c:pt>
                <c:pt idx="2458">
                  <c:v>1.900931999999999</c:v>
                </c:pt>
                <c:pt idx="2459">
                  <c:v>1.8965669999999999</c:v>
                </c:pt>
                <c:pt idx="2460">
                  <c:v>1.8921490000000001</c:v>
                </c:pt>
                <c:pt idx="2461">
                  <c:v>1.8877969999999984</c:v>
                </c:pt>
                <c:pt idx="2462">
                  <c:v>1.8834649999999984</c:v>
                </c:pt>
                <c:pt idx="2463">
                  <c:v>1.8791519999999999</c:v>
                </c:pt>
                <c:pt idx="2464">
                  <c:v>1.8748289999999999</c:v>
                </c:pt>
                <c:pt idx="2465">
                  <c:v>1.8705149999999999</c:v>
                </c:pt>
                <c:pt idx="2466">
                  <c:v>1.8660810000000001</c:v>
                </c:pt>
                <c:pt idx="2467">
                  <c:v>1.861756</c:v>
                </c:pt>
                <c:pt idx="2468">
                  <c:v>1.8573949999999984</c:v>
                </c:pt>
                <c:pt idx="2469">
                  <c:v>1.853083</c:v>
                </c:pt>
                <c:pt idx="2470">
                  <c:v>1.848773</c:v>
                </c:pt>
                <c:pt idx="2471">
                  <c:v>1.8444520000000015</c:v>
                </c:pt>
                <c:pt idx="2472">
                  <c:v>1.840157000000002</c:v>
                </c:pt>
                <c:pt idx="2473">
                  <c:v>1.8358289999999984</c:v>
                </c:pt>
                <c:pt idx="2474">
                  <c:v>1.831507</c:v>
                </c:pt>
                <c:pt idx="2475">
                  <c:v>1.827148</c:v>
                </c:pt>
                <c:pt idx="2476">
                  <c:v>1.8227229999999999</c:v>
                </c:pt>
                <c:pt idx="2477">
                  <c:v>1.8183609999999999</c:v>
                </c:pt>
                <c:pt idx="2478">
                  <c:v>1.8140350000000001</c:v>
                </c:pt>
                <c:pt idx="2479">
                  <c:v>1.8097099999999984</c:v>
                </c:pt>
                <c:pt idx="2480">
                  <c:v>1.8054079999999999</c:v>
                </c:pt>
                <c:pt idx="2481">
                  <c:v>1.801102</c:v>
                </c:pt>
                <c:pt idx="2482">
                  <c:v>1.7967190000000011</c:v>
                </c:pt>
                <c:pt idx="2483">
                  <c:v>1.7923040000000001</c:v>
                </c:pt>
                <c:pt idx="2484">
                  <c:v>1.787944</c:v>
                </c:pt>
                <c:pt idx="2485">
                  <c:v>1.7836319999999997</c:v>
                </c:pt>
                <c:pt idx="2486">
                  <c:v>1.7793150000000011</c:v>
                </c:pt>
                <c:pt idx="2487">
                  <c:v>1.7749830000000011</c:v>
                </c:pt>
                <c:pt idx="2488">
                  <c:v>1.7706830000000011</c:v>
                </c:pt>
                <c:pt idx="2489">
                  <c:v>1.7663480000000011</c:v>
                </c:pt>
                <c:pt idx="2490">
                  <c:v>1.7620200000000001</c:v>
                </c:pt>
                <c:pt idx="2491">
                  <c:v>1.7575520000000011</c:v>
                </c:pt>
                <c:pt idx="2492">
                  <c:v>1.7531269999999997</c:v>
                </c:pt>
                <c:pt idx="2493">
                  <c:v>1.7487570000000014</c:v>
                </c:pt>
                <c:pt idx="2494">
                  <c:v>1.744424</c:v>
                </c:pt>
                <c:pt idx="2495">
                  <c:v>1.7401070000000014</c:v>
                </c:pt>
                <c:pt idx="2496">
                  <c:v>1.7357830000000001</c:v>
                </c:pt>
                <c:pt idx="2497">
                  <c:v>1.7314849999999995</c:v>
                </c:pt>
                <c:pt idx="2498">
                  <c:v>1.7271170000000011</c:v>
                </c:pt>
                <c:pt idx="2499">
                  <c:v>1.7227820000000011</c:v>
                </c:pt>
                <c:pt idx="2500">
                  <c:v>1.7184160000000011</c:v>
                </c:pt>
                <c:pt idx="2501">
                  <c:v>1.7140830000000011</c:v>
                </c:pt>
                <c:pt idx="2502">
                  <c:v>1.709743</c:v>
                </c:pt>
                <c:pt idx="2503">
                  <c:v>1.7054119999999995</c:v>
                </c:pt>
                <c:pt idx="2504">
                  <c:v>1.7010909999999995</c:v>
                </c:pt>
                <c:pt idx="2505">
                  <c:v>1.6967590000000001</c:v>
                </c:pt>
                <c:pt idx="2506">
                  <c:v>1.6924380000000001</c:v>
                </c:pt>
                <c:pt idx="2507">
                  <c:v>1.6879909999999998</c:v>
                </c:pt>
                <c:pt idx="2508">
                  <c:v>1.6835689999999999</c:v>
                </c:pt>
                <c:pt idx="2509">
                  <c:v>1.679198</c:v>
                </c:pt>
                <c:pt idx="2510">
                  <c:v>1.6748719999999999</c:v>
                </c:pt>
                <c:pt idx="2511">
                  <c:v>1.670566</c:v>
                </c:pt>
                <c:pt idx="2512">
                  <c:v>1.6662360000000001</c:v>
                </c:pt>
                <c:pt idx="2513">
                  <c:v>1.6619329999999999</c:v>
                </c:pt>
                <c:pt idx="2514">
                  <c:v>1.657575</c:v>
                </c:pt>
                <c:pt idx="2515">
                  <c:v>1.653251</c:v>
                </c:pt>
                <c:pt idx="2516">
                  <c:v>1.6488849999999999</c:v>
                </c:pt>
                <c:pt idx="2517">
                  <c:v>1.6445160000000001</c:v>
                </c:pt>
                <c:pt idx="2518">
                  <c:v>1.6401680000000001</c:v>
                </c:pt>
                <c:pt idx="2519">
                  <c:v>1.6358509999999999</c:v>
                </c:pt>
                <c:pt idx="2520">
                  <c:v>1.631543</c:v>
                </c:pt>
                <c:pt idx="2521">
                  <c:v>1.627232</c:v>
                </c:pt>
                <c:pt idx="2522">
                  <c:v>1.622922</c:v>
                </c:pt>
                <c:pt idx="2523">
                  <c:v>1.6184520000000016</c:v>
                </c:pt>
                <c:pt idx="2524">
                  <c:v>1.6141080000000001</c:v>
                </c:pt>
                <c:pt idx="2525">
                  <c:v>1.6097319999999984</c:v>
                </c:pt>
                <c:pt idx="2526">
                  <c:v>1.6054039999999998</c:v>
                </c:pt>
                <c:pt idx="2527">
                  <c:v>1.601089</c:v>
                </c:pt>
                <c:pt idx="2528">
                  <c:v>1.596767</c:v>
                </c:pt>
                <c:pt idx="2529">
                  <c:v>1.5924739999999999</c:v>
                </c:pt>
                <c:pt idx="2530">
                  <c:v>1.588131</c:v>
                </c:pt>
                <c:pt idx="2531">
                  <c:v>1.5838109999999999</c:v>
                </c:pt>
                <c:pt idx="2532">
                  <c:v>1.5794520000000001</c:v>
                </c:pt>
                <c:pt idx="2533">
                  <c:v>1.5750150000000001</c:v>
                </c:pt>
                <c:pt idx="2534">
                  <c:v>1.5706720000000001</c:v>
                </c:pt>
                <c:pt idx="2535">
                  <c:v>1.5663450000000001</c:v>
                </c:pt>
                <c:pt idx="2536">
                  <c:v>1.5620470000000015</c:v>
                </c:pt>
                <c:pt idx="2537">
                  <c:v>1.5577259999999984</c:v>
                </c:pt>
                <c:pt idx="2538">
                  <c:v>1.5534259999999998</c:v>
                </c:pt>
                <c:pt idx="2539">
                  <c:v>1.5490279999999998</c:v>
                </c:pt>
                <c:pt idx="2540">
                  <c:v>1.544618</c:v>
                </c:pt>
                <c:pt idx="2541">
                  <c:v>1.540259</c:v>
                </c:pt>
                <c:pt idx="2542">
                  <c:v>1.5359249999999975</c:v>
                </c:pt>
                <c:pt idx="2543">
                  <c:v>1.5316149999999984</c:v>
                </c:pt>
                <c:pt idx="2544">
                  <c:v>1.5272839999999999</c:v>
                </c:pt>
                <c:pt idx="2545">
                  <c:v>1.5229820000000001</c:v>
                </c:pt>
                <c:pt idx="2546">
                  <c:v>1.518643</c:v>
                </c:pt>
                <c:pt idx="2547">
                  <c:v>1.5143169999999999</c:v>
                </c:pt>
                <c:pt idx="2548">
                  <c:v>1.5098459999999998</c:v>
                </c:pt>
                <c:pt idx="2549">
                  <c:v>1.505394999999998</c:v>
                </c:pt>
                <c:pt idx="2550">
                  <c:v>1.5010459999999999</c:v>
                </c:pt>
                <c:pt idx="2551">
                  <c:v>1.4967009999999998</c:v>
                </c:pt>
                <c:pt idx="2552">
                  <c:v>1.4923979999999999</c:v>
                </c:pt>
                <c:pt idx="2553">
                  <c:v>1.4880629999999999</c:v>
                </c:pt>
                <c:pt idx="2554">
                  <c:v>1.4837589999999998</c:v>
                </c:pt>
                <c:pt idx="2555">
                  <c:v>1.4794089999999998</c:v>
                </c:pt>
                <c:pt idx="2556">
                  <c:v>1.4750909999999984</c:v>
                </c:pt>
                <c:pt idx="2557">
                  <c:v>1.4707309999999998</c:v>
                </c:pt>
                <c:pt idx="2558">
                  <c:v>1.4664109999999999</c:v>
                </c:pt>
                <c:pt idx="2559">
                  <c:v>1.4620850000000001</c:v>
                </c:pt>
                <c:pt idx="2560">
                  <c:v>1.4577589999999998</c:v>
                </c:pt>
                <c:pt idx="2561">
                  <c:v>1.4534469999999984</c:v>
                </c:pt>
                <c:pt idx="2562">
                  <c:v>1.4491149999999984</c:v>
                </c:pt>
                <c:pt idx="2563">
                  <c:v>1.4447939999999984</c:v>
                </c:pt>
                <c:pt idx="2564">
                  <c:v>1.4403249999999983</c:v>
                </c:pt>
                <c:pt idx="2565">
                  <c:v>1.4359389999999979</c:v>
                </c:pt>
                <c:pt idx="2566">
                  <c:v>1.4315759999999984</c:v>
                </c:pt>
                <c:pt idx="2567">
                  <c:v>1.4272349999999978</c:v>
                </c:pt>
                <c:pt idx="2568">
                  <c:v>1.4229199999999984</c:v>
                </c:pt>
                <c:pt idx="2569">
                  <c:v>1.418585</c:v>
                </c:pt>
                <c:pt idx="2570">
                  <c:v>1.4142919999999986</c:v>
                </c:pt>
                <c:pt idx="2571">
                  <c:v>1.4099449999999976</c:v>
                </c:pt>
                <c:pt idx="2572">
                  <c:v>1.4056279999999981</c:v>
                </c:pt>
                <c:pt idx="2573">
                  <c:v>1.4012739999999984</c:v>
                </c:pt>
                <c:pt idx="2574">
                  <c:v>1.396949</c:v>
                </c:pt>
                <c:pt idx="2575">
                  <c:v>1.3926259999999999</c:v>
                </c:pt>
                <c:pt idx="2576">
                  <c:v>1.388296</c:v>
                </c:pt>
                <c:pt idx="2577">
                  <c:v>1.3839809999999999</c:v>
                </c:pt>
                <c:pt idx="2578">
                  <c:v>1.379645</c:v>
                </c:pt>
                <c:pt idx="2579">
                  <c:v>1.375359</c:v>
                </c:pt>
                <c:pt idx="2580">
                  <c:v>1.3709100000000001</c:v>
                </c:pt>
                <c:pt idx="2581">
                  <c:v>1.3664870000000016</c:v>
                </c:pt>
                <c:pt idx="2582">
                  <c:v>1.362131</c:v>
                </c:pt>
                <c:pt idx="2583">
                  <c:v>1.3578039999999998</c:v>
                </c:pt>
                <c:pt idx="2584">
                  <c:v>1.353475</c:v>
                </c:pt>
                <c:pt idx="2585">
                  <c:v>1.3491439999999999</c:v>
                </c:pt>
                <c:pt idx="2586">
                  <c:v>1.344841</c:v>
                </c:pt>
                <c:pt idx="2587">
                  <c:v>1.3404989999999999</c:v>
                </c:pt>
                <c:pt idx="2588">
                  <c:v>1.3361850000000015</c:v>
                </c:pt>
                <c:pt idx="2589">
                  <c:v>1.3318289999999984</c:v>
                </c:pt>
                <c:pt idx="2590">
                  <c:v>1.327418</c:v>
                </c:pt>
                <c:pt idx="2591">
                  <c:v>1.3230759999999999</c:v>
                </c:pt>
                <c:pt idx="2592">
                  <c:v>1.318751</c:v>
                </c:pt>
                <c:pt idx="2593">
                  <c:v>1.3144400000000001</c:v>
                </c:pt>
                <c:pt idx="2594">
                  <c:v>1.3101239999999998</c:v>
                </c:pt>
                <c:pt idx="2595">
                  <c:v>1.3058259999999984</c:v>
                </c:pt>
                <c:pt idx="2596">
                  <c:v>1.301385</c:v>
                </c:pt>
                <c:pt idx="2597">
                  <c:v>1.2970489999999999</c:v>
                </c:pt>
                <c:pt idx="2598">
                  <c:v>1.292686</c:v>
                </c:pt>
                <c:pt idx="2599">
                  <c:v>1.288365</c:v>
                </c:pt>
                <c:pt idx="2600">
                  <c:v>1.2840530000000001</c:v>
                </c:pt>
                <c:pt idx="2601">
                  <c:v>1.2797029999999998</c:v>
                </c:pt>
                <c:pt idx="2602">
                  <c:v>1.2753949999999981</c:v>
                </c:pt>
                <c:pt idx="2603">
                  <c:v>1.2710570000000001</c:v>
                </c:pt>
                <c:pt idx="2604">
                  <c:v>1.2667139999999999</c:v>
                </c:pt>
                <c:pt idx="2605">
                  <c:v>1.262303</c:v>
                </c:pt>
                <c:pt idx="2606">
                  <c:v>1.2578839999999998</c:v>
                </c:pt>
                <c:pt idx="2607">
                  <c:v>1.2535309999999984</c:v>
                </c:pt>
                <c:pt idx="2608">
                  <c:v>1.2491959999999998</c:v>
                </c:pt>
                <c:pt idx="2609">
                  <c:v>1.244882</c:v>
                </c:pt>
                <c:pt idx="2610">
                  <c:v>1.240551</c:v>
                </c:pt>
                <c:pt idx="2611">
                  <c:v>1.2362379999999999</c:v>
                </c:pt>
                <c:pt idx="2612">
                  <c:v>1.2318909999999978</c:v>
                </c:pt>
                <c:pt idx="2613">
                  <c:v>1.2275159999999998</c:v>
                </c:pt>
                <c:pt idx="2614">
                  <c:v>1.2231669999999983</c:v>
                </c:pt>
                <c:pt idx="2615">
                  <c:v>1.218842</c:v>
                </c:pt>
                <c:pt idx="2616">
                  <c:v>1.2145059999999999</c:v>
                </c:pt>
                <c:pt idx="2617">
                  <c:v>1.210188</c:v>
                </c:pt>
                <c:pt idx="2618">
                  <c:v>1.2058939999999976</c:v>
                </c:pt>
                <c:pt idx="2619">
                  <c:v>1.201557</c:v>
                </c:pt>
                <c:pt idx="2620">
                  <c:v>1.1972449999999999</c:v>
                </c:pt>
                <c:pt idx="2621">
                  <c:v>1.192774</c:v>
                </c:pt>
                <c:pt idx="2622">
                  <c:v>1.1883590000000015</c:v>
                </c:pt>
                <c:pt idx="2623">
                  <c:v>1.1839999999999984</c:v>
                </c:pt>
                <c:pt idx="2624">
                  <c:v>1.179675</c:v>
                </c:pt>
                <c:pt idx="2625">
                  <c:v>1.1753800000000001</c:v>
                </c:pt>
                <c:pt idx="2626">
                  <c:v>1.17106</c:v>
                </c:pt>
                <c:pt idx="2627">
                  <c:v>1.1667540000000001</c:v>
                </c:pt>
                <c:pt idx="2628">
                  <c:v>1.1623720000000015</c:v>
                </c:pt>
                <c:pt idx="2629">
                  <c:v>1.1580299999999999</c:v>
                </c:pt>
                <c:pt idx="2630">
                  <c:v>1.153672</c:v>
                </c:pt>
                <c:pt idx="2631">
                  <c:v>1.149346</c:v>
                </c:pt>
                <c:pt idx="2632">
                  <c:v>1.145025</c:v>
                </c:pt>
                <c:pt idx="2633">
                  <c:v>1.1406849999999999</c:v>
                </c:pt>
                <c:pt idx="2634">
                  <c:v>1.1363920000000001</c:v>
                </c:pt>
                <c:pt idx="2635">
                  <c:v>1.1320540000000001</c:v>
                </c:pt>
                <c:pt idx="2636">
                  <c:v>1.127745</c:v>
                </c:pt>
                <c:pt idx="2637">
                  <c:v>1.1232869999999999</c:v>
                </c:pt>
                <c:pt idx="2638">
                  <c:v>1.118849</c:v>
                </c:pt>
                <c:pt idx="2639">
                  <c:v>1.1145050000000001</c:v>
                </c:pt>
                <c:pt idx="2640">
                  <c:v>1.1101830000000001</c:v>
                </c:pt>
                <c:pt idx="2641">
                  <c:v>1.1058649999999985</c:v>
                </c:pt>
                <c:pt idx="2642">
                  <c:v>1.1015459999999999</c:v>
                </c:pt>
                <c:pt idx="2643">
                  <c:v>1.0972550000000001</c:v>
                </c:pt>
                <c:pt idx="2644">
                  <c:v>1.0929139999999999</c:v>
                </c:pt>
                <c:pt idx="2645">
                  <c:v>1.0885849999999999</c:v>
                </c:pt>
                <c:pt idx="2646">
                  <c:v>1.084214</c:v>
                </c:pt>
                <c:pt idx="2647">
                  <c:v>1.0798959999999984</c:v>
                </c:pt>
                <c:pt idx="2648">
                  <c:v>1.0755520000000001</c:v>
                </c:pt>
                <c:pt idx="2649">
                  <c:v>1.0712239999999984</c:v>
                </c:pt>
                <c:pt idx="2650">
                  <c:v>1.066902</c:v>
                </c:pt>
                <c:pt idx="2651">
                  <c:v>1.0625929999999999</c:v>
                </c:pt>
                <c:pt idx="2652">
                  <c:v>1.0582880000000001</c:v>
                </c:pt>
                <c:pt idx="2653">
                  <c:v>1.0538139999999998</c:v>
                </c:pt>
                <c:pt idx="2654">
                  <c:v>1.0494349999999983</c:v>
                </c:pt>
                <c:pt idx="2655">
                  <c:v>1.0450639999999998</c:v>
                </c:pt>
                <c:pt idx="2656">
                  <c:v>1.04074</c:v>
                </c:pt>
                <c:pt idx="2657">
                  <c:v>1.0364249999999984</c:v>
                </c:pt>
                <c:pt idx="2658">
                  <c:v>1.0321020000000001</c:v>
                </c:pt>
                <c:pt idx="2659">
                  <c:v>1.0277939999999981</c:v>
                </c:pt>
                <c:pt idx="2660">
                  <c:v>1.0234589999999999</c:v>
                </c:pt>
                <c:pt idx="2661">
                  <c:v>1.0191409999999999</c:v>
                </c:pt>
                <c:pt idx="2662">
                  <c:v>1.0147969999999984</c:v>
                </c:pt>
                <c:pt idx="2663">
                  <c:v>1.0104199999999999</c:v>
                </c:pt>
                <c:pt idx="2664">
                  <c:v>1.0060469999999999</c:v>
                </c:pt>
                <c:pt idx="2665">
                  <c:v>1.001717</c:v>
                </c:pt>
                <c:pt idx="2666">
                  <c:v>0.99739699999999909</c:v>
                </c:pt>
                <c:pt idx="2667">
                  <c:v>0.9930729999999991</c:v>
                </c:pt>
                <c:pt idx="2668">
                  <c:v>0.98878100000000002</c:v>
                </c:pt>
                <c:pt idx="2669">
                  <c:v>0.98431699999999855</c:v>
                </c:pt>
                <c:pt idx="2670">
                  <c:v>0.97997199999999951</c:v>
                </c:pt>
                <c:pt idx="2671">
                  <c:v>0.97561799999999932</c:v>
                </c:pt>
                <c:pt idx="2672">
                  <c:v>0.97128499999999907</c:v>
                </c:pt>
                <c:pt idx="2673">
                  <c:v>0.96697599999999995</c:v>
                </c:pt>
                <c:pt idx="2674">
                  <c:v>0.96263600000000005</c:v>
                </c:pt>
                <c:pt idx="2675">
                  <c:v>0.95831500000000003</c:v>
                </c:pt>
                <c:pt idx="2676">
                  <c:v>0.95397900000000091</c:v>
                </c:pt>
                <c:pt idx="2677">
                  <c:v>0.9496430000000009</c:v>
                </c:pt>
                <c:pt idx="2678">
                  <c:v>0.94521900000000003</c:v>
                </c:pt>
                <c:pt idx="2679">
                  <c:v>0.94081099999999951</c:v>
                </c:pt>
                <c:pt idx="2680">
                  <c:v>0.936446</c:v>
                </c:pt>
                <c:pt idx="2681">
                  <c:v>0.93211900000000003</c:v>
                </c:pt>
                <c:pt idx="2682">
                  <c:v>0.92781999999999998</c:v>
                </c:pt>
                <c:pt idx="2683">
                  <c:v>0.92349000000000003</c:v>
                </c:pt>
                <c:pt idx="2684">
                  <c:v>0.91917599999999999</c:v>
                </c:pt>
                <c:pt idx="2685">
                  <c:v>0.91482300000000005</c:v>
                </c:pt>
                <c:pt idx="2686">
                  <c:v>0.91041399999999895</c:v>
                </c:pt>
                <c:pt idx="2687">
                  <c:v>0.90606699999999896</c:v>
                </c:pt>
                <c:pt idx="2688">
                  <c:v>0.90175300000000003</c:v>
                </c:pt>
                <c:pt idx="2689">
                  <c:v>0.89742599999999972</c:v>
                </c:pt>
                <c:pt idx="2690">
                  <c:v>0.89308799999999977</c:v>
                </c:pt>
                <c:pt idx="2691">
                  <c:v>0.88877100000000109</c:v>
                </c:pt>
                <c:pt idx="2692">
                  <c:v>0.88442900000000069</c:v>
                </c:pt>
                <c:pt idx="2693">
                  <c:v>0.88011599999999979</c:v>
                </c:pt>
                <c:pt idx="2694">
                  <c:v>0.87565100000000118</c:v>
                </c:pt>
                <c:pt idx="2695">
                  <c:v>0.87120000000000064</c:v>
                </c:pt>
                <c:pt idx="2696">
                  <c:v>0.86683399999999999</c:v>
                </c:pt>
                <c:pt idx="2697">
                  <c:v>0.86250400000000005</c:v>
                </c:pt>
                <c:pt idx="2698">
                  <c:v>0.85818799999999951</c:v>
                </c:pt>
                <c:pt idx="2699">
                  <c:v>0.85385900000000103</c:v>
                </c:pt>
                <c:pt idx="2700">
                  <c:v>0.84955000000000003</c:v>
                </c:pt>
                <c:pt idx="2701">
                  <c:v>0.84520899999999999</c:v>
                </c:pt>
                <c:pt idx="2702">
                  <c:v>0.84088399999999996</c:v>
                </c:pt>
                <c:pt idx="2703">
                  <c:v>0.83652499999999996</c:v>
                </c:pt>
                <c:pt idx="2704">
                  <c:v>0.83218199999999998</c:v>
                </c:pt>
                <c:pt idx="2705">
                  <c:v>0.82782100000000103</c:v>
                </c:pt>
                <c:pt idx="2706">
                  <c:v>0.82350500000000004</c:v>
                </c:pt>
                <c:pt idx="2707">
                  <c:v>0.81919500000000089</c:v>
                </c:pt>
                <c:pt idx="2708">
                  <c:v>0.81487299999999996</c:v>
                </c:pt>
                <c:pt idx="2709">
                  <c:v>0.81056799999999896</c:v>
                </c:pt>
                <c:pt idx="2710">
                  <c:v>0.80610400000000004</c:v>
                </c:pt>
                <c:pt idx="2711">
                  <c:v>0.8017400000000009</c:v>
                </c:pt>
                <c:pt idx="2712">
                  <c:v>0.7973749999999995</c:v>
                </c:pt>
                <c:pt idx="2713">
                  <c:v>0.79304300000000005</c:v>
                </c:pt>
                <c:pt idx="2714">
                  <c:v>0.78874000000000077</c:v>
                </c:pt>
                <c:pt idx="2715">
                  <c:v>0.78442100000000003</c:v>
                </c:pt>
                <c:pt idx="2716">
                  <c:v>0.78011199999999958</c:v>
                </c:pt>
                <c:pt idx="2717">
                  <c:v>0.77575500000000064</c:v>
                </c:pt>
                <c:pt idx="2718">
                  <c:v>0.77141799999999916</c:v>
                </c:pt>
                <c:pt idx="2719">
                  <c:v>0.76705800000000091</c:v>
                </c:pt>
                <c:pt idx="2720">
                  <c:v>0.76263800000000104</c:v>
                </c:pt>
                <c:pt idx="2721">
                  <c:v>0.75827599999999995</c:v>
                </c:pt>
                <c:pt idx="2722">
                  <c:v>0.75394600000000089</c:v>
                </c:pt>
                <c:pt idx="2723">
                  <c:v>0.74964500000000156</c:v>
                </c:pt>
                <c:pt idx="2724">
                  <c:v>0.74532399999999999</c:v>
                </c:pt>
                <c:pt idx="2725">
                  <c:v>0.74102299999999999</c:v>
                </c:pt>
                <c:pt idx="2726">
                  <c:v>0.73659399999999997</c:v>
                </c:pt>
                <c:pt idx="2727">
                  <c:v>0.73219100000000104</c:v>
                </c:pt>
                <c:pt idx="2728">
                  <c:v>0.72782600000000064</c:v>
                </c:pt>
                <c:pt idx="2729">
                  <c:v>0.72351500000000002</c:v>
                </c:pt>
                <c:pt idx="2730">
                  <c:v>0.71918700000000002</c:v>
                </c:pt>
                <c:pt idx="2731">
                  <c:v>0.71487500000000104</c:v>
                </c:pt>
                <c:pt idx="2732">
                  <c:v>0.71487500000000104</c:v>
                </c:pt>
                <c:pt idx="2733">
                  <c:v>0.710507</c:v>
                </c:pt>
                <c:pt idx="2734">
                  <c:v>0.7060750000000009</c:v>
                </c:pt>
                <c:pt idx="2735">
                  <c:v>0.70172200000000062</c:v>
                </c:pt>
                <c:pt idx="2736">
                  <c:v>0.69740100000000094</c:v>
                </c:pt>
                <c:pt idx="2737">
                  <c:v>0.69310600000000055</c:v>
                </c:pt>
                <c:pt idx="2738">
                  <c:v>0.68879200000000096</c:v>
                </c:pt>
                <c:pt idx="2739">
                  <c:v>0.6845010000000008</c:v>
                </c:pt>
                <c:pt idx="2740">
                  <c:v>0.68009900000000134</c:v>
                </c:pt>
                <c:pt idx="2741">
                  <c:v>0.67568200000000089</c:v>
                </c:pt>
                <c:pt idx="2742">
                  <c:v>0.67131900000000078</c:v>
                </c:pt>
                <c:pt idx="2743">
                  <c:v>0.66700500000000118</c:v>
                </c:pt>
                <c:pt idx="2744">
                  <c:v>0.66269300000000131</c:v>
                </c:pt>
                <c:pt idx="2745">
                  <c:v>0.65836700000000004</c:v>
                </c:pt>
                <c:pt idx="2746">
                  <c:v>0.65404500000000143</c:v>
                </c:pt>
                <c:pt idx="2747">
                  <c:v>0.64971100000000104</c:v>
                </c:pt>
                <c:pt idx="2748">
                  <c:v>0.64539000000000091</c:v>
                </c:pt>
                <c:pt idx="2749">
                  <c:v>0.64092800000000105</c:v>
                </c:pt>
                <c:pt idx="2750">
                  <c:v>0.63648300000000002</c:v>
                </c:pt>
                <c:pt idx="2751">
                  <c:v>0.63213799999999998</c:v>
                </c:pt>
                <c:pt idx="2752">
                  <c:v>0.6278110000000009</c:v>
                </c:pt>
                <c:pt idx="2753">
                  <c:v>0.6235129999999991</c:v>
                </c:pt>
                <c:pt idx="2754">
                  <c:v>0.61917400000000089</c:v>
                </c:pt>
                <c:pt idx="2755">
                  <c:v>0.61487300000000089</c:v>
                </c:pt>
                <c:pt idx="2756">
                  <c:v>0.610483</c:v>
                </c:pt>
                <c:pt idx="2757">
                  <c:v>0.60616000000000003</c:v>
                </c:pt>
                <c:pt idx="2758">
                  <c:v>0.60180299999999998</c:v>
                </c:pt>
                <c:pt idx="2759">
                  <c:v>0.59748399999999957</c:v>
                </c:pt>
                <c:pt idx="2760">
                  <c:v>0.59316299999999922</c:v>
                </c:pt>
                <c:pt idx="2761">
                  <c:v>0.58883099999999977</c:v>
                </c:pt>
                <c:pt idx="2762">
                  <c:v>0.58452899999999952</c:v>
                </c:pt>
                <c:pt idx="2763">
                  <c:v>0.58019599999999982</c:v>
                </c:pt>
                <c:pt idx="2764">
                  <c:v>0.57586899999999996</c:v>
                </c:pt>
                <c:pt idx="2765">
                  <c:v>0.57141599999999959</c:v>
                </c:pt>
                <c:pt idx="2766">
                  <c:v>0.56700700000000004</c:v>
                </c:pt>
                <c:pt idx="2767">
                  <c:v>0.56265399999999999</c:v>
                </c:pt>
                <c:pt idx="2768">
                  <c:v>0.55831599999999959</c:v>
                </c:pt>
                <c:pt idx="2769">
                  <c:v>0.55400499999999997</c:v>
                </c:pt>
                <c:pt idx="2770">
                  <c:v>0.54966499999999996</c:v>
                </c:pt>
                <c:pt idx="2771">
                  <c:v>0.54535599999999951</c:v>
                </c:pt>
                <c:pt idx="2772">
                  <c:v>0.54100899999999996</c:v>
                </c:pt>
                <c:pt idx="2773">
                  <c:v>0.53669000000000089</c:v>
                </c:pt>
                <c:pt idx="2774">
                  <c:v>0.53231599999999957</c:v>
                </c:pt>
                <c:pt idx="2775">
                  <c:v>0.52795700000000001</c:v>
                </c:pt>
                <c:pt idx="2776">
                  <c:v>0.52361500000000005</c:v>
                </c:pt>
                <c:pt idx="2777">
                  <c:v>0.51928099999999922</c:v>
                </c:pt>
                <c:pt idx="2778">
                  <c:v>0.51498299999999908</c:v>
                </c:pt>
                <c:pt idx="2779">
                  <c:v>0.51067099999999999</c:v>
                </c:pt>
                <c:pt idx="2780">
                  <c:v>0.50635699999999895</c:v>
                </c:pt>
                <c:pt idx="2781">
                  <c:v>0.50189499999999998</c:v>
                </c:pt>
                <c:pt idx="2782">
                  <c:v>0.49753500000000001</c:v>
                </c:pt>
                <c:pt idx="2783">
                  <c:v>0.49317000000000039</c:v>
                </c:pt>
                <c:pt idx="2784">
                  <c:v>0.48884500000000031</c:v>
                </c:pt>
                <c:pt idx="2785">
                  <c:v>0.48453800000000002</c:v>
                </c:pt>
                <c:pt idx="2786">
                  <c:v>0.4802010000000001</c:v>
                </c:pt>
                <c:pt idx="2787">
                  <c:v>0.47587800000000052</c:v>
                </c:pt>
                <c:pt idx="2788">
                  <c:v>0.47152700000000008</c:v>
                </c:pt>
                <c:pt idx="2789">
                  <c:v>0.467196</c:v>
                </c:pt>
                <c:pt idx="2790">
                  <c:v>0.46283300000000011</c:v>
                </c:pt>
                <c:pt idx="2791">
                  <c:v>0.45840800000000032</c:v>
                </c:pt>
                <c:pt idx="2792">
                  <c:v>0.45405400000000001</c:v>
                </c:pt>
                <c:pt idx="2793">
                  <c:v>0.44971700000000031</c:v>
                </c:pt>
                <c:pt idx="2794">
                  <c:v>0.44540600000000041</c:v>
                </c:pt>
                <c:pt idx="2795">
                  <c:v>0.44109200000000026</c:v>
                </c:pt>
                <c:pt idx="2796">
                  <c:v>0.43678000000000039</c:v>
                </c:pt>
                <c:pt idx="2797">
                  <c:v>0.43240100000000031</c:v>
                </c:pt>
                <c:pt idx="2798">
                  <c:v>0.42799000000000031</c:v>
                </c:pt>
                <c:pt idx="2799">
                  <c:v>0.42362500000000008</c:v>
                </c:pt>
                <c:pt idx="2800">
                  <c:v>0.41929700000000003</c:v>
                </c:pt>
                <c:pt idx="2801">
                  <c:v>0.41493800000000008</c:v>
                </c:pt>
                <c:pt idx="2802">
                  <c:v>0.41060200000000002</c:v>
                </c:pt>
                <c:pt idx="2803">
                  <c:v>0.40630000000000038</c:v>
                </c:pt>
                <c:pt idx="2804">
                  <c:v>0.40197900000000031</c:v>
                </c:pt>
                <c:pt idx="2805">
                  <c:v>0.39765700000000032</c:v>
                </c:pt>
                <c:pt idx="2806">
                  <c:v>0.39320000000000038</c:v>
                </c:pt>
                <c:pt idx="2807">
                  <c:v>0.388795</c:v>
                </c:pt>
                <c:pt idx="2808">
                  <c:v>0.38443800000000039</c:v>
                </c:pt>
                <c:pt idx="2809">
                  <c:v>0.38010800000000039</c:v>
                </c:pt>
                <c:pt idx="2810">
                  <c:v>0.37579800000000002</c:v>
                </c:pt>
                <c:pt idx="2811">
                  <c:v>0.37147700000000039</c:v>
                </c:pt>
                <c:pt idx="2812">
                  <c:v>0.36715500000000001</c:v>
                </c:pt>
                <c:pt idx="2813">
                  <c:v>0.36278900000000008</c:v>
                </c:pt>
                <c:pt idx="2814">
                  <c:v>0.35846700000000031</c:v>
                </c:pt>
                <c:pt idx="2815">
                  <c:v>0.35410800000000031</c:v>
                </c:pt>
                <c:pt idx="2816">
                  <c:v>0.34977600000000048</c:v>
                </c:pt>
                <c:pt idx="2817">
                  <c:v>0.34543600000000041</c:v>
                </c:pt>
                <c:pt idx="2818">
                  <c:v>0.34111400000000042</c:v>
                </c:pt>
                <c:pt idx="2819">
                  <c:v>0.33680600000000077</c:v>
                </c:pt>
                <c:pt idx="2820">
                  <c:v>0.33246000000000053</c:v>
                </c:pt>
                <c:pt idx="2821">
                  <c:v>0.32814900000000002</c:v>
                </c:pt>
                <c:pt idx="2822">
                  <c:v>0.32370100000000002</c:v>
                </c:pt>
                <c:pt idx="2823">
                  <c:v>0.31927200000000039</c:v>
                </c:pt>
                <c:pt idx="2824">
                  <c:v>0.31491100000000039</c:v>
                </c:pt>
                <c:pt idx="2825">
                  <c:v>0.31057400000000052</c:v>
                </c:pt>
                <c:pt idx="2826">
                  <c:v>0.306257</c:v>
                </c:pt>
                <c:pt idx="2827">
                  <c:v>0.30192500000000039</c:v>
                </c:pt>
                <c:pt idx="2828">
                  <c:v>0.29761900000000002</c:v>
                </c:pt>
                <c:pt idx="2829">
                  <c:v>0.29326400000000002</c:v>
                </c:pt>
                <c:pt idx="2830">
                  <c:v>0.28894400000000031</c:v>
                </c:pt>
                <c:pt idx="2831">
                  <c:v>0.28458100000000008</c:v>
                </c:pt>
                <c:pt idx="2832">
                  <c:v>0.28021000000000001</c:v>
                </c:pt>
                <c:pt idx="2833">
                  <c:v>0.27584800000000032</c:v>
                </c:pt>
                <c:pt idx="2834">
                  <c:v>0.271507</c:v>
                </c:pt>
                <c:pt idx="2835">
                  <c:v>0.26720500000000003</c:v>
                </c:pt>
                <c:pt idx="2836">
                  <c:v>0.26289200000000001</c:v>
                </c:pt>
                <c:pt idx="2837">
                  <c:v>0.258577</c:v>
                </c:pt>
                <c:pt idx="2838">
                  <c:v>0.25410900000000003</c:v>
                </c:pt>
                <c:pt idx="2839">
                  <c:v>0.24978200000000025</c:v>
                </c:pt>
                <c:pt idx="2840">
                  <c:v>0.24541100000000032</c:v>
                </c:pt>
                <c:pt idx="2841">
                  <c:v>0.24107999999999999</c:v>
                </c:pt>
                <c:pt idx="2842">
                  <c:v>0.23676100000000022</c:v>
                </c:pt>
                <c:pt idx="2843">
                  <c:v>0.23244700000000026</c:v>
                </c:pt>
                <c:pt idx="2844">
                  <c:v>0.22815299999999999</c:v>
                </c:pt>
                <c:pt idx="2845">
                  <c:v>0.22381400000000023</c:v>
                </c:pt>
                <c:pt idx="2846">
                  <c:v>0.21949300000000033</c:v>
                </c:pt>
                <c:pt idx="2847">
                  <c:v>0.21507200000000001</c:v>
                </c:pt>
                <c:pt idx="2848">
                  <c:v>0.21066199999999999</c:v>
                </c:pt>
                <c:pt idx="2849">
                  <c:v>0.20629500000000026</c:v>
                </c:pt>
                <c:pt idx="2850">
                  <c:v>0.20197000000000001</c:v>
                </c:pt>
                <c:pt idx="2851">
                  <c:v>0.19766200000000017</c:v>
                </c:pt>
                <c:pt idx="2852">
                  <c:v>0.19334700000000027</c:v>
                </c:pt>
                <c:pt idx="2853">
                  <c:v>0.18904400000000032</c:v>
                </c:pt>
                <c:pt idx="2854">
                  <c:v>0.18469900000000022</c:v>
                </c:pt>
                <c:pt idx="2855">
                  <c:v>0.18028800000000023</c:v>
                </c:pt>
                <c:pt idx="2856">
                  <c:v>0.17592600000000022</c:v>
                </c:pt>
                <c:pt idx="2857">
                  <c:v>0.17159099999999999</c:v>
                </c:pt>
                <c:pt idx="2858">
                  <c:v>0.16727000000000014</c:v>
                </c:pt>
                <c:pt idx="2859">
                  <c:v>0.16295200000000024</c:v>
                </c:pt>
                <c:pt idx="2860">
                  <c:v>0.15863400000000019</c:v>
                </c:pt>
                <c:pt idx="2861">
                  <c:v>0.15429700000000032</c:v>
                </c:pt>
                <c:pt idx="2862">
                  <c:v>0.14997000000000019</c:v>
                </c:pt>
                <c:pt idx="2863">
                  <c:v>0.14550399999999999</c:v>
                </c:pt>
                <c:pt idx="2864">
                  <c:v>0.14108699999999999</c:v>
                </c:pt>
                <c:pt idx="2865">
                  <c:v>0.13672300000000001</c:v>
                </c:pt>
                <c:pt idx="2866">
                  <c:v>0.13239500000000001</c:v>
                </c:pt>
                <c:pt idx="2867">
                  <c:v>0.12808700000000001</c:v>
                </c:pt>
                <c:pt idx="2868">
                  <c:v>0.12375700000000002</c:v>
                </c:pt>
                <c:pt idx="2869">
                  <c:v>0.11945000000000007</c:v>
                </c:pt>
                <c:pt idx="2870">
                  <c:v>0.11509300000000017</c:v>
                </c:pt>
                <c:pt idx="2871">
                  <c:v>0.11076000000000016</c:v>
                </c:pt>
                <c:pt idx="2872">
                  <c:v>0.10639600000000012</c:v>
                </c:pt>
                <c:pt idx="2873">
                  <c:v>0.1020760000000001</c:v>
                </c:pt>
                <c:pt idx="2874">
                  <c:v>9.7739000000000006E-2</c:v>
                </c:pt>
                <c:pt idx="2875">
                  <c:v>9.3402000000000068E-2</c:v>
                </c:pt>
                <c:pt idx="2876">
                  <c:v>8.9085000000000067E-2</c:v>
                </c:pt>
                <c:pt idx="2877">
                  <c:v>8.4743000000000041E-2</c:v>
                </c:pt>
                <c:pt idx="2878">
                  <c:v>8.0427000000000026E-2</c:v>
                </c:pt>
                <c:pt idx="2879">
                  <c:v>7.5963000000000114E-2</c:v>
                </c:pt>
                <c:pt idx="2880">
                  <c:v>7.1533000000000069E-2</c:v>
                </c:pt>
                <c:pt idx="2881">
                  <c:v>6.7164000000000085E-2</c:v>
                </c:pt>
                <c:pt idx="2882">
                  <c:v>6.2845999999999999E-2</c:v>
                </c:pt>
                <c:pt idx="2883">
                  <c:v>5.8520000000000003E-2</c:v>
                </c:pt>
                <c:pt idx="2884">
                  <c:v>5.4186000000000095E-2</c:v>
                </c:pt>
                <c:pt idx="2885">
                  <c:v>4.9881000000000064E-2</c:v>
                </c:pt>
                <c:pt idx="2886">
                  <c:v>4.5531000000000023E-2</c:v>
                </c:pt>
                <c:pt idx="2887">
                  <c:v>4.1222000000000002E-2</c:v>
                </c:pt>
                <c:pt idx="2888">
                  <c:v>3.6872000000000064E-2</c:v>
                </c:pt>
                <c:pt idx="2889">
                  <c:v>3.2463000000000054E-2</c:v>
                </c:pt>
                <c:pt idx="2890">
                  <c:v>2.811E-2</c:v>
                </c:pt>
                <c:pt idx="2891">
                  <c:v>2.3789999999999999E-2</c:v>
                </c:pt>
                <c:pt idx="2892">
                  <c:v>1.9476000000000007E-2</c:v>
                </c:pt>
                <c:pt idx="2893">
                  <c:v>1.5150000000000012E-2</c:v>
                </c:pt>
                <c:pt idx="2894">
                  <c:v>1.0858000000000001E-2</c:v>
                </c:pt>
              </c:numCache>
            </c:numRef>
          </c:yVal>
          <c:smooth val="0"/>
        </c:ser>
        <c:ser>
          <c:idx val="2"/>
          <c:order val="1"/>
          <c:tx>
            <c:v>Room Temp</c:v>
          </c:tx>
          <c:spPr>
            <a:ln w="28575">
              <a:noFill/>
            </a:ln>
          </c:spPr>
          <c:marker>
            <c:symbol val="triangle"/>
            <c:size val="3"/>
          </c:marker>
          <c:xVal>
            <c:numRef>
              <c:f>wrawdata!$E$2:$E$2500</c:f>
              <c:numCache>
                <c:formatCode>General</c:formatCode>
                <c:ptCount val="2499"/>
                <c:pt idx="0">
                  <c:v>0.25693700000000003</c:v>
                </c:pt>
                <c:pt idx="1">
                  <c:v>1.326041</c:v>
                </c:pt>
                <c:pt idx="2">
                  <c:v>2.616853999999996</c:v>
                </c:pt>
                <c:pt idx="3">
                  <c:v>3.6660559999999971</c:v>
                </c:pt>
                <c:pt idx="4">
                  <c:v>4.9391870000000004</c:v>
                </c:pt>
                <c:pt idx="5">
                  <c:v>6.3250769999999932</c:v>
                </c:pt>
                <c:pt idx="6">
                  <c:v>7.404579</c:v>
                </c:pt>
                <c:pt idx="7">
                  <c:v>8.5481509999999972</c:v>
                </c:pt>
                <c:pt idx="8">
                  <c:v>9.6287729999999971</c:v>
                </c:pt>
                <c:pt idx="9">
                  <c:v>10.723364999999999</c:v>
                </c:pt>
                <c:pt idx="10">
                  <c:v>11.774970999999999</c:v>
                </c:pt>
                <c:pt idx="11">
                  <c:v>12.799795</c:v>
                </c:pt>
                <c:pt idx="12">
                  <c:v>13.924124000000001</c:v>
                </c:pt>
                <c:pt idx="13">
                  <c:v>15.024221999999998</c:v>
                </c:pt>
                <c:pt idx="14">
                  <c:v>16.118500999999988</c:v>
                </c:pt>
                <c:pt idx="15">
                  <c:v>17.251495999999999</c:v>
                </c:pt>
                <c:pt idx="16">
                  <c:v>18.573648999999989</c:v>
                </c:pt>
                <c:pt idx="17">
                  <c:v>19.780423999999968</c:v>
                </c:pt>
                <c:pt idx="18">
                  <c:v>20.937731999999986</c:v>
                </c:pt>
                <c:pt idx="19">
                  <c:v>22.123735999999987</c:v>
                </c:pt>
                <c:pt idx="20">
                  <c:v>23.134402999999999</c:v>
                </c:pt>
                <c:pt idx="21">
                  <c:v>24.341494000000001</c:v>
                </c:pt>
                <c:pt idx="22">
                  <c:v>25.542705000000002</c:v>
                </c:pt>
                <c:pt idx="23">
                  <c:v>26.558031999999987</c:v>
                </c:pt>
                <c:pt idx="24">
                  <c:v>27.609622000000002</c:v>
                </c:pt>
                <c:pt idx="25">
                  <c:v>27.613658999999998</c:v>
                </c:pt>
                <c:pt idx="26">
                  <c:v>28.779617999999989</c:v>
                </c:pt>
                <c:pt idx="27">
                  <c:v>29.84365</c:v>
                </c:pt>
                <c:pt idx="28">
                  <c:v>29.620706999999989</c:v>
                </c:pt>
                <c:pt idx="29">
                  <c:v>30.643508000000001</c:v>
                </c:pt>
                <c:pt idx="30">
                  <c:v>32.155236000000002</c:v>
                </c:pt>
                <c:pt idx="31">
                  <c:v>33.166460000000001</c:v>
                </c:pt>
                <c:pt idx="32">
                  <c:v>33.550603999999993</c:v>
                </c:pt>
                <c:pt idx="33">
                  <c:v>34.574633000000006</c:v>
                </c:pt>
                <c:pt idx="34">
                  <c:v>35.639514000000013</c:v>
                </c:pt>
                <c:pt idx="35">
                  <c:v>36.777323000000003</c:v>
                </c:pt>
                <c:pt idx="36">
                  <c:v>36.546251000000005</c:v>
                </c:pt>
                <c:pt idx="37">
                  <c:v>37.024194000000001</c:v>
                </c:pt>
                <c:pt idx="38">
                  <c:v>38.302200000000006</c:v>
                </c:pt>
                <c:pt idx="39">
                  <c:v>36.449611000000004</c:v>
                </c:pt>
                <c:pt idx="40">
                  <c:v>37.886481999999994</c:v>
                </c:pt>
                <c:pt idx="41">
                  <c:v>38.964843999999999</c:v>
                </c:pt>
                <c:pt idx="42">
                  <c:v>39.996550000000013</c:v>
                </c:pt>
                <c:pt idx="43">
                  <c:v>41.127219000000011</c:v>
                </c:pt>
                <c:pt idx="44">
                  <c:v>40.591823000000005</c:v>
                </c:pt>
                <c:pt idx="45">
                  <c:v>41.734013000000012</c:v>
                </c:pt>
                <c:pt idx="46">
                  <c:v>42.79693400000005</c:v>
                </c:pt>
                <c:pt idx="47">
                  <c:v>43.887662999999975</c:v>
                </c:pt>
                <c:pt idx="48">
                  <c:v>44.967931</c:v>
                </c:pt>
                <c:pt idx="49">
                  <c:v>46.048656000000001</c:v>
                </c:pt>
                <c:pt idx="50">
                  <c:v>46.837408999999994</c:v>
                </c:pt>
                <c:pt idx="51">
                  <c:v>47.922262000000003</c:v>
                </c:pt>
                <c:pt idx="52">
                  <c:v>49.006922000000003</c:v>
                </c:pt>
                <c:pt idx="53">
                  <c:v>50.159130000000012</c:v>
                </c:pt>
                <c:pt idx="54">
                  <c:v>51.201823000000005</c:v>
                </c:pt>
                <c:pt idx="55">
                  <c:v>52.210884999999998</c:v>
                </c:pt>
                <c:pt idx="56">
                  <c:v>53.941190999999996</c:v>
                </c:pt>
                <c:pt idx="57">
                  <c:v>55.191403000000001</c:v>
                </c:pt>
                <c:pt idx="58">
                  <c:v>56.888065999999995</c:v>
                </c:pt>
                <c:pt idx="59">
                  <c:v>57.929310000000058</c:v>
                </c:pt>
                <c:pt idx="60">
                  <c:v>58.951956999999993</c:v>
                </c:pt>
                <c:pt idx="61">
                  <c:v>58.593860000000006</c:v>
                </c:pt>
                <c:pt idx="62">
                  <c:v>59.709801000000006</c:v>
                </c:pt>
                <c:pt idx="63">
                  <c:v>60.787368000000001</c:v>
                </c:pt>
                <c:pt idx="64">
                  <c:v>61.811127999999997</c:v>
                </c:pt>
                <c:pt idx="65">
                  <c:v>62.932779000000011</c:v>
                </c:pt>
                <c:pt idx="66">
                  <c:v>64.221267999999995</c:v>
                </c:pt>
                <c:pt idx="67">
                  <c:v>65.334933000000007</c:v>
                </c:pt>
                <c:pt idx="68">
                  <c:v>66.549340000000001</c:v>
                </c:pt>
                <c:pt idx="69">
                  <c:v>67.727520000000027</c:v>
                </c:pt>
                <c:pt idx="70">
                  <c:v>68.761128999999997</c:v>
                </c:pt>
                <c:pt idx="71">
                  <c:v>71.455054000000004</c:v>
                </c:pt>
                <c:pt idx="72">
                  <c:v>72.596170999999998</c:v>
                </c:pt>
                <c:pt idx="73">
                  <c:v>73.633030999999988</c:v>
                </c:pt>
                <c:pt idx="74">
                  <c:v>74.662249000000003</c:v>
                </c:pt>
                <c:pt idx="75">
                  <c:v>75.737536000000006</c:v>
                </c:pt>
                <c:pt idx="76">
                  <c:v>76.760056000000006</c:v>
                </c:pt>
                <c:pt idx="77">
                  <c:v>78.154030999999989</c:v>
                </c:pt>
                <c:pt idx="78">
                  <c:v>79.177869999999999</c:v>
                </c:pt>
                <c:pt idx="79">
                  <c:v>80.420062000000001</c:v>
                </c:pt>
                <c:pt idx="80">
                  <c:v>81.420610999999994</c:v>
                </c:pt>
                <c:pt idx="81">
                  <c:v>82.594658999999993</c:v>
                </c:pt>
                <c:pt idx="82">
                  <c:v>85.148459000000003</c:v>
                </c:pt>
                <c:pt idx="83">
                  <c:v>86.330511000000001</c:v>
                </c:pt>
                <c:pt idx="84">
                  <c:v>87.456857999999983</c:v>
                </c:pt>
                <c:pt idx="85">
                  <c:v>88.457386</c:v>
                </c:pt>
                <c:pt idx="86">
                  <c:v>89.130923999999993</c:v>
                </c:pt>
                <c:pt idx="87">
                  <c:v>90.152096999999884</c:v>
                </c:pt>
                <c:pt idx="88">
                  <c:v>91.170251999999948</c:v>
                </c:pt>
                <c:pt idx="89">
                  <c:v>95.100702999999839</c:v>
                </c:pt>
                <c:pt idx="90">
                  <c:v>96.467251000000118</c:v>
                </c:pt>
                <c:pt idx="91">
                  <c:v>95.544815999999997</c:v>
                </c:pt>
                <c:pt idx="92">
                  <c:v>96.729699999999994</c:v>
                </c:pt>
                <c:pt idx="93">
                  <c:v>96.286322999999982</c:v>
                </c:pt>
                <c:pt idx="94">
                  <c:v>97.429143999999994</c:v>
                </c:pt>
                <c:pt idx="95">
                  <c:v>98.517635000000027</c:v>
                </c:pt>
                <c:pt idx="96">
                  <c:v>99.674802999999869</c:v>
                </c:pt>
                <c:pt idx="97">
                  <c:v>100.720195</c:v>
                </c:pt>
                <c:pt idx="98">
                  <c:v>101.89588599999998</c:v>
                </c:pt>
                <c:pt idx="99">
                  <c:v>102.98414699999999</c:v>
                </c:pt>
                <c:pt idx="100">
                  <c:v>103.990002</c:v>
                </c:pt>
                <c:pt idx="101">
                  <c:v>105.239602</c:v>
                </c:pt>
                <c:pt idx="102">
                  <c:v>106.26392400000012</c:v>
                </c:pt>
                <c:pt idx="103">
                  <c:v>105.99059300000013</c:v>
                </c:pt>
                <c:pt idx="104">
                  <c:v>105.330867</c:v>
                </c:pt>
                <c:pt idx="105">
                  <c:v>106.41839</c:v>
                </c:pt>
                <c:pt idx="106">
                  <c:v>107.505459</c:v>
                </c:pt>
                <c:pt idx="107">
                  <c:v>108.723724</c:v>
                </c:pt>
                <c:pt idx="108">
                  <c:v>109.738722</c:v>
                </c:pt>
                <c:pt idx="109">
                  <c:v>110.849807</c:v>
                </c:pt>
                <c:pt idx="110">
                  <c:v>111.87060099999998</c:v>
                </c:pt>
                <c:pt idx="111">
                  <c:v>112.80020500000002</c:v>
                </c:pt>
                <c:pt idx="112">
                  <c:v>113.822126</c:v>
                </c:pt>
                <c:pt idx="113">
                  <c:v>114.88822</c:v>
                </c:pt>
                <c:pt idx="114">
                  <c:v>114.58272599999998</c:v>
                </c:pt>
                <c:pt idx="115">
                  <c:v>115.654206</c:v>
                </c:pt>
                <c:pt idx="116">
                  <c:v>117.0401610000001</c:v>
                </c:pt>
                <c:pt idx="117">
                  <c:v>118.104648</c:v>
                </c:pt>
                <c:pt idx="118">
                  <c:v>119.14027400000002</c:v>
                </c:pt>
                <c:pt idx="119">
                  <c:v>120.16379499999998</c:v>
                </c:pt>
                <c:pt idx="120">
                  <c:v>122.659719</c:v>
                </c:pt>
                <c:pt idx="121">
                  <c:v>123.77634599999998</c:v>
                </c:pt>
                <c:pt idx="122">
                  <c:v>125.37132</c:v>
                </c:pt>
                <c:pt idx="123">
                  <c:v>126.681567</c:v>
                </c:pt>
                <c:pt idx="124">
                  <c:v>127.70407899999998</c:v>
                </c:pt>
                <c:pt idx="125">
                  <c:v>128.71306399999972</c:v>
                </c:pt>
                <c:pt idx="126">
                  <c:v>129.89221500000019</c:v>
                </c:pt>
                <c:pt idx="127">
                  <c:v>131.05114000000023</c:v>
                </c:pt>
                <c:pt idx="128">
                  <c:v>132.06929600000001</c:v>
                </c:pt>
                <c:pt idx="129">
                  <c:v>133.17331099999998</c:v>
                </c:pt>
                <c:pt idx="130">
                  <c:v>134.22387899999998</c:v>
                </c:pt>
                <c:pt idx="131">
                  <c:v>135.550814</c:v>
                </c:pt>
                <c:pt idx="132">
                  <c:v>136.78282200000001</c:v>
                </c:pt>
                <c:pt idx="133">
                  <c:v>137.88894200000027</c:v>
                </c:pt>
                <c:pt idx="134">
                  <c:v>138.89865700000001</c:v>
                </c:pt>
                <c:pt idx="135">
                  <c:v>139.977271</c:v>
                </c:pt>
                <c:pt idx="136">
                  <c:v>141.24407599999975</c:v>
                </c:pt>
                <c:pt idx="137">
                  <c:v>143.117302</c:v>
                </c:pt>
                <c:pt idx="138">
                  <c:v>144.14868499999992</c:v>
                </c:pt>
                <c:pt idx="139">
                  <c:v>145.19107</c:v>
                </c:pt>
                <c:pt idx="140">
                  <c:v>146.346113</c:v>
                </c:pt>
                <c:pt idx="141">
                  <c:v>147.39410000000001</c:v>
                </c:pt>
                <c:pt idx="142">
                  <c:v>148.5202080000002</c:v>
                </c:pt>
                <c:pt idx="143">
                  <c:v>149.72694700000019</c:v>
                </c:pt>
                <c:pt idx="144">
                  <c:v>150.73518799999999</c:v>
                </c:pt>
                <c:pt idx="145">
                  <c:v>151.80293800000027</c:v>
                </c:pt>
                <c:pt idx="146">
                  <c:v>152.82930000000007</c:v>
                </c:pt>
                <c:pt idx="147">
                  <c:v>153.89096000000001</c:v>
                </c:pt>
                <c:pt idx="148">
                  <c:v>155.10549599999999</c:v>
                </c:pt>
                <c:pt idx="149">
                  <c:v>156.11457599999963</c:v>
                </c:pt>
                <c:pt idx="150">
                  <c:v>157.27177899999998</c:v>
                </c:pt>
                <c:pt idx="151">
                  <c:v>158.37645900000001</c:v>
                </c:pt>
                <c:pt idx="152">
                  <c:v>159.53528</c:v>
                </c:pt>
                <c:pt idx="153">
                  <c:v>161.14254399999999</c:v>
                </c:pt>
                <c:pt idx="154">
                  <c:v>162.14653399999995</c:v>
                </c:pt>
                <c:pt idx="155">
                  <c:v>163.28330299999999</c:v>
                </c:pt>
                <c:pt idx="156">
                  <c:v>164.54605299999992</c:v>
                </c:pt>
                <c:pt idx="157">
                  <c:v>165.5814690000002</c:v>
                </c:pt>
                <c:pt idx="158">
                  <c:v>166.69771499999999</c:v>
                </c:pt>
                <c:pt idx="159">
                  <c:v>167.83097100000001</c:v>
                </c:pt>
                <c:pt idx="160">
                  <c:v>168.84423600000019</c:v>
                </c:pt>
                <c:pt idx="161">
                  <c:v>169.49012500000001</c:v>
                </c:pt>
                <c:pt idx="162">
                  <c:v>170.65670800000001</c:v>
                </c:pt>
                <c:pt idx="163">
                  <c:v>171.98016700000019</c:v>
                </c:pt>
                <c:pt idx="164">
                  <c:v>172.993493</c:v>
                </c:pt>
                <c:pt idx="165">
                  <c:v>174.62875499999998</c:v>
                </c:pt>
                <c:pt idx="166">
                  <c:v>175.627702</c:v>
                </c:pt>
                <c:pt idx="167">
                  <c:v>177.074716</c:v>
                </c:pt>
                <c:pt idx="168">
                  <c:v>178.57940499999998</c:v>
                </c:pt>
                <c:pt idx="169">
                  <c:v>179.77195099999992</c:v>
                </c:pt>
                <c:pt idx="170">
                  <c:v>181.16646299999999</c:v>
                </c:pt>
                <c:pt idx="171">
                  <c:v>182.21360899999979</c:v>
                </c:pt>
                <c:pt idx="172">
                  <c:v>183.53659099999999</c:v>
                </c:pt>
                <c:pt idx="173">
                  <c:v>184.55346700000001</c:v>
                </c:pt>
                <c:pt idx="174">
                  <c:v>186.51527199999998</c:v>
                </c:pt>
                <c:pt idx="175">
                  <c:v>187.7324160000002</c:v>
                </c:pt>
                <c:pt idx="176">
                  <c:v>188.94023800000019</c:v>
                </c:pt>
                <c:pt idx="177">
                  <c:v>190.13351699999998</c:v>
                </c:pt>
                <c:pt idx="178">
                  <c:v>191.13568699999999</c:v>
                </c:pt>
                <c:pt idx="179">
                  <c:v>192.197101</c:v>
                </c:pt>
                <c:pt idx="180">
                  <c:v>193.23075799999998</c:v>
                </c:pt>
                <c:pt idx="181">
                  <c:v>194.47671499999998</c:v>
                </c:pt>
                <c:pt idx="182">
                  <c:v>195.48394100000004</c:v>
                </c:pt>
                <c:pt idx="183">
                  <c:v>196.6711</c:v>
                </c:pt>
                <c:pt idx="184">
                  <c:v>197.92087900000001</c:v>
                </c:pt>
                <c:pt idx="185">
                  <c:v>198.91923800000001</c:v>
                </c:pt>
                <c:pt idx="186">
                  <c:v>199.95775700000004</c:v>
                </c:pt>
                <c:pt idx="187">
                  <c:v>201.75505999999999</c:v>
                </c:pt>
                <c:pt idx="188">
                  <c:v>202.771637</c:v>
                </c:pt>
                <c:pt idx="189">
                  <c:v>203.8319190000002</c:v>
                </c:pt>
                <c:pt idx="190">
                  <c:v>204.99416399999998</c:v>
                </c:pt>
                <c:pt idx="191">
                  <c:v>206.02658099999999</c:v>
                </c:pt>
                <c:pt idx="192">
                  <c:v>207.02520200000001</c:v>
                </c:pt>
                <c:pt idx="193">
                  <c:v>208.223748</c:v>
                </c:pt>
                <c:pt idx="194">
                  <c:v>209.31828800000019</c:v>
                </c:pt>
                <c:pt idx="195">
                  <c:v>210.914097</c:v>
                </c:pt>
                <c:pt idx="196">
                  <c:v>212.29582099999999</c:v>
                </c:pt>
                <c:pt idx="197">
                  <c:v>214.424083</c:v>
                </c:pt>
                <c:pt idx="198">
                  <c:v>215.61753299999998</c:v>
                </c:pt>
                <c:pt idx="199">
                  <c:v>216.83001900000019</c:v>
                </c:pt>
                <c:pt idx="200">
                  <c:v>218.20598899999999</c:v>
                </c:pt>
                <c:pt idx="201">
                  <c:v>219.27099799999999</c:v>
                </c:pt>
                <c:pt idx="202">
                  <c:v>220.60641900000007</c:v>
                </c:pt>
                <c:pt idx="203">
                  <c:v>221.86303700000019</c:v>
                </c:pt>
                <c:pt idx="204">
                  <c:v>222.90026499999999</c:v>
                </c:pt>
                <c:pt idx="205">
                  <c:v>223.907557</c:v>
                </c:pt>
                <c:pt idx="206">
                  <c:v>224.91829000000001</c:v>
                </c:pt>
                <c:pt idx="207">
                  <c:v>225.93074100000001</c:v>
                </c:pt>
                <c:pt idx="208">
                  <c:v>227.132744</c:v>
                </c:pt>
                <c:pt idx="209">
                  <c:v>228.18378399999995</c:v>
                </c:pt>
                <c:pt idx="210">
                  <c:v>229.37715</c:v>
                </c:pt>
                <c:pt idx="211">
                  <c:v>231.92104500000019</c:v>
                </c:pt>
                <c:pt idx="212">
                  <c:v>234.875935</c:v>
                </c:pt>
                <c:pt idx="213">
                  <c:v>235.94929499999998</c:v>
                </c:pt>
                <c:pt idx="214">
                  <c:v>237.024925</c:v>
                </c:pt>
                <c:pt idx="215">
                  <c:v>238.025474</c:v>
                </c:pt>
                <c:pt idx="216">
                  <c:v>239.07330299999998</c:v>
                </c:pt>
                <c:pt idx="217">
                  <c:v>240.45264800000027</c:v>
                </c:pt>
                <c:pt idx="218">
                  <c:v>241.45826200000019</c:v>
                </c:pt>
                <c:pt idx="219">
                  <c:v>242.55670599999999</c:v>
                </c:pt>
                <c:pt idx="220">
                  <c:v>243.625179</c:v>
                </c:pt>
                <c:pt idx="221">
                  <c:v>244.92146800000023</c:v>
                </c:pt>
                <c:pt idx="222">
                  <c:v>246.135932</c:v>
                </c:pt>
                <c:pt idx="223">
                  <c:v>247.510887</c:v>
                </c:pt>
                <c:pt idx="224">
                  <c:v>248.606022</c:v>
                </c:pt>
                <c:pt idx="225">
                  <c:v>249.71913199999995</c:v>
                </c:pt>
                <c:pt idx="226">
                  <c:v>250.84865399999998</c:v>
                </c:pt>
                <c:pt idx="227">
                  <c:v>251.92607599999999</c:v>
                </c:pt>
                <c:pt idx="228">
                  <c:v>255.26593099999999</c:v>
                </c:pt>
                <c:pt idx="229">
                  <c:v>256.35769200000038</c:v>
                </c:pt>
                <c:pt idx="230">
                  <c:v>257.41511499999922</c:v>
                </c:pt>
                <c:pt idx="231">
                  <c:v>258.47381699999949</c:v>
                </c:pt>
                <c:pt idx="232">
                  <c:v>259.72991199999962</c:v>
                </c:pt>
                <c:pt idx="233">
                  <c:v>261.11424100000039</c:v>
                </c:pt>
                <c:pt idx="234">
                  <c:v>262.17433899999969</c:v>
                </c:pt>
                <c:pt idx="235">
                  <c:v>263.18502000000001</c:v>
                </c:pt>
                <c:pt idx="236">
                  <c:v>262.91566999999969</c:v>
                </c:pt>
                <c:pt idx="237">
                  <c:v>263.99197299999923</c:v>
                </c:pt>
                <c:pt idx="238">
                  <c:v>266.67904199999998</c:v>
                </c:pt>
                <c:pt idx="239">
                  <c:v>267.68502699999999</c:v>
                </c:pt>
                <c:pt idx="240">
                  <c:v>268.84015299999999</c:v>
                </c:pt>
                <c:pt idx="241">
                  <c:v>269.88201299999969</c:v>
                </c:pt>
                <c:pt idx="242">
                  <c:v>270.93188999999956</c:v>
                </c:pt>
                <c:pt idx="243">
                  <c:v>271.96696599999962</c:v>
                </c:pt>
                <c:pt idx="244">
                  <c:v>273.03902099999999</c:v>
                </c:pt>
                <c:pt idx="245">
                  <c:v>274.10453200000001</c:v>
                </c:pt>
                <c:pt idx="246">
                  <c:v>275.79804999999948</c:v>
                </c:pt>
                <c:pt idx="247">
                  <c:v>277.19073499999962</c:v>
                </c:pt>
                <c:pt idx="248">
                  <c:v>278.22677799999923</c:v>
                </c:pt>
                <c:pt idx="249">
                  <c:v>279.24302399999999</c:v>
                </c:pt>
                <c:pt idx="250">
                  <c:v>280.84504199999998</c:v>
                </c:pt>
                <c:pt idx="251">
                  <c:v>281.91409899999962</c:v>
                </c:pt>
                <c:pt idx="252">
                  <c:v>282.93398299999956</c:v>
                </c:pt>
                <c:pt idx="253">
                  <c:v>283.97390499999955</c:v>
                </c:pt>
                <c:pt idx="254">
                  <c:v>285.051266</c:v>
                </c:pt>
                <c:pt idx="255">
                  <c:v>286.04415499999999</c:v>
                </c:pt>
                <c:pt idx="256">
                  <c:v>287.06814199999963</c:v>
                </c:pt>
                <c:pt idx="257">
                  <c:v>288.08634799999948</c:v>
                </c:pt>
                <c:pt idx="258">
                  <c:v>289.25230299999993</c:v>
                </c:pt>
                <c:pt idx="259">
                  <c:v>291.17392899999999</c:v>
                </c:pt>
                <c:pt idx="260">
                  <c:v>292.21829699999955</c:v>
                </c:pt>
                <c:pt idx="261">
                  <c:v>293.93501899999916</c:v>
                </c:pt>
                <c:pt idx="262">
                  <c:v>295.08781199999999</c:v>
                </c:pt>
                <c:pt idx="263">
                  <c:v>296.749594</c:v>
                </c:pt>
                <c:pt idx="264">
                  <c:v>297.82165899999956</c:v>
                </c:pt>
                <c:pt idx="265">
                  <c:v>298.82981999999993</c:v>
                </c:pt>
                <c:pt idx="266">
                  <c:v>299.82494500000001</c:v>
                </c:pt>
                <c:pt idx="267">
                  <c:v>301.22839099999948</c:v>
                </c:pt>
                <c:pt idx="268">
                  <c:v>302.40916600000003</c:v>
                </c:pt>
                <c:pt idx="269">
                  <c:v>303.41968300000002</c:v>
                </c:pt>
                <c:pt idx="270">
                  <c:v>304.58154699999955</c:v>
                </c:pt>
                <c:pt idx="271">
                  <c:v>305.83666699999969</c:v>
                </c:pt>
                <c:pt idx="272">
                  <c:v>307.29696599999949</c:v>
                </c:pt>
                <c:pt idx="273">
                  <c:v>308.35078800000002</c:v>
                </c:pt>
                <c:pt idx="274">
                  <c:v>309.47915899999924</c:v>
                </c:pt>
                <c:pt idx="275">
                  <c:v>310.47788200000002</c:v>
                </c:pt>
                <c:pt idx="276">
                  <c:v>311.54141699999963</c:v>
                </c:pt>
                <c:pt idx="277">
                  <c:v>312.61196699999999</c:v>
                </c:pt>
                <c:pt idx="278">
                  <c:v>313.90219399999955</c:v>
                </c:pt>
                <c:pt idx="279">
                  <c:v>315.16761400000001</c:v>
                </c:pt>
                <c:pt idx="280">
                  <c:v>316.26065799999969</c:v>
                </c:pt>
                <c:pt idx="281">
                  <c:v>317.50331499999947</c:v>
                </c:pt>
                <c:pt idx="282">
                  <c:v>318.60642300000001</c:v>
                </c:pt>
                <c:pt idx="283">
                  <c:v>320.75950899999964</c:v>
                </c:pt>
                <c:pt idx="284">
                  <c:v>323.98336299999949</c:v>
                </c:pt>
                <c:pt idx="285">
                  <c:v>325.24805199999969</c:v>
                </c:pt>
                <c:pt idx="286">
                  <c:v>326.25972999999999</c:v>
                </c:pt>
                <c:pt idx="287">
                  <c:v>327.34870000000001</c:v>
                </c:pt>
                <c:pt idx="288">
                  <c:v>328.40791799999948</c:v>
                </c:pt>
                <c:pt idx="289">
                  <c:v>329.399248</c:v>
                </c:pt>
                <c:pt idx="290">
                  <c:v>330.51450499999999</c:v>
                </c:pt>
                <c:pt idx="291">
                  <c:v>331.58718899999963</c:v>
                </c:pt>
                <c:pt idx="292">
                  <c:v>332.76779299999993</c:v>
                </c:pt>
                <c:pt idx="293">
                  <c:v>333.79755799999924</c:v>
                </c:pt>
                <c:pt idx="294">
                  <c:v>334.84864399999998</c:v>
                </c:pt>
                <c:pt idx="295">
                  <c:v>335.90926400000001</c:v>
                </c:pt>
                <c:pt idx="296">
                  <c:v>336.952496</c:v>
                </c:pt>
                <c:pt idx="297">
                  <c:v>337.97054699999956</c:v>
                </c:pt>
                <c:pt idx="298">
                  <c:v>338.98257399999954</c:v>
                </c:pt>
                <c:pt idx="299">
                  <c:v>340.13358299999999</c:v>
                </c:pt>
                <c:pt idx="300">
                  <c:v>341.16033299999964</c:v>
                </c:pt>
                <c:pt idx="301">
                  <c:v>342.61368199999998</c:v>
                </c:pt>
                <c:pt idx="302">
                  <c:v>343.59973599999955</c:v>
                </c:pt>
                <c:pt idx="303">
                  <c:v>344.63175799999948</c:v>
                </c:pt>
                <c:pt idx="304">
                  <c:v>346.30829299999999</c:v>
                </c:pt>
                <c:pt idx="305">
                  <c:v>347.370048</c:v>
                </c:pt>
                <c:pt idx="306">
                  <c:v>348.43845399999924</c:v>
                </c:pt>
                <c:pt idx="307">
                  <c:v>349.59961299999969</c:v>
                </c:pt>
                <c:pt idx="308">
                  <c:v>351.34645699999999</c:v>
                </c:pt>
                <c:pt idx="309">
                  <c:v>352.46651999999915</c:v>
                </c:pt>
                <c:pt idx="310">
                  <c:v>353.68581999999969</c:v>
                </c:pt>
                <c:pt idx="311">
                  <c:v>356.372773</c:v>
                </c:pt>
                <c:pt idx="312">
                  <c:v>357.51258000000001</c:v>
                </c:pt>
                <c:pt idx="313">
                  <c:v>358.66569299999998</c:v>
                </c:pt>
                <c:pt idx="314">
                  <c:v>359.76171599999924</c:v>
                </c:pt>
                <c:pt idx="315">
                  <c:v>360.82221600000003</c:v>
                </c:pt>
                <c:pt idx="316">
                  <c:v>361.82143899999949</c:v>
                </c:pt>
                <c:pt idx="317">
                  <c:v>364.009275</c:v>
                </c:pt>
                <c:pt idx="318">
                  <c:v>365.08246700000001</c:v>
                </c:pt>
                <c:pt idx="319">
                  <c:v>366.05699699999963</c:v>
                </c:pt>
                <c:pt idx="320">
                  <c:v>367.10131899999948</c:v>
                </c:pt>
                <c:pt idx="321">
                  <c:v>369.45864</c:v>
                </c:pt>
                <c:pt idx="322">
                  <c:v>370.60730100000001</c:v>
                </c:pt>
                <c:pt idx="323">
                  <c:v>371.62588100000039</c:v>
                </c:pt>
                <c:pt idx="324">
                  <c:v>372.601383</c:v>
                </c:pt>
                <c:pt idx="325">
                  <c:v>373.75021299999969</c:v>
                </c:pt>
                <c:pt idx="326">
                  <c:v>375.10342400000002</c:v>
                </c:pt>
                <c:pt idx="327">
                  <c:v>377.12619199999955</c:v>
                </c:pt>
                <c:pt idx="328">
                  <c:v>378.10656999999969</c:v>
                </c:pt>
                <c:pt idx="329">
                  <c:v>379.19595500000003</c:v>
                </c:pt>
                <c:pt idx="330">
                  <c:v>381.60153099999962</c:v>
                </c:pt>
                <c:pt idx="331">
                  <c:v>383.10083600000002</c:v>
                </c:pt>
                <c:pt idx="332">
                  <c:v>384.07979699999999</c:v>
                </c:pt>
                <c:pt idx="333">
                  <c:v>385.06823699999956</c:v>
                </c:pt>
                <c:pt idx="334">
                  <c:v>386.08842899999962</c:v>
                </c:pt>
                <c:pt idx="335">
                  <c:v>387.52956</c:v>
                </c:pt>
                <c:pt idx="336">
                  <c:v>388.62152799999956</c:v>
                </c:pt>
                <c:pt idx="337">
                  <c:v>389.69659599999954</c:v>
                </c:pt>
                <c:pt idx="338">
                  <c:v>390.80510799999962</c:v>
                </c:pt>
                <c:pt idx="339">
                  <c:v>391.94464100000039</c:v>
                </c:pt>
                <c:pt idx="340">
                  <c:v>393.05383999999964</c:v>
                </c:pt>
                <c:pt idx="341">
                  <c:v>394.94482900000008</c:v>
                </c:pt>
                <c:pt idx="342">
                  <c:v>396.09522699999962</c:v>
                </c:pt>
                <c:pt idx="343">
                  <c:v>397.07864799999999</c:v>
                </c:pt>
                <c:pt idx="344">
                  <c:v>398.05992800000001</c:v>
                </c:pt>
                <c:pt idx="345">
                  <c:v>399.36381799999964</c:v>
                </c:pt>
                <c:pt idx="346">
                  <c:v>401.269972</c:v>
                </c:pt>
                <c:pt idx="347">
                  <c:v>402.61666000000002</c:v>
                </c:pt>
                <c:pt idx="348">
                  <c:v>403.63792100000001</c:v>
                </c:pt>
                <c:pt idx="349">
                  <c:v>404.90685699999955</c:v>
                </c:pt>
                <c:pt idx="350">
                  <c:v>406.10333100000003</c:v>
                </c:pt>
                <c:pt idx="351">
                  <c:v>409.00771899999955</c:v>
                </c:pt>
                <c:pt idx="352">
                  <c:v>410.59768100000002</c:v>
                </c:pt>
                <c:pt idx="353">
                  <c:v>411.82917599999962</c:v>
                </c:pt>
                <c:pt idx="354">
                  <c:v>412.81859199999963</c:v>
                </c:pt>
                <c:pt idx="355">
                  <c:v>415.32973699999962</c:v>
                </c:pt>
                <c:pt idx="356">
                  <c:v>417.13543699999963</c:v>
                </c:pt>
                <c:pt idx="357">
                  <c:v>418.32938100000001</c:v>
                </c:pt>
                <c:pt idx="358">
                  <c:v>419.46834599999949</c:v>
                </c:pt>
                <c:pt idx="359">
                  <c:v>420.72781199999969</c:v>
                </c:pt>
                <c:pt idx="360">
                  <c:v>422.20547399999964</c:v>
                </c:pt>
                <c:pt idx="361">
                  <c:v>423.16830099999999</c:v>
                </c:pt>
                <c:pt idx="362">
                  <c:v>424.170368</c:v>
                </c:pt>
                <c:pt idx="363">
                  <c:v>425.42460199999999</c:v>
                </c:pt>
                <c:pt idx="364">
                  <c:v>426.45930600000003</c:v>
                </c:pt>
                <c:pt idx="365">
                  <c:v>427.47798399999999</c:v>
                </c:pt>
                <c:pt idx="366">
                  <c:v>428.69903499999964</c:v>
                </c:pt>
                <c:pt idx="367">
                  <c:v>429.70617199999924</c:v>
                </c:pt>
                <c:pt idx="368">
                  <c:v>430.79256400000003</c:v>
                </c:pt>
                <c:pt idx="369">
                  <c:v>432.67612299999962</c:v>
                </c:pt>
                <c:pt idx="370">
                  <c:v>433.67800799999969</c:v>
                </c:pt>
                <c:pt idx="371">
                  <c:v>434.71092099999993</c:v>
                </c:pt>
                <c:pt idx="372">
                  <c:v>435.90809499999955</c:v>
                </c:pt>
                <c:pt idx="373">
                  <c:v>437.22444400000001</c:v>
                </c:pt>
                <c:pt idx="374">
                  <c:v>439.99638599999923</c:v>
                </c:pt>
                <c:pt idx="375">
                  <c:v>441.81814799999955</c:v>
                </c:pt>
                <c:pt idx="376">
                  <c:v>442.848817</c:v>
                </c:pt>
                <c:pt idx="377">
                  <c:v>443.81977699999999</c:v>
                </c:pt>
                <c:pt idx="378">
                  <c:v>445.67061000000001</c:v>
                </c:pt>
                <c:pt idx="379">
                  <c:v>446.64411200000001</c:v>
                </c:pt>
                <c:pt idx="380">
                  <c:v>448.69215399999962</c:v>
                </c:pt>
                <c:pt idx="381">
                  <c:v>449.77830899999924</c:v>
                </c:pt>
                <c:pt idx="382">
                  <c:v>450.99122399999948</c:v>
                </c:pt>
                <c:pt idx="383">
                  <c:v>451.97746999999993</c:v>
                </c:pt>
                <c:pt idx="384">
                  <c:v>453.01307699999956</c:v>
                </c:pt>
                <c:pt idx="385">
                  <c:v>454.66329500000001</c:v>
                </c:pt>
                <c:pt idx="386">
                  <c:v>455.62366500000002</c:v>
                </c:pt>
                <c:pt idx="387">
                  <c:v>458.17607699999962</c:v>
                </c:pt>
                <c:pt idx="388">
                  <c:v>459.36965800000002</c:v>
                </c:pt>
                <c:pt idx="389">
                  <c:v>461.82469800000001</c:v>
                </c:pt>
                <c:pt idx="390">
                  <c:v>462.87911299999962</c:v>
                </c:pt>
                <c:pt idx="391">
                  <c:v>464.17031499999962</c:v>
                </c:pt>
                <c:pt idx="392">
                  <c:v>465.19671699999924</c:v>
                </c:pt>
                <c:pt idx="393">
                  <c:v>466.309912</c:v>
                </c:pt>
                <c:pt idx="394">
                  <c:v>467.30105399999962</c:v>
                </c:pt>
                <c:pt idx="395">
                  <c:v>468.90775299999962</c:v>
                </c:pt>
                <c:pt idx="396">
                  <c:v>472.41160099999962</c:v>
                </c:pt>
                <c:pt idx="397">
                  <c:v>474.49805599999922</c:v>
                </c:pt>
                <c:pt idx="398">
                  <c:v>476.38712799999962</c:v>
                </c:pt>
                <c:pt idx="399">
                  <c:v>477.38192899999962</c:v>
                </c:pt>
                <c:pt idx="400">
                  <c:v>478.34428700000046</c:v>
                </c:pt>
                <c:pt idx="401">
                  <c:v>479.40042599999964</c:v>
                </c:pt>
                <c:pt idx="402">
                  <c:v>480.35817699999956</c:v>
                </c:pt>
                <c:pt idx="403">
                  <c:v>483.34139899999963</c:v>
                </c:pt>
                <c:pt idx="404">
                  <c:v>484.32118799999955</c:v>
                </c:pt>
                <c:pt idx="405">
                  <c:v>485.31278099999997</c:v>
                </c:pt>
                <c:pt idx="406">
                  <c:v>486.33560699999964</c:v>
                </c:pt>
                <c:pt idx="407">
                  <c:v>488.64655800000003</c:v>
                </c:pt>
                <c:pt idx="408">
                  <c:v>490.36656599999969</c:v>
                </c:pt>
                <c:pt idx="409">
                  <c:v>491.37998399999998</c:v>
                </c:pt>
                <c:pt idx="410">
                  <c:v>494.79430199999962</c:v>
                </c:pt>
                <c:pt idx="411">
                  <c:v>498.27178499999962</c:v>
                </c:pt>
                <c:pt idx="412">
                  <c:v>499.65662900000001</c:v>
                </c:pt>
                <c:pt idx="413">
                  <c:v>500.66174599999999</c:v>
                </c:pt>
                <c:pt idx="414">
                  <c:v>501.65556800000002</c:v>
                </c:pt>
                <c:pt idx="415">
                  <c:v>503.26954000000001</c:v>
                </c:pt>
                <c:pt idx="416">
                  <c:v>504.27726200000001</c:v>
                </c:pt>
                <c:pt idx="417">
                  <c:v>505.28986700000002</c:v>
                </c:pt>
                <c:pt idx="418">
                  <c:v>506.31285300000002</c:v>
                </c:pt>
                <c:pt idx="419">
                  <c:v>507.52628699999963</c:v>
                </c:pt>
                <c:pt idx="420">
                  <c:v>508.69559799999962</c:v>
                </c:pt>
                <c:pt idx="421">
                  <c:v>509.85711300000003</c:v>
                </c:pt>
                <c:pt idx="422">
                  <c:v>512.25205299999948</c:v>
                </c:pt>
                <c:pt idx="423">
                  <c:v>513.78660400000001</c:v>
                </c:pt>
                <c:pt idx="424">
                  <c:v>514.96501099999909</c:v>
                </c:pt>
                <c:pt idx="425">
                  <c:v>515.99310500000001</c:v>
                </c:pt>
                <c:pt idx="426">
                  <c:v>517.163861</c:v>
                </c:pt>
                <c:pt idx="427">
                  <c:v>518.66309899999999</c:v>
                </c:pt>
                <c:pt idx="428">
                  <c:v>520.07107900000005</c:v>
                </c:pt>
                <c:pt idx="429">
                  <c:v>521.01774699999999</c:v>
                </c:pt>
                <c:pt idx="430">
                  <c:v>522.01109099999996</c:v>
                </c:pt>
                <c:pt idx="431">
                  <c:v>523.03162599999882</c:v>
                </c:pt>
                <c:pt idx="432">
                  <c:v>524.23654899999997</c:v>
                </c:pt>
                <c:pt idx="433">
                  <c:v>525.22174099999995</c:v>
                </c:pt>
                <c:pt idx="434">
                  <c:v>526.19041400000003</c:v>
                </c:pt>
                <c:pt idx="435">
                  <c:v>528.25131799999997</c:v>
                </c:pt>
                <c:pt idx="436">
                  <c:v>529.82531599999948</c:v>
                </c:pt>
                <c:pt idx="437">
                  <c:v>531.25738699999999</c:v>
                </c:pt>
                <c:pt idx="438">
                  <c:v>533.60866299999998</c:v>
                </c:pt>
                <c:pt idx="439">
                  <c:v>534.72540700000002</c:v>
                </c:pt>
                <c:pt idx="440">
                  <c:v>536.028143</c:v>
                </c:pt>
                <c:pt idx="441">
                  <c:v>537.11617100000001</c:v>
                </c:pt>
                <c:pt idx="442">
                  <c:v>538.26593200000002</c:v>
                </c:pt>
                <c:pt idx="443">
                  <c:v>539.24712199999908</c:v>
                </c:pt>
                <c:pt idx="444">
                  <c:v>540.93544499999996</c:v>
                </c:pt>
                <c:pt idx="445">
                  <c:v>542.22957799999995</c:v>
                </c:pt>
                <c:pt idx="446">
                  <c:v>543.49432200000001</c:v>
                </c:pt>
                <c:pt idx="447">
                  <c:v>546.17434200000093</c:v>
                </c:pt>
                <c:pt idx="448">
                  <c:v>548.02048100000002</c:v>
                </c:pt>
                <c:pt idx="449">
                  <c:v>550.14444500000002</c:v>
                </c:pt>
                <c:pt idx="450">
                  <c:v>552.38970400000005</c:v>
                </c:pt>
                <c:pt idx="451">
                  <c:v>556.16694899999948</c:v>
                </c:pt>
                <c:pt idx="452">
                  <c:v>558.36202599999831</c:v>
                </c:pt>
                <c:pt idx="453">
                  <c:v>560.4318689999991</c:v>
                </c:pt>
                <c:pt idx="454">
                  <c:v>561.92595199999948</c:v>
                </c:pt>
                <c:pt idx="455">
                  <c:v>564.63998300000003</c:v>
                </c:pt>
                <c:pt idx="456">
                  <c:v>566.9242139999991</c:v>
                </c:pt>
                <c:pt idx="457">
                  <c:v>569.50197100000003</c:v>
                </c:pt>
                <c:pt idx="458">
                  <c:v>571.05341199999998</c:v>
                </c:pt>
                <c:pt idx="459">
                  <c:v>576.90957500000002</c:v>
                </c:pt>
                <c:pt idx="460">
                  <c:v>579.60913200000005</c:v>
                </c:pt>
                <c:pt idx="461">
                  <c:v>581.39018499999997</c:v>
                </c:pt>
                <c:pt idx="462">
                  <c:v>585.520894</c:v>
                </c:pt>
                <c:pt idx="463">
                  <c:v>593.72576600000002</c:v>
                </c:pt>
                <c:pt idx="464">
                  <c:v>597.19067800000005</c:v>
                </c:pt>
                <c:pt idx="465">
                  <c:v>606.16994299999999</c:v>
                </c:pt>
                <c:pt idx="466">
                  <c:v>616.90727199999947</c:v>
                </c:pt>
                <c:pt idx="467">
                  <c:v>624.98540800000001</c:v>
                </c:pt>
                <c:pt idx="468">
                  <c:v>636.40542699999946</c:v>
                </c:pt>
                <c:pt idx="469">
                  <c:v>641.18050200000005</c:v>
                </c:pt>
                <c:pt idx="470">
                  <c:v>644.78099799999995</c:v>
                </c:pt>
                <c:pt idx="471">
                  <c:v>650.59912799999938</c:v>
                </c:pt>
                <c:pt idx="472">
                  <c:v>659.43081399999949</c:v>
                </c:pt>
                <c:pt idx="473">
                  <c:v>667.08255399999996</c:v>
                </c:pt>
                <c:pt idx="474">
                  <c:v>674.25120999999922</c:v>
                </c:pt>
                <c:pt idx="475">
                  <c:v>682.80942299999947</c:v>
                </c:pt>
                <c:pt idx="476">
                  <c:v>694.72843300000079</c:v>
                </c:pt>
                <c:pt idx="477">
                  <c:v>709.509005</c:v>
                </c:pt>
                <c:pt idx="478">
                  <c:v>719.80760999999859</c:v>
                </c:pt>
                <c:pt idx="479">
                  <c:v>757.91023099999938</c:v>
                </c:pt>
                <c:pt idx="480">
                  <c:v>934.01210499999922</c:v>
                </c:pt>
                <c:pt idx="481">
                  <c:v>1514.9116700000011</c:v>
                </c:pt>
                <c:pt idx="482">
                  <c:v>2044.5962919999999</c:v>
                </c:pt>
                <c:pt idx="483">
                  <c:v>2092.071469</c:v>
                </c:pt>
                <c:pt idx="484">
                  <c:v>2093.6776709999999</c:v>
                </c:pt>
                <c:pt idx="485">
                  <c:v>2094.4865089999998</c:v>
                </c:pt>
                <c:pt idx="486">
                  <c:v>2094.8229340000012</c:v>
                </c:pt>
                <c:pt idx="487">
                  <c:v>2095.1571630000012</c:v>
                </c:pt>
                <c:pt idx="488">
                  <c:v>2095.2662939999987</c:v>
                </c:pt>
                <c:pt idx="489">
                  <c:v>2095.905698</c:v>
                </c:pt>
                <c:pt idx="490">
                  <c:v>2095.8405120000043</c:v>
                </c:pt>
                <c:pt idx="491">
                  <c:v>2095.9909030000022</c:v>
                </c:pt>
                <c:pt idx="492">
                  <c:v>2096.3209809999998</c:v>
                </c:pt>
                <c:pt idx="493">
                  <c:v>2096.5626799999968</c:v>
                </c:pt>
                <c:pt idx="494">
                  <c:v>2096.307065</c:v>
                </c:pt>
                <c:pt idx="495">
                  <c:v>2096.8500340000032</c:v>
                </c:pt>
                <c:pt idx="496">
                  <c:v>2096.7216159999998</c:v>
                </c:pt>
                <c:pt idx="497">
                  <c:v>2097.002622</c:v>
                </c:pt>
                <c:pt idx="498">
                  <c:v>2097.0187350000001</c:v>
                </c:pt>
                <c:pt idx="499">
                  <c:v>2097.0556000000001</c:v>
                </c:pt>
                <c:pt idx="500">
                  <c:v>2097.032651</c:v>
                </c:pt>
                <c:pt idx="501">
                  <c:v>2097.4232760000032</c:v>
                </c:pt>
                <c:pt idx="502">
                  <c:v>2098.100766</c:v>
                </c:pt>
                <c:pt idx="503">
                  <c:v>2098.8742040000002</c:v>
                </c:pt>
                <c:pt idx="504">
                  <c:v>2098.641294</c:v>
                </c:pt>
                <c:pt idx="505">
                  <c:v>2098.8424660000001</c:v>
                </c:pt>
                <c:pt idx="506">
                  <c:v>2099.2540869999998</c:v>
                </c:pt>
                <c:pt idx="507">
                  <c:v>2099.9916350000012</c:v>
                </c:pt>
                <c:pt idx="508">
                  <c:v>2099.9413420000033</c:v>
                </c:pt>
                <c:pt idx="509">
                  <c:v>2100.4923680000002</c:v>
                </c:pt>
                <c:pt idx="510">
                  <c:v>2100.7306489999987</c:v>
                </c:pt>
                <c:pt idx="511">
                  <c:v>2100.8873870000002</c:v>
                </c:pt>
                <c:pt idx="512">
                  <c:v>2101.4662449999987</c:v>
                </c:pt>
                <c:pt idx="513">
                  <c:v>2101.9208349999999</c:v>
                </c:pt>
                <c:pt idx="514">
                  <c:v>2102.0333840000012</c:v>
                </c:pt>
                <c:pt idx="515">
                  <c:v>2101.966977</c:v>
                </c:pt>
                <c:pt idx="516">
                  <c:v>2102.507505</c:v>
                </c:pt>
                <c:pt idx="517">
                  <c:v>2102.360044</c:v>
                </c:pt>
                <c:pt idx="518">
                  <c:v>2102.7272309999998</c:v>
                </c:pt>
                <c:pt idx="519">
                  <c:v>2102.6549660000001</c:v>
                </c:pt>
                <c:pt idx="520">
                  <c:v>2102.6376319999999</c:v>
                </c:pt>
                <c:pt idx="521">
                  <c:v>2102.558286</c:v>
                </c:pt>
                <c:pt idx="522">
                  <c:v>2102.9496429999999</c:v>
                </c:pt>
                <c:pt idx="523">
                  <c:v>2102.984555</c:v>
                </c:pt>
                <c:pt idx="524">
                  <c:v>2102.962094</c:v>
                </c:pt>
                <c:pt idx="525">
                  <c:v>2103.105161</c:v>
                </c:pt>
                <c:pt idx="526">
                  <c:v>2103.2653170000012</c:v>
                </c:pt>
                <c:pt idx="527">
                  <c:v>2103.4296239999999</c:v>
                </c:pt>
                <c:pt idx="528">
                  <c:v>2103.5465669999999</c:v>
                </c:pt>
                <c:pt idx="529">
                  <c:v>2103.3739600000022</c:v>
                </c:pt>
                <c:pt idx="530">
                  <c:v>2103.7565279999999</c:v>
                </c:pt>
                <c:pt idx="531">
                  <c:v>2103.2487160000001</c:v>
                </c:pt>
                <c:pt idx="532">
                  <c:v>2103.3370940000032</c:v>
                </c:pt>
                <c:pt idx="533">
                  <c:v>2103.4562350000001</c:v>
                </c:pt>
                <c:pt idx="534">
                  <c:v>2103.3590670000012</c:v>
                </c:pt>
                <c:pt idx="535">
                  <c:v>2103.3549170000033</c:v>
                </c:pt>
                <c:pt idx="536">
                  <c:v>2103.0658539999999</c:v>
                </c:pt>
                <c:pt idx="537">
                  <c:v>2103.118344</c:v>
                </c:pt>
                <c:pt idx="538">
                  <c:v>2103.063169</c:v>
                </c:pt>
                <c:pt idx="539">
                  <c:v>2103.2599460000001</c:v>
                </c:pt>
                <c:pt idx="540">
                  <c:v>2103.0377780000022</c:v>
                </c:pt>
                <c:pt idx="541">
                  <c:v>2103.0563330000032</c:v>
                </c:pt>
                <c:pt idx="542">
                  <c:v>2103.2560399999998</c:v>
                </c:pt>
                <c:pt idx="543">
                  <c:v>2103.5350920000033</c:v>
                </c:pt>
                <c:pt idx="544">
                  <c:v>2103.366391</c:v>
                </c:pt>
                <c:pt idx="545">
                  <c:v>2103.2897309999998</c:v>
                </c:pt>
                <c:pt idx="546">
                  <c:v>2103.26019</c:v>
                </c:pt>
                <c:pt idx="547">
                  <c:v>2103.525815</c:v>
                </c:pt>
                <c:pt idx="548">
                  <c:v>2103.3558930000022</c:v>
                </c:pt>
                <c:pt idx="549">
                  <c:v>2103.6132170000033</c:v>
                </c:pt>
                <c:pt idx="550">
                  <c:v>2103.549497</c:v>
                </c:pt>
                <c:pt idx="551">
                  <c:v>2103.2667819999951</c:v>
                </c:pt>
                <c:pt idx="552">
                  <c:v>2103.1254249999997</c:v>
                </c:pt>
                <c:pt idx="553">
                  <c:v>2103.649594</c:v>
                </c:pt>
                <c:pt idx="554">
                  <c:v>2103.7731300000032</c:v>
                </c:pt>
                <c:pt idx="555">
                  <c:v>2103.6869479999987</c:v>
                </c:pt>
                <c:pt idx="556">
                  <c:v>2103.8326999999999</c:v>
                </c:pt>
                <c:pt idx="557">
                  <c:v>2103.4486669999997</c:v>
                </c:pt>
                <c:pt idx="558">
                  <c:v>2103.3243990000001</c:v>
                </c:pt>
                <c:pt idx="559">
                  <c:v>2103.4230320000033</c:v>
                </c:pt>
                <c:pt idx="560">
                  <c:v>2103.3807959999999</c:v>
                </c:pt>
                <c:pt idx="561">
                  <c:v>2103.3326999999999</c:v>
                </c:pt>
                <c:pt idx="562">
                  <c:v>2103.1151710000022</c:v>
                </c:pt>
                <c:pt idx="563">
                  <c:v>2102.9999360000033</c:v>
                </c:pt>
                <c:pt idx="564">
                  <c:v>2102.999448</c:v>
                </c:pt>
                <c:pt idx="565">
                  <c:v>2103.2094089999987</c:v>
                </c:pt>
                <c:pt idx="566">
                  <c:v>2103.4650240000001</c:v>
                </c:pt>
                <c:pt idx="567">
                  <c:v>2103.2323580000002</c:v>
                </c:pt>
                <c:pt idx="568">
                  <c:v>2103.2243009999997</c:v>
                </c:pt>
                <c:pt idx="569">
                  <c:v>2103.2313819999999</c:v>
                </c:pt>
                <c:pt idx="570">
                  <c:v>2102.7518889999997</c:v>
                </c:pt>
                <c:pt idx="571">
                  <c:v>2102.9952980000012</c:v>
                </c:pt>
                <c:pt idx="572">
                  <c:v>2102.9967620000002</c:v>
                </c:pt>
                <c:pt idx="573">
                  <c:v>2103.203794</c:v>
                </c:pt>
                <c:pt idx="574">
                  <c:v>2103.0233740000012</c:v>
                </c:pt>
                <c:pt idx="575">
                  <c:v>2103.2379730000002</c:v>
                </c:pt>
                <c:pt idx="576">
                  <c:v>2102.8673680000002</c:v>
                </c:pt>
                <c:pt idx="577">
                  <c:v>2102.8395360000063</c:v>
                </c:pt>
                <c:pt idx="578">
                  <c:v>2103.1871919999999</c:v>
                </c:pt>
                <c:pt idx="579">
                  <c:v>2102.8966649999998</c:v>
                </c:pt>
                <c:pt idx="580">
                  <c:v>2103.0665869999998</c:v>
                </c:pt>
                <c:pt idx="581">
                  <c:v>2103.0206879999987</c:v>
                </c:pt>
                <c:pt idx="582">
                  <c:v>2102.8773780000033</c:v>
                </c:pt>
                <c:pt idx="583">
                  <c:v>2102.897641</c:v>
                </c:pt>
                <c:pt idx="584">
                  <c:v>2102.7777679999999</c:v>
                </c:pt>
                <c:pt idx="585">
                  <c:v>2102.4113130000069</c:v>
                </c:pt>
                <c:pt idx="586">
                  <c:v>2102.2699560000001</c:v>
                </c:pt>
                <c:pt idx="587">
                  <c:v>2102.2550630000001</c:v>
                </c:pt>
                <c:pt idx="588">
                  <c:v>2102.2235689999998</c:v>
                </c:pt>
                <c:pt idx="589">
                  <c:v>2102.3705420000033</c:v>
                </c:pt>
                <c:pt idx="590">
                  <c:v>2102.4503760000039</c:v>
                </c:pt>
                <c:pt idx="591">
                  <c:v>2102.5756200000001</c:v>
                </c:pt>
                <c:pt idx="592">
                  <c:v>2102.7186859999961</c:v>
                </c:pt>
                <c:pt idx="593">
                  <c:v>2102.1215180000022</c:v>
                </c:pt>
                <c:pt idx="594">
                  <c:v>2102.1791350000012</c:v>
                </c:pt>
                <c:pt idx="595">
                  <c:v>2102.1635099999999</c:v>
                </c:pt>
                <c:pt idx="596">
                  <c:v>2102.4515960000049</c:v>
                </c:pt>
                <c:pt idx="597">
                  <c:v>2102.44769</c:v>
                </c:pt>
                <c:pt idx="598">
                  <c:v>2102.3641940000002</c:v>
                </c:pt>
                <c:pt idx="599">
                  <c:v>2101.994565</c:v>
                </c:pt>
                <c:pt idx="600">
                  <c:v>2102.1513030000033</c:v>
                </c:pt>
                <c:pt idx="601">
                  <c:v>2102.2406589999987</c:v>
                </c:pt>
                <c:pt idx="602">
                  <c:v>2102.2172209999999</c:v>
                </c:pt>
                <c:pt idx="603">
                  <c:v>2102.007505</c:v>
                </c:pt>
                <c:pt idx="604">
                  <c:v>2102.2667819999951</c:v>
                </c:pt>
                <c:pt idx="605">
                  <c:v>2102.1906100000001</c:v>
                </c:pt>
                <c:pt idx="606">
                  <c:v>2102.3073090000012</c:v>
                </c:pt>
                <c:pt idx="607">
                  <c:v>2102.3510100000049</c:v>
                </c:pt>
                <c:pt idx="608">
                  <c:v>2102.2391940000002</c:v>
                </c:pt>
                <c:pt idx="609">
                  <c:v>2102.3649260000002</c:v>
                </c:pt>
                <c:pt idx="610">
                  <c:v>2102.3807959999999</c:v>
                </c:pt>
                <c:pt idx="611">
                  <c:v>2102.3546730000012</c:v>
                </c:pt>
                <c:pt idx="612">
                  <c:v>2102.2911960000033</c:v>
                </c:pt>
                <c:pt idx="613">
                  <c:v>2102.3471040000022</c:v>
                </c:pt>
                <c:pt idx="614">
                  <c:v>2102.3720070000022</c:v>
                </c:pt>
                <c:pt idx="615">
                  <c:v>2102.1681489999987</c:v>
                </c:pt>
                <c:pt idx="616">
                  <c:v>2102.243344</c:v>
                </c:pt>
                <c:pt idx="617">
                  <c:v>2101.9169280000001</c:v>
                </c:pt>
                <c:pt idx="618">
                  <c:v>2101.8746919999999</c:v>
                </c:pt>
                <c:pt idx="619">
                  <c:v>2102.0180030000001</c:v>
                </c:pt>
                <c:pt idx="620">
                  <c:v>2101.7260099999962</c:v>
                </c:pt>
                <c:pt idx="621">
                  <c:v>2101.9191260000039</c:v>
                </c:pt>
                <c:pt idx="622">
                  <c:v>2101.8734710000012</c:v>
                </c:pt>
                <c:pt idx="623">
                  <c:v>2101.8436860000002</c:v>
                </c:pt>
                <c:pt idx="624">
                  <c:v>2101.6747409999998</c:v>
                </c:pt>
                <c:pt idx="625">
                  <c:v>2101.5768409999987</c:v>
                </c:pt>
                <c:pt idx="626">
                  <c:v>2101.5128759999998</c:v>
                </c:pt>
                <c:pt idx="627">
                  <c:v>2101.3246429999999</c:v>
                </c:pt>
                <c:pt idx="628">
                  <c:v>2101.0741550000002</c:v>
                </c:pt>
                <c:pt idx="629">
                  <c:v>2101.1227389999999</c:v>
                </c:pt>
                <c:pt idx="630">
                  <c:v>2101.3314790000022</c:v>
                </c:pt>
                <c:pt idx="631">
                  <c:v>2101.100766</c:v>
                </c:pt>
                <c:pt idx="632">
                  <c:v>2101.1102879999999</c:v>
                </c:pt>
                <c:pt idx="633">
                  <c:v>2100.9511080000043</c:v>
                </c:pt>
                <c:pt idx="634">
                  <c:v>2100.8136570000033</c:v>
                </c:pt>
                <c:pt idx="635">
                  <c:v>2101.0519380000032</c:v>
                </c:pt>
                <c:pt idx="636">
                  <c:v>2100.9660009999998</c:v>
                </c:pt>
                <c:pt idx="637">
                  <c:v>2100.7636079999997</c:v>
                </c:pt>
                <c:pt idx="638">
                  <c:v>2100.7516449999998</c:v>
                </c:pt>
                <c:pt idx="639">
                  <c:v>2100.8595550000032</c:v>
                </c:pt>
                <c:pt idx="640">
                  <c:v>2100.6781590000001</c:v>
                </c:pt>
                <c:pt idx="641">
                  <c:v>2100.6715670000012</c:v>
                </c:pt>
                <c:pt idx="642">
                  <c:v>2100.5219090000001</c:v>
                </c:pt>
                <c:pt idx="643">
                  <c:v>2100.6112640000001</c:v>
                </c:pt>
                <c:pt idx="644">
                  <c:v>2100.390805</c:v>
                </c:pt>
                <c:pt idx="645">
                  <c:v>2100.2504249999997</c:v>
                </c:pt>
                <c:pt idx="646">
                  <c:v>2100.1615570000022</c:v>
                </c:pt>
                <c:pt idx="647">
                  <c:v>2100.1818209999997</c:v>
                </c:pt>
                <c:pt idx="648">
                  <c:v>2100.397641</c:v>
                </c:pt>
                <c:pt idx="649">
                  <c:v>2100.2035500000002</c:v>
                </c:pt>
                <c:pt idx="650">
                  <c:v>2100.0673190000002</c:v>
                </c:pt>
                <c:pt idx="651">
                  <c:v>2100.1381200000001</c:v>
                </c:pt>
                <c:pt idx="652">
                  <c:v>2100.0285009999998</c:v>
                </c:pt>
                <c:pt idx="653">
                  <c:v>2100.0956390000001</c:v>
                </c:pt>
                <c:pt idx="654">
                  <c:v>2099.8241550000002</c:v>
                </c:pt>
                <c:pt idx="655">
                  <c:v>2099.8668799999987</c:v>
                </c:pt>
                <c:pt idx="656">
                  <c:v>2100.0226409999987</c:v>
                </c:pt>
                <c:pt idx="657">
                  <c:v>2100.058286</c:v>
                </c:pt>
                <c:pt idx="658">
                  <c:v>2099.9520849999999</c:v>
                </c:pt>
                <c:pt idx="659">
                  <c:v>2099.8336760000043</c:v>
                </c:pt>
                <c:pt idx="660">
                  <c:v>2099.9406100000001</c:v>
                </c:pt>
                <c:pt idx="661">
                  <c:v>2099.8727390000022</c:v>
                </c:pt>
                <c:pt idx="662">
                  <c:v>2099.6068699999951</c:v>
                </c:pt>
                <c:pt idx="663">
                  <c:v>2099.9603849999999</c:v>
                </c:pt>
                <c:pt idx="664">
                  <c:v>2099.858823</c:v>
                </c:pt>
                <c:pt idx="665">
                  <c:v>2099.4579440000002</c:v>
                </c:pt>
                <c:pt idx="666">
                  <c:v>2099.4772310000012</c:v>
                </c:pt>
                <c:pt idx="667">
                  <c:v>2099.3378270000012</c:v>
                </c:pt>
                <c:pt idx="668">
                  <c:v>2099.279477</c:v>
                </c:pt>
                <c:pt idx="669">
                  <c:v>2099.1593600000001</c:v>
                </c:pt>
                <c:pt idx="670">
                  <c:v>2098.948911</c:v>
                </c:pt>
                <c:pt idx="671">
                  <c:v>2098.6862160000001</c:v>
                </c:pt>
                <c:pt idx="672">
                  <c:v>2098.7448089999957</c:v>
                </c:pt>
                <c:pt idx="673">
                  <c:v>2098.7355320000033</c:v>
                </c:pt>
                <c:pt idx="674">
                  <c:v>2098.6732760000032</c:v>
                </c:pt>
                <c:pt idx="675">
                  <c:v>2098.6605809999987</c:v>
                </c:pt>
                <c:pt idx="676">
                  <c:v>2098.4115570000058</c:v>
                </c:pt>
                <c:pt idx="677">
                  <c:v>2098.4486669999997</c:v>
                </c:pt>
                <c:pt idx="678">
                  <c:v>2098.6010099999999</c:v>
                </c:pt>
                <c:pt idx="679">
                  <c:v>2098.3661470000002</c:v>
                </c:pt>
                <c:pt idx="680">
                  <c:v>2098.2196629999999</c:v>
                </c:pt>
                <c:pt idx="681">
                  <c:v>2098.155698</c:v>
                </c:pt>
                <c:pt idx="682">
                  <c:v>2098.2587249999997</c:v>
                </c:pt>
                <c:pt idx="683">
                  <c:v>2098.4911470000034</c:v>
                </c:pt>
                <c:pt idx="684">
                  <c:v>2097.8827489999999</c:v>
                </c:pt>
                <c:pt idx="685">
                  <c:v>2097.7733740000012</c:v>
                </c:pt>
                <c:pt idx="686">
                  <c:v>2097.8446629999999</c:v>
                </c:pt>
                <c:pt idx="687">
                  <c:v>2097.6776709999999</c:v>
                </c:pt>
                <c:pt idx="688">
                  <c:v>2097.5055510000002</c:v>
                </c:pt>
                <c:pt idx="689">
                  <c:v>2097.3949560000033</c:v>
                </c:pt>
                <c:pt idx="690">
                  <c:v>2097.3016940000002</c:v>
                </c:pt>
                <c:pt idx="691">
                  <c:v>2097.0441259999998</c:v>
                </c:pt>
                <c:pt idx="692">
                  <c:v>2097.0138520000032</c:v>
                </c:pt>
                <c:pt idx="693">
                  <c:v>2096.9257170000033</c:v>
                </c:pt>
                <c:pt idx="694">
                  <c:v>2097.0043310000001</c:v>
                </c:pt>
                <c:pt idx="695">
                  <c:v>2097.2167330000002</c:v>
                </c:pt>
                <c:pt idx="696">
                  <c:v>2096.7938819999963</c:v>
                </c:pt>
                <c:pt idx="697">
                  <c:v>2096.6403170000012</c:v>
                </c:pt>
                <c:pt idx="698">
                  <c:v>2096.3585790000002</c:v>
                </c:pt>
                <c:pt idx="699">
                  <c:v>2096.5866059999962</c:v>
                </c:pt>
                <c:pt idx="700">
                  <c:v>2096.6239599999999</c:v>
                </c:pt>
                <c:pt idx="701">
                  <c:v>2096.3859230000012</c:v>
                </c:pt>
                <c:pt idx="702">
                  <c:v>2096.4923680000002</c:v>
                </c:pt>
                <c:pt idx="703">
                  <c:v>2096.627622</c:v>
                </c:pt>
                <c:pt idx="704">
                  <c:v>2096.3807959999999</c:v>
                </c:pt>
                <c:pt idx="705">
                  <c:v>2096.3742040000002</c:v>
                </c:pt>
                <c:pt idx="706">
                  <c:v>2096.3090180000022</c:v>
                </c:pt>
                <c:pt idx="707">
                  <c:v>2096.2418799999987</c:v>
                </c:pt>
                <c:pt idx="708">
                  <c:v>2095.6129730000002</c:v>
                </c:pt>
                <c:pt idx="709">
                  <c:v>2096.0180030000001</c:v>
                </c:pt>
                <c:pt idx="710">
                  <c:v>2096.0636570000001</c:v>
                </c:pt>
                <c:pt idx="711">
                  <c:v>2096.2318700000001</c:v>
                </c:pt>
                <c:pt idx="712">
                  <c:v>2096.0411960000033</c:v>
                </c:pt>
                <c:pt idx="713">
                  <c:v>2096.1376319999999</c:v>
                </c:pt>
                <c:pt idx="714">
                  <c:v>2096.2658049999968</c:v>
                </c:pt>
                <c:pt idx="715">
                  <c:v>2095.91644</c:v>
                </c:pt>
                <c:pt idx="716">
                  <c:v>2095.9664889999963</c:v>
                </c:pt>
                <c:pt idx="717">
                  <c:v>2095.6615570000022</c:v>
                </c:pt>
                <c:pt idx="718">
                  <c:v>2095.6237160000032</c:v>
                </c:pt>
                <c:pt idx="719">
                  <c:v>2095.7172209999999</c:v>
                </c:pt>
                <c:pt idx="720">
                  <c:v>2095.775083</c:v>
                </c:pt>
                <c:pt idx="721">
                  <c:v>2095.9078949999998</c:v>
                </c:pt>
                <c:pt idx="722">
                  <c:v>2095.905698</c:v>
                </c:pt>
                <c:pt idx="723">
                  <c:v>2095.6105320000033</c:v>
                </c:pt>
                <c:pt idx="724">
                  <c:v>2096.0253270000012</c:v>
                </c:pt>
                <c:pt idx="725">
                  <c:v>2096.0360689999998</c:v>
                </c:pt>
                <c:pt idx="726">
                  <c:v>2095.5490089999998</c:v>
                </c:pt>
                <c:pt idx="727">
                  <c:v>2095.7599460000001</c:v>
                </c:pt>
                <c:pt idx="728">
                  <c:v>2095.6259130000012</c:v>
                </c:pt>
                <c:pt idx="729">
                  <c:v>2095.8024260000002</c:v>
                </c:pt>
                <c:pt idx="730">
                  <c:v>2095.4301120000064</c:v>
                </c:pt>
                <c:pt idx="731">
                  <c:v>2095.6674170000001</c:v>
                </c:pt>
                <c:pt idx="732">
                  <c:v>2095.438901</c:v>
                </c:pt>
                <c:pt idx="733">
                  <c:v>2095.5531590000032</c:v>
                </c:pt>
                <c:pt idx="734">
                  <c:v>2095.4410980000002</c:v>
                </c:pt>
                <c:pt idx="735">
                  <c:v>2095.3217140000033</c:v>
                </c:pt>
                <c:pt idx="736">
                  <c:v>2095.4191260000039</c:v>
                </c:pt>
                <c:pt idx="737">
                  <c:v>2095.4284029999999</c:v>
                </c:pt>
                <c:pt idx="738">
                  <c:v>2095.2147799999998</c:v>
                </c:pt>
                <c:pt idx="739">
                  <c:v>2095.4249849999997</c:v>
                </c:pt>
                <c:pt idx="740">
                  <c:v>2095.2211280000001</c:v>
                </c:pt>
                <c:pt idx="741">
                  <c:v>2094.7714209999999</c:v>
                </c:pt>
                <c:pt idx="742">
                  <c:v>2094.8893410000001</c:v>
                </c:pt>
                <c:pt idx="743">
                  <c:v>2094.828794</c:v>
                </c:pt>
                <c:pt idx="744">
                  <c:v>2094.7565279999999</c:v>
                </c:pt>
                <c:pt idx="745">
                  <c:v>2095.0617040000002</c:v>
                </c:pt>
                <c:pt idx="746">
                  <c:v>2094.6554540000002</c:v>
                </c:pt>
                <c:pt idx="747">
                  <c:v>2094.6527679999999</c:v>
                </c:pt>
                <c:pt idx="748">
                  <c:v>2094.320005</c:v>
                </c:pt>
                <c:pt idx="749">
                  <c:v>2093.8986180000002</c:v>
                </c:pt>
                <c:pt idx="750">
                  <c:v>2093.9630710000001</c:v>
                </c:pt>
                <c:pt idx="751">
                  <c:v>2094.1220069999999</c:v>
                </c:pt>
                <c:pt idx="752">
                  <c:v>2093.8527190000032</c:v>
                </c:pt>
                <c:pt idx="753">
                  <c:v>2093.8339210000022</c:v>
                </c:pt>
                <c:pt idx="754">
                  <c:v>2094.0541350000012</c:v>
                </c:pt>
                <c:pt idx="755">
                  <c:v>2093.8842140000002</c:v>
                </c:pt>
                <c:pt idx="756">
                  <c:v>2093.8119480000032</c:v>
                </c:pt>
                <c:pt idx="757">
                  <c:v>2093.6771819999999</c:v>
                </c:pt>
                <c:pt idx="758">
                  <c:v>2093.5897799999998</c:v>
                </c:pt>
                <c:pt idx="759">
                  <c:v>2093.6366549999998</c:v>
                </c:pt>
                <c:pt idx="760">
                  <c:v>2093.5309419999999</c:v>
                </c:pt>
                <c:pt idx="761">
                  <c:v>2093.4528170000012</c:v>
                </c:pt>
                <c:pt idx="762">
                  <c:v>2093.1820649999963</c:v>
                </c:pt>
                <c:pt idx="763">
                  <c:v>2092.7384619999957</c:v>
                </c:pt>
                <c:pt idx="764">
                  <c:v>2093.0304540000002</c:v>
                </c:pt>
                <c:pt idx="765">
                  <c:v>2092.757505</c:v>
                </c:pt>
                <c:pt idx="766">
                  <c:v>2092.9413420000033</c:v>
                </c:pt>
                <c:pt idx="767">
                  <c:v>2092.5512060000033</c:v>
                </c:pt>
                <c:pt idx="768">
                  <c:v>2092.6041839999998</c:v>
                </c:pt>
                <c:pt idx="769">
                  <c:v>2092.6881689999987</c:v>
                </c:pt>
                <c:pt idx="770">
                  <c:v>2092.4979830000002</c:v>
                </c:pt>
                <c:pt idx="771">
                  <c:v>2092.3942230000002</c:v>
                </c:pt>
                <c:pt idx="772">
                  <c:v>2092.5985689999998</c:v>
                </c:pt>
                <c:pt idx="773">
                  <c:v>2092.448911</c:v>
                </c:pt>
                <c:pt idx="774">
                  <c:v>2092.0040869999998</c:v>
                </c:pt>
                <c:pt idx="775">
                  <c:v>2092.102719</c:v>
                </c:pt>
                <c:pt idx="776">
                  <c:v>2091.9909030000022</c:v>
                </c:pt>
                <c:pt idx="777">
                  <c:v>2091.9520849999999</c:v>
                </c:pt>
                <c:pt idx="778">
                  <c:v>2091.9288909999987</c:v>
                </c:pt>
                <c:pt idx="779">
                  <c:v>2091.6229829999997</c:v>
                </c:pt>
                <c:pt idx="780">
                  <c:v>2091.9786960000001</c:v>
                </c:pt>
                <c:pt idx="781">
                  <c:v>2091.9108249999999</c:v>
                </c:pt>
                <c:pt idx="782">
                  <c:v>2091.6766939999998</c:v>
                </c:pt>
                <c:pt idx="783">
                  <c:v>2091.9154640000002</c:v>
                </c:pt>
                <c:pt idx="784">
                  <c:v>2091.7030609999997</c:v>
                </c:pt>
                <c:pt idx="785">
                  <c:v>2091.7184419999962</c:v>
                </c:pt>
                <c:pt idx="786">
                  <c:v>2091.530698</c:v>
                </c:pt>
                <c:pt idx="787">
                  <c:v>2091.7675140000001</c:v>
                </c:pt>
                <c:pt idx="788">
                  <c:v>2091.7965669999999</c:v>
                </c:pt>
                <c:pt idx="789">
                  <c:v>2091.587094</c:v>
                </c:pt>
                <c:pt idx="790">
                  <c:v>2091.5844089999987</c:v>
                </c:pt>
                <c:pt idx="791">
                  <c:v>2091.3759130000058</c:v>
                </c:pt>
                <c:pt idx="792">
                  <c:v>2091.7074560000001</c:v>
                </c:pt>
                <c:pt idx="793">
                  <c:v>2091.5363130000032</c:v>
                </c:pt>
                <c:pt idx="794">
                  <c:v>2091.6701020000032</c:v>
                </c:pt>
                <c:pt idx="795">
                  <c:v>2091.1107760000032</c:v>
                </c:pt>
                <c:pt idx="796">
                  <c:v>2091.3019380000032</c:v>
                </c:pt>
                <c:pt idx="797">
                  <c:v>2090.9701510000032</c:v>
                </c:pt>
                <c:pt idx="798">
                  <c:v>2090.9572120000039</c:v>
                </c:pt>
                <c:pt idx="799">
                  <c:v>2090.7811860000002</c:v>
                </c:pt>
                <c:pt idx="800">
                  <c:v>2090.7177099999999</c:v>
                </c:pt>
                <c:pt idx="801">
                  <c:v>2090.480161</c:v>
                </c:pt>
                <c:pt idx="802">
                  <c:v>2090.5729340000012</c:v>
                </c:pt>
                <c:pt idx="803">
                  <c:v>2090.2401709999999</c:v>
                </c:pt>
                <c:pt idx="804">
                  <c:v>2089.9564789999999</c:v>
                </c:pt>
                <c:pt idx="805">
                  <c:v>2090.3576020000032</c:v>
                </c:pt>
                <c:pt idx="806">
                  <c:v>2089.9562350000001</c:v>
                </c:pt>
                <c:pt idx="807">
                  <c:v>2090.1119970000022</c:v>
                </c:pt>
                <c:pt idx="808">
                  <c:v>2089.9284029999999</c:v>
                </c:pt>
                <c:pt idx="809">
                  <c:v>2089.5805030000001</c:v>
                </c:pt>
                <c:pt idx="810">
                  <c:v>2089.7472509999998</c:v>
                </c:pt>
                <c:pt idx="811">
                  <c:v>2089.7489599999963</c:v>
                </c:pt>
                <c:pt idx="812">
                  <c:v>2089.4533050000032</c:v>
                </c:pt>
                <c:pt idx="813">
                  <c:v>2089.2272309999998</c:v>
                </c:pt>
                <c:pt idx="814">
                  <c:v>2089.627622</c:v>
                </c:pt>
                <c:pt idx="815">
                  <c:v>2089.4340180000022</c:v>
                </c:pt>
                <c:pt idx="816">
                  <c:v>2089.5221530000022</c:v>
                </c:pt>
                <c:pt idx="817">
                  <c:v>2089.5778170000012</c:v>
                </c:pt>
                <c:pt idx="818">
                  <c:v>2089.6378759999998</c:v>
                </c:pt>
                <c:pt idx="819">
                  <c:v>2089.3890959999999</c:v>
                </c:pt>
                <c:pt idx="820">
                  <c:v>2089.2098969999997</c:v>
                </c:pt>
                <c:pt idx="821">
                  <c:v>2089.2694669999987</c:v>
                </c:pt>
                <c:pt idx="822">
                  <c:v>2089.4191260000039</c:v>
                </c:pt>
                <c:pt idx="823">
                  <c:v>2089.3314790000022</c:v>
                </c:pt>
                <c:pt idx="824">
                  <c:v>2089.1517920000033</c:v>
                </c:pt>
                <c:pt idx="825">
                  <c:v>2088.6815770000012</c:v>
                </c:pt>
                <c:pt idx="826">
                  <c:v>2088.5624360000002</c:v>
                </c:pt>
                <c:pt idx="827">
                  <c:v>2088.5355810000001</c:v>
                </c:pt>
                <c:pt idx="828">
                  <c:v>2088.4579440000002</c:v>
                </c:pt>
                <c:pt idx="829">
                  <c:v>2088.2567720000002</c:v>
                </c:pt>
                <c:pt idx="830">
                  <c:v>2088.3580910000001</c:v>
                </c:pt>
                <c:pt idx="831">
                  <c:v>2088.25018</c:v>
                </c:pt>
                <c:pt idx="832">
                  <c:v>2088.1456879999987</c:v>
                </c:pt>
                <c:pt idx="833">
                  <c:v>2088.2372409999998</c:v>
                </c:pt>
                <c:pt idx="834">
                  <c:v>2088.132505</c:v>
                </c:pt>
                <c:pt idx="835">
                  <c:v>2088.1732760000032</c:v>
                </c:pt>
                <c:pt idx="836">
                  <c:v>2088.3241550000002</c:v>
                </c:pt>
                <c:pt idx="837">
                  <c:v>2088.2030609999997</c:v>
                </c:pt>
                <c:pt idx="838">
                  <c:v>2087.7570160000032</c:v>
                </c:pt>
                <c:pt idx="839">
                  <c:v>2087.966977</c:v>
                </c:pt>
                <c:pt idx="840">
                  <c:v>2087.7789889999963</c:v>
                </c:pt>
                <c:pt idx="841">
                  <c:v>2087.4784519999998</c:v>
                </c:pt>
                <c:pt idx="842">
                  <c:v>2087.3446629999999</c:v>
                </c:pt>
                <c:pt idx="843">
                  <c:v>2087.6115090000012</c:v>
                </c:pt>
                <c:pt idx="844">
                  <c:v>2087.4052099999999</c:v>
                </c:pt>
                <c:pt idx="845">
                  <c:v>2087.1390959999999</c:v>
                </c:pt>
                <c:pt idx="846">
                  <c:v>2087.1613130000032</c:v>
                </c:pt>
                <c:pt idx="847">
                  <c:v>2087.3866549999998</c:v>
                </c:pt>
                <c:pt idx="848">
                  <c:v>2086.9965180000022</c:v>
                </c:pt>
                <c:pt idx="849">
                  <c:v>2087.0170260000032</c:v>
                </c:pt>
                <c:pt idx="850">
                  <c:v>2086.8278170000012</c:v>
                </c:pt>
                <c:pt idx="851">
                  <c:v>2086.7711760000043</c:v>
                </c:pt>
                <c:pt idx="852">
                  <c:v>2086.5704930000002</c:v>
                </c:pt>
                <c:pt idx="853">
                  <c:v>2086.5050630000001</c:v>
                </c:pt>
                <c:pt idx="854">
                  <c:v>2086.5824560000001</c:v>
                </c:pt>
                <c:pt idx="855">
                  <c:v>2086.6962249999997</c:v>
                </c:pt>
                <c:pt idx="856">
                  <c:v>2086.3195160000068</c:v>
                </c:pt>
                <c:pt idx="857">
                  <c:v>2085.9899260000002</c:v>
                </c:pt>
                <c:pt idx="858">
                  <c:v>2086.0429049999998</c:v>
                </c:pt>
                <c:pt idx="859">
                  <c:v>2086.2960789999997</c:v>
                </c:pt>
                <c:pt idx="860">
                  <c:v>2086.2933930000022</c:v>
                </c:pt>
                <c:pt idx="861">
                  <c:v>2085.8256200000001</c:v>
                </c:pt>
                <c:pt idx="862">
                  <c:v>2085.7264989999962</c:v>
                </c:pt>
                <c:pt idx="863">
                  <c:v>2085.1063819999963</c:v>
                </c:pt>
                <c:pt idx="864">
                  <c:v>2085.1491059999998</c:v>
                </c:pt>
                <c:pt idx="865">
                  <c:v>2085.4083839999998</c:v>
                </c:pt>
                <c:pt idx="866">
                  <c:v>2085.1488619999941</c:v>
                </c:pt>
                <c:pt idx="867">
                  <c:v>2085.0116550000002</c:v>
                </c:pt>
                <c:pt idx="868">
                  <c:v>2085.149594</c:v>
                </c:pt>
                <c:pt idx="869">
                  <c:v>2084.9977390000022</c:v>
                </c:pt>
                <c:pt idx="870">
                  <c:v>2084.9506200000001</c:v>
                </c:pt>
                <c:pt idx="871">
                  <c:v>2084.7894869999968</c:v>
                </c:pt>
                <c:pt idx="872">
                  <c:v>2084.7235689999998</c:v>
                </c:pt>
                <c:pt idx="873">
                  <c:v>2084.938901</c:v>
                </c:pt>
                <c:pt idx="874">
                  <c:v>2084.6671730000012</c:v>
                </c:pt>
                <c:pt idx="875">
                  <c:v>2084.2284519999962</c:v>
                </c:pt>
                <c:pt idx="876">
                  <c:v>2084.8873870000002</c:v>
                </c:pt>
                <c:pt idx="877">
                  <c:v>2084.2477389999999</c:v>
                </c:pt>
                <c:pt idx="878">
                  <c:v>2084.5995459999999</c:v>
                </c:pt>
                <c:pt idx="879">
                  <c:v>2084.4679540000002</c:v>
                </c:pt>
                <c:pt idx="880">
                  <c:v>2084.3781100000033</c:v>
                </c:pt>
                <c:pt idx="881">
                  <c:v>2084.4808929999999</c:v>
                </c:pt>
                <c:pt idx="882">
                  <c:v>2084.1906100000001</c:v>
                </c:pt>
                <c:pt idx="883">
                  <c:v>2083.7435889999997</c:v>
                </c:pt>
                <c:pt idx="884">
                  <c:v>2083.7448089999957</c:v>
                </c:pt>
                <c:pt idx="885">
                  <c:v>2083.7894869999968</c:v>
                </c:pt>
                <c:pt idx="886">
                  <c:v>2083.742612</c:v>
                </c:pt>
                <c:pt idx="887">
                  <c:v>2083.5341160000039</c:v>
                </c:pt>
                <c:pt idx="888">
                  <c:v>2083.485044</c:v>
                </c:pt>
                <c:pt idx="889">
                  <c:v>2083.3922699999998</c:v>
                </c:pt>
                <c:pt idx="890">
                  <c:v>2083.6110200000012</c:v>
                </c:pt>
                <c:pt idx="891">
                  <c:v>2083.7150240000001</c:v>
                </c:pt>
                <c:pt idx="892">
                  <c:v>2083.3356300000032</c:v>
                </c:pt>
                <c:pt idx="893">
                  <c:v>2083.2589689999968</c:v>
                </c:pt>
                <c:pt idx="894">
                  <c:v>2083.2865569999999</c:v>
                </c:pt>
                <c:pt idx="895">
                  <c:v>2083.3121920000049</c:v>
                </c:pt>
                <c:pt idx="896">
                  <c:v>2083.4120459999999</c:v>
                </c:pt>
                <c:pt idx="897">
                  <c:v>2083.3512550000032</c:v>
                </c:pt>
                <c:pt idx="898">
                  <c:v>2083.2848479999957</c:v>
                </c:pt>
                <c:pt idx="899">
                  <c:v>2082.8607760000032</c:v>
                </c:pt>
                <c:pt idx="900">
                  <c:v>2082.8773780000033</c:v>
                </c:pt>
                <c:pt idx="901">
                  <c:v>2083.0497409999998</c:v>
                </c:pt>
                <c:pt idx="902">
                  <c:v>2083.1693700000001</c:v>
                </c:pt>
                <c:pt idx="903">
                  <c:v>2083.1127289999999</c:v>
                </c:pt>
                <c:pt idx="904">
                  <c:v>2082.808286</c:v>
                </c:pt>
                <c:pt idx="905">
                  <c:v>2082.6105320000033</c:v>
                </c:pt>
                <c:pt idx="906">
                  <c:v>2082.7040379999999</c:v>
                </c:pt>
                <c:pt idx="907">
                  <c:v>2082.235044</c:v>
                </c:pt>
                <c:pt idx="908">
                  <c:v>2082.7008639999963</c:v>
                </c:pt>
                <c:pt idx="909">
                  <c:v>2082.5853849999999</c:v>
                </c:pt>
                <c:pt idx="910">
                  <c:v>2082.1498389999997</c:v>
                </c:pt>
                <c:pt idx="911">
                  <c:v>2082.3336760000043</c:v>
                </c:pt>
                <c:pt idx="912">
                  <c:v>2082.4254730000002</c:v>
                </c:pt>
                <c:pt idx="913">
                  <c:v>2082.1259130000012</c:v>
                </c:pt>
                <c:pt idx="914">
                  <c:v>2082.116391</c:v>
                </c:pt>
                <c:pt idx="915">
                  <c:v>2082.1349460000001</c:v>
                </c:pt>
                <c:pt idx="916">
                  <c:v>2081.7423679999997</c:v>
                </c:pt>
                <c:pt idx="917">
                  <c:v>2081.6215180000022</c:v>
                </c:pt>
                <c:pt idx="918">
                  <c:v>2081.7243009999997</c:v>
                </c:pt>
                <c:pt idx="919">
                  <c:v>2081.5211760000043</c:v>
                </c:pt>
                <c:pt idx="920">
                  <c:v>2081.4301120000064</c:v>
                </c:pt>
                <c:pt idx="921">
                  <c:v>2081.7267429999997</c:v>
                </c:pt>
                <c:pt idx="922">
                  <c:v>2081.5175140000033</c:v>
                </c:pt>
                <c:pt idx="923">
                  <c:v>2081.4567230000002</c:v>
                </c:pt>
                <c:pt idx="924">
                  <c:v>2081.3634619999998</c:v>
                </c:pt>
                <c:pt idx="925">
                  <c:v>2081.2091649999998</c:v>
                </c:pt>
                <c:pt idx="926">
                  <c:v>2080.9684419999962</c:v>
                </c:pt>
                <c:pt idx="927">
                  <c:v>2081.0895360000022</c:v>
                </c:pt>
                <c:pt idx="928">
                  <c:v>2081.0629249999997</c:v>
                </c:pt>
                <c:pt idx="929">
                  <c:v>2081.0348479999998</c:v>
                </c:pt>
                <c:pt idx="930">
                  <c:v>2080.9750340000032</c:v>
                </c:pt>
                <c:pt idx="931">
                  <c:v>2080.8248869999998</c:v>
                </c:pt>
                <c:pt idx="932">
                  <c:v>2080.8563819999999</c:v>
                </c:pt>
                <c:pt idx="933">
                  <c:v>2080.7094089999987</c:v>
                </c:pt>
                <c:pt idx="934">
                  <c:v>2080.6220069999999</c:v>
                </c:pt>
                <c:pt idx="935">
                  <c:v>2080.8803070000022</c:v>
                </c:pt>
                <c:pt idx="936">
                  <c:v>2080.7509130000012</c:v>
                </c:pt>
                <c:pt idx="937">
                  <c:v>2080.0729340000012</c:v>
                </c:pt>
                <c:pt idx="938">
                  <c:v>2080.6439789999999</c:v>
                </c:pt>
                <c:pt idx="939">
                  <c:v>2080.6229829999997</c:v>
                </c:pt>
                <c:pt idx="940">
                  <c:v>2080.4882170000001</c:v>
                </c:pt>
                <c:pt idx="941">
                  <c:v>2080.6910980000002</c:v>
                </c:pt>
                <c:pt idx="942">
                  <c:v>2080.3934910000012</c:v>
                </c:pt>
                <c:pt idx="943">
                  <c:v>2080.2680029999997</c:v>
                </c:pt>
                <c:pt idx="944">
                  <c:v>2080.2081879999987</c:v>
                </c:pt>
                <c:pt idx="945">
                  <c:v>2080.3224460000001</c:v>
                </c:pt>
                <c:pt idx="946">
                  <c:v>2080.2992530000001</c:v>
                </c:pt>
                <c:pt idx="947">
                  <c:v>2080.3243990000001</c:v>
                </c:pt>
                <c:pt idx="948">
                  <c:v>2080.2067229999998</c:v>
                </c:pt>
                <c:pt idx="949">
                  <c:v>2079.9230320000033</c:v>
                </c:pt>
                <c:pt idx="950">
                  <c:v>2079.7824069999997</c:v>
                </c:pt>
                <c:pt idx="951">
                  <c:v>2079.9342620000002</c:v>
                </c:pt>
                <c:pt idx="952">
                  <c:v>2079.7011080000002</c:v>
                </c:pt>
                <c:pt idx="953">
                  <c:v>2079.9017920000033</c:v>
                </c:pt>
                <c:pt idx="954">
                  <c:v>2079.9633150000022</c:v>
                </c:pt>
                <c:pt idx="955">
                  <c:v>2079.757505</c:v>
                </c:pt>
                <c:pt idx="956">
                  <c:v>2079.8268409999987</c:v>
                </c:pt>
                <c:pt idx="957">
                  <c:v>2079.4213230000032</c:v>
                </c:pt>
                <c:pt idx="958">
                  <c:v>2079.6447119999998</c:v>
                </c:pt>
                <c:pt idx="959">
                  <c:v>2079.0255710000001</c:v>
                </c:pt>
                <c:pt idx="960">
                  <c:v>2079.1691259999998</c:v>
                </c:pt>
                <c:pt idx="961">
                  <c:v>2079.1376319999999</c:v>
                </c:pt>
                <c:pt idx="962">
                  <c:v>2079.0304540000002</c:v>
                </c:pt>
                <c:pt idx="963">
                  <c:v>2078.9684419999962</c:v>
                </c:pt>
                <c:pt idx="964">
                  <c:v>2078.7343110000002</c:v>
                </c:pt>
                <c:pt idx="965">
                  <c:v>2078.5441259999998</c:v>
                </c:pt>
                <c:pt idx="966">
                  <c:v>2078.6747409999998</c:v>
                </c:pt>
                <c:pt idx="967">
                  <c:v>2078.587094</c:v>
                </c:pt>
                <c:pt idx="968">
                  <c:v>2078.5199560000033</c:v>
                </c:pt>
                <c:pt idx="969">
                  <c:v>2078.601255</c:v>
                </c:pt>
                <c:pt idx="970">
                  <c:v>2078.3536960000033</c:v>
                </c:pt>
                <c:pt idx="971">
                  <c:v>2078.3822599999999</c:v>
                </c:pt>
                <c:pt idx="972">
                  <c:v>2078.4784519999998</c:v>
                </c:pt>
                <c:pt idx="973">
                  <c:v>2078.3593110000033</c:v>
                </c:pt>
                <c:pt idx="974">
                  <c:v>2078.0485199999998</c:v>
                </c:pt>
                <c:pt idx="975">
                  <c:v>2077.8014499999999</c:v>
                </c:pt>
                <c:pt idx="976">
                  <c:v>2077.9703950000012</c:v>
                </c:pt>
                <c:pt idx="977">
                  <c:v>2077.8134130000058</c:v>
                </c:pt>
                <c:pt idx="978">
                  <c:v>2078.0536470000002</c:v>
                </c:pt>
                <c:pt idx="979">
                  <c:v>2077.8505220000034</c:v>
                </c:pt>
                <c:pt idx="980">
                  <c:v>2077.5375340000032</c:v>
                </c:pt>
                <c:pt idx="981">
                  <c:v>2077.4598970000002</c:v>
                </c:pt>
                <c:pt idx="982">
                  <c:v>2077.2846039999963</c:v>
                </c:pt>
                <c:pt idx="983">
                  <c:v>2077.05438</c:v>
                </c:pt>
                <c:pt idx="984">
                  <c:v>2076.7648289999952</c:v>
                </c:pt>
                <c:pt idx="985">
                  <c:v>2077.2289399999963</c:v>
                </c:pt>
                <c:pt idx="986">
                  <c:v>2077.2008639999963</c:v>
                </c:pt>
                <c:pt idx="987">
                  <c:v>2077.1285979999998</c:v>
                </c:pt>
                <c:pt idx="988">
                  <c:v>2076.67938</c:v>
                </c:pt>
                <c:pt idx="989">
                  <c:v>2076.58563</c:v>
                </c:pt>
                <c:pt idx="990">
                  <c:v>2076.5370459999999</c:v>
                </c:pt>
                <c:pt idx="991">
                  <c:v>2076.1825530000001</c:v>
                </c:pt>
                <c:pt idx="992">
                  <c:v>2076.120786</c:v>
                </c:pt>
                <c:pt idx="993">
                  <c:v>2076.1493500000001</c:v>
                </c:pt>
                <c:pt idx="994">
                  <c:v>2076.0731780000033</c:v>
                </c:pt>
                <c:pt idx="995">
                  <c:v>2075.8910500000034</c:v>
                </c:pt>
                <c:pt idx="996">
                  <c:v>2075.8151220000063</c:v>
                </c:pt>
                <c:pt idx="997">
                  <c:v>2075.9596530000022</c:v>
                </c:pt>
                <c:pt idx="998">
                  <c:v>2075.702573</c:v>
                </c:pt>
                <c:pt idx="999">
                  <c:v>2075.6705910000001</c:v>
                </c:pt>
                <c:pt idx="1000">
                  <c:v>2075.5057959999999</c:v>
                </c:pt>
                <c:pt idx="1001">
                  <c:v>2075.3727390000022</c:v>
                </c:pt>
                <c:pt idx="1002">
                  <c:v>2075.5045749999999</c:v>
                </c:pt>
                <c:pt idx="1003">
                  <c:v>2075.1080909999987</c:v>
                </c:pt>
                <c:pt idx="1004">
                  <c:v>2075.0350920000033</c:v>
                </c:pt>
                <c:pt idx="1005">
                  <c:v>2074.9855320000033</c:v>
                </c:pt>
                <c:pt idx="1006">
                  <c:v>2074.8881200000001</c:v>
                </c:pt>
                <c:pt idx="1007">
                  <c:v>2075.0646339999998</c:v>
                </c:pt>
                <c:pt idx="1008">
                  <c:v>2075.0197120000039</c:v>
                </c:pt>
                <c:pt idx="1009">
                  <c:v>2074.6852389999999</c:v>
                </c:pt>
                <c:pt idx="1010">
                  <c:v>2074.7887549999987</c:v>
                </c:pt>
                <c:pt idx="1011">
                  <c:v>2074.7304049999998</c:v>
                </c:pt>
                <c:pt idx="1012">
                  <c:v>2074.656919</c:v>
                </c:pt>
                <c:pt idx="1013">
                  <c:v>2074.2479829999997</c:v>
                </c:pt>
                <c:pt idx="1014">
                  <c:v>2074.5756200000001</c:v>
                </c:pt>
                <c:pt idx="1015">
                  <c:v>2074.71063</c:v>
                </c:pt>
                <c:pt idx="1016">
                  <c:v>2074.1830420000001</c:v>
                </c:pt>
                <c:pt idx="1017">
                  <c:v>2074.2072119999998</c:v>
                </c:pt>
                <c:pt idx="1018">
                  <c:v>2074.120786</c:v>
                </c:pt>
                <c:pt idx="1019">
                  <c:v>2074.1947599999999</c:v>
                </c:pt>
                <c:pt idx="1020">
                  <c:v>2073.7658049999968</c:v>
                </c:pt>
                <c:pt idx="1021">
                  <c:v>2073.7806979999987</c:v>
                </c:pt>
                <c:pt idx="1022">
                  <c:v>2073.7543310000001</c:v>
                </c:pt>
                <c:pt idx="1023">
                  <c:v>2073.8092620000002</c:v>
                </c:pt>
                <c:pt idx="1024">
                  <c:v>2073.7304049999998</c:v>
                </c:pt>
                <c:pt idx="1025">
                  <c:v>2073.6513030000033</c:v>
                </c:pt>
                <c:pt idx="1026">
                  <c:v>2073.8761570000033</c:v>
                </c:pt>
                <c:pt idx="1027">
                  <c:v>2073.8878759999998</c:v>
                </c:pt>
                <c:pt idx="1028">
                  <c:v>2073.8607760000032</c:v>
                </c:pt>
                <c:pt idx="1029">
                  <c:v>2073.798276</c:v>
                </c:pt>
                <c:pt idx="1030">
                  <c:v>2073.6852389999999</c:v>
                </c:pt>
                <c:pt idx="1031">
                  <c:v>2073.3187840000001</c:v>
                </c:pt>
                <c:pt idx="1032">
                  <c:v>2073.1784029999999</c:v>
                </c:pt>
                <c:pt idx="1033">
                  <c:v>2073.4723480000002</c:v>
                </c:pt>
                <c:pt idx="1034">
                  <c:v>2073.202573</c:v>
                </c:pt>
                <c:pt idx="1035">
                  <c:v>2073.0514499999999</c:v>
                </c:pt>
                <c:pt idx="1036">
                  <c:v>2073.0956390000001</c:v>
                </c:pt>
                <c:pt idx="1037">
                  <c:v>2073.0199560000033</c:v>
                </c:pt>
                <c:pt idx="1038">
                  <c:v>2072.6390959999999</c:v>
                </c:pt>
                <c:pt idx="1039">
                  <c:v>2072.7523780000001</c:v>
                </c:pt>
                <c:pt idx="1040">
                  <c:v>2072.7799660000001</c:v>
                </c:pt>
                <c:pt idx="1041">
                  <c:v>2072.407651</c:v>
                </c:pt>
                <c:pt idx="1042">
                  <c:v>2072.4992040000002</c:v>
                </c:pt>
                <c:pt idx="1043">
                  <c:v>2072.3478370000012</c:v>
                </c:pt>
                <c:pt idx="1044">
                  <c:v>2072.3261080000002</c:v>
                </c:pt>
                <c:pt idx="1045">
                  <c:v>2072.5819670000001</c:v>
                </c:pt>
                <c:pt idx="1046">
                  <c:v>2071.9733250000022</c:v>
                </c:pt>
                <c:pt idx="1047">
                  <c:v>2072.4035010000002</c:v>
                </c:pt>
                <c:pt idx="1048">
                  <c:v>2072.1134619999998</c:v>
                </c:pt>
                <c:pt idx="1049">
                  <c:v>2072.0553560000048</c:v>
                </c:pt>
                <c:pt idx="1050">
                  <c:v>2071.9423190000002</c:v>
                </c:pt>
                <c:pt idx="1051">
                  <c:v>2071.7931490000001</c:v>
                </c:pt>
                <c:pt idx="1052">
                  <c:v>2071.5995459999999</c:v>
                </c:pt>
                <c:pt idx="1053">
                  <c:v>2071.4718600000001</c:v>
                </c:pt>
                <c:pt idx="1054">
                  <c:v>2071.2787449999987</c:v>
                </c:pt>
                <c:pt idx="1055">
                  <c:v>2071.2567720000002</c:v>
                </c:pt>
                <c:pt idx="1056">
                  <c:v>2070.9862639999997</c:v>
                </c:pt>
                <c:pt idx="1057">
                  <c:v>2070.8610200000012</c:v>
                </c:pt>
                <c:pt idx="1058">
                  <c:v>2070.9413420000033</c:v>
                </c:pt>
                <c:pt idx="1059">
                  <c:v>2070.4952980000012</c:v>
                </c:pt>
                <c:pt idx="1060">
                  <c:v>2071.0118990000001</c:v>
                </c:pt>
                <c:pt idx="1061">
                  <c:v>2071.002622</c:v>
                </c:pt>
                <c:pt idx="1062">
                  <c:v>2070.8556490000001</c:v>
                </c:pt>
                <c:pt idx="1063">
                  <c:v>2070.7076999999963</c:v>
                </c:pt>
                <c:pt idx="1064">
                  <c:v>2070.6845069999999</c:v>
                </c:pt>
                <c:pt idx="1065">
                  <c:v>2070.674497</c:v>
                </c:pt>
                <c:pt idx="1066">
                  <c:v>2070.8016940000002</c:v>
                </c:pt>
                <c:pt idx="1067">
                  <c:v>2070.6010099999999</c:v>
                </c:pt>
                <c:pt idx="1068">
                  <c:v>2070.3334320000049</c:v>
                </c:pt>
                <c:pt idx="1069">
                  <c:v>2070.2682469999963</c:v>
                </c:pt>
                <c:pt idx="1070">
                  <c:v>2070.4847999999997</c:v>
                </c:pt>
                <c:pt idx="1071">
                  <c:v>2070.2584809999962</c:v>
                </c:pt>
                <c:pt idx="1072">
                  <c:v>2070.1356780000001</c:v>
                </c:pt>
                <c:pt idx="1073">
                  <c:v>2070.1356780000001</c:v>
                </c:pt>
                <c:pt idx="1074">
                  <c:v>2069.7916839999998</c:v>
                </c:pt>
                <c:pt idx="1075">
                  <c:v>2069.9630710000001</c:v>
                </c:pt>
                <c:pt idx="1076">
                  <c:v>2070.0824560000001</c:v>
                </c:pt>
                <c:pt idx="1077">
                  <c:v>2070.0697599999999</c:v>
                </c:pt>
                <c:pt idx="1078">
                  <c:v>2070.1713230000032</c:v>
                </c:pt>
                <c:pt idx="1079">
                  <c:v>2069.945005</c:v>
                </c:pt>
                <c:pt idx="1080">
                  <c:v>2070.1827979999998</c:v>
                </c:pt>
                <c:pt idx="1081">
                  <c:v>2070.1928069999999</c:v>
                </c:pt>
                <c:pt idx="1082">
                  <c:v>2070.0265479999998</c:v>
                </c:pt>
                <c:pt idx="1083">
                  <c:v>2069.866391</c:v>
                </c:pt>
                <c:pt idx="1084">
                  <c:v>2069.8380710000001</c:v>
                </c:pt>
                <c:pt idx="1085">
                  <c:v>2069.7001319999999</c:v>
                </c:pt>
                <c:pt idx="1086">
                  <c:v>2069.5973480000002</c:v>
                </c:pt>
                <c:pt idx="1087">
                  <c:v>2069.7645849999963</c:v>
                </c:pt>
                <c:pt idx="1088">
                  <c:v>2069.5516940000002</c:v>
                </c:pt>
                <c:pt idx="1089">
                  <c:v>2069.243344</c:v>
                </c:pt>
                <c:pt idx="1090">
                  <c:v>2069.4037450000001</c:v>
                </c:pt>
                <c:pt idx="1091">
                  <c:v>2069.3546730000012</c:v>
                </c:pt>
                <c:pt idx="1092">
                  <c:v>2069.0392430000002</c:v>
                </c:pt>
                <c:pt idx="1093">
                  <c:v>2069.3639499999999</c:v>
                </c:pt>
                <c:pt idx="1094">
                  <c:v>2069.2921730000012</c:v>
                </c:pt>
                <c:pt idx="1095">
                  <c:v>2069.1264009999968</c:v>
                </c:pt>
                <c:pt idx="1096">
                  <c:v>2068.9540380000012</c:v>
                </c:pt>
                <c:pt idx="1097">
                  <c:v>2069.1972019999998</c:v>
                </c:pt>
                <c:pt idx="1098">
                  <c:v>2069.1627779999999</c:v>
                </c:pt>
                <c:pt idx="1099">
                  <c:v>2069.40643</c:v>
                </c:pt>
                <c:pt idx="1100">
                  <c:v>2069.2557959999999</c:v>
                </c:pt>
                <c:pt idx="1101">
                  <c:v>2069.0556000000001</c:v>
                </c:pt>
                <c:pt idx="1102">
                  <c:v>2068.8182959999999</c:v>
                </c:pt>
                <c:pt idx="1103">
                  <c:v>2068.9459809999998</c:v>
                </c:pt>
                <c:pt idx="1104">
                  <c:v>2068.8585790000002</c:v>
                </c:pt>
                <c:pt idx="1105">
                  <c:v>2068.5956390000001</c:v>
                </c:pt>
                <c:pt idx="1106">
                  <c:v>2068.4647799999998</c:v>
                </c:pt>
                <c:pt idx="1107">
                  <c:v>2068.524594</c:v>
                </c:pt>
                <c:pt idx="1108">
                  <c:v>2068.483823</c:v>
                </c:pt>
                <c:pt idx="1109">
                  <c:v>2068.2062349999997</c:v>
                </c:pt>
                <c:pt idx="1110">
                  <c:v>2068.2933930000022</c:v>
                </c:pt>
                <c:pt idx="1111">
                  <c:v>2068.3151220000063</c:v>
                </c:pt>
                <c:pt idx="1112">
                  <c:v>2068.2889989999962</c:v>
                </c:pt>
                <c:pt idx="1113">
                  <c:v>2068.0316750000002</c:v>
                </c:pt>
                <c:pt idx="1114">
                  <c:v>2067.9974950000001</c:v>
                </c:pt>
                <c:pt idx="1115">
                  <c:v>2067.9010590000012</c:v>
                </c:pt>
                <c:pt idx="1116">
                  <c:v>2067.7968109999997</c:v>
                </c:pt>
                <c:pt idx="1117">
                  <c:v>2067.883969</c:v>
                </c:pt>
                <c:pt idx="1118">
                  <c:v>2067.6805999999997</c:v>
                </c:pt>
                <c:pt idx="1119">
                  <c:v>2067.6893889999997</c:v>
                </c:pt>
                <c:pt idx="1120">
                  <c:v>2067.5929540000002</c:v>
                </c:pt>
                <c:pt idx="1121">
                  <c:v>2067.5636570000001</c:v>
                </c:pt>
                <c:pt idx="1122">
                  <c:v>2067.4716160000039</c:v>
                </c:pt>
                <c:pt idx="1123">
                  <c:v>2067.587583</c:v>
                </c:pt>
                <c:pt idx="1124">
                  <c:v>2067.263852</c:v>
                </c:pt>
                <c:pt idx="1125">
                  <c:v>2066.9967620000002</c:v>
                </c:pt>
                <c:pt idx="1126">
                  <c:v>2066.7448089999957</c:v>
                </c:pt>
                <c:pt idx="1127">
                  <c:v>2066.8912940000032</c:v>
                </c:pt>
                <c:pt idx="1128">
                  <c:v>2066.9398780000001</c:v>
                </c:pt>
                <c:pt idx="1129">
                  <c:v>2066.9218110000002</c:v>
                </c:pt>
                <c:pt idx="1130">
                  <c:v>2066.9049660000001</c:v>
                </c:pt>
                <c:pt idx="1131">
                  <c:v>2066.4115570000058</c:v>
                </c:pt>
                <c:pt idx="1132">
                  <c:v>2066.1322599999999</c:v>
                </c:pt>
                <c:pt idx="1133">
                  <c:v>2066.2318700000001</c:v>
                </c:pt>
                <c:pt idx="1134">
                  <c:v>2066.3998390000002</c:v>
                </c:pt>
                <c:pt idx="1135">
                  <c:v>2066.3573580000043</c:v>
                </c:pt>
                <c:pt idx="1136">
                  <c:v>2066.3568700000001</c:v>
                </c:pt>
                <c:pt idx="1137">
                  <c:v>2066.7474949999987</c:v>
                </c:pt>
                <c:pt idx="1138">
                  <c:v>2066.3649260000002</c:v>
                </c:pt>
                <c:pt idx="1139">
                  <c:v>2066.7152679999999</c:v>
                </c:pt>
                <c:pt idx="1140">
                  <c:v>2066.2365089999998</c:v>
                </c:pt>
                <c:pt idx="1141">
                  <c:v>2066.1378759999998</c:v>
                </c:pt>
                <c:pt idx="1142">
                  <c:v>2066.1371430000022</c:v>
                </c:pt>
                <c:pt idx="1143">
                  <c:v>2065.8358740000012</c:v>
                </c:pt>
                <c:pt idx="1144">
                  <c:v>2065.6498389999997</c:v>
                </c:pt>
                <c:pt idx="1145">
                  <c:v>2065.5477879999999</c:v>
                </c:pt>
                <c:pt idx="1146">
                  <c:v>2065.5360689999998</c:v>
                </c:pt>
                <c:pt idx="1147">
                  <c:v>2065.5949070000001</c:v>
                </c:pt>
                <c:pt idx="1148">
                  <c:v>2065.494565</c:v>
                </c:pt>
                <c:pt idx="1149">
                  <c:v>2065.5709809999998</c:v>
                </c:pt>
                <c:pt idx="1150">
                  <c:v>2065.4977390000022</c:v>
                </c:pt>
                <c:pt idx="1151">
                  <c:v>2065.6466649999952</c:v>
                </c:pt>
                <c:pt idx="1152">
                  <c:v>2065.5316750000002</c:v>
                </c:pt>
                <c:pt idx="1153">
                  <c:v>2065.0473000000002</c:v>
                </c:pt>
                <c:pt idx="1154">
                  <c:v>2064.9271819999999</c:v>
                </c:pt>
                <c:pt idx="1155">
                  <c:v>2065.0411960000033</c:v>
                </c:pt>
                <c:pt idx="1156">
                  <c:v>2065.2152679999999</c:v>
                </c:pt>
                <c:pt idx="1157">
                  <c:v>2065.2753270000012</c:v>
                </c:pt>
                <c:pt idx="1158">
                  <c:v>2064.9462249999997</c:v>
                </c:pt>
                <c:pt idx="1159">
                  <c:v>2064.7797209999999</c:v>
                </c:pt>
                <c:pt idx="1160">
                  <c:v>2065.0231300000032</c:v>
                </c:pt>
                <c:pt idx="1161">
                  <c:v>2064.9786960000001</c:v>
                </c:pt>
                <c:pt idx="1162">
                  <c:v>2064.790219</c:v>
                </c:pt>
                <c:pt idx="1163">
                  <c:v>2064.8356300000032</c:v>
                </c:pt>
                <c:pt idx="1164">
                  <c:v>2064.9987160000032</c:v>
                </c:pt>
                <c:pt idx="1165">
                  <c:v>2064.3563819999999</c:v>
                </c:pt>
                <c:pt idx="1166">
                  <c:v>2064.5038420000001</c:v>
                </c:pt>
                <c:pt idx="1167">
                  <c:v>2064.2379730000002</c:v>
                </c:pt>
                <c:pt idx="1168">
                  <c:v>2064.1661960000001</c:v>
                </c:pt>
                <c:pt idx="1169">
                  <c:v>2064.2980320000001</c:v>
                </c:pt>
                <c:pt idx="1170">
                  <c:v>2064.5297209999999</c:v>
                </c:pt>
                <c:pt idx="1171">
                  <c:v>2064.4506200000001</c:v>
                </c:pt>
                <c:pt idx="1172">
                  <c:v>2064.2064789999963</c:v>
                </c:pt>
                <c:pt idx="1173">
                  <c:v>2064.1845069999999</c:v>
                </c:pt>
                <c:pt idx="1174">
                  <c:v>2064.1737640000001</c:v>
                </c:pt>
                <c:pt idx="1175">
                  <c:v>2063.982602</c:v>
                </c:pt>
                <c:pt idx="1176">
                  <c:v>2063.705747</c:v>
                </c:pt>
                <c:pt idx="1177">
                  <c:v>2063.2824069999997</c:v>
                </c:pt>
                <c:pt idx="1178">
                  <c:v>2063.6134619999998</c:v>
                </c:pt>
                <c:pt idx="1179">
                  <c:v>2063.3890959999999</c:v>
                </c:pt>
                <c:pt idx="1180">
                  <c:v>2063.4298679999997</c:v>
                </c:pt>
                <c:pt idx="1181">
                  <c:v>2063.1383639999999</c:v>
                </c:pt>
                <c:pt idx="1182">
                  <c:v>2063.086362</c:v>
                </c:pt>
                <c:pt idx="1183">
                  <c:v>2062.9603849999999</c:v>
                </c:pt>
                <c:pt idx="1184">
                  <c:v>2062.8341650000002</c:v>
                </c:pt>
                <c:pt idx="1185">
                  <c:v>2062.8165870000012</c:v>
                </c:pt>
                <c:pt idx="1186">
                  <c:v>2062.9860199999998</c:v>
                </c:pt>
                <c:pt idx="1187">
                  <c:v>2062.7465179999999</c:v>
                </c:pt>
                <c:pt idx="1188">
                  <c:v>2063.1366549999998</c:v>
                </c:pt>
                <c:pt idx="1189">
                  <c:v>2062.897641</c:v>
                </c:pt>
                <c:pt idx="1190">
                  <c:v>2062.763852</c:v>
                </c:pt>
                <c:pt idx="1191">
                  <c:v>2062.7267429999997</c:v>
                </c:pt>
                <c:pt idx="1192">
                  <c:v>2062.198911</c:v>
                </c:pt>
                <c:pt idx="1193">
                  <c:v>2062.3158540000022</c:v>
                </c:pt>
                <c:pt idx="1194">
                  <c:v>2062.1923190000002</c:v>
                </c:pt>
                <c:pt idx="1195">
                  <c:v>2062.025083</c:v>
                </c:pt>
                <c:pt idx="1196">
                  <c:v>2062.08563</c:v>
                </c:pt>
                <c:pt idx="1197">
                  <c:v>2062.4987160000032</c:v>
                </c:pt>
                <c:pt idx="1198">
                  <c:v>2062.0895360000022</c:v>
                </c:pt>
                <c:pt idx="1199">
                  <c:v>2062.0062839999987</c:v>
                </c:pt>
                <c:pt idx="1200">
                  <c:v>2061.9310890000002</c:v>
                </c:pt>
                <c:pt idx="1201">
                  <c:v>2061.5844089999987</c:v>
                </c:pt>
                <c:pt idx="1202">
                  <c:v>2061.3593110000033</c:v>
                </c:pt>
                <c:pt idx="1203">
                  <c:v>2061.2948579999997</c:v>
                </c:pt>
                <c:pt idx="1204">
                  <c:v>2061.5228849999962</c:v>
                </c:pt>
                <c:pt idx="1205">
                  <c:v>2061.1442229999998</c:v>
                </c:pt>
                <c:pt idx="1206">
                  <c:v>2061.2379730000002</c:v>
                </c:pt>
                <c:pt idx="1207">
                  <c:v>2060.9191260000039</c:v>
                </c:pt>
                <c:pt idx="1208">
                  <c:v>2060.4491550000002</c:v>
                </c:pt>
                <c:pt idx="1209">
                  <c:v>2060.1483739999999</c:v>
                </c:pt>
                <c:pt idx="1210">
                  <c:v>2060.4823580000002</c:v>
                </c:pt>
                <c:pt idx="1211">
                  <c:v>2060.1469089999987</c:v>
                </c:pt>
                <c:pt idx="1212">
                  <c:v>2059.883969</c:v>
                </c:pt>
                <c:pt idx="1213">
                  <c:v>2059.8414889999999</c:v>
                </c:pt>
                <c:pt idx="1214">
                  <c:v>2059.7020849999963</c:v>
                </c:pt>
                <c:pt idx="1215">
                  <c:v>2059.5272799999998</c:v>
                </c:pt>
                <c:pt idx="1216">
                  <c:v>2059.4340180000022</c:v>
                </c:pt>
                <c:pt idx="1217">
                  <c:v>2059.3851900000022</c:v>
                </c:pt>
                <c:pt idx="1218">
                  <c:v>2059.1823089999998</c:v>
                </c:pt>
                <c:pt idx="1219">
                  <c:v>2058.9484229999998</c:v>
                </c:pt>
                <c:pt idx="1220">
                  <c:v>2058.7706879999987</c:v>
                </c:pt>
                <c:pt idx="1221">
                  <c:v>2058.9887060000001</c:v>
                </c:pt>
                <c:pt idx="1222">
                  <c:v>2058.8353850000012</c:v>
                </c:pt>
                <c:pt idx="1223">
                  <c:v>2058.7448089999957</c:v>
                </c:pt>
                <c:pt idx="1224">
                  <c:v>2058.3861670000001</c:v>
                </c:pt>
                <c:pt idx="1225">
                  <c:v>2057.92938</c:v>
                </c:pt>
                <c:pt idx="1226">
                  <c:v>2057.984555</c:v>
                </c:pt>
                <c:pt idx="1227">
                  <c:v>2058.0101900000022</c:v>
                </c:pt>
                <c:pt idx="1228">
                  <c:v>2057.8148780000001</c:v>
                </c:pt>
                <c:pt idx="1229">
                  <c:v>2057.5429049999998</c:v>
                </c:pt>
                <c:pt idx="1230">
                  <c:v>2057.4298679999997</c:v>
                </c:pt>
                <c:pt idx="1231">
                  <c:v>2057.0424170000001</c:v>
                </c:pt>
                <c:pt idx="1232">
                  <c:v>2057.1815770000012</c:v>
                </c:pt>
                <c:pt idx="1233">
                  <c:v>2057.4408539999999</c:v>
                </c:pt>
                <c:pt idx="1234">
                  <c:v>2057.2379730000002</c:v>
                </c:pt>
                <c:pt idx="1235">
                  <c:v>2056.9508639999999</c:v>
                </c:pt>
                <c:pt idx="1236">
                  <c:v>2056.8856780000001</c:v>
                </c:pt>
                <c:pt idx="1237">
                  <c:v>2056.5214209999999</c:v>
                </c:pt>
                <c:pt idx="1238">
                  <c:v>2056.3202489999999</c:v>
                </c:pt>
                <c:pt idx="1239">
                  <c:v>2056.3602879999999</c:v>
                </c:pt>
                <c:pt idx="1240">
                  <c:v>2056.3729830000002</c:v>
                </c:pt>
                <c:pt idx="1241">
                  <c:v>2056.3917820000033</c:v>
                </c:pt>
                <c:pt idx="1242">
                  <c:v>2056.0765959999999</c:v>
                </c:pt>
                <c:pt idx="1243">
                  <c:v>2056.2958349999999</c:v>
                </c:pt>
                <c:pt idx="1244">
                  <c:v>2056.1779150000002</c:v>
                </c:pt>
                <c:pt idx="1245">
                  <c:v>2055.969419</c:v>
                </c:pt>
                <c:pt idx="1246">
                  <c:v>2056.0189789999999</c:v>
                </c:pt>
                <c:pt idx="1247">
                  <c:v>2056.1735200000012</c:v>
                </c:pt>
                <c:pt idx="1248">
                  <c:v>2056.3121920000049</c:v>
                </c:pt>
                <c:pt idx="1249">
                  <c:v>2056.2509130000012</c:v>
                </c:pt>
                <c:pt idx="1250">
                  <c:v>2056.1266449999957</c:v>
                </c:pt>
                <c:pt idx="1251">
                  <c:v>2055.8370940000032</c:v>
                </c:pt>
                <c:pt idx="1252">
                  <c:v>2055.6466649999952</c:v>
                </c:pt>
                <c:pt idx="1253">
                  <c:v>2055.9318210000001</c:v>
                </c:pt>
                <c:pt idx="1254">
                  <c:v>2055.900815</c:v>
                </c:pt>
                <c:pt idx="1255">
                  <c:v>2055.8895849999999</c:v>
                </c:pt>
                <c:pt idx="1256">
                  <c:v>2055.9679540000002</c:v>
                </c:pt>
                <c:pt idx="1257">
                  <c:v>2055.6757170000033</c:v>
                </c:pt>
                <c:pt idx="1258">
                  <c:v>2055.2772799999998</c:v>
                </c:pt>
                <c:pt idx="1259">
                  <c:v>2055.6246919999962</c:v>
                </c:pt>
                <c:pt idx="1260">
                  <c:v>2055.4755220000034</c:v>
                </c:pt>
                <c:pt idx="1261">
                  <c:v>2055.2555510000002</c:v>
                </c:pt>
                <c:pt idx="1262">
                  <c:v>2055.2328459999962</c:v>
                </c:pt>
                <c:pt idx="1263">
                  <c:v>2055.5043310000001</c:v>
                </c:pt>
                <c:pt idx="1264">
                  <c:v>2055.1664399999963</c:v>
                </c:pt>
                <c:pt idx="1265">
                  <c:v>2055.3092620000002</c:v>
                </c:pt>
                <c:pt idx="1266">
                  <c:v>2055.3971530000058</c:v>
                </c:pt>
                <c:pt idx="1267">
                  <c:v>2054.8187840000001</c:v>
                </c:pt>
                <c:pt idx="1268">
                  <c:v>2054.9296239999999</c:v>
                </c:pt>
                <c:pt idx="1269">
                  <c:v>2054.5551120000064</c:v>
                </c:pt>
                <c:pt idx="1270">
                  <c:v>2054.2948579999997</c:v>
                </c:pt>
                <c:pt idx="1271">
                  <c:v>2053.9996919999999</c:v>
                </c:pt>
                <c:pt idx="1272">
                  <c:v>2052.790708</c:v>
                </c:pt>
                <c:pt idx="1273">
                  <c:v>2052.4545260000032</c:v>
                </c:pt>
                <c:pt idx="1274">
                  <c:v>2051.9716160000039</c:v>
                </c:pt>
                <c:pt idx="1275">
                  <c:v>2051.7704439999998</c:v>
                </c:pt>
                <c:pt idx="1276">
                  <c:v>2051.7399260000002</c:v>
                </c:pt>
                <c:pt idx="1277">
                  <c:v>2051.7382170000001</c:v>
                </c:pt>
                <c:pt idx="1278">
                  <c:v>2051.4865089999998</c:v>
                </c:pt>
                <c:pt idx="1279">
                  <c:v>2051.0148289999997</c:v>
                </c:pt>
                <c:pt idx="1280">
                  <c:v>2051.1769380000001</c:v>
                </c:pt>
                <c:pt idx="1281">
                  <c:v>2050.9335300000039</c:v>
                </c:pt>
                <c:pt idx="1282">
                  <c:v>2051.2958349999999</c:v>
                </c:pt>
                <c:pt idx="1283">
                  <c:v>2051.2052589999998</c:v>
                </c:pt>
                <c:pt idx="1284">
                  <c:v>2050.9511080000043</c:v>
                </c:pt>
                <c:pt idx="1285">
                  <c:v>2051.088315</c:v>
                </c:pt>
                <c:pt idx="1286">
                  <c:v>2050.8815280000022</c:v>
                </c:pt>
                <c:pt idx="1287">
                  <c:v>2050.7470069999999</c:v>
                </c:pt>
                <c:pt idx="1288">
                  <c:v>2050.6217620000002</c:v>
                </c:pt>
                <c:pt idx="1289">
                  <c:v>2050.906919</c:v>
                </c:pt>
                <c:pt idx="1290">
                  <c:v>2050.6803559999998</c:v>
                </c:pt>
                <c:pt idx="1291">
                  <c:v>2050.6759619999998</c:v>
                </c:pt>
                <c:pt idx="1292">
                  <c:v>2050.8195160000068</c:v>
                </c:pt>
                <c:pt idx="1293">
                  <c:v>2050.6864599999963</c:v>
                </c:pt>
                <c:pt idx="1294">
                  <c:v>2050.808286</c:v>
                </c:pt>
                <c:pt idx="1295">
                  <c:v>2050.4745459999999</c:v>
                </c:pt>
                <c:pt idx="1296">
                  <c:v>2050.1957370000032</c:v>
                </c:pt>
                <c:pt idx="1297">
                  <c:v>2050.0834319999999</c:v>
                </c:pt>
                <c:pt idx="1298">
                  <c:v>2049.7589689999968</c:v>
                </c:pt>
                <c:pt idx="1299">
                  <c:v>2050.1493500000001</c:v>
                </c:pt>
                <c:pt idx="1300">
                  <c:v>2049.8722510000002</c:v>
                </c:pt>
                <c:pt idx="1301">
                  <c:v>2049.6056489999987</c:v>
                </c:pt>
                <c:pt idx="1302">
                  <c:v>2049.6154150000002</c:v>
                </c:pt>
                <c:pt idx="1303">
                  <c:v>2049.7846039999963</c:v>
                </c:pt>
                <c:pt idx="1304">
                  <c:v>2049.5907570000022</c:v>
                </c:pt>
                <c:pt idx="1305">
                  <c:v>2049.2072119999998</c:v>
                </c:pt>
                <c:pt idx="1306">
                  <c:v>2049.2592140000002</c:v>
                </c:pt>
                <c:pt idx="1307">
                  <c:v>2049.1312840000001</c:v>
                </c:pt>
                <c:pt idx="1308">
                  <c:v>2048.9931000000033</c:v>
                </c:pt>
                <c:pt idx="1309">
                  <c:v>2048.9010590000012</c:v>
                </c:pt>
                <c:pt idx="1310">
                  <c:v>2048.6765719999999</c:v>
                </c:pt>
                <c:pt idx="1311">
                  <c:v>2048.4074070000001</c:v>
                </c:pt>
                <c:pt idx="1312">
                  <c:v>2048.4805270000002</c:v>
                </c:pt>
                <c:pt idx="1313">
                  <c:v>2048.7103849999999</c:v>
                </c:pt>
                <c:pt idx="1314">
                  <c:v>2048.1328709999998</c:v>
                </c:pt>
                <c:pt idx="1315">
                  <c:v>2048.3810400000002</c:v>
                </c:pt>
                <c:pt idx="1316">
                  <c:v>2048.1115090000012</c:v>
                </c:pt>
                <c:pt idx="1317">
                  <c:v>2048.5436370000002</c:v>
                </c:pt>
                <c:pt idx="1318">
                  <c:v>2048.3947120000039</c:v>
                </c:pt>
                <c:pt idx="1319">
                  <c:v>2048.4699070000001</c:v>
                </c:pt>
                <c:pt idx="1320">
                  <c:v>2048.3615090000012</c:v>
                </c:pt>
                <c:pt idx="1321">
                  <c:v>2048.3477150000012</c:v>
                </c:pt>
                <c:pt idx="1322">
                  <c:v>2048.1909759999999</c:v>
                </c:pt>
                <c:pt idx="1323">
                  <c:v>2048.0526709999999</c:v>
                </c:pt>
                <c:pt idx="1324">
                  <c:v>2047.8861669999999</c:v>
                </c:pt>
                <c:pt idx="1325">
                  <c:v>2047.6267670000011</c:v>
                </c:pt>
                <c:pt idx="1326">
                  <c:v>2047.5377780000001</c:v>
                </c:pt>
                <c:pt idx="1327">
                  <c:v>2047.571346999998</c:v>
                </c:pt>
                <c:pt idx="1328">
                  <c:v>2047.380185</c:v>
                </c:pt>
                <c:pt idx="1329">
                  <c:v>2047.4099700000011</c:v>
                </c:pt>
                <c:pt idx="1330">
                  <c:v>2047.4987160000001</c:v>
                </c:pt>
                <c:pt idx="1331">
                  <c:v>2047.1632659999998</c:v>
                </c:pt>
                <c:pt idx="1332">
                  <c:v>2046.9296240000001</c:v>
                </c:pt>
                <c:pt idx="1333">
                  <c:v>2046.850766</c:v>
                </c:pt>
                <c:pt idx="1334">
                  <c:v>2046.857724</c:v>
                </c:pt>
                <c:pt idx="1335">
                  <c:v>2046.6798679999999</c:v>
                </c:pt>
                <c:pt idx="1336">
                  <c:v>2046.5324069999983</c:v>
                </c:pt>
                <c:pt idx="1337">
                  <c:v>2046.3991059999998</c:v>
                </c:pt>
                <c:pt idx="1338">
                  <c:v>2046.484432999998</c:v>
                </c:pt>
                <c:pt idx="1339">
                  <c:v>2046.1155369999999</c:v>
                </c:pt>
                <c:pt idx="1340">
                  <c:v>2046.14105</c:v>
                </c:pt>
                <c:pt idx="1341">
                  <c:v>2046.1659520000001</c:v>
                </c:pt>
                <c:pt idx="1342">
                  <c:v>2045.9550140000001</c:v>
                </c:pt>
                <c:pt idx="1343">
                  <c:v>2045.8713959999998</c:v>
                </c:pt>
                <c:pt idx="1344">
                  <c:v>2045.717343</c:v>
                </c:pt>
                <c:pt idx="1345">
                  <c:v>2045.7833839999998</c:v>
                </c:pt>
                <c:pt idx="1346">
                  <c:v>2045.8217139999999</c:v>
                </c:pt>
                <c:pt idx="1347">
                  <c:v>2045.7782569999999</c:v>
                </c:pt>
                <c:pt idx="1348">
                  <c:v>2045.6305510000011</c:v>
                </c:pt>
                <c:pt idx="1349">
                  <c:v>2045.5358249999999</c:v>
                </c:pt>
                <c:pt idx="1350">
                  <c:v>2045.7642179999998</c:v>
                </c:pt>
                <c:pt idx="1351">
                  <c:v>2045.8829929999984</c:v>
                </c:pt>
                <c:pt idx="1352">
                  <c:v>2045.4736909999999</c:v>
                </c:pt>
                <c:pt idx="1353">
                  <c:v>2045.6028419999998</c:v>
                </c:pt>
                <c:pt idx="1354">
                  <c:v>2045.1962249999981</c:v>
                </c:pt>
                <c:pt idx="1355">
                  <c:v>2044.7973</c:v>
                </c:pt>
                <c:pt idx="1356">
                  <c:v>2044.7185640000016</c:v>
                </c:pt>
                <c:pt idx="1357">
                  <c:v>2044.963315</c:v>
                </c:pt>
                <c:pt idx="1358">
                  <c:v>2044.6038179999998</c:v>
                </c:pt>
                <c:pt idx="1359">
                  <c:v>2044.5801359999998</c:v>
                </c:pt>
                <c:pt idx="1360">
                  <c:v>2044.6513029999983</c:v>
                </c:pt>
                <c:pt idx="1361">
                  <c:v>2044.6232269999978</c:v>
                </c:pt>
                <c:pt idx="1362">
                  <c:v>2044.539487</c:v>
                </c:pt>
                <c:pt idx="1363">
                  <c:v>2044.70416</c:v>
                </c:pt>
                <c:pt idx="1364">
                  <c:v>2044.6967139999999</c:v>
                </c:pt>
                <c:pt idx="1365">
                  <c:v>2044.564756</c:v>
                </c:pt>
                <c:pt idx="1366">
                  <c:v>2044.3893409999978</c:v>
                </c:pt>
                <c:pt idx="1367">
                  <c:v>2044.509458</c:v>
                </c:pt>
                <c:pt idx="1368">
                  <c:v>2044.0393650000001</c:v>
                </c:pt>
                <c:pt idx="1369">
                  <c:v>2043.8468600000001</c:v>
                </c:pt>
                <c:pt idx="1370">
                  <c:v>2043.8892179999998</c:v>
                </c:pt>
                <c:pt idx="1371">
                  <c:v>2043.660703</c:v>
                </c:pt>
                <c:pt idx="1372">
                  <c:v>2043.2025730000016</c:v>
                </c:pt>
                <c:pt idx="1373">
                  <c:v>2043.2889990000001</c:v>
                </c:pt>
                <c:pt idx="1374">
                  <c:v>2043.0597510000011</c:v>
                </c:pt>
                <c:pt idx="1375">
                  <c:v>2042.9542819999999</c:v>
                </c:pt>
                <c:pt idx="1376">
                  <c:v>2042.7888770000011</c:v>
                </c:pt>
                <c:pt idx="1377">
                  <c:v>2042.4661229999999</c:v>
                </c:pt>
                <c:pt idx="1378">
                  <c:v>2042.3890959999999</c:v>
                </c:pt>
                <c:pt idx="1379">
                  <c:v>2042.349301</c:v>
                </c:pt>
                <c:pt idx="1380">
                  <c:v>2042.2632419999998</c:v>
                </c:pt>
                <c:pt idx="1381">
                  <c:v>2042.1729099999998</c:v>
                </c:pt>
                <c:pt idx="1382">
                  <c:v>2042.0521819999999</c:v>
                </c:pt>
                <c:pt idx="1383">
                  <c:v>2042.1705910000001</c:v>
                </c:pt>
                <c:pt idx="1384">
                  <c:v>2041.861631</c:v>
                </c:pt>
                <c:pt idx="1385">
                  <c:v>2041.658261</c:v>
                </c:pt>
                <c:pt idx="1386">
                  <c:v>2041.5125089999999</c:v>
                </c:pt>
                <c:pt idx="1387">
                  <c:v>2041.3130469999983</c:v>
                </c:pt>
                <c:pt idx="1388">
                  <c:v>2041.3991059999998</c:v>
                </c:pt>
                <c:pt idx="1389">
                  <c:v>2041.3109710000001</c:v>
                </c:pt>
                <c:pt idx="1390">
                  <c:v>2040.911924</c:v>
                </c:pt>
                <c:pt idx="1391">
                  <c:v>2041.013974</c:v>
                </c:pt>
                <c:pt idx="1392">
                  <c:v>2041.010068</c:v>
                </c:pt>
                <c:pt idx="1393">
                  <c:v>2040.496396</c:v>
                </c:pt>
                <c:pt idx="1394">
                  <c:v>2040.8322119999998</c:v>
                </c:pt>
                <c:pt idx="1395">
                  <c:v>2040.4127780000001</c:v>
                </c:pt>
                <c:pt idx="1396">
                  <c:v>2040.0438819999999</c:v>
                </c:pt>
                <c:pt idx="1397">
                  <c:v>2039.7078220000001</c:v>
                </c:pt>
                <c:pt idx="1398">
                  <c:v>2039.9196140000001</c:v>
                </c:pt>
                <c:pt idx="1399">
                  <c:v>2039.3740819999998</c:v>
                </c:pt>
                <c:pt idx="1400">
                  <c:v>2039.4463470000001</c:v>
                </c:pt>
                <c:pt idx="1401">
                  <c:v>2039.4979830000011</c:v>
                </c:pt>
                <c:pt idx="1402">
                  <c:v>2039.49542</c:v>
                </c:pt>
                <c:pt idx="1403">
                  <c:v>2039.1863379999998</c:v>
                </c:pt>
                <c:pt idx="1404">
                  <c:v>2039.0068940000001</c:v>
                </c:pt>
                <c:pt idx="1405">
                  <c:v>2039.271299</c:v>
                </c:pt>
                <c:pt idx="1406">
                  <c:v>2038.868467</c:v>
                </c:pt>
                <c:pt idx="1407">
                  <c:v>2038.7942479999983</c:v>
                </c:pt>
                <c:pt idx="1408">
                  <c:v>2038.6792579999999</c:v>
                </c:pt>
                <c:pt idx="1409">
                  <c:v>2038.2795990000011</c:v>
                </c:pt>
                <c:pt idx="1410">
                  <c:v>2038.1441009999983</c:v>
                </c:pt>
                <c:pt idx="1411">
                  <c:v>2038.3019379999998</c:v>
                </c:pt>
                <c:pt idx="1412">
                  <c:v>2038.0586520000011</c:v>
                </c:pt>
                <c:pt idx="1413">
                  <c:v>2037.7069670000019</c:v>
                </c:pt>
                <c:pt idx="1414">
                  <c:v>2037.279233</c:v>
                </c:pt>
                <c:pt idx="1415">
                  <c:v>2037.383969</c:v>
                </c:pt>
                <c:pt idx="1416">
                  <c:v>2037.4137550000016</c:v>
                </c:pt>
                <c:pt idx="1417">
                  <c:v>2037.553647</c:v>
                </c:pt>
                <c:pt idx="1418">
                  <c:v>2037.356992</c:v>
                </c:pt>
                <c:pt idx="1419">
                  <c:v>2037.283506</c:v>
                </c:pt>
                <c:pt idx="1420">
                  <c:v>2037.219419</c:v>
                </c:pt>
                <c:pt idx="1421">
                  <c:v>2036.7843599999999</c:v>
                </c:pt>
                <c:pt idx="1422">
                  <c:v>2036.4628270000001</c:v>
                </c:pt>
                <c:pt idx="1423">
                  <c:v>2036.1074799999999</c:v>
                </c:pt>
                <c:pt idx="1424">
                  <c:v>2036.1205419999999</c:v>
                </c:pt>
                <c:pt idx="1425">
                  <c:v>2036.0709810000001</c:v>
                </c:pt>
                <c:pt idx="1426">
                  <c:v>2036.1519139999998</c:v>
                </c:pt>
                <c:pt idx="1427">
                  <c:v>2036.0469330000001</c:v>
                </c:pt>
                <c:pt idx="1428">
                  <c:v>2035.3232999999998</c:v>
                </c:pt>
                <c:pt idx="1429">
                  <c:v>2035.3015720000001</c:v>
                </c:pt>
                <c:pt idx="1430">
                  <c:v>2035.2556740000011</c:v>
                </c:pt>
                <c:pt idx="1431">
                  <c:v>2034.92938</c:v>
                </c:pt>
                <c:pt idx="1432">
                  <c:v>2035.055844</c:v>
                </c:pt>
                <c:pt idx="1433">
                  <c:v>2034.9937110000001</c:v>
                </c:pt>
                <c:pt idx="1434">
                  <c:v>2034.7892429999984</c:v>
                </c:pt>
                <c:pt idx="1435">
                  <c:v>2034.746396</c:v>
                </c:pt>
                <c:pt idx="1436">
                  <c:v>2034.7797210000001</c:v>
                </c:pt>
                <c:pt idx="1437">
                  <c:v>2034.9227880000001</c:v>
                </c:pt>
                <c:pt idx="1438">
                  <c:v>2034.4133879999999</c:v>
                </c:pt>
                <c:pt idx="1439">
                  <c:v>2034.528012</c:v>
                </c:pt>
                <c:pt idx="1440">
                  <c:v>2034.587949</c:v>
                </c:pt>
                <c:pt idx="1441">
                  <c:v>2034.171079</c:v>
                </c:pt>
                <c:pt idx="1442">
                  <c:v>2034.3140229999981</c:v>
                </c:pt>
                <c:pt idx="1443">
                  <c:v>2034.3041349999983</c:v>
                </c:pt>
                <c:pt idx="1444">
                  <c:v>2034.204892</c:v>
                </c:pt>
                <c:pt idx="1445">
                  <c:v>2034.1913419999976</c:v>
                </c:pt>
                <c:pt idx="1446">
                  <c:v>2034.0675630000017</c:v>
                </c:pt>
                <c:pt idx="1447">
                  <c:v>2033.8521089999983</c:v>
                </c:pt>
                <c:pt idx="1448">
                  <c:v>2033.494199</c:v>
                </c:pt>
                <c:pt idx="1449">
                  <c:v>2033.321469</c:v>
                </c:pt>
                <c:pt idx="1450">
                  <c:v>2033.2599459999999</c:v>
                </c:pt>
                <c:pt idx="1451">
                  <c:v>2033.0742769999983</c:v>
                </c:pt>
                <c:pt idx="1452">
                  <c:v>2032.9624610000001</c:v>
                </c:pt>
                <c:pt idx="1453">
                  <c:v>2032.8590670000001</c:v>
                </c:pt>
                <c:pt idx="1454">
                  <c:v>2032.973446999998</c:v>
                </c:pt>
                <c:pt idx="1455">
                  <c:v>2032.8406339999999</c:v>
                </c:pt>
                <c:pt idx="1456">
                  <c:v>2032.4120459999999</c:v>
                </c:pt>
                <c:pt idx="1457">
                  <c:v>2032.604673</c:v>
                </c:pt>
                <c:pt idx="1458">
                  <c:v>2032.7317479999999</c:v>
                </c:pt>
                <c:pt idx="1459">
                  <c:v>2032.4502540000001</c:v>
                </c:pt>
                <c:pt idx="1460">
                  <c:v>2032.2642179999998</c:v>
                </c:pt>
                <c:pt idx="1461">
                  <c:v>2032.1481299999998</c:v>
                </c:pt>
                <c:pt idx="1462">
                  <c:v>2032.4038670000011</c:v>
                </c:pt>
                <c:pt idx="1463">
                  <c:v>2032.1880469999983</c:v>
                </c:pt>
                <c:pt idx="1464">
                  <c:v>2032.0656100000001</c:v>
                </c:pt>
                <c:pt idx="1465">
                  <c:v>2031.9744239999998</c:v>
                </c:pt>
                <c:pt idx="1466">
                  <c:v>2031.8842139999983</c:v>
                </c:pt>
                <c:pt idx="1467">
                  <c:v>2031.6368990000001</c:v>
                </c:pt>
                <c:pt idx="1468">
                  <c:v>2031.924497</c:v>
                </c:pt>
                <c:pt idx="1469">
                  <c:v>2031.6787690000001</c:v>
                </c:pt>
                <c:pt idx="1470">
                  <c:v>2031.7348</c:v>
                </c:pt>
                <c:pt idx="1471">
                  <c:v>2031.3062110000001</c:v>
                </c:pt>
                <c:pt idx="1472">
                  <c:v>2031.2797210000001</c:v>
                </c:pt>
                <c:pt idx="1473">
                  <c:v>2031.1936619999999</c:v>
                </c:pt>
                <c:pt idx="1474">
                  <c:v>2031.1379979999999</c:v>
                </c:pt>
                <c:pt idx="1475">
                  <c:v>2030.6979339999998</c:v>
                </c:pt>
                <c:pt idx="1476">
                  <c:v>2030.9052100000001</c:v>
                </c:pt>
                <c:pt idx="1477">
                  <c:v>2030.5571870000001</c:v>
                </c:pt>
                <c:pt idx="1478">
                  <c:v>2030.4874850000001</c:v>
                </c:pt>
                <c:pt idx="1479">
                  <c:v>2030.4581880000001</c:v>
                </c:pt>
                <c:pt idx="1480">
                  <c:v>2030.334165</c:v>
                </c:pt>
                <c:pt idx="1481">
                  <c:v>2030.0424169999978</c:v>
                </c:pt>
                <c:pt idx="1482">
                  <c:v>2029.7677590000019</c:v>
                </c:pt>
                <c:pt idx="1483">
                  <c:v>2029.8742039999984</c:v>
                </c:pt>
                <c:pt idx="1484">
                  <c:v>2029.8442969999983</c:v>
                </c:pt>
                <c:pt idx="1485">
                  <c:v>2030.058164</c:v>
                </c:pt>
                <c:pt idx="1486">
                  <c:v>2029.940366</c:v>
                </c:pt>
                <c:pt idx="1487">
                  <c:v>2029.7352880000001</c:v>
                </c:pt>
                <c:pt idx="1488">
                  <c:v>2029.3572359999998</c:v>
                </c:pt>
                <c:pt idx="1489">
                  <c:v>2029.2273530000011</c:v>
                </c:pt>
                <c:pt idx="1490">
                  <c:v>2029.2599459999999</c:v>
                </c:pt>
                <c:pt idx="1491">
                  <c:v>2029.2299169999999</c:v>
                </c:pt>
                <c:pt idx="1492">
                  <c:v>2028.8483249999983</c:v>
                </c:pt>
                <c:pt idx="1493">
                  <c:v>2028.5317970000001</c:v>
                </c:pt>
                <c:pt idx="1494">
                  <c:v>2027.7828950000001</c:v>
                </c:pt>
                <c:pt idx="1495">
                  <c:v>2027.3821379999983</c:v>
                </c:pt>
                <c:pt idx="1496">
                  <c:v>2027.2066010000019</c:v>
                </c:pt>
                <c:pt idx="1497">
                  <c:v>2027.2360200000001</c:v>
                </c:pt>
                <c:pt idx="1498">
                  <c:v>2026.8450290000001</c:v>
                </c:pt>
                <c:pt idx="1499">
                  <c:v>2026.5243499999981</c:v>
                </c:pt>
                <c:pt idx="1500">
                  <c:v>2026.6923189999973</c:v>
                </c:pt>
                <c:pt idx="1501">
                  <c:v>2026.625425</c:v>
                </c:pt>
                <c:pt idx="1502">
                  <c:v>2026.3662690000001</c:v>
                </c:pt>
                <c:pt idx="1503">
                  <c:v>2026.4047210000001</c:v>
                </c:pt>
                <c:pt idx="1504">
                  <c:v>2026.0072600000001</c:v>
                </c:pt>
                <c:pt idx="1505">
                  <c:v>2025.7163670000011</c:v>
                </c:pt>
                <c:pt idx="1506">
                  <c:v>2025.8745699999999</c:v>
                </c:pt>
                <c:pt idx="1507">
                  <c:v>2025.604673</c:v>
                </c:pt>
                <c:pt idx="1508">
                  <c:v>2025.4638030000001</c:v>
                </c:pt>
                <c:pt idx="1509">
                  <c:v>2024.9635590000016</c:v>
                </c:pt>
                <c:pt idx="1510">
                  <c:v>2025.1757170000001</c:v>
                </c:pt>
                <c:pt idx="1511">
                  <c:v>2024.8406339999999</c:v>
                </c:pt>
                <c:pt idx="1512">
                  <c:v>2024.55206</c:v>
                </c:pt>
                <c:pt idx="1513">
                  <c:v>2024.3414889999981</c:v>
                </c:pt>
                <c:pt idx="1514">
                  <c:v>2024.1586279999999</c:v>
                </c:pt>
                <c:pt idx="1515">
                  <c:v>2024.126401</c:v>
                </c:pt>
                <c:pt idx="1516">
                  <c:v>2024.2957130000011</c:v>
                </c:pt>
                <c:pt idx="1517">
                  <c:v>2024.2474950000001</c:v>
                </c:pt>
                <c:pt idx="1518">
                  <c:v>2024.0388770000011</c:v>
                </c:pt>
                <c:pt idx="1519">
                  <c:v>2024.1813329999973</c:v>
                </c:pt>
                <c:pt idx="1520">
                  <c:v>2024.019223</c:v>
                </c:pt>
                <c:pt idx="1521">
                  <c:v>2023.6382419999998</c:v>
                </c:pt>
                <c:pt idx="1522">
                  <c:v>2022.482602</c:v>
                </c:pt>
                <c:pt idx="1523">
                  <c:v>2021.409116</c:v>
                </c:pt>
                <c:pt idx="1524">
                  <c:v>2020.696346999998</c:v>
                </c:pt>
                <c:pt idx="1525">
                  <c:v>2020.1804779999998</c:v>
                </c:pt>
                <c:pt idx="1526">
                  <c:v>2020.3339209999983</c:v>
                </c:pt>
                <c:pt idx="1527">
                  <c:v>2020.4611179999999</c:v>
                </c:pt>
                <c:pt idx="1528">
                  <c:v>2020.1268889999999</c:v>
                </c:pt>
                <c:pt idx="1529">
                  <c:v>2020.2004979999999</c:v>
                </c:pt>
                <c:pt idx="1530">
                  <c:v>2019.8176850000011</c:v>
                </c:pt>
                <c:pt idx="1531">
                  <c:v>2019.5214209999983</c:v>
                </c:pt>
                <c:pt idx="1532">
                  <c:v>2019.2545749999999</c:v>
                </c:pt>
                <c:pt idx="1533">
                  <c:v>2019.2799660000001</c:v>
                </c:pt>
                <c:pt idx="1534">
                  <c:v>2019.1832859999984</c:v>
                </c:pt>
                <c:pt idx="1535">
                  <c:v>2019.1502049999983</c:v>
                </c:pt>
                <c:pt idx="1536">
                  <c:v>2018.9519630000011</c:v>
                </c:pt>
                <c:pt idx="1537">
                  <c:v>2019.0961279999999</c:v>
                </c:pt>
                <c:pt idx="1538">
                  <c:v>2019.1771819999999</c:v>
                </c:pt>
                <c:pt idx="1539">
                  <c:v>2019.2489600000001</c:v>
                </c:pt>
                <c:pt idx="1540">
                  <c:v>2018.9237640000001</c:v>
                </c:pt>
                <c:pt idx="1541">
                  <c:v>2018.9265720000019</c:v>
                </c:pt>
                <c:pt idx="1542">
                  <c:v>2018.8901949999984</c:v>
                </c:pt>
                <c:pt idx="1543">
                  <c:v>2018.6665620000001</c:v>
                </c:pt>
                <c:pt idx="1544">
                  <c:v>2018.411435</c:v>
                </c:pt>
                <c:pt idx="1545">
                  <c:v>2018.4457370000011</c:v>
                </c:pt>
                <c:pt idx="1546">
                  <c:v>2018.058896</c:v>
                </c:pt>
                <c:pt idx="1547">
                  <c:v>2018.3060889999999</c:v>
                </c:pt>
                <c:pt idx="1548">
                  <c:v>2018.4161960000001</c:v>
                </c:pt>
                <c:pt idx="1549">
                  <c:v>2017.7059910000016</c:v>
                </c:pt>
                <c:pt idx="1550">
                  <c:v>2017.4677100000001</c:v>
                </c:pt>
                <c:pt idx="1551">
                  <c:v>2017.756406</c:v>
                </c:pt>
                <c:pt idx="1552">
                  <c:v>2017.565122</c:v>
                </c:pt>
                <c:pt idx="1553">
                  <c:v>2017.4307220000001</c:v>
                </c:pt>
                <c:pt idx="1554">
                  <c:v>2017.3815279999999</c:v>
                </c:pt>
                <c:pt idx="1555">
                  <c:v>2017.583676</c:v>
                </c:pt>
                <c:pt idx="1556">
                  <c:v>2017.4291350000001</c:v>
                </c:pt>
                <c:pt idx="1557">
                  <c:v>2017.2153900000001</c:v>
                </c:pt>
                <c:pt idx="1558">
                  <c:v>2017.0053069999999</c:v>
                </c:pt>
                <c:pt idx="1559">
                  <c:v>2016.951718</c:v>
                </c:pt>
                <c:pt idx="1560">
                  <c:v>2016.639463</c:v>
                </c:pt>
                <c:pt idx="1561">
                  <c:v>2016.4252289999999</c:v>
                </c:pt>
                <c:pt idx="1562">
                  <c:v>2016.1110199999998</c:v>
                </c:pt>
                <c:pt idx="1563">
                  <c:v>2016.0249610000001</c:v>
                </c:pt>
                <c:pt idx="1564">
                  <c:v>2015.388852</c:v>
                </c:pt>
                <c:pt idx="1565">
                  <c:v>2015.3254979999999</c:v>
                </c:pt>
                <c:pt idx="1566">
                  <c:v>2015.102719</c:v>
                </c:pt>
                <c:pt idx="1567">
                  <c:v>2014.8462500000001</c:v>
                </c:pt>
                <c:pt idx="1568">
                  <c:v>2014.7802099999999</c:v>
                </c:pt>
                <c:pt idx="1569">
                  <c:v>2014.31854</c:v>
                </c:pt>
                <c:pt idx="1570">
                  <c:v>2013.991025</c:v>
                </c:pt>
                <c:pt idx="1571">
                  <c:v>2014.2205170000011</c:v>
                </c:pt>
                <c:pt idx="1572">
                  <c:v>2013.8170749999999</c:v>
                </c:pt>
                <c:pt idx="1573">
                  <c:v>2013.8518650000001</c:v>
                </c:pt>
                <c:pt idx="1574">
                  <c:v>2014.0105560000011</c:v>
                </c:pt>
                <c:pt idx="1575">
                  <c:v>2012.3112159999998</c:v>
                </c:pt>
                <c:pt idx="1576">
                  <c:v>2011.401425</c:v>
                </c:pt>
                <c:pt idx="1577">
                  <c:v>2011.504453</c:v>
                </c:pt>
                <c:pt idx="1578">
                  <c:v>2011.2424899999999</c:v>
                </c:pt>
                <c:pt idx="1579">
                  <c:v>2011.1210299999998</c:v>
                </c:pt>
                <c:pt idx="1580">
                  <c:v>2011.0801359999998</c:v>
                </c:pt>
                <c:pt idx="1581">
                  <c:v>2010.8119479999998</c:v>
                </c:pt>
                <c:pt idx="1582">
                  <c:v>2010.8538179999998</c:v>
                </c:pt>
                <c:pt idx="1583">
                  <c:v>2010.7240569999999</c:v>
                </c:pt>
                <c:pt idx="1584">
                  <c:v>2010.9607520000011</c:v>
                </c:pt>
                <c:pt idx="1585">
                  <c:v>2010.5398530000011</c:v>
                </c:pt>
                <c:pt idx="1586">
                  <c:v>2010.4656340000001</c:v>
                </c:pt>
                <c:pt idx="1587">
                  <c:v>2009.9966400000001</c:v>
                </c:pt>
                <c:pt idx="1588">
                  <c:v>2009.8364839999999</c:v>
                </c:pt>
                <c:pt idx="1589">
                  <c:v>2009.5374119999999</c:v>
                </c:pt>
                <c:pt idx="1590">
                  <c:v>2009.7249119999999</c:v>
                </c:pt>
                <c:pt idx="1591">
                  <c:v>2009.9017920000001</c:v>
                </c:pt>
                <c:pt idx="1592">
                  <c:v>2009.666684</c:v>
                </c:pt>
                <c:pt idx="1593">
                  <c:v>2009.5473</c:v>
                </c:pt>
                <c:pt idx="1594">
                  <c:v>2009.1196870000001</c:v>
                </c:pt>
                <c:pt idx="1595">
                  <c:v>2009.170957</c:v>
                </c:pt>
                <c:pt idx="1596">
                  <c:v>2009.323789</c:v>
                </c:pt>
                <c:pt idx="1597">
                  <c:v>2009.2681250000001</c:v>
                </c:pt>
                <c:pt idx="1598">
                  <c:v>2009.2196630000019</c:v>
                </c:pt>
                <c:pt idx="1599">
                  <c:v>2009.382871</c:v>
                </c:pt>
                <c:pt idx="1600">
                  <c:v>2008.9292580000001</c:v>
                </c:pt>
                <c:pt idx="1601">
                  <c:v>2008.731992</c:v>
                </c:pt>
                <c:pt idx="1602">
                  <c:v>2008.9168060000011</c:v>
                </c:pt>
                <c:pt idx="1603">
                  <c:v>2008.8543059999984</c:v>
                </c:pt>
                <c:pt idx="1604">
                  <c:v>2008.7377289999999</c:v>
                </c:pt>
                <c:pt idx="1605">
                  <c:v>2008.3966650000011</c:v>
                </c:pt>
                <c:pt idx="1606">
                  <c:v>2008.643857</c:v>
                </c:pt>
                <c:pt idx="1607">
                  <c:v>2008.3572359999998</c:v>
                </c:pt>
                <c:pt idx="1608">
                  <c:v>2008.3150000000001</c:v>
                </c:pt>
                <c:pt idx="1609">
                  <c:v>2008.530088</c:v>
                </c:pt>
                <c:pt idx="1610">
                  <c:v>2008.5274019999999</c:v>
                </c:pt>
                <c:pt idx="1611">
                  <c:v>2007.9446379999999</c:v>
                </c:pt>
                <c:pt idx="1612">
                  <c:v>2005.9009370000001</c:v>
                </c:pt>
                <c:pt idx="1613">
                  <c:v>2003.4705170000011</c:v>
                </c:pt>
                <c:pt idx="1614">
                  <c:v>2003.3755470000001</c:v>
                </c:pt>
                <c:pt idx="1615">
                  <c:v>2002.635923</c:v>
                </c:pt>
                <c:pt idx="1616">
                  <c:v>2001.4227880000001</c:v>
                </c:pt>
                <c:pt idx="1617">
                  <c:v>2001.084165</c:v>
                </c:pt>
                <c:pt idx="1618">
                  <c:v>2000.767636</c:v>
                </c:pt>
                <c:pt idx="1619">
                  <c:v>2000.6605810000001</c:v>
                </c:pt>
                <c:pt idx="1620">
                  <c:v>2000.316098</c:v>
                </c:pt>
                <c:pt idx="1621">
                  <c:v>2000.2456640000016</c:v>
                </c:pt>
                <c:pt idx="1622">
                  <c:v>2000.0890479999998</c:v>
                </c:pt>
                <c:pt idx="1623">
                  <c:v>2000.03729</c:v>
                </c:pt>
                <c:pt idx="1624">
                  <c:v>2000.1062589999999</c:v>
                </c:pt>
                <c:pt idx="1625">
                  <c:v>1999.806333</c:v>
                </c:pt>
                <c:pt idx="1626">
                  <c:v>1999.8805510000011</c:v>
                </c:pt>
                <c:pt idx="1627">
                  <c:v>1999.6602149999983</c:v>
                </c:pt>
                <c:pt idx="1628">
                  <c:v>1999.7006200000001</c:v>
                </c:pt>
                <c:pt idx="1629">
                  <c:v>1999.556943</c:v>
                </c:pt>
                <c:pt idx="1630">
                  <c:v>1999.576474</c:v>
                </c:pt>
                <c:pt idx="1631">
                  <c:v>1999.317929</c:v>
                </c:pt>
                <c:pt idx="1632">
                  <c:v>1999.5106780000001</c:v>
                </c:pt>
                <c:pt idx="1633">
                  <c:v>1999.151181</c:v>
                </c:pt>
                <c:pt idx="1634">
                  <c:v>1999.21063</c:v>
                </c:pt>
                <c:pt idx="1635">
                  <c:v>1999.0564549999999</c:v>
                </c:pt>
                <c:pt idx="1636">
                  <c:v>1999.02728</c:v>
                </c:pt>
                <c:pt idx="1637">
                  <c:v>1998.7297950000011</c:v>
                </c:pt>
                <c:pt idx="1638">
                  <c:v>1998.5599950000001</c:v>
                </c:pt>
                <c:pt idx="1639">
                  <c:v>1998.7393159999999</c:v>
                </c:pt>
                <c:pt idx="1640">
                  <c:v>1998.5765960000001</c:v>
                </c:pt>
                <c:pt idx="1641">
                  <c:v>1998.200742</c:v>
                </c:pt>
                <c:pt idx="1642">
                  <c:v>1997.7206389999999</c:v>
                </c:pt>
                <c:pt idx="1643">
                  <c:v>1997.719419</c:v>
                </c:pt>
                <c:pt idx="1644">
                  <c:v>1997.9528170000001</c:v>
                </c:pt>
                <c:pt idx="1645">
                  <c:v>1997.4955420000001</c:v>
                </c:pt>
                <c:pt idx="1646">
                  <c:v>1997.2087990000011</c:v>
                </c:pt>
                <c:pt idx="1647">
                  <c:v>1995.481992</c:v>
                </c:pt>
                <c:pt idx="1648">
                  <c:v>1993.7716650000011</c:v>
                </c:pt>
                <c:pt idx="1649">
                  <c:v>1991.578794</c:v>
                </c:pt>
                <c:pt idx="1650">
                  <c:v>1991.4474459999999</c:v>
                </c:pt>
                <c:pt idx="1651">
                  <c:v>1991.3076750000016</c:v>
                </c:pt>
                <c:pt idx="1652">
                  <c:v>1990.6845069999983</c:v>
                </c:pt>
                <c:pt idx="1653">
                  <c:v>1990.7758150000011</c:v>
                </c:pt>
                <c:pt idx="1654">
                  <c:v>1990.4822359999998</c:v>
                </c:pt>
                <c:pt idx="1655">
                  <c:v>1990.505429</c:v>
                </c:pt>
                <c:pt idx="1656">
                  <c:v>1990.5366790000016</c:v>
                </c:pt>
                <c:pt idx="1657">
                  <c:v>1990.279477</c:v>
                </c:pt>
                <c:pt idx="1658">
                  <c:v>1990.2704439999998</c:v>
                </c:pt>
                <c:pt idx="1659">
                  <c:v>1990.195005</c:v>
                </c:pt>
                <c:pt idx="1660">
                  <c:v>1989.981626</c:v>
                </c:pt>
                <c:pt idx="1661">
                  <c:v>1989.962094</c:v>
                </c:pt>
                <c:pt idx="1662">
                  <c:v>1989.995298</c:v>
                </c:pt>
                <c:pt idx="1663">
                  <c:v>1989.4391450000001</c:v>
                </c:pt>
                <c:pt idx="1664">
                  <c:v>1988.8622409999978</c:v>
                </c:pt>
                <c:pt idx="1665">
                  <c:v>1988.8633399999978</c:v>
                </c:pt>
                <c:pt idx="1666">
                  <c:v>1988.684994999998</c:v>
                </c:pt>
                <c:pt idx="1667">
                  <c:v>1986.6942719999984</c:v>
                </c:pt>
                <c:pt idx="1668">
                  <c:v>1985.7046479999999</c:v>
                </c:pt>
                <c:pt idx="1669">
                  <c:v>1985.3883639999999</c:v>
                </c:pt>
                <c:pt idx="1670">
                  <c:v>1985.317319</c:v>
                </c:pt>
                <c:pt idx="1671">
                  <c:v>1985.1952489999983</c:v>
                </c:pt>
                <c:pt idx="1672">
                  <c:v>1984.9679540000011</c:v>
                </c:pt>
                <c:pt idx="1673">
                  <c:v>1984.7842379999984</c:v>
                </c:pt>
                <c:pt idx="1674">
                  <c:v>1984.862363</c:v>
                </c:pt>
                <c:pt idx="1675">
                  <c:v>1984.4248630000011</c:v>
                </c:pt>
                <c:pt idx="1676">
                  <c:v>1983.8150000000001</c:v>
                </c:pt>
                <c:pt idx="1677">
                  <c:v>1984.1271339999998</c:v>
                </c:pt>
                <c:pt idx="1678">
                  <c:v>1983.961728</c:v>
                </c:pt>
                <c:pt idx="1679">
                  <c:v>1983.9387790000017</c:v>
                </c:pt>
                <c:pt idx="1680">
                  <c:v>1983.7428560000001</c:v>
                </c:pt>
                <c:pt idx="1681">
                  <c:v>1983.4979830000011</c:v>
                </c:pt>
                <c:pt idx="1682">
                  <c:v>1983.1541109999978</c:v>
                </c:pt>
                <c:pt idx="1683">
                  <c:v>1983.1434909999978</c:v>
                </c:pt>
                <c:pt idx="1684">
                  <c:v>1982.8468600000001</c:v>
                </c:pt>
                <c:pt idx="1685">
                  <c:v>1982.913022</c:v>
                </c:pt>
                <c:pt idx="1686">
                  <c:v>1982.6320159999998</c:v>
                </c:pt>
                <c:pt idx="1687">
                  <c:v>1982.7235690000011</c:v>
                </c:pt>
                <c:pt idx="1688">
                  <c:v>1982.6913419999976</c:v>
                </c:pt>
                <c:pt idx="1689">
                  <c:v>1982.5374119999999</c:v>
                </c:pt>
                <c:pt idx="1690">
                  <c:v>1982.1189549999999</c:v>
                </c:pt>
                <c:pt idx="1691">
                  <c:v>1981.9412199999999</c:v>
                </c:pt>
                <c:pt idx="1692">
                  <c:v>1980.3651709999999</c:v>
                </c:pt>
                <c:pt idx="1693">
                  <c:v>1977.6981779999999</c:v>
                </c:pt>
                <c:pt idx="1694">
                  <c:v>1976.1420259999998</c:v>
                </c:pt>
                <c:pt idx="1695">
                  <c:v>1975.6117529999999</c:v>
                </c:pt>
                <c:pt idx="1696">
                  <c:v>1975.7394379999998</c:v>
                </c:pt>
                <c:pt idx="1697">
                  <c:v>1975.545224</c:v>
                </c:pt>
                <c:pt idx="1698">
                  <c:v>1972.267026</c:v>
                </c:pt>
                <c:pt idx="1699">
                  <c:v>1969.7643409999978</c:v>
                </c:pt>
                <c:pt idx="1700">
                  <c:v>1969.7471290000001</c:v>
                </c:pt>
                <c:pt idx="1701">
                  <c:v>1969.7050140000001</c:v>
                </c:pt>
                <c:pt idx="1702">
                  <c:v>1968.9199800000001</c:v>
                </c:pt>
                <c:pt idx="1703">
                  <c:v>1968.9104589999999</c:v>
                </c:pt>
                <c:pt idx="1704">
                  <c:v>1968.6743749999978</c:v>
                </c:pt>
                <c:pt idx="1705">
                  <c:v>1968.731137</c:v>
                </c:pt>
                <c:pt idx="1706">
                  <c:v>1968.3427099999999</c:v>
                </c:pt>
                <c:pt idx="1707">
                  <c:v>1968.5637790000001</c:v>
                </c:pt>
                <c:pt idx="1708">
                  <c:v>1968.0277680000011</c:v>
                </c:pt>
                <c:pt idx="1709">
                  <c:v>1968.061704</c:v>
                </c:pt>
                <c:pt idx="1710">
                  <c:v>1967.8881199999998</c:v>
                </c:pt>
                <c:pt idx="1711">
                  <c:v>1967.3220799999999</c:v>
                </c:pt>
                <c:pt idx="1712">
                  <c:v>1967.0337500000001</c:v>
                </c:pt>
                <c:pt idx="1713">
                  <c:v>1966.9701510000011</c:v>
                </c:pt>
                <c:pt idx="1714">
                  <c:v>1966.762021</c:v>
                </c:pt>
                <c:pt idx="1715">
                  <c:v>1966.7511569999999</c:v>
                </c:pt>
                <c:pt idx="1716">
                  <c:v>1967.06854</c:v>
                </c:pt>
                <c:pt idx="1717">
                  <c:v>1966.1245699999999</c:v>
                </c:pt>
                <c:pt idx="1718">
                  <c:v>1965.8114599999999</c:v>
                </c:pt>
                <c:pt idx="1719">
                  <c:v>1965.810117</c:v>
                </c:pt>
                <c:pt idx="1720">
                  <c:v>1965.954526</c:v>
                </c:pt>
                <c:pt idx="1721">
                  <c:v>1965.6680269999983</c:v>
                </c:pt>
                <c:pt idx="1722">
                  <c:v>1965.3418549999999</c:v>
                </c:pt>
                <c:pt idx="1723">
                  <c:v>1965.4196140000001</c:v>
                </c:pt>
                <c:pt idx="1724">
                  <c:v>1964.989194</c:v>
                </c:pt>
                <c:pt idx="1725">
                  <c:v>1964.0977150000001</c:v>
                </c:pt>
                <c:pt idx="1726">
                  <c:v>1964.0049409999983</c:v>
                </c:pt>
                <c:pt idx="1727">
                  <c:v>1964.2006200000001</c:v>
                </c:pt>
                <c:pt idx="1728">
                  <c:v>1963.82269</c:v>
                </c:pt>
                <c:pt idx="1729">
                  <c:v>1963.4762550000016</c:v>
                </c:pt>
                <c:pt idx="1730">
                  <c:v>1963.6063819999999</c:v>
                </c:pt>
                <c:pt idx="1731">
                  <c:v>1963.1873139999998</c:v>
                </c:pt>
                <c:pt idx="1732">
                  <c:v>1961.3508879999999</c:v>
                </c:pt>
                <c:pt idx="1733">
                  <c:v>1960.4524510000001</c:v>
                </c:pt>
                <c:pt idx="1734">
                  <c:v>1960.1477629999999</c:v>
                </c:pt>
                <c:pt idx="1735">
                  <c:v>1959.4292580000001</c:v>
                </c:pt>
                <c:pt idx="1736">
                  <c:v>1959.264707</c:v>
                </c:pt>
                <c:pt idx="1737">
                  <c:v>1959.1028419999998</c:v>
                </c:pt>
                <c:pt idx="1738">
                  <c:v>1959.3208589999999</c:v>
                </c:pt>
                <c:pt idx="1739">
                  <c:v>1959.087094</c:v>
                </c:pt>
                <c:pt idx="1740">
                  <c:v>1958.5564549999999</c:v>
                </c:pt>
                <c:pt idx="1741">
                  <c:v>1958.3508879999999</c:v>
                </c:pt>
                <c:pt idx="1742">
                  <c:v>1958.1382419999998</c:v>
                </c:pt>
                <c:pt idx="1743">
                  <c:v>1958.023862</c:v>
                </c:pt>
                <c:pt idx="1744">
                  <c:v>1957.6982999999998</c:v>
                </c:pt>
                <c:pt idx="1745">
                  <c:v>1957.372251</c:v>
                </c:pt>
                <c:pt idx="1746">
                  <c:v>1957.1504489999973</c:v>
                </c:pt>
                <c:pt idx="1747">
                  <c:v>1955.4461030000011</c:v>
                </c:pt>
                <c:pt idx="1748">
                  <c:v>1953.8103610000001</c:v>
                </c:pt>
                <c:pt idx="1749">
                  <c:v>1953.361631</c:v>
                </c:pt>
                <c:pt idx="1750">
                  <c:v>1953.2789889999999</c:v>
                </c:pt>
                <c:pt idx="1751">
                  <c:v>1953.221738</c:v>
                </c:pt>
                <c:pt idx="1752">
                  <c:v>1949.922544</c:v>
                </c:pt>
                <c:pt idx="1753">
                  <c:v>1947.3556490000001</c:v>
                </c:pt>
                <c:pt idx="1754">
                  <c:v>1947.320005</c:v>
                </c:pt>
                <c:pt idx="1755">
                  <c:v>1947.491025</c:v>
                </c:pt>
                <c:pt idx="1756">
                  <c:v>1947.350766</c:v>
                </c:pt>
                <c:pt idx="1757">
                  <c:v>1947.009092</c:v>
                </c:pt>
                <c:pt idx="1758">
                  <c:v>1946.7254</c:v>
                </c:pt>
                <c:pt idx="1759">
                  <c:v>1946.305112</c:v>
                </c:pt>
                <c:pt idx="1760">
                  <c:v>1944.6948829999981</c:v>
                </c:pt>
                <c:pt idx="1761">
                  <c:v>1944.065732</c:v>
                </c:pt>
                <c:pt idx="1762">
                  <c:v>1944.1627779999999</c:v>
                </c:pt>
                <c:pt idx="1763">
                  <c:v>1943.8866550000016</c:v>
                </c:pt>
                <c:pt idx="1764">
                  <c:v>1943.4136329999999</c:v>
                </c:pt>
                <c:pt idx="1765">
                  <c:v>1943.2517670000011</c:v>
                </c:pt>
                <c:pt idx="1766">
                  <c:v>1942.9780860000001</c:v>
                </c:pt>
                <c:pt idx="1767">
                  <c:v>1942.848203</c:v>
                </c:pt>
                <c:pt idx="1768">
                  <c:v>1942.8673679999999</c:v>
                </c:pt>
                <c:pt idx="1769">
                  <c:v>1942.61688</c:v>
                </c:pt>
                <c:pt idx="1770">
                  <c:v>1942.4833349999981</c:v>
                </c:pt>
                <c:pt idx="1771">
                  <c:v>1942.3294039999998</c:v>
                </c:pt>
                <c:pt idx="1772">
                  <c:v>1942.367978</c:v>
                </c:pt>
                <c:pt idx="1773">
                  <c:v>1941.8053560000001</c:v>
                </c:pt>
                <c:pt idx="1774">
                  <c:v>1941.9780860000001</c:v>
                </c:pt>
                <c:pt idx="1775">
                  <c:v>1941.760923</c:v>
                </c:pt>
                <c:pt idx="1776">
                  <c:v>1941.632505</c:v>
                </c:pt>
                <c:pt idx="1777">
                  <c:v>1941.8782319999998</c:v>
                </c:pt>
                <c:pt idx="1778">
                  <c:v>1941.2998630000011</c:v>
                </c:pt>
                <c:pt idx="1779">
                  <c:v>1940.0547459999998</c:v>
                </c:pt>
                <c:pt idx="1780">
                  <c:v>1939.7084319999999</c:v>
                </c:pt>
                <c:pt idx="1781">
                  <c:v>1939.2637299999999</c:v>
                </c:pt>
                <c:pt idx="1782">
                  <c:v>1939.3595550000011</c:v>
                </c:pt>
                <c:pt idx="1783">
                  <c:v>1939.379819</c:v>
                </c:pt>
                <c:pt idx="1784">
                  <c:v>1939.0786720000001</c:v>
                </c:pt>
                <c:pt idx="1785">
                  <c:v>1938.848203</c:v>
                </c:pt>
                <c:pt idx="1786">
                  <c:v>1938.3259860000001</c:v>
                </c:pt>
                <c:pt idx="1787">
                  <c:v>1937.4485450000011</c:v>
                </c:pt>
                <c:pt idx="1788">
                  <c:v>1936.9649019999999</c:v>
                </c:pt>
                <c:pt idx="1789">
                  <c:v>1936.9047210000001</c:v>
                </c:pt>
                <c:pt idx="1790">
                  <c:v>1936.531064</c:v>
                </c:pt>
                <c:pt idx="1791">
                  <c:v>1935.867612</c:v>
                </c:pt>
                <c:pt idx="1792">
                  <c:v>1933.8562589999999</c:v>
                </c:pt>
                <c:pt idx="1793">
                  <c:v>1929.9937110000001</c:v>
                </c:pt>
                <c:pt idx="1794">
                  <c:v>1928.9535500000011</c:v>
                </c:pt>
                <c:pt idx="1795">
                  <c:v>1929.1122409999978</c:v>
                </c:pt>
                <c:pt idx="1796">
                  <c:v>1928.8955660000001</c:v>
                </c:pt>
                <c:pt idx="1797">
                  <c:v>1928.126035</c:v>
                </c:pt>
                <c:pt idx="1798">
                  <c:v>1928.0359470000001</c:v>
                </c:pt>
                <c:pt idx="1799">
                  <c:v>1927.792539</c:v>
                </c:pt>
                <c:pt idx="1800">
                  <c:v>1927.0191010000001</c:v>
                </c:pt>
                <c:pt idx="1801">
                  <c:v>1926.6587500000001</c:v>
                </c:pt>
                <c:pt idx="1802">
                  <c:v>1926.5933199999984</c:v>
                </c:pt>
                <c:pt idx="1803">
                  <c:v>1926.5874610000001</c:v>
                </c:pt>
                <c:pt idx="1804">
                  <c:v>1926.4824799999999</c:v>
                </c:pt>
                <c:pt idx="1805">
                  <c:v>1926.335996</c:v>
                </c:pt>
                <c:pt idx="1806">
                  <c:v>1926.048276</c:v>
                </c:pt>
                <c:pt idx="1807">
                  <c:v>1924.8765229999999</c:v>
                </c:pt>
                <c:pt idx="1808">
                  <c:v>1924.5584079999999</c:v>
                </c:pt>
                <c:pt idx="1809">
                  <c:v>1924.6228610000001</c:v>
                </c:pt>
                <c:pt idx="1810">
                  <c:v>1924.2595800000001</c:v>
                </c:pt>
                <c:pt idx="1811">
                  <c:v>1924.0116550000016</c:v>
                </c:pt>
                <c:pt idx="1812">
                  <c:v>1923.5964939999999</c:v>
                </c:pt>
                <c:pt idx="1813">
                  <c:v>1917.3657810000011</c:v>
                </c:pt>
                <c:pt idx="1814">
                  <c:v>1911.6984229999978</c:v>
                </c:pt>
                <c:pt idx="1815">
                  <c:v>1910.3796970000001</c:v>
                </c:pt>
                <c:pt idx="1816">
                  <c:v>1910.0183689999999</c:v>
                </c:pt>
                <c:pt idx="1817">
                  <c:v>1906.9498870000011</c:v>
                </c:pt>
                <c:pt idx="1818">
                  <c:v>1905.9950530000019</c:v>
                </c:pt>
                <c:pt idx="1819">
                  <c:v>1905.988462</c:v>
                </c:pt>
                <c:pt idx="1820">
                  <c:v>1905.9858980000001</c:v>
                </c:pt>
                <c:pt idx="1821">
                  <c:v>1905.613216999998</c:v>
                </c:pt>
                <c:pt idx="1822">
                  <c:v>1905.3789650000001</c:v>
                </c:pt>
                <c:pt idx="1823">
                  <c:v>1905.1712009999983</c:v>
                </c:pt>
                <c:pt idx="1824">
                  <c:v>1905.2164889999999</c:v>
                </c:pt>
                <c:pt idx="1825">
                  <c:v>1905.2632419999998</c:v>
                </c:pt>
                <c:pt idx="1826">
                  <c:v>1904.651181</c:v>
                </c:pt>
                <c:pt idx="1827">
                  <c:v>1903.756406</c:v>
                </c:pt>
                <c:pt idx="1828">
                  <c:v>1903.7197850000011</c:v>
                </c:pt>
                <c:pt idx="1829">
                  <c:v>1903.357358</c:v>
                </c:pt>
                <c:pt idx="1830">
                  <c:v>1903.1112639999999</c:v>
                </c:pt>
                <c:pt idx="1831">
                  <c:v>1903.6650970000001</c:v>
                </c:pt>
                <c:pt idx="1832">
                  <c:v>1902.9995700000011</c:v>
                </c:pt>
                <c:pt idx="1833">
                  <c:v>1901.0037199999999</c:v>
                </c:pt>
                <c:pt idx="1834">
                  <c:v>1898.3674899999999</c:v>
                </c:pt>
                <c:pt idx="1835">
                  <c:v>1898.1011329999981</c:v>
                </c:pt>
                <c:pt idx="1836">
                  <c:v>1897.678647</c:v>
                </c:pt>
                <c:pt idx="1837">
                  <c:v>1896.670957</c:v>
                </c:pt>
                <c:pt idx="1838">
                  <c:v>1889.533261</c:v>
                </c:pt>
                <c:pt idx="1839">
                  <c:v>1886.5227629999999</c:v>
                </c:pt>
                <c:pt idx="1840">
                  <c:v>1886.0349699999999</c:v>
                </c:pt>
                <c:pt idx="1841">
                  <c:v>1885.4889499999999</c:v>
                </c:pt>
                <c:pt idx="1842">
                  <c:v>1885.3132909999983</c:v>
                </c:pt>
                <c:pt idx="1843">
                  <c:v>1885.207212</c:v>
                </c:pt>
                <c:pt idx="1844">
                  <c:v>1884.4199800000001</c:v>
                </c:pt>
                <c:pt idx="1845">
                  <c:v>1884.2261329999999</c:v>
                </c:pt>
                <c:pt idx="1846">
                  <c:v>1884.1431249999978</c:v>
                </c:pt>
                <c:pt idx="1847">
                  <c:v>1883.45416</c:v>
                </c:pt>
                <c:pt idx="1848">
                  <c:v>1882.0907569999999</c:v>
                </c:pt>
                <c:pt idx="1849">
                  <c:v>1880.4474459999999</c:v>
                </c:pt>
                <c:pt idx="1850">
                  <c:v>1880.4760100000001</c:v>
                </c:pt>
                <c:pt idx="1851">
                  <c:v>1880.3402679999999</c:v>
                </c:pt>
                <c:pt idx="1852">
                  <c:v>1879.8652930000001</c:v>
                </c:pt>
                <c:pt idx="1853">
                  <c:v>1879.686582</c:v>
                </c:pt>
                <c:pt idx="1854">
                  <c:v>1879.5618259999999</c:v>
                </c:pt>
                <c:pt idx="1855">
                  <c:v>1879.1520359999984</c:v>
                </c:pt>
                <c:pt idx="1856">
                  <c:v>1878.9260840000011</c:v>
                </c:pt>
                <c:pt idx="1857">
                  <c:v>1878.1575290000001</c:v>
                </c:pt>
                <c:pt idx="1858">
                  <c:v>1875.2269870000011</c:v>
                </c:pt>
                <c:pt idx="1859">
                  <c:v>1873.833676</c:v>
                </c:pt>
                <c:pt idx="1860">
                  <c:v>1873.2805760000001</c:v>
                </c:pt>
                <c:pt idx="1861">
                  <c:v>1872.7312589999999</c:v>
                </c:pt>
                <c:pt idx="1862">
                  <c:v>1872.2629979999999</c:v>
                </c:pt>
                <c:pt idx="1863">
                  <c:v>1872.2124610000001</c:v>
                </c:pt>
                <c:pt idx="1864">
                  <c:v>1871.8909269999983</c:v>
                </c:pt>
                <c:pt idx="1865">
                  <c:v>1872.3488130000001</c:v>
                </c:pt>
                <c:pt idx="1866">
                  <c:v>1871.6101659999999</c:v>
                </c:pt>
                <c:pt idx="1867">
                  <c:v>1871.321958</c:v>
                </c:pt>
                <c:pt idx="1868">
                  <c:v>1870.1392179999998</c:v>
                </c:pt>
                <c:pt idx="1869">
                  <c:v>1868.7260100000001</c:v>
                </c:pt>
                <c:pt idx="1870">
                  <c:v>1867.1093109999983</c:v>
                </c:pt>
                <c:pt idx="1871">
                  <c:v>1864.3455170000011</c:v>
                </c:pt>
                <c:pt idx="1872">
                  <c:v>1863.702329</c:v>
                </c:pt>
                <c:pt idx="1873">
                  <c:v>1863.3378270000001</c:v>
                </c:pt>
                <c:pt idx="1874">
                  <c:v>1862.2983979999999</c:v>
                </c:pt>
                <c:pt idx="1875">
                  <c:v>1861.2981540000001</c:v>
                </c:pt>
                <c:pt idx="1876">
                  <c:v>1859.276914</c:v>
                </c:pt>
                <c:pt idx="1877">
                  <c:v>1858.7935150000001</c:v>
                </c:pt>
                <c:pt idx="1878">
                  <c:v>1858.1829199999984</c:v>
                </c:pt>
                <c:pt idx="1879">
                  <c:v>1857.424131</c:v>
                </c:pt>
                <c:pt idx="1880">
                  <c:v>1857.1296970000001</c:v>
                </c:pt>
                <c:pt idx="1881">
                  <c:v>1856.869809</c:v>
                </c:pt>
                <c:pt idx="1882">
                  <c:v>1853.9600190000001</c:v>
                </c:pt>
                <c:pt idx="1883">
                  <c:v>1852.6244479999971</c:v>
                </c:pt>
                <c:pt idx="1884">
                  <c:v>1851.9935889999999</c:v>
                </c:pt>
                <c:pt idx="1885">
                  <c:v>1852.064756</c:v>
                </c:pt>
                <c:pt idx="1886">
                  <c:v>1851.310483</c:v>
                </c:pt>
                <c:pt idx="1887">
                  <c:v>1851.1725439999998</c:v>
                </c:pt>
                <c:pt idx="1888">
                  <c:v>1850.3250089999999</c:v>
                </c:pt>
                <c:pt idx="1889">
                  <c:v>1848.6776709999999</c:v>
                </c:pt>
                <c:pt idx="1890">
                  <c:v>1847.2428560000001</c:v>
                </c:pt>
                <c:pt idx="1891">
                  <c:v>1846.9915129999999</c:v>
                </c:pt>
                <c:pt idx="1892">
                  <c:v>1845.6729099999998</c:v>
                </c:pt>
                <c:pt idx="1893">
                  <c:v>1845.264463</c:v>
                </c:pt>
                <c:pt idx="1894">
                  <c:v>1845.356626</c:v>
                </c:pt>
              </c:numCache>
            </c:numRef>
          </c:xVal>
          <c:yVal>
            <c:numRef>
              <c:f>wrawdata!$F$2:$F$2500</c:f>
              <c:numCache>
                <c:formatCode>General</c:formatCode>
                <c:ptCount val="2499"/>
                <c:pt idx="0">
                  <c:v>1.0000000000000012E-2</c:v>
                </c:pt>
                <c:pt idx="1">
                  <c:v>1.8921000000000028E-2</c:v>
                </c:pt>
                <c:pt idx="2">
                  <c:v>4.3447000000000013E-2</c:v>
                </c:pt>
                <c:pt idx="3">
                  <c:v>4.8985000000000001E-2</c:v>
                </c:pt>
                <c:pt idx="4">
                  <c:v>6.0400000000000065E-2</c:v>
                </c:pt>
                <c:pt idx="5">
                  <c:v>6.8038000000000085E-2</c:v>
                </c:pt>
                <c:pt idx="6">
                  <c:v>7.6941999999999997E-2</c:v>
                </c:pt>
                <c:pt idx="7">
                  <c:v>8.5418000000000022E-2</c:v>
                </c:pt>
                <c:pt idx="8">
                  <c:v>9.767400000000015E-2</c:v>
                </c:pt>
                <c:pt idx="9">
                  <c:v>0.11373100000000017</c:v>
                </c:pt>
                <c:pt idx="10">
                  <c:v>0.14033799999999999</c:v>
                </c:pt>
                <c:pt idx="11">
                  <c:v>0.14502699999999999</c:v>
                </c:pt>
                <c:pt idx="12">
                  <c:v>0.15356000000000022</c:v>
                </c:pt>
                <c:pt idx="13">
                  <c:v>0.16708200000000017</c:v>
                </c:pt>
                <c:pt idx="14">
                  <c:v>0.17384600000000022</c:v>
                </c:pt>
                <c:pt idx="15">
                  <c:v>0.18780400000000022</c:v>
                </c:pt>
                <c:pt idx="16">
                  <c:v>0.21018700000000001</c:v>
                </c:pt>
                <c:pt idx="17">
                  <c:v>0.22667199999999996</c:v>
                </c:pt>
                <c:pt idx="18">
                  <c:v>0.23555899999999999</c:v>
                </c:pt>
                <c:pt idx="19">
                  <c:v>0.2815470000000001</c:v>
                </c:pt>
                <c:pt idx="20">
                  <c:v>0.31558600000000053</c:v>
                </c:pt>
                <c:pt idx="21">
                  <c:v>0.34301800000000066</c:v>
                </c:pt>
                <c:pt idx="22">
                  <c:v>0.35949200000000031</c:v>
                </c:pt>
                <c:pt idx="23">
                  <c:v>0.37261000000000039</c:v>
                </c:pt>
                <c:pt idx="24">
                  <c:v>0.39203100000000002</c:v>
                </c:pt>
                <c:pt idx="25">
                  <c:v>0.44272200000000034</c:v>
                </c:pt>
                <c:pt idx="26">
                  <c:v>0.46868000000000032</c:v>
                </c:pt>
                <c:pt idx="27">
                  <c:v>0.47502900000000031</c:v>
                </c:pt>
                <c:pt idx="28">
                  <c:v>0.52567500000000089</c:v>
                </c:pt>
                <c:pt idx="29">
                  <c:v>0.53288199999999997</c:v>
                </c:pt>
                <c:pt idx="30">
                  <c:v>0.55442599999999997</c:v>
                </c:pt>
                <c:pt idx="31">
                  <c:v>0.57639200000000002</c:v>
                </c:pt>
                <c:pt idx="32">
                  <c:v>0.62724299999999999</c:v>
                </c:pt>
                <c:pt idx="33">
                  <c:v>0.64793199999999995</c:v>
                </c:pt>
                <c:pt idx="34">
                  <c:v>0.6538760000000009</c:v>
                </c:pt>
                <c:pt idx="35">
                  <c:v>0.68637900000000096</c:v>
                </c:pt>
                <c:pt idx="36">
                  <c:v>0.73701499999999998</c:v>
                </c:pt>
                <c:pt idx="37">
                  <c:v>0.78766999999999998</c:v>
                </c:pt>
                <c:pt idx="38">
                  <c:v>0.82308199999999998</c:v>
                </c:pt>
                <c:pt idx="39">
                  <c:v>0.87372700000000103</c:v>
                </c:pt>
                <c:pt idx="40">
                  <c:v>0.91803000000000001</c:v>
                </c:pt>
                <c:pt idx="41">
                  <c:v>0.94081599999999999</c:v>
                </c:pt>
                <c:pt idx="42">
                  <c:v>0.95139300000000004</c:v>
                </c:pt>
                <c:pt idx="43">
                  <c:v>0.9758750000000006</c:v>
                </c:pt>
                <c:pt idx="44">
                  <c:v>1.0269259999999998</c:v>
                </c:pt>
                <c:pt idx="45">
                  <c:v>1.0674669999999984</c:v>
                </c:pt>
                <c:pt idx="46">
                  <c:v>1.0772039999999998</c:v>
                </c:pt>
                <c:pt idx="47">
                  <c:v>1.0873619999999984</c:v>
                </c:pt>
                <c:pt idx="48">
                  <c:v>1.0962499999999999</c:v>
                </c:pt>
                <c:pt idx="49">
                  <c:v>1.1203190000000001</c:v>
                </c:pt>
                <c:pt idx="50">
                  <c:v>1.171389</c:v>
                </c:pt>
                <c:pt idx="51">
                  <c:v>1.1861740000000001</c:v>
                </c:pt>
                <c:pt idx="52">
                  <c:v>1.192517000000002</c:v>
                </c:pt>
                <c:pt idx="53">
                  <c:v>1.2018259999999978</c:v>
                </c:pt>
                <c:pt idx="54">
                  <c:v>1.2086170000000001</c:v>
                </c:pt>
                <c:pt idx="55">
                  <c:v>1.2166599999999999</c:v>
                </c:pt>
                <c:pt idx="56">
                  <c:v>1.2457779999999998</c:v>
                </c:pt>
                <c:pt idx="57">
                  <c:v>1.246227</c:v>
                </c:pt>
                <c:pt idx="58">
                  <c:v>1.2546949999999983</c:v>
                </c:pt>
                <c:pt idx="59">
                  <c:v>1.2711619999999983</c:v>
                </c:pt>
                <c:pt idx="60">
                  <c:v>1.2829989999999998</c:v>
                </c:pt>
                <c:pt idx="61">
                  <c:v>1.33406</c:v>
                </c:pt>
                <c:pt idx="62">
                  <c:v>1.3551580000000001</c:v>
                </c:pt>
                <c:pt idx="63">
                  <c:v>1.401152</c:v>
                </c:pt>
                <c:pt idx="64">
                  <c:v>1.4218399999999976</c:v>
                </c:pt>
                <c:pt idx="65">
                  <c:v>1.4665759999999999</c:v>
                </c:pt>
                <c:pt idx="66">
                  <c:v>1.4944580000000001</c:v>
                </c:pt>
                <c:pt idx="67">
                  <c:v>1.514297</c:v>
                </c:pt>
                <c:pt idx="68">
                  <c:v>1.5497439999999998</c:v>
                </c:pt>
                <c:pt idx="69">
                  <c:v>1.565455</c:v>
                </c:pt>
                <c:pt idx="70">
                  <c:v>1.5756049999999984</c:v>
                </c:pt>
                <c:pt idx="71">
                  <c:v>1.5836319999999984</c:v>
                </c:pt>
                <c:pt idx="72">
                  <c:v>1.5857679999999998</c:v>
                </c:pt>
                <c:pt idx="73">
                  <c:v>1.6220870000000021</c:v>
                </c:pt>
                <c:pt idx="74">
                  <c:v>1.6326510000000001</c:v>
                </c:pt>
                <c:pt idx="75">
                  <c:v>1.6659999999999984</c:v>
                </c:pt>
                <c:pt idx="76">
                  <c:v>1.6757489999999999</c:v>
                </c:pt>
                <c:pt idx="77">
                  <c:v>1.683378</c:v>
                </c:pt>
                <c:pt idx="78">
                  <c:v>1.697316</c:v>
                </c:pt>
                <c:pt idx="79">
                  <c:v>1.7454369999999995</c:v>
                </c:pt>
                <c:pt idx="80">
                  <c:v>1.7876520000000011</c:v>
                </c:pt>
                <c:pt idx="81">
                  <c:v>1.8239459999999998</c:v>
                </c:pt>
                <c:pt idx="82">
                  <c:v>1.853575</c:v>
                </c:pt>
                <c:pt idx="83">
                  <c:v>1.8582380000000001</c:v>
                </c:pt>
                <c:pt idx="84">
                  <c:v>1.870498</c:v>
                </c:pt>
                <c:pt idx="85">
                  <c:v>1.8810739999999999</c:v>
                </c:pt>
                <c:pt idx="86">
                  <c:v>1.9325439999999998</c:v>
                </c:pt>
                <c:pt idx="87">
                  <c:v>1.9829079999999999</c:v>
                </c:pt>
                <c:pt idx="88">
                  <c:v>2.0290589999999971</c:v>
                </c:pt>
                <c:pt idx="89">
                  <c:v>2.0645289999999998</c:v>
                </c:pt>
                <c:pt idx="90">
                  <c:v>2.0662419999999977</c:v>
                </c:pt>
                <c:pt idx="91">
                  <c:v>2.1176719999999998</c:v>
                </c:pt>
                <c:pt idx="92">
                  <c:v>2.1425999999999998</c:v>
                </c:pt>
                <c:pt idx="93">
                  <c:v>2.1942449999999987</c:v>
                </c:pt>
                <c:pt idx="94">
                  <c:v>2.2043990000000036</c:v>
                </c:pt>
                <c:pt idx="95">
                  <c:v>2.2250920000000001</c:v>
                </c:pt>
                <c:pt idx="96">
                  <c:v>2.2495750000000001</c:v>
                </c:pt>
                <c:pt idx="97">
                  <c:v>2.2816559999999977</c:v>
                </c:pt>
                <c:pt idx="98">
                  <c:v>2.2850649999999999</c:v>
                </c:pt>
                <c:pt idx="99">
                  <c:v>2.3278949999999998</c:v>
                </c:pt>
                <c:pt idx="100">
                  <c:v>2.3388899999999966</c:v>
                </c:pt>
                <c:pt idx="101">
                  <c:v>2.352832999999996</c:v>
                </c:pt>
                <c:pt idx="102">
                  <c:v>2.368881</c:v>
                </c:pt>
                <c:pt idx="103">
                  <c:v>2.4203579999999998</c:v>
                </c:pt>
                <c:pt idx="104">
                  <c:v>2.4718309999999977</c:v>
                </c:pt>
                <c:pt idx="105">
                  <c:v>2.4988359999999967</c:v>
                </c:pt>
                <c:pt idx="106">
                  <c:v>2.5212210000000002</c:v>
                </c:pt>
                <c:pt idx="107">
                  <c:v>2.5390059999999965</c:v>
                </c:pt>
                <c:pt idx="108">
                  <c:v>2.5714979999999987</c:v>
                </c:pt>
                <c:pt idx="109">
                  <c:v>2.5917599999999967</c:v>
                </c:pt>
                <c:pt idx="110">
                  <c:v>2.6006489999999971</c:v>
                </c:pt>
                <c:pt idx="111">
                  <c:v>2.6526139999999967</c:v>
                </c:pt>
                <c:pt idx="112">
                  <c:v>2.6648800000000001</c:v>
                </c:pt>
                <c:pt idx="113">
                  <c:v>2.6788149999999997</c:v>
                </c:pt>
                <c:pt idx="114">
                  <c:v>2.7307199999999998</c:v>
                </c:pt>
                <c:pt idx="115">
                  <c:v>2.7349730000000001</c:v>
                </c:pt>
                <c:pt idx="116">
                  <c:v>2.7404820000000001</c:v>
                </c:pt>
                <c:pt idx="117">
                  <c:v>2.7523179999999998</c:v>
                </c:pt>
                <c:pt idx="118">
                  <c:v>2.7692359999999998</c:v>
                </c:pt>
                <c:pt idx="119">
                  <c:v>2.7785489999999977</c:v>
                </c:pt>
                <c:pt idx="120">
                  <c:v>2.7823690000000001</c:v>
                </c:pt>
                <c:pt idx="121">
                  <c:v>2.7866089999999977</c:v>
                </c:pt>
                <c:pt idx="122">
                  <c:v>2.8106829999999965</c:v>
                </c:pt>
                <c:pt idx="123">
                  <c:v>2.8330929999999968</c:v>
                </c:pt>
                <c:pt idx="124">
                  <c:v>2.8474659999999967</c:v>
                </c:pt>
                <c:pt idx="125">
                  <c:v>2.8635169999999999</c:v>
                </c:pt>
                <c:pt idx="126">
                  <c:v>2.8977200000000001</c:v>
                </c:pt>
                <c:pt idx="127">
                  <c:v>2.94414</c:v>
                </c:pt>
                <c:pt idx="128">
                  <c:v>2.9753879999999997</c:v>
                </c:pt>
                <c:pt idx="129">
                  <c:v>2.9868069999999971</c:v>
                </c:pt>
                <c:pt idx="130">
                  <c:v>2.9982319999999998</c:v>
                </c:pt>
                <c:pt idx="131">
                  <c:v>3.0151189999999977</c:v>
                </c:pt>
                <c:pt idx="132">
                  <c:v>3.0666029999999971</c:v>
                </c:pt>
                <c:pt idx="133">
                  <c:v>3.0872970000000031</c:v>
                </c:pt>
                <c:pt idx="134">
                  <c:v>3.1130549999999997</c:v>
                </c:pt>
                <c:pt idx="135">
                  <c:v>3.127008</c:v>
                </c:pt>
                <c:pt idx="136">
                  <c:v>3.1375999999999999</c:v>
                </c:pt>
                <c:pt idx="137">
                  <c:v>3.1401569999999999</c:v>
                </c:pt>
                <c:pt idx="138">
                  <c:v>3.151151</c:v>
                </c:pt>
                <c:pt idx="139">
                  <c:v>3.1735419999999999</c:v>
                </c:pt>
                <c:pt idx="140">
                  <c:v>3.2123659999999967</c:v>
                </c:pt>
                <c:pt idx="141">
                  <c:v>3.2202069999999998</c:v>
                </c:pt>
                <c:pt idx="142">
                  <c:v>3.2290920000000001</c:v>
                </c:pt>
                <c:pt idx="143">
                  <c:v>3.2405080000000002</c:v>
                </c:pt>
                <c:pt idx="144">
                  <c:v>3.250229</c:v>
                </c:pt>
                <c:pt idx="145">
                  <c:v>3.2557559999999977</c:v>
                </c:pt>
                <c:pt idx="146">
                  <c:v>3.3013249999999998</c:v>
                </c:pt>
                <c:pt idx="147">
                  <c:v>3.3228769999999965</c:v>
                </c:pt>
                <c:pt idx="148">
                  <c:v>3.3477809999999999</c:v>
                </c:pt>
                <c:pt idx="149">
                  <c:v>3.3507579999999977</c:v>
                </c:pt>
                <c:pt idx="150">
                  <c:v>3.363051</c:v>
                </c:pt>
                <c:pt idx="151">
                  <c:v>3.3651879999999998</c:v>
                </c:pt>
                <c:pt idx="152">
                  <c:v>3.3957249999999997</c:v>
                </c:pt>
                <c:pt idx="153">
                  <c:v>3.3987189999999967</c:v>
                </c:pt>
                <c:pt idx="154">
                  <c:v>3.4027509999999968</c:v>
                </c:pt>
                <c:pt idx="155">
                  <c:v>3.412956999999996</c:v>
                </c:pt>
                <c:pt idx="156">
                  <c:v>3.4218839999999977</c:v>
                </c:pt>
                <c:pt idx="157">
                  <c:v>3.4418069999999967</c:v>
                </c:pt>
                <c:pt idx="158">
                  <c:v>3.4460479999999967</c:v>
                </c:pt>
                <c:pt idx="159">
                  <c:v>3.4587419999999987</c:v>
                </c:pt>
                <c:pt idx="160">
                  <c:v>3.4697489999999971</c:v>
                </c:pt>
                <c:pt idx="161">
                  <c:v>3.522634</c:v>
                </c:pt>
                <c:pt idx="162">
                  <c:v>3.5355049999999997</c:v>
                </c:pt>
                <c:pt idx="163">
                  <c:v>3.5405929999999999</c:v>
                </c:pt>
                <c:pt idx="164">
                  <c:v>3.5507419999999987</c:v>
                </c:pt>
                <c:pt idx="165">
                  <c:v>3.5530849999999998</c:v>
                </c:pt>
                <c:pt idx="166">
                  <c:v>3.5897960000000002</c:v>
                </c:pt>
                <c:pt idx="167">
                  <c:v>3.6003699999999998</c:v>
                </c:pt>
                <c:pt idx="168">
                  <c:v>3.6375250000000001</c:v>
                </c:pt>
                <c:pt idx="169">
                  <c:v>3.6480990000000002</c:v>
                </c:pt>
                <c:pt idx="170">
                  <c:v>3.6612010000000001</c:v>
                </c:pt>
                <c:pt idx="171">
                  <c:v>3.6646000000000001</c:v>
                </c:pt>
                <c:pt idx="172">
                  <c:v>3.6781190000000001</c:v>
                </c:pt>
                <c:pt idx="173">
                  <c:v>3.710315</c:v>
                </c:pt>
                <c:pt idx="174">
                  <c:v>3.7183630000000001</c:v>
                </c:pt>
                <c:pt idx="175">
                  <c:v>3.7217600000000002</c:v>
                </c:pt>
                <c:pt idx="176">
                  <c:v>3.7281280000000012</c:v>
                </c:pt>
                <c:pt idx="177">
                  <c:v>3.7306840000000001</c:v>
                </c:pt>
                <c:pt idx="178">
                  <c:v>3.737886</c:v>
                </c:pt>
                <c:pt idx="179">
                  <c:v>3.7556449999999977</c:v>
                </c:pt>
                <c:pt idx="180">
                  <c:v>3.7615920000000012</c:v>
                </c:pt>
                <c:pt idx="181">
                  <c:v>3.7683570000000031</c:v>
                </c:pt>
                <c:pt idx="182">
                  <c:v>3.7814549999999998</c:v>
                </c:pt>
                <c:pt idx="183">
                  <c:v>3.8080669999999968</c:v>
                </c:pt>
                <c:pt idx="184">
                  <c:v>3.8173599999999968</c:v>
                </c:pt>
                <c:pt idx="185">
                  <c:v>3.8228779999999967</c:v>
                </c:pt>
                <c:pt idx="186">
                  <c:v>3.8330359999999977</c:v>
                </c:pt>
                <c:pt idx="187">
                  <c:v>3.8436119999999998</c:v>
                </c:pt>
                <c:pt idx="188">
                  <c:v>3.8486949999999998</c:v>
                </c:pt>
                <c:pt idx="189">
                  <c:v>3.8675519999999999</c:v>
                </c:pt>
                <c:pt idx="190">
                  <c:v>3.8802300000000001</c:v>
                </c:pt>
                <c:pt idx="191">
                  <c:v>3.8844719999999997</c:v>
                </c:pt>
                <c:pt idx="192">
                  <c:v>3.8963349999999997</c:v>
                </c:pt>
                <c:pt idx="193">
                  <c:v>3.912063999999996</c:v>
                </c:pt>
                <c:pt idx="194">
                  <c:v>3.9353099999999968</c:v>
                </c:pt>
                <c:pt idx="195">
                  <c:v>3.9488300000000001</c:v>
                </c:pt>
                <c:pt idx="196">
                  <c:v>3.9492819999999997</c:v>
                </c:pt>
                <c:pt idx="197">
                  <c:v>3.9497339999999999</c:v>
                </c:pt>
                <c:pt idx="198">
                  <c:v>3.9757449999999968</c:v>
                </c:pt>
                <c:pt idx="199">
                  <c:v>3.9913849999999997</c:v>
                </c:pt>
                <c:pt idx="200">
                  <c:v>4.0034239999999999</c:v>
                </c:pt>
                <c:pt idx="201">
                  <c:v>4.0167139999999995</c:v>
                </c:pt>
                <c:pt idx="202">
                  <c:v>4.0395139999999996</c:v>
                </c:pt>
                <c:pt idx="203">
                  <c:v>4.0623119999999941</c:v>
                </c:pt>
                <c:pt idx="204">
                  <c:v>4.0707640000000014</c:v>
                </c:pt>
                <c:pt idx="205">
                  <c:v>4.0817579999999998</c:v>
                </c:pt>
                <c:pt idx="206">
                  <c:v>4.087707</c:v>
                </c:pt>
                <c:pt idx="207">
                  <c:v>4.0919470000000002</c:v>
                </c:pt>
                <c:pt idx="208">
                  <c:v>4.0987270000000002</c:v>
                </c:pt>
                <c:pt idx="209">
                  <c:v>4.1076090000000001</c:v>
                </c:pt>
                <c:pt idx="210">
                  <c:v>4.1118670000000002</c:v>
                </c:pt>
                <c:pt idx="211">
                  <c:v>4.1245669999999883</c:v>
                </c:pt>
                <c:pt idx="212">
                  <c:v>4.1250219999999942</c:v>
                </c:pt>
                <c:pt idx="213">
                  <c:v>4.1271599999999884</c:v>
                </c:pt>
                <c:pt idx="214">
                  <c:v>4.1353660000000003</c:v>
                </c:pt>
                <c:pt idx="215">
                  <c:v>4.1721729999999955</c:v>
                </c:pt>
                <c:pt idx="216">
                  <c:v>4.1987649999999945</c:v>
                </c:pt>
                <c:pt idx="217">
                  <c:v>4.2165189999999955</c:v>
                </c:pt>
                <c:pt idx="218">
                  <c:v>4.2173970000000001</c:v>
                </c:pt>
                <c:pt idx="219">
                  <c:v>4.2292310000000004</c:v>
                </c:pt>
                <c:pt idx="220">
                  <c:v>4.2356040000000004</c:v>
                </c:pt>
                <c:pt idx="221">
                  <c:v>4.2508119999999945</c:v>
                </c:pt>
                <c:pt idx="222">
                  <c:v>4.2630689999999998</c:v>
                </c:pt>
                <c:pt idx="223">
                  <c:v>4.2736470000000093</c:v>
                </c:pt>
                <c:pt idx="224">
                  <c:v>4.2854839999999985</c:v>
                </c:pt>
                <c:pt idx="225">
                  <c:v>4.2973210000000002</c:v>
                </c:pt>
                <c:pt idx="226">
                  <c:v>4.3019819999999935</c:v>
                </c:pt>
                <c:pt idx="227">
                  <c:v>4.3054069999999935</c:v>
                </c:pt>
                <c:pt idx="228">
                  <c:v>4.3383079999999996</c:v>
                </c:pt>
                <c:pt idx="229">
                  <c:v>4.3391970000000004</c:v>
                </c:pt>
                <c:pt idx="230">
                  <c:v>4.3459680000000001</c:v>
                </c:pt>
                <c:pt idx="231">
                  <c:v>4.3519309999999942</c:v>
                </c:pt>
                <c:pt idx="232">
                  <c:v>4.374733</c:v>
                </c:pt>
                <c:pt idx="233">
                  <c:v>4.3756120000000003</c:v>
                </c:pt>
                <c:pt idx="234">
                  <c:v>4.3819569999999946</c:v>
                </c:pt>
                <c:pt idx="235">
                  <c:v>4.4117480000000073</c:v>
                </c:pt>
                <c:pt idx="236">
                  <c:v>4.4661879999999945</c:v>
                </c:pt>
                <c:pt idx="237">
                  <c:v>4.5031569999999945</c:v>
                </c:pt>
                <c:pt idx="238">
                  <c:v>4.5128899999999934</c:v>
                </c:pt>
                <c:pt idx="239">
                  <c:v>4.5162899999999997</c:v>
                </c:pt>
                <c:pt idx="240">
                  <c:v>4.5403690000000072</c:v>
                </c:pt>
                <c:pt idx="241">
                  <c:v>4.5526220000000004</c:v>
                </c:pt>
                <c:pt idx="242">
                  <c:v>4.5762520000000073</c:v>
                </c:pt>
                <c:pt idx="243">
                  <c:v>4.6137869999999932</c:v>
                </c:pt>
                <c:pt idx="244">
                  <c:v>4.6214119999999932</c:v>
                </c:pt>
                <c:pt idx="245">
                  <c:v>4.6369280000000002</c:v>
                </c:pt>
                <c:pt idx="246">
                  <c:v>4.6622369999999931</c:v>
                </c:pt>
                <c:pt idx="247">
                  <c:v>4.6626949999999932</c:v>
                </c:pt>
                <c:pt idx="248">
                  <c:v>4.6749569999999903</c:v>
                </c:pt>
                <c:pt idx="249">
                  <c:v>4.6829889999999903</c:v>
                </c:pt>
                <c:pt idx="250">
                  <c:v>4.6897620000000062</c:v>
                </c:pt>
                <c:pt idx="251">
                  <c:v>4.6931620000000001</c:v>
                </c:pt>
                <c:pt idx="252">
                  <c:v>4.7227109999999932</c:v>
                </c:pt>
                <c:pt idx="253">
                  <c:v>4.7349629999999996</c:v>
                </c:pt>
                <c:pt idx="254">
                  <c:v>4.7379439999999997</c:v>
                </c:pt>
                <c:pt idx="255">
                  <c:v>4.740081</c:v>
                </c:pt>
                <c:pt idx="256">
                  <c:v>4.7489629999999998</c:v>
                </c:pt>
                <c:pt idx="257">
                  <c:v>4.7599460000000002</c:v>
                </c:pt>
                <c:pt idx="258">
                  <c:v>4.7625059999999921</c:v>
                </c:pt>
                <c:pt idx="259">
                  <c:v>4.7633799999999997</c:v>
                </c:pt>
                <c:pt idx="260">
                  <c:v>4.7726850000000001</c:v>
                </c:pt>
                <c:pt idx="261">
                  <c:v>4.7748210000000002</c:v>
                </c:pt>
                <c:pt idx="262">
                  <c:v>4.7824390000000001</c:v>
                </c:pt>
                <c:pt idx="263">
                  <c:v>4.7892080000000083</c:v>
                </c:pt>
                <c:pt idx="264">
                  <c:v>4.7913700000000023</c:v>
                </c:pt>
                <c:pt idx="265">
                  <c:v>4.7985569999999935</c:v>
                </c:pt>
                <c:pt idx="266">
                  <c:v>4.8061799999999995</c:v>
                </c:pt>
                <c:pt idx="267">
                  <c:v>4.8226369999999932</c:v>
                </c:pt>
                <c:pt idx="268">
                  <c:v>4.8302600000000062</c:v>
                </c:pt>
                <c:pt idx="269">
                  <c:v>4.8488339999999965</c:v>
                </c:pt>
                <c:pt idx="270">
                  <c:v>4.8694999999999995</c:v>
                </c:pt>
                <c:pt idx="271">
                  <c:v>4.8952400000000003</c:v>
                </c:pt>
                <c:pt idx="272">
                  <c:v>4.8986400000000003</c:v>
                </c:pt>
                <c:pt idx="273">
                  <c:v>4.9033040000000003</c:v>
                </c:pt>
                <c:pt idx="274">
                  <c:v>4.9105030000000003</c:v>
                </c:pt>
                <c:pt idx="275">
                  <c:v>4.9172750000000001</c:v>
                </c:pt>
                <c:pt idx="276">
                  <c:v>4.9404769999999996</c:v>
                </c:pt>
                <c:pt idx="277">
                  <c:v>4.9468269999999999</c:v>
                </c:pt>
                <c:pt idx="278">
                  <c:v>4.9603419999999998</c:v>
                </c:pt>
                <c:pt idx="279">
                  <c:v>4.9612179999999997</c:v>
                </c:pt>
                <c:pt idx="280">
                  <c:v>4.9722070000000071</c:v>
                </c:pt>
                <c:pt idx="281">
                  <c:v>4.9819290000000072</c:v>
                </c:pt>
                <c:pt idx="282">
                  <c:v>4.987444</c:v>
                </c:pt>
                <c:pt idx="283">
                  <c:v>4.995895</c:v>
                </c:pt>
                <c:pt idx="284">
                  <c:v>4.9963509999999998</c:v>
                </c:pt>
                <c:pt idx="285">
                  <c:v>4.99892</c:v>
                </c:pt>
                <c:pt idx="286">
                  <c:v>5.002319</c:v>
                </c:pt>
                <c:pt idx="287">
                  <c:v>5.0103859999999933</c:v>
                </c:pt>
                <c:pt idx="288">
                  <c:v>5.0137879999999955</c:v>
                </c:pt>
                <c:pt idx="289">
                  <c:v>5.0184499999999996</c:v>
                </c:pt>
                <c:pt idx="290">
                  <c:v>5.0205899999999932</c:v>
                </c:pt>
                <c:pt idx="291">
                  <c:v>5.0269439999999985</c:v>
                </c:pt>
                <c:pt idx="292">
                  <c:v>5.0358280000000004</c:v>
                </c:pt>
                <c:pt idx="293">
                  <c:v>5.0442849999999941</c:v>
                </c:pt>
                <c:pt idx="294">
                  <c:v>5.0472720000000004</c:v>
                </c:pt>
                <c:pt idx="295">
                  <c:v>5.0510929999999998</c:v>
                </c:pt>
                <c:pt idx="296">
                  <c:v>5.0570309999999932</c:v>
                </c:pt>
                <c:pt idx="297">
                  <c:v>5.0574839999999934</c:v>
                </c:pt>
                <c:pt idx="298">
                  <c:v>5.067628</c:v>
                </c:pt>
                <c:pt idx="299">
                  <c:v>5.0701970000000003</c:v>
                </c:pt>
                <c:pt idx="300">
                  <c:v>5.0761250000000002</c:v>
                </c:pt>
                <c:pt idx="301">
                  <c:v>5.0812189999999999</c:v>
                </c:pt>
                <c:pt idx="302">
                  <c:v>5.1110030000000002</c:v>
                </c:pt>
                <c:pt idx="303">
                  <c:v>5.1203069999999942</c:v>
                </c:pt>
                <c:pt idx="304">
                  <c:v>5.1245499999999904</c:v>
                </c:pt>
                <c:pt idx="305">
                  <c:v>5.1393329999999997</c:v>
                </c:pt>
                <c:pt idx="306">
                  <c:v>5.1469610000000001</c:v>
                </c:pt>
                <c:pt idx="307">
                  <c:v>5.1739769999999945</c:v>
                </c:pt>
                <c:pt idx="308">
                  <c:v>5.1845399999999922</c:v>
                </c:pt>
                <c:pt idx="309">
                  <c:v>5.1904649999999934</c:v>
                </c:pt>
                <c:pt idx="310">
                  <c:v>5.1917600000000004</c:v>
                </c:pt>
                <c:pt idx="311">
                  <c:v>5.1922109999999941</c:v>
                </c:pt>
                <c:pt idx="312">
                  <c:v>5.1926639999999997</c:v>
                </c:pt>
                <c:pt idx="313">
                  <c:v>5.1952639999999999</c:v>
                </c:pt>
                <c:pt idx="314">
                  <c:v>5.2012240000000034</c:v>
                </c:pt>
                <c:pt idx="315">
                  <c:v>5.2300760000000004</c:v>
                </c:pt>
                <c:pt idx="316">
                  <c:v>5.2364540000000002</c:v>
                </c:pt>
                <c:pt idx="317">
                  <c:v>5.2513389999999998</c:v>
                </c:pt>
                <c:pt idx="318">
                  <c:v>5.2591539999999997</c:v>
                </c:pt>
                <c:pt idx="319">
                  <c:v>5.2638239999999996</c:v>
                </c:pt>
                <c:pt idx="320">
                  <c:v>5.2718730000000082</c:v>
                </c:pt>
                <c:pt idx="321">
                  <c:v>5.2887789999999999</c:v>
                </c:pt>
                <c:pt idx="322">
                  <c:v>5.2892300000000034</c:v>
                </c:pt>
                <c:pt idx="323">
                  <c:v>5.3048459999999942</c:v>
                </c:pt>
                <c:pt idx="324">
                  <c:v>5.3158309999999931</c:v>
                </c:pt>
                <c:pt idx="325">
                  <c:v>5.3192290000000062</c:v>
                </c:pt>
                <c:pt idx="326">
                  <c:v>5.3310560000000002</c:v>
                </c:pt>
                <c:pt idx="327">
                  <c:v>5.3315089999999996</c:v>
                </c:pt>
                <c:pt idx="328">
                  <c:v>5.3395530000000004</c:v>
                </c:pt>
                <c:pt idx="329">
                  <c:v>5.3625089999999931</c:v>
                </c:pt>
                <c:pt idx="330">
                  <c:v>5.3718079999999997</c:v>
                </c:pt>
                <c:pt idx="331">
                  <c:v>5.3722589999999997</c:v>
                </c:pt>
                <c:pt idx="332">
                  <c:v>5.3786069999999997</c:v>
                </c:pt>
                <c:pt idx="333">
                  <c:v>5.3820209999999955</c:v>
                </c:pt>
                <c:pt idx="334">
                  <c:v>5.3946899999999935</c:v>
                </c:pt>
                <c:pt idx="335">
                  <c:v>5.3959839999999932</c:v>
                </c:pt>
                <c:pt idx="336">
                  <c:v>5.4071369999999934</c:v>
                </c:pt>
                <c:pt idx="337">
                  <c:v>5.418539</c:v>
                </c:pt>
                <c:pt idx="338">
                  <c:v>5.4244639999999995</c:v>
                </c:pt>
                <c:pt idx="339">
                  <c:v>5.4565149999999933</c:v>
                </c:pt>
                <c:pt idx="340">
                  <c:v>5.4641359999999883</c:v>
                </c:pt>
                <c:pt idx="341">
                  <c:v>5.4759609999999999</c:v>
                </c:pt>
                <c:pt idx="342">
                  <c:v>5.4764130000000062</c:v>
                </c:pt>
                <c:pt idx="343">
                  <c:v>5.5114130000000001</c:v>
                </c:pt>
                <c:pt idx="344">
                  <c:v>5.556711</c:v>
                </c:pt>
                <c:pt idx="345">
                  <c:v>5.5613729999999997</c:v>
                </c:pt>
                <c:pt idx="346">
                  <c:v>5.5668849999999903</c:v>
                </c:pt>
                <c:pt idx="347">
                  <c:v>5.5673349999999884</c:v>
                </c:pt>
                <c:pt idx="348">
                  <c:v>5.5715779999999997</c:v>
                </c:pt>
                <c:pt idx="349">
                  <c:v>5.5758210000000004</c:v>
                </c:pt>
                <c:pt idx="350">
                  <c:v>5.577966</c:v>
                </c:pt>
                <c:pt idx="351">
                  <c:v>5.5851549999999932</c:v>
                </c:pt>
                <c:pt idx="352">
                  <c:v>5.5856060000000003</c:v>
                </c:pt>
                <c:pt idx="353">
                  <c:v>5.5885949999999935</c:v>
                </c:pt>
                <c:pt idx="354">
                  <c:v>5.6016839999999997</c:v>
                </c:pt>
                <c:pt idx="355">
                  <c:v>5.6076099999999975</c:v>
                </c:pt>
                <c:pt idx="356">
                  <c:v>5.6080620000000003</c:v>
                </c:pt>
                <c:pt idx="357">
                  <c:v>5.6165259999999941</c:v>
                </c:pt>
                <c:pt idx="358">
                  <c:v>5.6287709999999942</c:v>
                </c:pt>
                <c:pt idx="359">
                  <c:v>5.6418629999999999</c:v>
                </c:pt>
                <c:pt idx="360">
                  <c:v>5.64316</c:v>
                </c:pt>
                <c:pt idx="361">
                  <c:v>5.6457430000000004</c:v>
                </c:pt>
                <c:pt idx="362">
                  <c:v>5.6563080000000001</c:v>
                </c:pt>
                <c:pt idx="363">
                  <c:v>5.6639279999999932</c:v>
                </c:pt>
                <c:pt idx="364">
                  <c:v>5.6825009999999931</c:v>
                </c:pt>
                <c:pt idx="365">
                  <c:v>5.6926420000000002</c:v>
                </c:pt>
                <c:pt idx="366">
                  <c:v>5.7042650000000004</c:v>
                </c:pt>
                <c:pt idx="367">
                  <c:v>5.7110310000000002</c:v>
                </c:pt>
                <c:pt idx="368">
                  <c:v>5.7123270000000002</c:v>
                </c:pt>
                <c:pt idx="369">
                  <c:v>5.7127780000000001</c:v>
                </c:pt>
                <c:pt idx="370">
                  <c:v>5.7178769999999934</c:v>
                </c:pt>
                <c:pt idx="371">
                  <c:v>5.7259069999999932</c:v>
                </c:pt>
                <c:pt idx="372">
                  <c:v>5.73353</c:v>
                </c:pt>
                <c:pt idx="373">
                  <c:v>5.7394769999999999</c:v>
                </c:pt>
                <c:pt idx="374">
                  <c:v>5.7449819999999931</c:v>
                </c:pt>
                <c:pt idx="375">
                  <c:v>5.7454330000000002</c:v>
                </c:pt>
                <c:pt idx="376">
                  <c:v>5.7513649999999998</c:v>
                </c:pt>
                <c:pt idx="377">
                  <c:v>5.7589769999999945</c:v>
                </c:pt>
                <c:pt idx="378">
                  <c:v>5.7872420000000062</c:v>
                </c:pt>
                <c:pt idx="379">
                  <c:v>5.7889600000000003</c:v>
                </c:pt>
                <c:pt idx="380">
                  <c:v>5.7898360000000002</c:v>
                </c:pt>
                <c:pt idx="381">
                  <c:v>5.7953400000000004</c:v>
                </c:pt>
                <c:pt idx="382">
                  <c:v>5.803382</c:v>
                </c:pt>
                <c:pt idx="383">
                  <c:v>5.8106059999999955</c:v>
                </c:pt>
                <c:pt idx="384">
                  <c:v>5.8270609999999934</c:v>
                </c:pt>
                <c:pt idx="385">
                  <c:v>5.831734</c:v>
                </c:pt>
                <c:pt idx="386">
                  <c:v>5.8321859999999903</c:v>
                </c:pt>
                <c:pt idx="387">
                  <c:v>5.8334830000000002</c:v>
                </c:pt>
                <c:pt idx="388">
                  <c:v>5.834778</c:v>
                </c:pt>
                <c:pt idx="389">
                  <c:v>5.836074</c:v>
                </c:pt>
                <c:pt idx="390">
                  <c:v>5.836525</c:v>
                </c:pt>
                <c:pt idx="391">
                  <c:v>5.8428849999999883</c:v>
                </c:pt>
                <c:pt idx="392">
                  <c:v>5.8488129999999945</c:v>
                </c:pt>
                <c:pt idx="393">
                  <c:v>5.8547549999999884</c:v>
                </c:pt>
                <c:pt idx="394">
                  <c:v>5.8606819999999935</c:v>
                </c:pt>
                <c:pt idx="395">
                  <c:v>5.8666169999999935</c:v>
                </c:pt>
                <c:pt idx="396">
                  <c:v>5.8670679999999935</c:v>
                </c:pt>
                <c:pt idx="397">
                  <c:v>5.8675219999999921</c:v>
                </c:pt>
                <c:pt idx="398">
                  <c:v>5.868398</c:v>
                </c:pt>
                <c:pt idx="399">
                  <c:v>5.8701139999999965</c:v>
                </c:pt>
                <c:pt idx="400">
                  <c:v>5.8764630000000073</c:v>
                </c:pt>
                <c:pt idx="401">
                  <c:v>5.8853489999999997</c:v>
                </c:pt>
                <c:pt idx="402">
                  <c:v>5.8946519999999945</c:v>
                </c:pt>
                <c:pt idx="403">
                  <c:v>5.8951029999999935</c:v>
                </c:pt>
                <c:pt idx="404">
                  <c:v>5.8980829999999935</c:v>
                </c:pt>
                <c:pt idx="405">
                  <c:v>5.9023349999999946</c:v>
                </c:pt>
                <c:pt idx="406">
                  <c:v>5.9112119999999999</c:v>
                </c:pt>
                <c:pt idx="407">
                  <c:v>5.9171490000000002</c:v>
                </c:pt>
                <c:pt idx="408">
                  <c:v>5.9176010000000003</c:v>
                </c:pt>
                <c:pt idx="409">
                  <c:v>5.9218450000000002</c:v>
                </c:pt>
                <c:pt idx="410">
                  <c:v>5.9269400000000001</c:v>
                </c:pt>
                <c:pt idx="411">
                  <c:v>5.9273920000000002</c:v>
                </c:pt>
                <c:pt idx="412">
                  <c:v>5.9291099999999997</c:v>
                </c:pt>
                <c:pt idx="413">
                  <c:v>5.9299839999999975</c:v>
                </c:pt>
                <c:pt idx="414">
                  <c:v>5.9312790000000124</c:v>
                </c:pt>
                <c:pt idx="415">
                  <c:v>5.9355310000000001</c:v>
                </c:pt>
                <c:pt idx="416">
                  <c:v>5.9414600000000073</c:v>
                </c:pt>
                <c:pt idx="417">
                  <c:v>5.9532900000000062</c:v>
                </c:pt>
                <c:pt idx="418">
                  <c:v>5.9592280000000093</c:v>
                </c:pt>
                <c:pt idx="419">
                  <c:v>5.9651519999999945</c:v>
                </c:pt>
                <c:pt idx="420">
                  <c:v>5.9689759999999934</c:v>
                </c:pt>
                <c:pt idx="421">
                  <c:v>5.9719670000000082</c:v>
                </c:pt>
                <c:pt idx="422">
                  <c:v>5.9736830000000083</c:v>
                </c:pt>
                <c:pt idx="423">
                  <c:v>5.9741349999999942</c:v>
                </c:pt>
                <c:pt idx="424">
                  <c:v>5.9754329999999998</c:v>
                </c:pt>
                <c:pt idx="425">
                  <c:v>5.9779910000000003</c:v>
                </c:pt>
                <c:pt idx="426">
                  <c:v>5.9818199999999999</c:v>
                </c:pt>
                <c:pt idx="427">
                  <c:v>5.9860640000000034</c:v>
                </c:pt>
                <c:pt idx="428">
                  <c:v>5.9873599999999998</c:v>
                </c:pt>
                <c:pt idx="429">
                  <c:v>5.9907589999999997</c:v>
                </c:pt>
                <c:pt idx="430">
                  <c:v>5.9929009999999945</c:v>
                </c:pt>
                <c:pt idx="431">
                  <c:v>5.9941990000000001</c:v>
                </c:pt>
                <c:pt idx="432">
                  <c:v>5.9988619999999999</c:v>
                </c:pt>
                <c:pt idx="433">
                  <c:v>6.0022620000000062</c:v>
                </c:pt>
                <c:pt idx="434">
                  <c:v>6.0073600000000003</c:v>
                </c:pt>
                <c:pt idx="435">
                  <c:v>6.0145499999999945</c:v>
                </c:pt>
                <c:pt idx="436">
                  <c:v>6.0158519999999935</c:v>
                </c:pt>
                <c:pt idx="437">
                  <c:v>6.0175779999999932</c:v>
                </c:pt>
                <c:pt idx="438">
                  <c:v>6.0192980000000071</c:v>
                </c:pt>
                <c:pt idx="439">
                  <c:v>6.0197510000000003</c:v>
                </c:pt>
                <c:pt idx="440">
                  <c:v>6.02189</c:v>
                </c:pt>
                <c:pt idx="441">
                  <c:v>6.0236070000000002</c:v>
                </c:pt>
                <c:pt idx="442">
                  <c:v>6.0249029999999921</c:v>
                </c:pt>
                <c:pt idx="443">
                  <c:v>6.0270439999999965</c:v>
                </c:pt>
                <c:pt idx="444">
                  <c:v>6.0296159999999945</c:v>
                </c:pt>
                <c:pt idx="445">
                  <c:v>6.0304909999999996</c:v>
                </c:pt>
                <c:pt idx="446">
                  <c:v>6.0330500000000002</c:v>
                </c:pt>
                <c:pt idx="447">
                  <c:v>6.0335029999999996</c:v>
                </c:pt>
                <c:pt idx="448">
                  <c:v>6.0343799999999996</c:v>
                </c:pt>
                <c:pt idx="449">
                  <c:v>6.0348319999999935</c:v>
                </c:pt>
                <c:pt idx="450">
                  <c:v>6.0352860000000002</c:v>
                </c:pt>
                <c:pt idx="451">
                  <c:v>6.0357399999999997</c:v>
                </c:pt>
                <c:pt idx="452">
                  <c:v>6.0361940000000001</c:v>
                </c:pt>
                <c:pt idx="453">
                  <c:v>6.0366480000000093</c:v>
                </c:pt>
                <c:pt idx="454">
                  <c:v>6.0375269999999945</c:v>
                </c:pt>
                <c:pt idx="455">
                  <c:v>6.0379809999999932</c:v>
                </c:pt>
                <c:pt idx="456">
                  <c:v>6.0384399999999996</c:v>
                </c:pt>
                <c:pt idx="457">
                  <c:v>6.0388989999999998</c:v>
                </c:pt>
                <c:pt idx="458">
                  <c:v>6.0393600000000083</c:v>
                </c:pt>
                <c:pt idx="459">
                  <c:v>6.0398170000000002</c:v>
                </c:pt>
                <c:pt idx="460">
                  <c:v>6.0402709999999997</c:v>
                </c:pt>
                <c:pt idx="461">
                  <c:v>6.0407250000000001</c:v>
                </c:pt>
                <c:pt idx="462">
                  <c:v>6.0411789999999996</c:v>
                </c:pt>
                <c:pt idx="463">
                  <c:v>6.0416330000000071</c:v>
                </c:pt>
                <c:pt idx="464">
                  <c:v>6.0420879999999935</c:v>
                </c:pt>
                <c:pt idx="465">
                  <c:v>6.0425420000000001</c:v>
                </c:pt>
                <c:pt idx="466">
                  <c:v>6.0429969999999935</c:v>
                </c:pt>
                <c:pt idx="467">
                  <c:v>6.0434510000000001</c:v>
                </c:pt>
                <c:pt idx="468">
                  <c:v>6.0439059999999936</c:v>
                </c:pt>
                <c:pt idx="469">
                  <c:v>6.0443600000000002</c:v>
                </c:pt>
                <c:pt idx="470">
                  <c:v>6.0448149999999883</c:v>
                </c:pt>
                <c:pt idx="471">
                  <c:v>6.0452700000000004</c:v>
                </c:pt>
                <c:pt idx="472">
                  <c:v>6.0457239999999999</c:v>
                </c:pt>
                <c:pt idx="473">
                  <c:v>6.0461780000000003</c:v>
                </c:pt>
                <c:pt idx="474">
                  <c:v>6.0466340000000001</c:v>
                </c:pt>
                <c:pt idx="475">
                  <c:v>6.0470879999999934</c:v>
                </c:pt>
                <c:pt idx="476">
                  <c:v>6.0475430000000001</c:v>
                </c:pt>
                <c:pt idx="477">
                  <c:v>6.0480020000000003</c:v>
                </c:pt>
                <c:pt idx="478">
                  <c:v>6.048457</c:v>
                </c:pt>
                <c:pt idx="479">
                  <c:v>6.0489119999999934</c:v>
                </c:pt>
                <c:pt idx="480">
                  <c:v>6.0493660000000071</c:v>
                </c:pt>
                <c:pt idx="481">
                  <c:v>6.0498230000000062</c:v>
                </c:pt>
                <c:pt idx="482">
                  <c:v>6.0502880000000001</c:v>
                </c:pt>
                <c:pt idx="483">
                  <c:v>6.0502880000000001</c:v>
                </c:pt>
                <c:pt idx="484">
                  <c:v>6.0457229999999997</c:v>
                </c:pt>
                <c:pt idx="485">
                  <c:v>6.0412460000000072</c:v>
                </c:pt>
                <c:pt idx="486">
                  <c:v>6.0367630000000094</c:v>
                </c:pt>
                <c:pt idx="487">
                  <c:v>6.0322880000000003</c:v>
                </c:pt>
                <c:pt idx="488">
                  <c:v>6.0278219999999934</c:v>
                </c:pt>
                <c:pt idx="489">
                  <c:v>6.023358</c:v>
                </c:pt>
                <c:pt idx="490">
                  <c:v>6.0188889999999935</c:v>
                </c:pt>
                <c:pt idx="491">
                  <c:v>6.0146109999999942</c:v>
                </c:pt>
                <c:pt idx="492">
                  <c:v>6.0101569999999942</c:v>
                </c:pt>
                <c:pt idx="493">
                  <c:v>6.005687</c:v>
                </c:pt>
                <c:pt idx="494">
                  <c:v>6.0012150000000002</c:v>
                </c:pt>
                <c:pt idx="495">
                  <c:v>5.9969299999999999</c:v>
                </c:pt>
                <c:pt idx="496">
                  <c:v>5.9924799999999996</c:v>
                </c:pt>
                <c:pt idx="497">
                  <c:v>5.9881909999999996</c:v>
                </c:pt>
                <c:pt idx="498">
                  <c:v>5.9837379999999998</c:v>
                </c:pt>
                <c:pt idx="499">
                  <c:v>5.9792710000000096</c:v>
                </c:pt>
                <c:pt idx="500">
                  <c:v>5.9748039999999998</c:v>
                </c:pt>
                <c:pt idx="501">
                  <c:v>5.9705209999999997</c:v>
                </c:pt>
                <c:pt idx="502">
                  <c:v>5.9660659999999996</c:v>
                </c:pt>
                <c:pt idx="503">
                  <c:v>5.9615989999999996</c:v>
                </c:pt>
                <c:pt idx="504">
                  <c:v>5.9571290000000001</c:v>
                </c:pt>
                <c:pt idx="505">
                  <c:v>5.9528480000000004</c:v>
                </c:pt>
                <c:pt idx="506">
                  <c:v>5.9485749999999955</c:v>
                </c:pt>
                <c:pt idx="507">
                  <c:v>5.9440759999999955</c:v>
                </c:pt>
                <c:pt idx="508">
                  <c:v>5.9395420000000083</c:v>
                </c:pt>
                <c:pt idx="509">
                  <c:v>5.9352300000000024</c:v>
                </c:pt>
                <c:pt idx="510">
                  <c:v>5.9307759999999998</c:v>
                </c:pt>
                <c:pt idx="511">
                  <c:v>5.9263060000000003</c:v>
                </c:pt>
                <c:pt idx="512">
                  <c:v>5.9218359999999945</c:v>
                </c:pt>
                <c:pt idx="513">
                  <c:v>5.9173650000000002</c:v>
                </c:pt>
                <c:pt idx="514">
                  <c:v>5.9128939999999997</c:v>
                </c:pt>
                <c:pt idx="515">
                  <c:v>5.9084219999999998</c:v>
                </c:pt>
                <c:pt idx="516">
                  <c:v>5.9041430000000004</c:v>
                </c:pt>
                <c:pt idx="517">
                  <c:v>5.8996820000000003</c:v>
                </c:pt>
                <c:pt idx="518">
                  <c:v>5.8953990000000003</c:v>
                </c:pt>
                <c:pt idx="519">
                  <c:v>5.8909089999999935</c:v>
                </c:pt>
                <c:pt idx="520">
                  <c:v>5.8866300000000003</c:v>
                </c:pt>
                <c:pt idx="521">
                  <c:v>5.8823650000000001</c:v>
                </c:pt>
                <c:pt idx="522">
                  <c:v>5.8780929999999998</c:v>
                </c:pt>
                <c:pt idx="523">
                  <c:v>5.8736400000000062</c:v>
                </c:pt>
                <c:pt idx="524">
                  <c:v>5.8691630000000004</c:v>
                </c:pt>
                <c:pt idx="525">
                  <c:v>5.8648809999999871</c:v>
                </c:pt>
                <c:pt idx="526">
                  <c:v>5.8604259999999941</c:v>
                </c:pt>
                <c:pt idx="527">
                  <c:v>5.8559559999999884</c:v>
                </c:pt>
                <c:pt idx="528">
                  <c:v>5.8514799999999996</c:v>
                </c:pt>
                <c:pt idx="529">
                  <c:v>5.8470079999999935</c:v>
                </c:pt>
                <c:pt idx="530">
                  <c:v>5.8427249999999935</c:v>
                </c:pt>
                <c:pt idx="531">
                  <c:v>5.8382680000000082</c:v>
                </c:pt>
                <c:pt idx="532">
                  <c:v>5.8339730000000003</c:v>
                </c:pt>
                <c:pt idx="533">
                  <c:v>5.8296799999999998</c:v>
                </c:pt>
                <c:pt idx="534">
                  <c:v>5.8253909999999935</c:v>
                </c:pt>
                <c:pt idx="535">
                  <c:v>5.8210920000000002</c:v>
                </c:pt>
                <c:pt idx="536">
                  <c:v>5.8167900000000001</c:v>
                </c:pt>
                <c:pt idx="537">
                  <c:v>5.8125229999999934</c:v>
                </c:pt>
                <c:pt idx="538">
                  <c:v>5.8082539999999998</c:v>
                </c:pt>
                <c:pt idx="539">
                  <c:v>5.8039899999999935</c:v>
                </c:pt>
                <c:pt idx="540">
                  <c:v>5.7997180000000004</c:v>
                </c:pt>
                <c:pt idx="541">
                  <c:v>5.7954539999999986</c:v>
                </c:pt>
                <c:pt idx="542">
                  <c:v>5.7911849999999934</c:v>
                </c:pt>
                <c:pt idx="543">
                  <c:v>5.7869070000000002</c:v>
                </c:pt>
                <c:pt idx="544">
                  <c:v>5.7826399999999998</c:v>
                </c:pt>
                <c:pt idx="545">
                  <c:v>5.7783700000000024</c:v>
                </c:pt>
                <c:pt idx="546">
                  <c:v>5.7741020000000001</c:v>
                </c:pt>
                <c:pt idx="547">
                  <c:v>5.7698330000000002</c:v>
                </c:pt>
                <c:pt idx="548">
                  <c:v>5.7655639999999995</c:v>
                </c:pt>
                <c:pt idx="549">
                  <c:v>5.7612920000000072</c:v>
                </c:pt>
                <c:pt idx="550">
                  <c:v>5.7570220000000001</c:v>
                </c:pt>
                <c:pt idx="551">
                  <c:v>5.7527549999999934</c:v>
                </c:pt>
                <c:pt idx="552">
                  <c:v>5.7484839999999995</c:v>
                </c:pt>
                <c:pt idx="553">
                  <c:v>5.744218</c:v>
                </c:pt>
                <c:pt idx="554">
                  <c:v>5.7399459999999998</c:v>
                </c:pt>
                <c:pt idx="555">
                  <c:v>5.7354849999999935</c:v>
                </c:pt>
                <c:pt idx="556">
                  <c:v>5.7312050000000072</c:v>
                </c:pt>
                <c:pt idx="557">
                  <c:v>5.7267469999999996</c:v>
                </c:pt>
                <c:pt idx="558">
                  <c:v>5.7224639999999996</c:v>
                </c:pt>
                <c:pt idx="559">
                  <c:v>5.7181899999999946</c:v>
                </c:pt>
                <c:pt idx="560">
                  <c:v>5.7138989999999996</c:v>
                </c:pt>
                <c:pt idx="561">
                  <c:v>5.7096000000000062</c:v>
                </c:pt>
                <c:pt idx="562">
                  <c:v>5.7052899999999998</c:v>
                </c:pt>
                <c:pt idx="563">
                  <c:v>5.7010090000000062</c:v>
                </c:pt>
                <c:pt idx="564">
                  <c:v>5.696739</c:v>
                </c:pt>
                <c:pt idx="565">
                  <c:v>5.6924749999999902</c:v>
                </c:pt>
                <c:pt idx="566">
                  <c:v>5.688205</c:v>
                </c:pt>
                <c:pt idx="567">
                  <c:v>5.6839379999999942</c:v>
                </c:pt>
                <c:pt idx="568">
                  <c:v>5.6796690000000094</c:v>
                </c:pt>
                <c:pt idx="569">
                  <c:v>5.6753989999999996</c:v>
                </c:pt>
                <c:pt idx="570">
                  <c:v>5.6711320000000001</c:v>
                </c:pt>
                <c:pt idx="571">
                  <c:v>5.6668609999999955</c:v>
                </c:pt>
                <c:pt idx="572">
                  <c:v>5.6625969999999883</c:v>
                </c:pt>
                <c:pt idx="573">
                  <c:v>5.6583290000000002</c:v>
                </c:pt>
                <c:pt idx="574">
                  <c:v>5.6540619999999935</c:v>
                </c:pt>
                <c:pt idx="575">
                  <c:v>5.6497909999999996</c:v>
                </c:pt>
                <c:pt idx="576">
                  <c:v>5.6455259999999932</c:v>
                </c:pt>
                <c:pt idx="577">
                  <c:v>5.6412440000000004</c:v>
                </c:pt>
                <c:pt idx="578">
                  <c:v>5.636965</c:v>
                </c:pt>
                <c:pt idx="579">
                  <c:v>5.6326989999999997</c:v>
                </c:pt>
                <c:pt idx="580">
                  <c:v>5.6284169999999882</c:v>
                </c:pt>
                <c:pt idx="581">
                  <c:v>5.6241409999999883</c:v>
                </c:pt>
                <c:pt idx="582">
                  <c:v>5.6198709999999945</c:v>
                </c:pt>
                <c:pt idx="583">
                  <c:v>5.6156049999999942</c:v>
                </c:pt>
                <c:pt idx="584">
                  <c:v>5.6113410000000004</c:v>
                </c:pt>
                <c:pt idx="585">
                  <c:v>5.6070690000000001</c:v>
                </c:pt>
                <c:pt idx="586">
                  <c:v>5.6027939999999985</c:v>
                </c:pt>
                <c:pt idx="587">
                  <c:v>5.598503</c:v>
                </c:pt>
                <c:pt idx="588">
                  <c:v>5.5942119999999935</c:v>
                </c:pt>
                <c:pt idx="589">
                  <c:v>5.5899089999999996</c:v>
                </c:pt>
                <c:pt idx="590">
                  <c:v>5.5856110000000001</c:v>
                </c:pt>
                <c:pt idx="591">
                  <c:v>5.5813370000000004</c:v>
                </c:pt>
                <c:pt idx="592">
                  <c:v>5.5770650000000002</c:v>
                </c:pt>
                <c:pt idx="593">
                  <c:v>5.572794</c:v>
                </c:pt>
                <c:pt idx="594">
                  <c:v>5.5685239999999965</c:v>
                </c:pt>
                <c:pt idx="595">
                  <c:v>5.5642579999999935</c:v>
                </c:pt>
                <c:pt idx="596">
                  <c:v>5.5599869999999934</c:v>
                </c:pt>
                <c:pt idx="597">
                  <c:v>5.5557139999999965</c:v>
                </c:pt>
                <c:pt idx="598">
                  <c:v>5.5514489999999999</c:v>
                </c:pt>
                <c:pt idx="599">
                  <c:v>5.5471759999999932</c:v>
                </c:pt>
                <c:pt idx="600">
                  <c:v>5.5429069999999934</c:v>
                </c:pt>
                <c:pt idx="601">
                  <c:v>5.5386110000000004</c:v>
                </c:pt>
                <c:pt idx="602">
                  <c:v>5.534319</c:v>
                </c:pt>
                <c:pt idx="603">
                  <c:v>5.5300370000000001</c:v>
                </c:pt>
                <c:pt idx="604">
                  <c:v>5.5257680000000002</c:v>
                </c:pt>
                <c:pt idx="605">
                  <c:v>5.5215019999999955</c:v>
                </c:pt>
                <c:pt idx="606">
                  <c:v>5.5172299999999996</c:v>
                </c:pt>
                <c:pt idx="607">
                  <c:v>5.5129639999999975</c:v>
                </c:pt>
                <c:pt idx="608">
                  <c:v>5.5086950000000003</c:v>
                </c:pt>
                <c:pt idx="609">
                  <c:v>5.5044279999999945</c:v>
                </c:pt>
                <c:pt idx="610">
                  <c:v>5.5001569999999935</c:v>
                </c:pt>
                <c:pt idx="611">
                  <c:v>5.495889</c:v>
                </c:pt>
                <c:pt idx="612">
                  <c:v>5.4916240000000034</c:v>
                </c:pt>
                <c:pt idx="613">
                  <c:v>5.4873469999999998</c:v>
                </c:pt>
                <c:pt idx="614">
                  <c:v>5.4830550000000002</c:v>
                </c:pt>
                <c:pt idx="615">
                  <c:v>5.4787630000000114</c:v>
                </c:pt>
                <c:pt idx="616">
                  <c:v>5.4744659999999996</c:v>
                </c:pt>
                <c:pt idx="617">
                  <c:v>5.4701640000000014</c:v>
                </c:pt>
                <c:pt idx="618">
                  <c:v>5.4658959999999945</c:v>
                </c:pt>
                <c:pt idx="619">
                  <c:v>5.4616300000000004</c:v>
                </c:pt>
                <c:pt idx="620">
                  <c:v>5.4573609999999997</c:v>
                </c:pt>
                <c:pt idx="621">
                  <c:v>5.4530930000000062</c:v>
                </c:pt>
                <c:pt idx="622">
                  <c:v>5.4488240000000001</c:v>
                </c:pt>
                <c:pt idx="623">
                  <c:v>5.444553</c:v>
                </c:pt>
                <c:pt idx="624">
                  <c:v>5.4402840000000001</c:v>
                </c:pt>
                <c:pt idx="625">
                  <c:v>5.4360160000000004</c:v>
                </c:pt>
                <c:pt idx="626">
                  <c:v>5.4317510000000073</c:v>
                </c:pt>
                <c:pt idx="627">
                  <c:v>5.4274819999999941</c:v>
                </c:pt>
                <c:pt idx="628">
                  <c:v>5.4232120000000004</c:v>
                </c:pt>
                <c:pt idx="629">
                  <c:v>5.4189410000000002</c:v>
                </c:pt>
                <c:pt idx="630">
                  <c:v>5.4146749999999955</c:v>
                </c:pt>
                <c:pt idx="631">
                  <c:v>5.4104039999999998</c:v>
                </c:pt>
                <c:pt idx="632">
                  <c:v>5.4061360000000001</c:v>
                </c:pt>
                <c:pt idx="633">
                  <c:v>5.4018720000000062</c:v>
                </c:pt>
                <c:pt idx="634">
                  <c:v>5.397602</c:v>
                </c:pt>
                <c:pt idx="635">
                  <c:v>5.3933359999999935</c:v>
                </c:pt>
                <c:pt idx="636">
                  <c:v>5.3890669999999998</c:v>
                </c:pt>
                <c:pt idx="637">
                  <c:v>5.3847959999999935</c:v>
                </c:pt>
                <c:pt idx="638">
                  <c:v>5.3805249999999933</c:v>
                </c:pt>
                <c:pt idx="639">
                  <c:v>5.3762600000000083</c:v>
                </c:pt>
                <c:pt idx="640">
                  <c:v>5.3719859999999935</c:v>
                </c:pt>
                <c:pt idx="641">
                  <c:v>5.367693</c:v>
                </c:pt>
                <c:pt idx="642">
                  <c:v>5.3634019999999945</c:v>
                </c:pt>
                <c:pt idx="643">
                  <c:v>5.3591030000000002</c:v>
                </c:pt>
                <c:pt idx="644">
                  <c:v>5.3547989999999945</c:v>
                </c:pt>
                <c:pt idx="645">
                  <c:v>5.3505279999999935</c:v>
                </c:pt>
                <c:pt idx="646">
                  <c:v>5.3462560000000003</c:v>
                </c:pt>
                <c:pt idx="647">
                  <c:v>5.3419819999999945</c:v>
                </c:pt>
                <c:pt idx="648">
                  <c:v>5.337707</c:v>
                </c:pt>
                <c:pt idx="649">
                  <c:v>5.3334250000000001</c:v>
                </c:pt>
                <c:pt idx="650">
                  <c:v>5.3291519999999934</c:v>
                </c:pt>
                <c:pt idx="651">
                  <c:v>5.3248859999999869</c:v>
                </c:pt>
                <c:pt idx="652">
                  <c:v>5.3206169999999942</c:v>
                </c:pt>
                <c:pt idx="653">
                  <c:v>5.3163530000000003</c:v>
                </c:pt>
                <c:pt idx="654">
                  <c:v>5.3120829999999932</c:v>
                </c:pt>
                <c:pt idx="655">
                  <c:v>5.3078139999999934</c:v>
                </c:pt>
                <c:pt idx="656">
                  <c:v>5.3035480000000002</c:v>
                </c:pt>
                <c:pt idx="657">
                  <c:v>5.2992759999999999</c:v>
                </c:pt>
                <c:pt idx="658">
                  <c:v>5.2950109999999935</c:v>
                </c:pt>
                <c:pt idx="659">
                  <c:v>5.2907450000000003</c:v>
                </c:pt>
                <c:pt idx="660">
                  <c:v>5.2864760000000004</c:v>
                </c:pt>
                <c:pt idx="661">
                  <c:v>5.2822089999999999</c:v>
                </c:pt>
                <c:pt idx="662">
                  <c:v>5.2779400000000001</c:v>
                </c:pt>
                <c:pt idx="663">
                  <c:v>5.2736710000000073</c:v>
                </c:pt>
                <c:pt idx="664">
                  <c:v>5.2694020000000004</c:v>
                </c:pt>
                <c:pt idx="665">
                  <c:v>5.2651349999999884</c:v>
                </c:pt>
                <c:pt idx="666">
                  <c:v>5.2608649999999955</c:v>
                </c:pt>
                <c:pt idx="667">
                  <c:v>5.2565900000000001</c:v>
                </c:pt>
                <c:pt idx="668">
                  <c:v>5.2523010000000001</c:v>
                </c:pt>
                <c:pt idx="669">
                  <c:v>5.248005</c:v>
                </c:pt>
                <c:pt idx="670">
                  <c:v>5.2437120000000004</c:v>
                </c:pt>
                <c:pt idx="671">
                  <c:v>5.2394109999999996</c:v>
                </c:pt>
                <c:pt idx="672">
                  <c:v>5.2351390000000002</c:v>
                </c:pt>
                <c:pt idx="673">
                  <c:v>5.2308729999999999</c:v>
                </c:pt>
                <c:pt idx="674">
                  <c:v>5.2266029999999999</c:v>
                </c:pt>
                <c:pt idx="675">
                  <c:v>5.2223359999999932</c:v>
                </c:pt>
                <c:pt idx="676">
                  <c:v>5.2180650000000002</c:v>
                </c:pt>
                <c:pt idx="677">
                  <c:v>5.213794</c:v>
                </c:pt>
                <c:pt idx="678">
                  <c:v>5.2095219999999998</c:v>
                </c:pt>
                <c:pt idx="679">
                  <c:v>5.2052529999999999</c:v>
                </c:pt>
                <c:pt idx="680">
                  <c:v>5.2009829999999955</c:v>
                </c:pt>
                <c:pt idx="681">
                  <c:v>5.196707</c:v>
                </c:pt>
                <c:pt idx="682">
                  <c:v>5.1924419999999945</c:v>
                </c:pt>
                <c:pt idx="683">
                  <c:v>5.1881719999999945</c:v>
                </c:pt>
                <c:pt idx="684">
                  <c:v>5.1839059999999941</c:v>
                </c:pt>
                <c:pt idx="685">
                  <c:v>5.1796319999999998</c:v>
                </c:pt>
                <c:pt idx="686">
                  <c:v>5.1753660000000004</c:v>
                </c:pt>
                <c:pt idx="687">
                  <c:v>5.1710979999999998</c:v>
                </c:pt>
                <c:pt idx="688">
                  <c:v>5.1668249999999931</c:v>
                </c:pt>
                <c:pt idx="689">
                  <c:v>5.1625489999999932</c:v>
                </c:pt>
                <c:pt idx="690">
                  <c:v>5.158277</c:v>
                </c:pt>
                <c:pt idx="691">
                  <c:v>5.1540109999999872</c:v>
                </c:pt>
                <c:pt idx="692">
                  <c:v>5.1497400000000004</c:v>
                </c:pt>
                <c:pt idx="693">
                  <c:v>5.1454739999999966</c:v>
                </c:pt>
                <c:pt idx="694">
                  <c:v>5.1412050000000002</c:v>
                </c:pt>
                <c:pt idx="695">
                  <c:v>5.1369090000000002</c:v>
                </c:pt>
                <c:pt idx="696">
                  <c:v>5.132619</c:v>
                </c:pt>
                <c:pt idx="697">
                  <c:v>5.1283269999999934</c:v>
                </c:pt>
                <c:pt idx="698">
                  <c:v>5.1240389999999882</c:v>
                </c:pt>
                <c:pt idx="699">
                  <c:v>5.1197670000000004</c:v>
                </c:pt>
                <c:pt idx="700">
                  <c:v>5.1154989999999945</c:v>
                </c:pt>
                <c:pt idx="701">
                  <c:v>5.1112330000000004</c:v>
                </c:pt>
                <c:pt idx="702">
                  <c:v>5.1069610000000001</c:v>
                </c:pt>
                <c:pt idx="703">
                  <c:v>5.1026949999999935</c:v>
                </c:pt>
                <c:pt idx="704">
                  <c:v>5.0984239999999996</c:v>
                </c:pt>
                <c:pt idx="705">
                  <c:v>5.0941529999999942</c:v>
                </c:pt>
                <c:pt idx="706">
                  <c:v>5.0898830000000004</c:v>
                </c:pt>
                <c:pt idx="707">
                  <c:v>5.0856110000000001</c:v>
                </c:pt>
                <c:pt idx="708">
                  <c:v>5.0813420000000082</c:v>
                </c:pt>
                <c:pt idx="709">
                  <c:v>5.0770670000000004</c:v>
                </c:pt>
                <c:pt idx="710">
                  <c:v>5.0727989999999998</c:v>
                </c:pt>
                <c:pt idx="711">
                  <c:v>5.0685289999999945</c:v>
                </c:pt>
                <c:pt idx="712">
                  <c:v>5.0642649999999945</c:v>
                </c:pt>
                <c:pt idx="713">
                  <c:v>5.0599889999999945</c:v>
                </c:pt>
                <c:pt idx="714">
                  <c:v>5.0557179999999935</c:v>
                </c:pt>
                <c:pt idx="715">
                  <c:v>5.0514539999999997</c:v>
                </c:pt>
                <c:pt idx="716">
                  <c:v>5.0471849999999883</c:v>
                </c:pt>
                <c:pt idx="717">
                  <c:v>5.0429189999999942</c:v>
                </c:pt>
                <c:pt idx="718">
                  <c:v>5.0386509999999998</c:v>
                </c:pt>
                <c:pt idx="719">
                  <c:v>5.0343809999999936</c:v>
                </c:pt>
                <c:pt idx="720">
                  <c:v>5.0301109999999936</c:v>
                </c:pt>
                <c:pt idx="721">
                  <c:v>5.0258349999999883</c:v>
                </c:pt>
                <c:pt idx="722">
                  <c:v>5.0215459999999945</c:v>
                </c:pt>
                <c:pt idx="723">
                  <c:v>5.0172439999999998</c:v>
                </c:pt>
                <c:pt idx="724">
                  <c:v>5.0129419999999945</c:v>
                </c:pt>
                <c:pt idx="725">
                  <c:v>5.0086409999999999</c:v>
                </c:pt>
                <c:pt idx="726">
                  <c:v>5.0043749999999934</c:v>
                </c:pt>
                <c:pt idx="727">
                  <c:v>5.0001059999999935</c:v>
                </c:pt>
                <c:pt idx="728">
                  <c:v>4.9958400000000003</c:v>
                </c:pt>
                <c:pt idx="729">
                  <c:v>4.9915729999999998</c:v>
                </c:pt>
                <c:pt idx="730">
                  <c:v>4.987304</c:v>
                </c:pt>
                <c:pt idx="731">
                  <c:v>4.9830310000000004</c:v>
                </c:pt>
                <c:pt idx="732">
                  <c:v>4.9787569999999999</c:v>
                </c:pt>
                <c:pt idx="733">
                  <c:v>4.974488</c:v>
                </c:pt>
                <c:pt idx="734">
                  <c:v>4.9702159999999997</c:v>
                </c:pt>
                <c:pt idx="735">
                  <c:v>4.9659439999999995</c:v>
                </c:pt>
                <c:pt idx="736">
                  <c:v>4.9616780000000071</c:v>
                </c:pt>
                <c:pt idx="737">
                  <c:v>4.9574090000000002</c:v>
                </c:pt>
                <c:pt idx="738">
                  <c:v>4.9531349999999934</c:v>
                </c:pt>
                <c:pt idx="739">
                  <c:v>4.9488640000000004</c:v>
                </c:pt>
                <c:pt idx="740">
                  <c:v>4.9445969999999955</c:v>
                </c:pt>
                <c:pt idx="741">
                  <c:v>4.9403290000000073</c:v>
                </c:pt>
                <c:pt idx="742">
                  <c:v>4.9360610000000094</c:v>
                </c:pt>
                <c:pt idx="743">
                  <c:v>4.9317940000000071</c:v>
                </c:pt>
                <c:pt idx="744">
                  <c:v>4.9275269999999942</c:v>
                </c:pt>
                <c:pt idx="745">
                  <c:v>4.923254</c:v>
                </c:pt>
                <c:pt idx="746">
                  <c:v>4.9189839999999965</c:v>
                </c:pt>
                <c:pt idx="747">
                  <c:v>4.9147169999999933</c:v>
                </c:pt>
                <c:pt idx="748">
                  <c:v>4.9104429999999999</c:v>
                </c:pt>
                <c:pt idx="749">
                  <c:v>4.9061469999999998</c:v>
                </c:pt>
                <c:pt idx="750">
                  <c:v>4.9018319999999997</c:v>
                </c:pt>
                <c:pt idx="751">
                  <c:v>4.8975349999999871</c:v>
                </c:pt>
                <c:pt idx="752">
                  <c:v>4.8932510000000002</c:v>
                </c:pt>
                <c:pt idx="753">
                  <c:v>4.8889799999999966</c:v>
                </c:pt>
                <c:pt idx="754">
                  <c:v>4.8847129999999934</c:v>
                </c:pt>
                <c:pt idx="755">
                  <c:v>4.8804439999999998</c:v>
                </c:pt>
                <c:pt idx="756">
                  <c:v>4.8761789999999996</c:v>
                </c:pt>
                <c:pt idx="757">
                  <c:v>4.8719109999999946</c:v>
                </c:pt>
                <c:pt idx="758">
                  <c:v>4.8676379999999941</c:v>
                </c:pt>
                <c:pt idx="759">
                  <c:v>4.8633660000000001</c:v>
                </c:pt>
                <c:pt idx="760">
                  <c:v>4.8590929999999997</c:v>
                </c:pt>
                <c:pt idx="761">
                  <c:v>4.8548229999999934</c:v>
                </c:pt>
                <c:pt idx="762">
                  <c:v>4.8505469999999935</c:v>
                </c:pt>
                <c:pt idx="763">
                  <c:v>4.8462810000000003</c:v>
                </c:pt>
                <c:pt idx="764">
                  <c:v>4.8420149999999902</c:v>
                </c:pt>
                <c:pt idx="765">
                  <c:v>4.8377460000000001</c:v>
                </c:pt>
                <c:pt idx="766">
                  <c:v>4.8334729999999997</c:v>
                </c:pt>
                <c:pt idx="767">
                  <c:v>4.8292039999999998</c:v>
                </c:pt>
                <c:pt idx="768">
                  <c:v>4.8249379999999871</c:v>
                </c:pt>
                <c:pt idx="769">
                  <c:v>4.8206670000000003</c:v>
                </c:pt>
                <c:pt idx="770">
                  <c:v>4.8164009999999955</c:v>
                </c:pt>
                <c:pt idx="771">
                  <c:v>4.8121299999999945</c:v>
                </c:pt>
                <c:pt idx="772">
                  <c:v>4.8078559999999921</c:v>
                </c:pt>
                <c:pt idx="773">
                  <c:v>4.8035869999999932</c:v>
                </c:pt>
                <c:pt idx="774">
                  <c:v>4.7993180000000004</c:v>
                </c:pt>
                <c:pt idx="775">
                  <c:v>4.7950439999999999</c:v>
                </c:pt>
                <c:pt idx="776">
                  <c:v>4.7907539999999997</c:v>
                </c:pt>
                <c:pt idx="777">
                  <c:v>4.7864599999999999</c:v>
                </c:pt>
                <c:pt idx="778">
                  <c:v>4.782019</c:v>
                </c:pt>
                <c:pt idx="779">
                  <c:v>4.77773</c:v>
                </c:pt>
                <c:pt idx="780">
                  <c:v>4.7734630000000093</c:v>
                </c:pt>
                <c:pt idx="781">
                  <c:v>4.76919</c:v>
                </c:pt>
                <c:pt idx="782">
                  <c:v>4.7649229999999934</c:v>
                </c:pt>
                <c:pt idx="783">
                  <c:v>4.7606529999999996</c:v>
                </c:pt>
                <c:pt idx="784">
                  <c:v>4.7563829999999996</c:v>
                </c:pt>
                <c:pt idx="785">
                  <c:v>4.7521139999999935</c:v>
                </c:pt>
                <c:pt idx="786">
                  <c:v>4.7478449999999945</c:v>
                </c:pt>
                <c:pt idx="787">
                  <c:v>4.7435780000000003</c:v>
                </c:pt>
                <c:pt idx="788">
                  <c:v>4.7393070000000073</c:v>
                </c:pt>
                <c:pt idx="789">
                  <c:v>4.7350390000000004</c:v>
                </c:pt>
                <c:pt idx="790">
                  <c:v>4.7307700000000024</c:v>
                </c:pt>
                <c:pt idx="791">
                  <c:v>4.7264999999999997</c:v>
                </c:pt>
                <c:pt idx="792">
                  <c:v>4.7222289999999996</c:v>
                </c:pt>
                <c:pt idx="793">
                  <c:v>4.7179569999999931</c:v>
                </c:pt>
                <c:pt idx="794">
                  <c:v>4.7136909999999999</c:v>
                </c:pt>
                <c:pt idx="795">
                  <c:v>4.7094189999999996</c:v>
                </c:pt>
                <c:pt idx="796">
                  <c:v>4.7051460000000001</c:v>
                </c:pt>
                <c:pt idx="797">
                  <c:v>4.7008780000000003</c:v>
                </c:pt>
                <c:pt idx="798">
                  <c:v>4.6966070000000002</c:v>
                </c:pt>
                <c:pt idx="799">
                  <c:v>4.6923409999999945</c:v>
                </c:pt>
                <c:pt idx="800">
                  <c:v>4.6880649999999955</c:v>
                </c:pt>
                <c:pt idx="801">
                  <c:v>4.6837590000000002</c:v>
                </c:pt>
                <c:pt idx="802">
                  <c:v>4.6794820000000001</c:v>
                </c:pt>
                <c:pt idx="803">
                  <c:v>4.6751899999999935</c:v>
                </c:pt>
                <c:pt idx="804">
                  <c:v>4.6708949999999945</c:v>
                </c:pt>
                <c:pt idx="805">
                  <c:v>4.6665999999999945</c:v>
                </c:pt>
                <c:pt idx="806">
                  <c:v>4.6623139999999932</c:v>
                </c:pt>
                <c:pt idx="807">
                  <c:v>4.6580409999999945</c:v>
                </c:pt>
                <c:pt idx="808">
                  <c:v>4.653772</c:v>
                </c:pt>
                <c:pt idx="809">
                  <c:v>4.649502</c:v>
                </c:pt>
                <c:pt idx="810">
                  <c:v>4.6452309999999946</c:v>
                </c:pt>
                <c:pt idx="811">
                  <c:v>4.6409639999999985</c:v>
                </c:pt>
                <c:pt idx="812">
                  <c:v>4.6366949999999996</c:v>
                </c:pt>
                <c:pt idx="813">
                  <c:v>4.6324259999999935</c:v>
                </c:pt>
                <c:pt idx="814">
                  <c:v>4.6281529999999931</c:v>
                </c:pt>
                <c:pt idx="815">
                  <c:v>4.6238609999999936</c:v>
                </c:pt>
                <c:pt idx="816">
                  <c:v>4.6195779999999935</c:v>
                </c:pt>
                <c:pt idx="817">
                  <c:v>4.6153059999999941</c:v>
                </c:pt>
                <c:pt idx="818">
                  <c:v>4.6110359999999941</c:v>
                </c:pt>
                <c:pt idx="819">
                  <c:v>4.6067640000000001</c:v>
                </c:pt>
                <c:pt idx="820">
                  <c:v>4.6024939999999965</c:v>
                </c:pt>
                <c:pt idx="821">
                  <c:v>4.598217</c:v>
                </c:pt>
                <c:pt idx="822">
                  <c:v>4.5939509999999935</c:v>
                </c:pt>
                <c:pt idx="823">
                  <c:v>4.5896770000000062</c:v>
                </c:pt>
                <c:pt idx="824">
                  <c:v>4.5854090000000003</c:v>
                </c:pt>
                <c:pt idx="825">
                  <c:v>4.5811390000000003</c:v>
                </c:pt>
                <c:pt idx="826">
                  <c:v>4.5768700000000004</c:v>
                </c:pt>
                <c:pt idx="827">
                  <c:v>4.5726030000000062</c:v>
                </c:pt>
                <c:pt idx="828">
                  <c:v>4.568327</c:v>
                </c:pt>
                <c:pt idx="829">
                  <c:v>4.5640509999999903</c:v>
                </c:pt>
                <c:pt idx="830">
                  <c:v>4.5597519999999996</c:v>
                </c:pt>
                <c:pt idx="831">
                  <c:v>4.5554389999999945</c:v>
                </c:pt>
                <c:pt idx="832">
                  <c:v>4.5511470000000003</c:v>
                </c:pt>
                <c:pt idx="833">
                  <c:v>4.5468570000000001</c:v>
                </c:pt>
                <c:pt idx="834">
                  <c:v>4.542592</c:v>
                </c:pt>
                <c:pt idx="835">
                  <c:v>4.5383230000000072</c:v>
                </c:pt>
                <c:pt idx="836">
                  <c:v>4.534052</c:v>
                </c:pt>
                <c:pt idx="837">
                  <c:v>4.5297669999999997</c:v>
                </c:pt>
                <c:pt idx="838">
                  <c:v>4.5254999999999965</c:v>
                </c:pt>
                <c:pt idx="839">
                  <c:v>4.5212300000000001</c:v>
                </c:pt>
                <c:pt idx="840">
                  <c:v>4.5169579999999945</c:v>
                </c:pt>
                <c:pt idx="841">
                  <c:v>4.5126910000000002</c:v>
                </c:pt>
                <c:pt idx="842">
                  <c:v>4.5084169999999935</c:v>
                </c:pt>
                <c:pt idx="843">
                  <c:v>4.5041419999999945</c:v>
                </c:pt>
                <c:pt idx="844">
                  <c:v>4.4998690000000083</c:v>
                </c:pt>
                <c:pt idx="845">
                  <c:v>4.4955920000000003</c:v>
                </c:pt>
                <c:pt idx="846">
                  <c:v>4.4913230000000093</c:v>
                </c:pt>
                <c:pt idx="847">
                  <c:v>4.4870520000000003</c:v>
                </c:pt>
                <c:pt idx="848">
                  <c:v>4.4827789999999998</c:v>
                </c:pt>
                <c:pt idx="849">
                  <c:v>4.47851</c:v>
                </c:pt>
                <c:pt idx="850">
                  <c:v>4.4742420000000083</c:v>
                </c:pt>
                <c:pt idx="851">
                  <c:v>4.4699689999999999</c:v>
                </c:pt>
                <c:pt idx="852">
                  <c:v>4.4656969999999996</c:v>
                </c:pt>
                <c:pt idx="853">
                  <c:v>4.46143</c:v>
                </c:pt>
                <c:pt idx="854">
                  <c:v>4.4571569999999934</c:v>
                </c:pt>
                <c:pt idx="855">
                  <c:v>4.4528879999999935</c:v>
                </c:pt>
                <c:pt idx="856">
                  <c:v>4.4486129999999999</c:v>
                </c:pt>
                <c:pt idx="857">
                  <c:v>4.4443149999999934</c:v>
                </c:pt>
                <c:pt idx="858">
                  <c:v>4.4400219999999999</c:v>
                </c:pt>
                <c:pt idx="859">
                  <c:v>4.4357300000000004</c:v>
                </c:pt>
                <c:pt idx="860">
                  <c:v>4.4314420000000094</c:v>
                </c:pt>
                <c:pt idx="861">
                  <c:v>4.4271709999999942</c:v>
                </c:pt>
                <c:pt idx="862">
                  <c:v>4.4229039999999955</c:v>
                </c:pt>
                <c:pt idx="863">
                  <c:v>4.4186329999999998</c:v>
                </c:pt>
                <c:pt idx="864">
                  <c:v>4.414364</c:v>
                </c:pt>
                <c:pt idx="865">
                  <c:v>4.4100919999999997</c:v>
                </c:pt>
                <c:pt idx="866">
                  <c:v>4.4058229999999998</c:v>
                </c:pt>
                <c:pt idx="867">
                  <c:v>4.4015560000000002</c:v>
                </c:pt>
                <c:pt idx="868">
                  <c:v>4.3972859999999931</c:v>
                </c:pt>
                <c:pt idx="869">
                  <c:v>4.3930149999999903</c:v>
                </c:pt>
                <c:pt idx="870">
                  <c:v>4.3887419999999997</c:v>
                </c:pt>
                <c:pt idx="871">
                  <c:v>4.3844759999999932</c:v>
                </c:pt>
                <c:pt idx="872">
                  <c:v>4.3802019999999997</c:v>
                </c:pt>
                <c:pt idx="873">
                  <c:v>4.3759220000000001</c:v>
                </c:pt>
                <c:pt idx="874">
                  <c:v>4.3716559999999998</c:v>
                </c:pt>
                <c:pt idx="875">
                  <c:v>4.3673799999999945</c:v>
                </c:pt>
                <c:pt idx="876">
                  <c:v>4.3631069999999932</c:v>
                </c:pt>
                <c:pt idx="877">
                  <c:v>4.3588269999999945</c:v>
                </c:pt>
                <c:pt idx="878">
                  <c:v>4.3545409999999931</c:v>
                </c:pt>
                <c:pt idx="879">
                  <c:v>4.3502679999999998</c:v>
                </c:pt>
                <c:pt idx="880">
                  <c:v>4.345993</c:v>
                </c:pt>
                <c:pt idx="881">
                  <c:v>4.3417260000000004</c:v>
                </c:pt>
                <c:pt idx="882">
                  <c:v>4.3374559999999942</c:v>
                </c:pt>
                <c:pt idx="883">
                  <c:v>4.3331900000000001</c:v>
                </c:pt>
                <c:pt idx="884">
                  <c:v>4.328914999999987</c:v>
                </c:pt>
                <c:pt idx="885">
                  <c:v>4.3246249999999922</c:v>
                </c:pt>
                <c:pt idx="886">
                  <c:v>4.3203149999999884</c:v>
                </c:pt>
                <c:pt idx="887">
                  <c:v>4.3159889999999903</c:v>
                </c:pt>
                <c:pt idx="888">
                  <c:v>4.3117229999999998</c:v>
                </c:pt>
                <c:pt idx="889">
                  <c:v>4.3074509999999941</c:v>
                </c:pt>
                <c:pt idx="890">
                  <c:v>4.3031799999999985</c:v>
                </c:pt>
                <c:pt idx="891">
                  <c:v>4.298908</c:v>
                </c:pt>
                <c:pt idx="892">
                  <c:v>4.2946419999999996</c:v>
                </c:pt>
                <c:pt idx="893">
                  <c:v>4.2903700000000002</c:v>
                </c:pt>
                <c:pt idx="894">
                  <c:v>4.2861029999999998</c:v>
                </c:pt>
                <c:pt idx="895">
                  <c:v>4.2818350000000001</c:v>
                </c:pt>
                <c:pt idx="896">
                  <c:v>4.2775650000000001</c:v>
                </c:pt>
                <c:pt idx="897">
                  <c:v>4.2732950000000072</c:v>
                </c:pt>
                <c:pt idx="898">
                  <c:v>4.2690210000000004</c:v>
                </c:pt>
                <c:pt idx="899">
                  <c:v>4.2647549999999903</c:v>
                </c:pt>
                <c:pt idx="900">
                  <c:v>4.2604790000000001</c:v>
                </c:pt>
                <c:pt idx="901">
                  <c:v>4.2562100000000003</c:v>
                </c:pt>
                <c:pt idx="902">
                  <c:v>4.2519419999999997</c:v>
                </c:pt>
                <c:pt idx="903">
                  <c:v>4.2476719999999997</c:v>
                </c:pt>
                <c:pt idx="904">
                  <c:v>4.2434050000000001</c:v>
                </c:pt>
                <c:pt idx="905">
                  <c:v>4.2391240000000003</c:v>
                </c:pt>
                <c:pt idx="906">
                  <c:v>4.234858</c:v>
                </c:pt>
                <c:pt idx="907">
                  <c:v>4.230588</c:v>
                </c:pt>
                <c:pt idx="908">
                  <c:v>4.226318</c:v>
                </c:pt>
                <c:pt idx="909">
                  <c:v>4.2220439999999995</c:v>
                </c:pt>
                <c:pt idx="910">
                  <c:v>4.2177730000000002</c:v>
                </c:pt>
                <c:pt idx="911">
                  <c:v>4.213495</c:v>
                </c:pt>
                <c:pt idx="912">
                  <c:v>4.2092010000000073</c:v>
                </c:pt>
                <c:pt idx="913">
                  <c:v>4.2049069999999942</c:v>
                </c:pt>
                <c:pt idx="914">
                  <c:v>4.2006100000000002</c:v>
                </c:pt>
                <c:pt idx="915">
                  <c:v>4.1963419999999996</c:v>
                </c:pt>
                <c:pt idx="916">
                  <c:v>4.1920719999999934</c:v>
                </c:pt>
                <c:pt idx="917">
                  <c:v>4.1878009999999932</c:v>
                </c:pt>
                <c:pt idx="918">
                  <c:v>4.1835269999999936</c:v>
                </c:pt>
                <c:pt idx="919">
                  <c:v>4.1792379999999998</c:v>
                </c:pt>
                <c:pt idx="920">
                  <c:v>4.1749689999999955</c:v>
                </c:pt>
                <c:pt idx="921">
                  <c:v>4.1706839999999996</c:v>
                </c:pt>
                <c:pt idx="922">
                  <c:v>4.1664039999999956</c:v>
                </c:pt>
                <c:pt idx="923">
                  <c:v>4.1621369999999871</c:v>
                </c:pt>
                <c:pt idx="924">
                  <c:v>4.1578499999999945</c:v>
                </c:pt>
                <c:pt idx="925">
                  <c:v>4.1535819999999903</c:v>
                </c:pt>
                <c:pt idx="926">
                  <c:v>4.1493120000000001</c:v>
                </c:pt>
                <c:pt idx="927">
                  <c:v>4.145041</c:v>
                </c:pt>
                <c:pt idx="928">
                  <c:v>4.1407739999999995</c:v>
                </c:pt>
                <c:pt idx="929">
                  <c:v>4.1365049999999934</c:v>
                </c:pt>
                <c:pt idx="930">
                  <c:v>4.1322369999999955</c:v>
                </c:pt>
                <c:pt idx="931">
                  <c:v>4.1279669999999884</c:v>
                </c:pt>
                <c:pt idx="932">
                  <c:v>4.1237009999999934</c:v>
                </c:pt>
                <c:pt idx="933">
                  <c:v>4.1194239999999995</c:v>
                </c:pt>
                <c:pt idx="934">
                  <c:v>4.1151539999999933</c:v>
                </c:pt>
                <c:pt idx="935">
                  <c:v>4.1108859999999883</c:v>
                </c:pt>
                <c:pt idx="936">
                  <c:v>4.1066130000000003</c:v>
                </c:pt>
                <c:pt idx="937">
                  <c:v>4.1023349999999903</c:v>
                </c:pt>
                <c:pt idx="938">
                  <c:v>4.0980379999999945</c:v>
                </c:pt>
                <c:pt idx="939">
                  <c:v>4.0937400000000004</c:v>
                </c:pt>
                <c:pt idx="940">
                  <c:v>4.0894440000000003</c:v>
                </c:pt>
                <c:pt idx="941">
                  <c:v>4.0851519999999955</c:v>
                </c:pt>
                <c:pt idx="942">
                  <c:v>4.0808720000000003</c:v>
                </c:pt>
                <c:pt idx="943">
                  <c:v>4.0765989999999999</c:v>
                </c:pt>
                <c:pt idx="944">
                  <c:v>4.0723330000000004</c:v>
                </c:pt>
                <c:pt idx="945">
                  <c:v>4.0680610000000001</c:v>
                </c:pt>
                <c:pt idx="946">
                  <c:v>4.0637920000000003</c:v>
                </c:pt>
                <c:pt idx="947">
                  <c:v>4.0595210000000002</c:v>
                </c:pt>
                <c:pt idx="948">
                  <c:v>4.05525</c:v>
                </c:pt>
                <c:pt idx="949">
                  <c:v>4.0509799999999965</c:v>
                </c:pt>
                <c:pt idx="950">
                  <c:v>4.0467089999999999</c:v>
                </c:pt>
                <c:pt idx="951">
                  <c:v>4.0424410000000002</c:v>
                </c:pt>
                <c:pt idx="952">
                  <c:v>4.0381650000000002</c:v>
                </c:pt>
                <c:pt idx="953">
                  <c:v>4.0338940000000001</c:v>
                </c:pt>
                <c:pt idx="954">
                  <c:v>4.0296159999999945</c:v>
                </c:pt>
                <c:pt idx="955">
                  <c:v>4.025347</c:v>
                </c:pt>
                <c:pt idx="956">
                  <c:v>4.021077</c:v>
                </c:pt>
                <c:pt idx="957">
                  <c:v>4.0168059999999945</c:v>
                </c:pt>
                <c:pt idx="958">
                  <c:v>4.0125339999999934</c:v>
                </c:pt>
                <c:pt idx="959">
                  <c:v>4.0082610000000072</c:v>
                </c:pt>
                <c:pt idx="960">
                  <c:v>4.0039879999999934</c:v>
                </c:pt>
                <c:pt idx="961">
                  <c:v>3.9997089999999971</c:v>
                </c:pt>
                <c:pt idx="962">
                  <c:v>3.9954419999999966</c:v>
                </c:pt>
                <c:pt idx="963">
                  <c:v>3.9911689999999971</c:v>
                </c:pt>
                <c:pt idx="964">
                  <c:v>3.9868959999999971</c:v>
                </c:pt>
                <c:pt idx="965">
                  <c:v>3.9826049999999977</c:v>
                </c:pt>
                <c:pt idx="966">
                  <c:v>3.9783019999999998</c:v>
                </c:pt>
                <c:pt idx="967">
                  <c:v>3.974005999999997</c:v>
                </c:pt>
                <c:pt idx="968">
                  <c:v>3.9697149999999999</c:v>
                </c:pt>
                <c:pt idx="969">
                  <c:v>3.9654389999999977</c:v>
                </c:pt>
                <c:pt idx="970">
                  <c:v>3.9611710000000002</c:v>
                </c:pt>
                <c:pt idx="971">
                  <c:v>3.9568979999999967</c:v>
                </c:pt>
                <c:pt idx="972">
                  <c:v>3.9526269999999966</c:v>
                </c:pt>
                <c:pt idx="973">
                  <c:v>3.948356</c:v>
                </c:pt>
                <c:pt idx="974">
                  <c:v>3.9440849999999998</c:v>
                </c:pt>
                <c:pt idx="975">
                  <c:v>3.9398119999999968</c:v>
                </c:pt>
                <c:pt idx="976">
                  <c:v>3.935545999999996</c:v>
                </c:pt>
                <c:pt idx="977">
                  <c:v>3.9312749999999967</c:v>
                </c:pt>
                <c:pt idx="978">
                  <c:v>3.9270040000000002</c:v>
                </c:pt>
                <c:pt idx="979">
                  <c:v>3.9227349999999999</c:v>
                </c:pt>
                <c:pt idx="980">
                  <c:v>3.9184649999999968</c:v>
                </c:pt>
                <c:pt idx="981">
                  <c:v>3.9141840000000001</c:v>
                </c:pt>
                <c:pt idx="982">
                  <c:v>3.9099110000000001</c:v>
                </c:pt>
                <c:pt idx="983">
                  <c:v>3.9056439999999966</c:v>
                </c:pt>
                <c:pt idx="984">
                  <c:v>3.901376</c:v>
                </c:pt>
                <c:pt idx="985">
                  <c:v>3.8971019999999998</c:v>
                </c:pt>
                <c:pt idx="986">
                  <c:v>3.8928289999999941</c:v>
                </c:pt>
                <c:pt idx="987">
                  <c:v>3.888557</c:v>
                </c:pt>
                <c:pt idx="988">
                  <c:v>3.88429</c:v>
                </c:pt>
                <c:pt idx="989">
                  <c:v>3.8800159999999977</c:v>
                </c:pt>
                <c:pt idx="990">
                  <c:v>3.8757429999999951</c:v>
                </c:pt>
                <c:pt idx="991">
                  <c:v>3.8714749999999967</c:v>
                </c:pt>
                <c:pt idx="992">
                  <c:v>3.8671890000000002</c:v>
                </c:pt>
                <c:pt idx="993">
                  <c:v>3.8628949999999977</c:v>
                </c:pt>
                <c:pt idx="994">
                  <c:v>3.8585959999999977</c:v>
                </c:pt>
                <c:pt idx="995">
                  <c:v>3.8543049999999988</c:v>
                </c:pt>
                <c:pt idx="996">
                  <c:v>3.8500319999999997</c:v>
                </c:pt>
                <c:pt idx="997">
                  <c:v>3.8457629999999967</c:v>
                </c:pt>
                <c:pt idx="998">
                  <c:v>3.841491</c:v>
                </c:pt>
                <c:pt idx="999">
                  <c:v>3.837221</c:v>
                </c:pt>
                <c:pt idx="1000">
                  <c:v>3.832953999999996</c:v>
                </c:pt>
                <c:pt idx="1001">
                  <c:v>3.8286399999999987</c:v>
                </c:pt>
                <c:pt idx="1002">
                  <c:v>3.82437</c:v>
                </c:pt>
                <c:pt idx="1003">
                  <c:v>3.8200959999999977</c:v>
                </c:pt>
                <c:pt idx="1004">
                  <c:v>3.8158239999999966</c:v>
                </c:pt>
                <c:pt idx="1005">
                  <c:v>3.8115549999999967</c:v>
                </c:pt>
                <c:pt idx="1006">
                  <c:v>3.8072819999999998</c:v>
                </c:pt>
                <c:pt idx="1007">
                  <c:v>3.80301</c:v>
                </c:pt>
                <c:pt idx="1008">
                  <c:v>3.7987410000000001</c:v>
                </c:pt>
                <c:pt idx="1009">
                  <c:v>3.7944740000000001</c:v>
                </c:pt>
                <c:pt idx="1010">
                  <c:v>3.7902</c:v>
                </c:pt>
                <c:pt idx="1011">
                  <c:v>3.7859310000000042</c:v>
                </c:pt>
                <c:pt idx="1012">
                  <c:v>3.7816640000000001</c:v>
                </c:pt>
                <c:pt idx="1013">
                  <c:v>3.7773910000000042</c:v>
                </c:pt>
                <c:pt idx="1014">
                  <c:v>3.7731189999999999</c:v>
                </c:pt>
                <c:pt idx="1015">
                  <c:v>3.7688459999999977</c:v>
                </c:pt>
                <c:pt idx="1016">
                  <c:v>3.7645770000000036</c:v>
                </c:pt>
                <c:pt idx="1017">
                  <c:v>3.7603040000000036</c:v>
                </c:pt>
                <c:pt idx="1018">
                  <c:v>3.7560349999999998</c:v>
                </c:pt>
                <c:pt idx="1019">
                  <c:v>3.75176</c:v>
                </c:pt>
                <c:pt idx="1020">
                  <c:v>3.7474449999999999</c:v>
                </c:pt>
                <c:pt idx="1021">
                  <c:v>3.7431500000000031</c:v>
                </c:pt>
                <c:pt idx="1022">
                  <c:v>3.7388519999999987</c:v>
                </c:pt>
                <c:pt idx="1023">
                  <c:v>3.7345809999999999</c:v>
                </c:pt>
                <c:pt idx="1024">
                  <c:v>3.7303099999999998</c:v>
                </c:pt>
                <c:pt idx="1025">
                  <c:v>3.7260399999999998</c:v>
                </c:pt>
                <c:pt idx="1026">
                  <c:v>3.7217720000000001</c:v>
                </c:pt>
                <c:pt idx="1027">
                  <c:v>3.7174999999999998</c:v>
                </c:pt>
                <c:pt idx="1028">
                  <c:v>3.7132209999999999</c:v>
                </c:pt>
                <c:pt idx="1029">
                  <c:v>3.7089430000000001</c:v>
                </c:pt>
                <c:pt idx="1030">
                  <c:v>3.7046749999999999</c:v>
                </c:pt>
                <c:pt idx="1031">
                  <c:v>3.700402</c:v>
                </c:pt>
                <c:pt idx="1032">
                  <c:v>3.6961300000000001</c:v>
                </c:pt>
                <c:pt idx="1033">
                  <c:v>3.6918619999999978</c:v>
                </c:pt>
                <c:pt idx="1034">
                  <c:v>3.6875860000000036</c:v>
                </c:pt>
                <c:pt idx="1035">
                  <c:v>3.6833180000000012</c:v>
                </c:pt>
                <c:pt idx="1036">
                  <c:v>3.6790449999999977</c:v>
                </c:pt>
                <c:pt idx="1037">
                  <c:v>3.6747730000000001</c:v>
                </c:pt>
                <c:pt idx="1038">
                  <c:v>3.6705009999999998</c:v>
                </c:pt>
                <c:pt idx="1039">
                  <c:v>3.6662179999999998</c:v>
                </c:pt>
                <c:pt idx="1040">
                  <c:v>3.6619410000000001</c:v>
                </c:pt>
                <c:pt idx="1041">
                  <c:v>3.65767</c:v>
                </c:pt>
                <c:pt idx="1042">
                  <c:v>3.6533970000000036</c:v>
                </c:pt>
                <c:pt idx="1043">
                  <c:v>3.6491240000000036</c:v>
                </c:pt>
                <c:pt idx="1044">
                  <c:v>3.6448549999999997</c:v>
                </c:pt>
                <c:pt idx="1045">
                  <c:v>3.6405829999999999</c:v>
                </c:pt>
                <c:pt idx="1046">
                  <c:v>3.6363049999999997</c:v>
                </c:pt>
                <c:pt idx="1047">
                  <c:v>3.6319940000000002</c:v>
                </c:pt>
                <c:pt idx="1048">
                  <c:v>3.6276910000000036</c:v>
                </c:pt>
                <c:pt idx="1049">
                  <c:v>3.6233890000000031</c:v>
                </c:pt>
                <c:pt idx="1050">
                  <c:v>3.619113</c:v>
                </c:pt>
                <c:pt idx="1051">
                  <c:v>3.6148439999999971</c:v>
                </c:pt>
                <c:pt idx="1052">
                  <c:v>3.6105679999999998</c:v>
                </c:pt>
                <c:pt idx="1053">
                  <c:v>3.6062949999999998</c:v>
                </c:pt>
                <c:pt idx="1054">
                  <c:v>3.6020210000000001</c:v>
                </c:pt>
                <c:pt idx="1055">
                  <c:v>3.5977489999999968</c:v>
                </c:pt>
                <c:pt idx="1056">
                  <c:v>3.5934749999999998</c:v>
                </c:pt>
                <c:pt idx="1057">
                  <c:v>3.5892019999999998</c:v>
                </c:pt>
                <c:pt idx="1058">
                  <c:v>3.5849340000000036</c:v>
                </c:pt>
                <c:pt idx="1059">
                  <c:v>3.5806629999999977</c:v>
                </c:pt>
                <c:pt idx="1060">
                  <c:v>3.5763910000000001</c:v>
                </c:pt>
                <c:pt idx="1061">
                  <c:v>3.5721179999999997</c:v>
                </c:pt>
                <c:pt idx="1062">
                  <c:v>3.5678449999999997</c:v>
                </c:pt>
                <c:pt idx="1063">
                  <c:v>3.5635759999999999</c:v>
                </c:pt>
                <c:pt idx="1064">
                  <c:v>3.5593049999999997</c:v>
                </c:pt>
                <c:pt idx="1065">
                  <c:v>3.555034</c:v>
                </c:pt>
                <c:pt idx="1066">
                  <c:v>3.5507599999999977</c:v>
                </c:pt>
                <c:pt idx="1067">
                  <c:v>3.5464879999999988</c:v>
                </c:pt>
                <c:pt idx="1068">
                  <c:v>3.5422189999999967</c:v>
                </c:pt>
                <c:pt idx="1069">
                  <c:v>3.5379419999999997</c:v>
                </c:pt>
                <c:pt idx="1070">
                  <c:v>3.5336649999999987</c:v>
                </c:pt>
                <c:pt idx="1071">
                  <c:v>3.5293960000000002</c:v>
                </c:pt>
                <c:pt idx="1072">
                  <c:v>3.5251209999999999</c:v>
                </c:pt>
                <c:pt idx="1073">
                  <c:v>3.5208449999999987</c:v>
                </c:pt>
                <c:pt idx="1074">
                  <c:v>3.5165519999999977</c:v>
                </c:pt>
                <c:pt idx="1075">
                  <c:v>3.5122529999999941</c:v>
                </c:pt>
                <c:pt idx="1076">
                  <c:v>3.5079449999999999</c:v>
                </c:pt>
                <c:pt idx="1077">
                  <c:v>3.5036689999999977</c:v>
                </c:pt>
                <c:pt idx="1078">
                  <c:v>3.4993949999999998</c:v>
                </c:pt>
                <c:pt idx="1079">
                  <c:v>3.4951240000000001</c:v>
                </c:pt>
                <c:pt idx="1080">
                  <c:v>3.4908549999999967</c:v>
                </c:pt>
                <c:pt idx="1081">
                  <c:v>3.486577</c:v>
                </c:pt>
                <c:pt idx="1082">
                  <c:v>3.4823059999999977</c:v>
                </c:pt>
                <c:pt idx="1083">
                  <c:v>3.4780349999999998</c:v>
                </c:pt>
                <c:pt idx="1084">
                  <c:v>3.4737629999999977</c:v>
                </c:pt>
                <c:pt idx="1085">
                  <c:v>3.4694910000000001</c:v>
                </c:pt>
                <c:pt idx="1086">
                  <c:v>3.4652219999999998</c:v>
                </c:pt>
                <c:pt idx="1087">
                  <c:v>3.4609529999999977</c:v>
                </c:pt>
                <c:pt idx="1088">
                  <c:v>3.4566809999999966</c:v>
                </c:pt>
                <c:pt idx="1089">
                  <c:v>3.4524119999999967</c:v>
                </c:pt>
                <c:pt idx="1090">
                  <c:v>3.4481380000000001</c:v>
                </c:pt>
                <c:pt idx="1091">
                  <c:v>3.4438679999999997</c:v>
                </c:pt>
                <c:pt idx="1092">
                  <c:v>3.439597</c:v>
                </c:pt>
                <c:pt idx="1093">
                  <c:v>3.435327</c:v>
                </c:pt>
                <c:pt idx="1094">
                  <c:v>3.4310579999999966</c:v>
                </c:pt>
                <c:pt idx="1095">
                  <c:v>3.4267859999999977</c:v>
                </c:pt>
                <c:pt idx="1096">
                  <c:v>3.422517</c:v>
                </c:pt>
                <c:pt idx="1097">
                  <c:v>3.4182419999999967</c:v>
                </c:pt>
                <c:pt idx="1098">
                  <c:v>3.4139749999999998</c:v>
                </c:pt>
                <c:pt idx="1099">
                  <c:v>3.4097019999999998</c:v>
                </c:pt>
                <c:pt idx="1100">
                  <c:v>3.405427</c:v>
                </c:pt>
                <c:pt idx="1101">
                  <c:v>3.4011209999999998</c:v>
                </c:pt>
                <c:pt idx="1102">
                  <c:v>3.3967809999999967</c:v>
                </c:pt>
                <c:pt idx="1103">
                  <c:v>3.3924729999999941</c:v>
                </c:pt>
                <c:pt idx="1104">
                  <c:v>3.3881790000000001</c:v>
                </c:pt>
                <c:pt idx="1105">
                  <c:v>3.3839039999999998</c:v>
                </c:pt>
                <c:pt idx="1106">
                  <c:v>3.3796319999999977</c:v>
                </c:pt>
                <c:pt idx="1107">
                  <c:v>3.3753529999999965</c:v>
                </c:pt>
                <c:pt idx="1108">
                  <c:v>3.3710739999999966</c:v>
                </c:pt>
                <c:pt idx="1109">
                  <c:v>3.3667999999999987</c:v>
                </c:pt>
                <c:pt idx="1110">
                  <c:v>3.36253</c:v>
                </c:pt>
                <c:pt idx="1111">
                  <c:v>3.3582589999999941</c:v>
                </c:pt>
                <c:pt idx="1112">
                  <c:v>3.35399</c:v>
                </c:pt>
                <c:pt idx="1113">
                  <c:v>3.3497179999999998</c:v>
                </c:pt>
                <c:pt idx="1114">
                  <c:v>3.3454509999999971</c:v>
                </c:pt>
                <c:pt idx="1115">
                  <c:v>3.3411759999999977</c:v>
                </c:pt>
                <c:pt idx="1116">
                  <c:v>3.3369009999999966</c:v>
                </c:pt>
                <c:pt idx="1117">
                  <c:v>3.332632999999996</c:v>
                </c:pt>
                <c:pt idx="1118">
                  <c:v>3.3283610000000001</c:v>
                </c:pt>
                <c:pt idx="1119">
                  <c:v>3.3240889999999967</c:v>
                </c:pt>
                <c:pt idx="1120">
                  <c:v>3.3198159999999941</c:v>
                </c:pt>
                <c:pt idx="1121">
                  <c:v>3.3155479999999966</c:v>
                </c:pt>
                <c:pt idx="1122">
                  <c:v>3.3112789999999941</c:v>
                </c:pt>
                <c:pt idx="1123">
                  <c:v>3.3070049999999998</c:v>
                </c:pt>
                <c:pt idx="1124">
                  <c:v>3.3027340000000001</c:v>
                </c:pt>
                <c:pt idx="1125">
                  <c:v>3.2984579999999997</c:v>
                </c:pt>
                <c:pt idx="1126">
                  <c:v>3.2941880000000001</c:v>
                </c:pt>
                <c:pt idx="1127">
                  <c:v>3.2899110000000036</c:v>
                </c:pt>
                <c:pt idx="1128">
                  <c:v>3.2856179999999999</c:v>
                </c:pt>
                <c:pt idx="1129">
                  <c:v>3.2813140000000036</c:v>
                </c:pt>
                <c:pt idx="1130">
                  <c:v>3.2770030000000001</c:v>
                </c:pt>
                <c:pt idx="1131">
                  <c:v>3.272707</c:v>
                </c:pt>
                <c:pt idx="1132">
                  <c:v>3.2684320000000002</c:v>
                </c:pt>
                <c:pt idx="1133">
                  <c:v>3.2641600000000031</c:v>
                </c:pt>
                <c:pt idx="1134">
                  <c:v>3.259887</c:v>
                </c:pt>
                <c:pt idx="1135">
                  <c:v>3.255617</c:v>
                </c:pt>
                <c:pt idx="1136">
                  <c:v>3.2513479999999997</c:v>
                </c:pt>
                <c:pt idx="1137">
                  <c:v>3.2470740000000036</c:v>
                </c:pt>
                <c:pt idx="1138">
                  <c:v>3.242801</c:v>
                </c:pt>
                <c:pt idx="1139">
                  <c:v>3.2385269999999999</c:v>
                </c:pt>
                <c:pt idx="1140">
                  <c:v>3.2342519999999997</c:v>
                </c:pt>
                <c:pt idx="1141">
                  <c:v>3.2299790000000002</c:v>
                </c:pt>
                <c:pt idx="1142">
                  <c:v>3.225692</c:v>
                </c:pt>
                <c:pt idx="1143">
                  <c:v>3.2214079999999998</c:v>
                </c:pt>
                <c:pt idx="1144">
                  <c:v>3.2171350000000012</c:v>
                </c:pt>
                <c:pt idx="1145">
                  <c:v>3.2128649999999968</c:v>
                </c:pt>
                <c:pt idx="1146">
                  <c:v>3.2085940000000042</c:v>
                </c:pt>
                <c:pt idx="1147">
                  <c:v>3.2043250000000012</c:v>
                </c:pt>
                <c:pt idx="1148">
                  <c:v>3.2000500000000001</c:v>
                </c:pt>
                <c:pt idx="1149">
                  <c:v>3.1957770000000001</c:v>
                </c:pt>
                <c:pt idx="1150">
                  <c:v>3.1915070000000001</c:v>
                </c:pt>
                <c:pt idx="1151">
                  <c:v>3.1872270000000036</c:v>
                </c:pt>
                <c:pt idx="1152">
                  <c:v>3.1829540000000001</c:v>
                </c:pt>
                <c:pt idx="1153">
                  <c:v>3.1786819999999998</c:v>
                </c:pt>
                <c:pt idx="1154">
                  <c:v>3.174401</c:v>
                </c:pt>
                <c:pt idx="1155">
                  <c:v>3.170102</c:v>
                </c:pt>
                <c:pt idx="1156">
                  <c:v>3.1658089999999977</c:v>
                </c:pt>
                <c:pt idx="1157">
                  <c:v>3.1610579999999997</c:v>
                </c:pt>
                <c:pt idx="1158">
                  <c:v>3.1567849999999997</c:v>
                </c:pt>
                <c:pt idx="1159">
                  <c:v>3.1525179999999997</c:v>
                </c:pt>
                <c:pt idx="1160">
                  <c:v>3.148244</c:v>
                </c:pt>
                <c:pt idx="1161">
                  <c:v>3.1439770000000036</c:v>
                </c:pt>
                <c:pt idx="1162">
                  <c:v>3.1397019999999998</c:v>
                </c:pt>
                <c:pt idx="1163">
                  <c:v>3.1354329999999977</c:v>
                </c:pt>
                <c:pt idx="1164">
                  <c:v>3.1311640000000001</c:v>
                </c:pt>
                <c:pt idx="1165">
                  <c:v>3.1268919999999998</c:v>
                </c:pt>
                <c:pt idx="1166">
                  <c:v>3.1226189999999967</c:v>
                </c:pt>
                <c:pt idx="1167">
                  <c:v>3.1183329999999998</c:v>
                </c:pt>
                <c:pt idx="1168">
                  <c:v>3.1140619999999997</c:v>
                </c:pt>
                <c:pt idx="1169">
                  <c:v>3.1097890000000001</c:v>
                </c:pt>
                <c:pt idx="1170">
                  <c:v>3.1055210000000031</c:v>
                </c:pt>
                <c:pt idx="1171">
                  <c:v>3.1012469999999968</c:v>
                </c:pt>
                <c:pt idx="1172">
                  <c:v>3.0969719999999987</c:v>
                </c:pt>
                <c:pt idx="1173">
                  <c:v>3.0927039999999977</c:v>
                </c:pt>
                <c:pt idx="1174">
                  <c:v>3.088428</c:v>
                </c:pt>
                <c:pt idx="1175">
                  <c:v>3.084155</c:v>
                </c:pt>
                <c:pt idx="1176">
                  <c:v>3.079882999999997</c:v>
                </c:pt>
                <c:pt idx="1177">
                  <c:v>3.0756109999999977</c:v>
                </c:pt>
                <c:pt idx="1178">
                  <c:v>3.0713370000000002</c:v>
                </c:pt>
                <c:pt idx="1179">
                  <c:v>3.067059</c:v>
                </c:pt>
                <c:pt idx="1180">
                  <c:v>3.0627870000000001</c:v>
                </c:pt>
                <c:pt idx="1181">
                  <c:v>3.0585049999999998</c:v>
                </c:pt>
                <c:pt idx="1182">
                  <c:v>3.054211</c:v>
                </c:pt>
                <c:pt idx="1183">
                  <c:v>3.0499079999999998</c:v>
                </c:pt>
                <c:pt idx="1184">
                  <c:v>3.0456079999999988</c:v>
                </c:pt>
                <c:pt idx="1185">
                  <c:v>3.0413340000000031</c:v>
                </c:pt>
                <c:pt idx="1186">
                  <c:v>3.0370579999999987</c:v>
                </c:pt>
                <c:pt idx="1187">
                  <c:v>3.0327799999999967</c:v>
                </c:pt>
                <c:pt idx="1188">
                  <c:v>3.028508</c:v>
                </c:pt>
                <c:pt idx="1189">
                  <c:v>3.0242390000000001</c:v>
                </c:pt>
                <c:pt idx="1190">
                  <c:v>3.0199679999999987</c:v>
                </c:pt>
                <c:pt idx="1191">
                  <c:v>3.0156989999999966</c:v>
                </c:pt>
                <c:pt idx="1192">
                  <c:v>3.0114319999999997</c:v>
                </c:pt>
                <c:pt idx="1193">
                  <c:v>3.0071560000000002</c:v>
                </c:pt>
                <c:pt idx="1194">
                  <c:v>3.0028849999999987</c:v>
                </c:pt>
                <c:pt idx="1195">
                  <c:v>2.9986129999999971</c:v>
                </c:pt>
                <c:pt idx="1196">
                  <c:v>2.9943449999999987</c:v>
                </c:pt>
                <c:pt idx="1197">
                  <c:v>2.9900709999999977</c:v>
                </c:pt>
                <c:pt idx="1198">
                  <c:v>2.9858009999999977</c:v>
                </c:pt>
                <c:pt idx="1199">
                  <c:v>2.9815320000000001</c:v>
                </c:pt>
                <c:pt idx="1200">
                  <c:v>2.9772599999999967</c:v>
                </c:pt>
                <c:pt idx="1201">
                  <c:v>2.9729619999999977</c:v>
                </c:pt>
                <c:pt idx="1202">
                  <c:v>2.9686889999999977</c:v>
                </c:pt>
                <c:pt idx="1203">
                  <c:v>2.9644149999999998</c:v>
                </c:pt>
                <c:pt idx="1204">
                  <c:v>2.9601380000000002</c:v>
                </c:pt>
                <c:pt idx="1205">
                  <c:v>2.9558659999999941</c:v>
                </c:pt>
                <c:pt idx="1206">
                  <c:v>2.9515910000000001</c:v>
                </c:pt>
                <c:pt idx="1207">
                  <c:v>2.9473199999999999</c:v>
                </c:pt>
                <c:pt idx="1208">
                  <c:v>2.9430459999999967</c:v>
                </c:pt>
                <c:pt idx="1209">
                  <c:v>2.938707</c:v>
                </c:pt>
                <c:pt idx="1210">
                  <c:v>2.9344129999999971</c:v>
                </c:pt>
                <c:pt idx="1211">
                  <c:v>2.930104</c:v>
                </c:pt>
                <c:pt idx="1212">
                  <c:v>2.925834</c:v>
                </c:pt>
                <c:pt idx="1213">
                  <c:v>2.9215659999999977</c:v>
                </c:pt>
                <c:pt idx="1214">
                  <c:v>2.9172910000000001</c:v>
                </c:pt>
                <c:pt idx="1215">
                  <c:v>2.9130210000000001</c:v>
                </c:pt>
                <c:pt idx="1216">
                  <c:v>2.9087489999999967</c:v>
                </c:pt>
                <c:pt idx="1217">
                  <c:v>2.904471</c:v>
                </c:pt>
                <c:pt idx="1218">
                  <c:v>2.9001990000000002</c:v>
                </c:pt>
                <c:pt idx="1219">
                  <c:v>2.8959299999999977</c:v>
                </c:pt>
                <c:pt idx="1220">
                  <c:v>2.8916599999999941</c:v>
                </c:pt>
                <c:pt idx="1221">
                  <c:v>2.8873880000000001</c:v>
                </c:pt>
                <c:pt idx="1222">
                  <c:v>2.8831190000000002</c:v>
                </c:pt>
                <c:pt idx="1223">
                  <c:v>2.878842999999994</c:v>
                </c:pt>
                <c:pt idx="1224">
                  <c:v>2.874574</c:v>
                </c:pt>
                <c:pt idx="1225">
                  <c:v>2.8702939999999977</c:v>
                </c:pt>
                <c:pt idx="1226">
                  <c:v>2.8660229999999971</c:v>
                </c:pt>
                <c:pt idx="1227">
                  <c:v>2.8617529999999971</c:v>
                </c:pt>
                <c:pt idx="1228">
                  <c:v>2.8574819999999987</c:v>
                </c:pt>
                <c:pt idx="1229">
                  <c:v>2.8532099999999967</c:v>
                </c:pt>
                <c:pt idx="1230">
                  <c:v>2.848935</c:v>
                </c:pt>
                <c:pt idx="1231">
                  <c:v>2.8446569999999971</c:v>
                </c:pt>
                <c:pt idx="1232">
                  <c:v>2.8403849999999999</c:v>
                </c:pt>
                <c:pt idx="1233">
                  <c:v>2.836108999999996</c:v>
                </c:pt>
                <c:pt idx="1234">
                  <c:v>2.8318409999999941</c:v>
                </c:pt>
                <c:pt idx="1235">
                  <c:v>2.8275640000000002</c:v>
                </c:pt>
                <c:pt idx="1236">
                  <c:v>2.8232719999999998</c:v>
                </c:pt>
                <c:pt idx="1237">
                  <c:v>2.8189719999999987</c:v>
                </c:pt>
                <c:pt idx="1238">
                  <c:v>2.8146599999999951</c:v>
                </c:pt>
                <c:pt idx="1239">
                  <c:v>2.8103539999999967</c:v>
                </c:pt>
                <c:pt idx="1240">
                  <c:v>2.8060839999999967</c:v>
                </c:pt>
                <c:pt idx="1241">
                  <c:v>2.8018139999999967</c:v>
                </c:pt>
                <c:pt idx="1242">
                  <c:v>2.797542</c:v>
                </c:pt>
                <c:pt idx="1243">
                  <c:v>2.793275</c:v>
                </c:pt>
                <c:pt idx="1244">
                  <c:v>2.789002</c:v>
                </c:pt>
                <c:pt idx="1245">
                  <c:v>2.7847310000000047</c:v>
                </c:pt>
                <c:pt idx="1246">
                  <c:v>2.7804609999999998</c:v>
                </c:pt>
                <c:pt idx="1247">
                  <c:v>2.7761909999999999</c:v>
                </c:pt>
                <c:pt idx="1248">
                  <c:v>2.7719200000000002</c:v>
                </c:pt>
                <c:pt idx="1249">
                  <c:v>2.7676400000000001</c:v>
                </c:pt>
                <c:pt idx="1250">
                  <c:v>2.7633529999999999</c:v>
                </c:pt>
                <c:pt idx="1251">
                  <c:v>2.7590789999999967</c:v>
                </c:pt>
                <c:pt idx="1252">
                  <c:v>2.754804</c:v>
                </c:pt>
                <c:pt idx="1253">
                  <c:v>2.7505130000000002</c:v>
                </c:pt>
                <c:pt idx="1254">
                  <c:v>2.7462439999999977</c:v>
                </c:pt>
                <c:pt idx="1255">
                  <c:v>2.7419720000000001</c:v>
                </c:pt>
                <c:pt idx="1256">
                  <c:v>2.7377009999999999</c:v>
                </c:pt>
                <c:pt idx="1257">
                  <c:v>2.7334309999999999</c:v>
                </c:pt>
                <c:pt idx="1258">
                  <c:v>2.7291560000000001</c:v>
                </c:pt>
                <c:pt idx="1259">
                  <c:v>2.724882</c:v>
                </c:pt>
                <c:pt idx="1260">
                  <c:v>2.7206090000000001</c:v>
                </c:pt>
                <c:pt idx="1261">
                  <c:v>2.716332</c:v>
                </c:pt>
                <c:pt idx="1262">
                  <c:v>2.7120549999999977</c:v>
                </c:pt>
                <c:pt idx="1263">
                  <c:v>2.7077240000000047</c:v>
                </c:pt>
                <c:pt idx="1264">
                  <c:v>2.7034240000000036</c:v>
                </c:pt>
                <c:pt idx="1265">
                  <c:v>2.6991160000000001</c:v>
                </c:pt>
                <c:pt idx="1266">
                  <c:v>2.6948129999999977</c:v>
                </c:pt>
                <c:pt idx="1267">
                  <c:v>2.6905340000000031</c:v>
                </c:pt>
                <c:pt idx="1268">
                  <c:v>2.6862629999999967</c:v>
                </c:pt>
                <c:pt idx="1269">
                  <c:v>2.6819940000000035</c:v>
                </c:pt>
                <c:pt idx="1270">
                  <c:v>2.6777199999999999</c:v>
                </c:pt>
                <c:pt idx="1271">
                  <c:v>2.6734449999999987</c:v>
                </c:pt>
                <c:pt idx="1272">
                  <c:v>2.6691710000000031</c:v>
                </c:pt>
                <c:pt idx="1273">
                  <c:v>2.664895</c:v>
                </c:pt>
                <c:pt idx="1274">
                  <c:v>2.660622</c:v>
                </c:pt>
                <c:pt idx="1275">
                  <c:v>2.6563529999999971</c:v>
                </c:pt>
                <c:pt idx="1276">
                  <c:v>2.6520819999999987</c:v>
                </c:pt>
                <c:pt idx="1277">
                  <c:v>2.6478100000000002</c:v>
                </c:pt>
                <c:pt idx="1278">
                  <c:v>2.6435420000000001</c:v>
                </c:pt>
                <c:pt idx="1279">
                  <c:v>2.6392679999999977</c:v>
                </c:pt>
                <c:pt idx="1280">
                  <c:v>2.634998</c:v>
                </c:pt>
                <c:pt idx="1281">
                  <c:v>2.6307200000000002</c:v>
                </c:pt>
                <c:pt idx="1282">
                  <c:v>2.6264349999999999</c:v>
                </c:pt>
                <c:pt idx="1283">
                  <c:v>2.6221649999999999</c:v>
                </c:pt>
                <c:pt idx="1284">
                  <c:v>2.617893</c:v>
                </c:pt>
                <c:pt idx="1285">
                  <c:v>2.6136219999999999</c:v>
                </c:pt>
                <c:pt idx="1286">
                  <c:v>2.6093500000000001</c:v>
                </c:pt>
                <c:pt idx="1287">
                  <c:v>2.6050779999999998</c:v>
                </c:pt>
                <c:pt idx="1288">
                  <c:v>2.6008019999999998</c:v>
                </c:pt>
                <c:pt idx="1289">
                  <c:v>2.5965229999999977</c:v>
                </c:pt>
                <c:pt idx="1290">
                  <c:v>2.5921959999999977</c:v>
                </c:pt>
                <c:pt idx="1291">
                  <c:v>2.5878969999999999</c:v>
                </c:pt>
                <c:pt idx="1292">
                  <c:v>2.5835840000000037</c:v>
                </c:pt>
                <c:pt idx="1293">
                  <c:v>2.5793079999999997</c:v>
                </c:pt>
                <c:pt idx="1294">
                  <c:v>2.5750299999999977</c:v>
                </c:pt>
                <c:pt idx="1295">
                  <c:v>2.5707599999999977</c:v>
                </c:pt>
                <c:pt idx="1296">
                  <c:v>2.5664799999999977</c:v>
                </c:pt>
                <c:pt idx="1297">
                  <c:v>2.562211</c:v>
                </c:pt>
                <c:pt idx="1298">
                  <c:v>2.5579329999999998</c:v>
                </c:pt>
                <c:pt idx="1299">
                  <c:v>2.5536639999999977</c:v>
                </c:pt>
                <c:pt idx="1300">
                  <c:v>2.5493920000000001</c:v>
                </c:pt>
                <c:pt idx="1301">
                  <c:v>2.5451229999999998</c:v>
                </c:pt>
                <c:pt idx="1302">
                  <c:v>2.5408529999999967</c:v>
                </c:pt>
                <c:pt idx="1303">
                  <c:v>2.536578999999997</c:v>
                </c:pt>
                <c:pt idx="1304">
                  <c:v>2.5322989999999965</c:v>
                </c:pt>
                <c:pt idx="1305">
                  <c:v>2.528025</c:v>
                </c:pt>
                <c:pt idx="1306">
                  <c:v>2.523749</c:v>
                </c:pt>
                <c:pt idx="1307">
                  <c:v>2.5194749999999977</c:v>
                </c:pt>
                <c:pt idx="1308">
                  <c:v>2.5152039999999971</c:v>
                </c:pt>
                <c:pt idx="1309">
                  <c:v>2.5109349999999999</c:v>
                </c:pt>
                <c:pt idx="1310">
                  <c:v>2.5066619999999977</c:v>
                </c:pt>
                <c:pt idx="1311">
                  <c:v>2.5023930000000001</c:v>
                </c:pt>
                <c:pt idx="1312">
                  <c:v>2.4981140000000002</c:v>
                </c:pt>
                <c:pt idx="1313">
                  <c:v>2.4938449999999968</c:v>
                </c:pt>
                <c:pt idx="1314">
                  <c:v>2.4895610000000001</c:v>
                </c:pt>
                <c:pt idx="1315">
                  <c:v>2.4852810000000001</c:v>
                </c:pt>
                <c:pt idx="1316">
                  <c:v>2.4810059999999967</c:v>
                </c:pt>
                <c:pt idx="1317">
                  <c:v>2.4766749999999966</c:v>
                </c:pt>
                <c:pt idx="1318">
                  <c:v>2.4723789999999966</c:v>
                </c:pt>
                <c:pt idx="1319">
                  <c:v>2.4680689999999967</c:v>
                </c:pt>
                <c:pt idx="1320">
                  <c:v>2.463765</c:v>
                </c:pt>
                <c:pt idx="1321">
                  <c:v>2.4594869999999971</c:v>
                </c:pt>
                <c:pt idx="1322">
                  <c:v>2.4552169999999971</c:v>
                </c:pt>
                <c:pt idx="1323">
                  <c:v>2.4509439999999967</c:v>
                </c:pt>
                <c:pt idx="1324">
                  <c:v>2.4466719999999977</c:v>
                </c:pt>
                <c:pt idx="1325">
                  <c:v>2.4424039999999967</c:v>
                </c:pt>
                <c:pt idx="1326">
                  <c:v>2.4381300000000001</c:v>
                </c:pt>
                <c:pt idx="1327">
                  <c:v>2.4338599999999966</c:v>
                </c:pt>
                <c:pt idx="1328">
                  <c:v>2.4295879999999999</c:v>
                </c:pt>
                <c:pt idx="1329">
                  <c:v>2.4253140000000002</c:v>
                </c:pt>
                <c:pt idx="1330">
                  <c:v>2.4210419999999977</c:v>
                </c:pt>
                <c:pt idx="1331">
                  <c:v>2.4167699999999965</c:v>
                </c:pt>
                <c:pt idx="1332">
                  <c:v>2.4124969999999966</c:v>
                </c:pt>
                <c:pt idx="1333">
                  <c:v>2.4082219999999999</c:v>
                </c:pt>
                <c:pt idx="1334">
                  <c:v>2.403953</c:v>
                </c:pt>
                <c:pt idx="1335">
                  <c:v>2.3996789999999941</c:v>
                </c:pt>
                <c:pt idx="1336">
                  <c:v>2.395405999999995</c:v>
                </c:pt>
                <c:pt idx="1337">
                  <c:v>2.3911359999999977</c:v>
                </c:pt>
                <c:pt idx="1338">
                  <c:v>2.3868609999999966</c:v>
                </c:pt>
                <c:pt idx="1339">
                  <c:v>2.38259</c:v>
                </c:pt>
                <c:pt idx="1340">
                  <c:v>2.378317</c:v>
                </c:pt>
                <c:pt idx="1341">
                  <c:v>2.3740399999999977</c:v>
                </c:pt>
                <c:pt idx="1342">
                  <c:v>2.3697649999999997</c:v>
                </c:pt>
                <c:pt idx="1343">
                  <c:v>2.3654899999999977</c:v>
                </c:pt>
                <c:pt idx="1344">
                  <c:v>2.3611949999999999</c:v>
                </c:pt>
                <c:pt idx="1345">
                  <c:v>2.3568949999999966</c:v>
                </c:pt>
                <c:pt idx="1346">
                  <c:v>2.3525779999999967</c:v>
                </c:pt>
                <c:pt idx="1347">
                  <c:v>2.34823</c:v>
                </c:pt>
                <c:pt idx="1348">
                  <c:v>2.3439579999999998</c:v>
                </c:pt>
                <c:pt idx="1349">
                  <c:v>2.3396749999999966</c:v>
                </c:pt>
                <c:pt idx="1350">
                  <c:v>2.335394</c:v>
                </c:pt>
                <c:pt idx="1351">
                  <c:v>2.3311249999999997</c:v>
                </c:pt>
                <c:pt idx="1352">
                  <c:v>2.3268529999999941</c:v>
                </c:pt>
                <c:pt idx="1353">
                  <c:v>2.3225729999999971</c:v>
                </c:pt>
                <c:pt idx="1354">
                  <c:v>2.3182879999999977</c:v>
                </c:pt>
                <c:pt idx="1355">
                  <c:v>2.3140129999999965</c:v>
                </c:pt>
                <c:pt idx="1356">
                  <c:v>2.309739</c:v>
                </c:pt>
                <c:pt idx="1357">
                  <c:v>2.3054719999999977</c:v>
                </c:pt>
                <c:pt idx="1358">
                  <c:v>2.301196</c:v>
                </c:pt>
                <c:pt idx="1359">
                  <c:v>2.296923</c:v>
                </c:pt>
                <c:pt idx="1360">
                  <c:v>2.2926489999999951</c:v>
                </c:pt>
                <c:pt idx="1361">
                  <c:v>2.2883720000000012</c:v>
                </c:pt>
                <c:pt idx="1362">
                  <c:v>2.2841010000000042</c:v>
                </c:pt>
                <c:pt idx="1363">
                  <c:v>2.2798240000000001</c:v>
                </c:pt>
                <c:pt idx="1364">
                  <c:v>2.2755519999999998</c:v>
                </c:pt>
                <c:pt idx="1365">
                  <c:v>2.2712810000000001</c:v>
                </c:pt>
                <c:pt idx="1366">
                  <c:v>2.2670020000000002</c:v>
                </c:pt>
                <c:pt idx="1367">
                  <c:v>2.2627280000000001</c:v>
                </c:pt>
                <c:pt idx="1368">
                  <c:v>2.2584559999999967</c:v>
                </c:pt>
                <c:pt idx="1369">
                  <c:v>2.2541799999999999</c:v>
                </c:pt>
                <c:pt idx="1370">
                  <c:v>2.2498999999999998</c:v>
                </c:pt>
                <c:pt idx="1371">
                  <c:v>2.2456079999999998</c:v>
                </c:pt>
                <c:pt idx="1372">
                  <c:v>2.2413150000000002</c:v>
                </c:pt>
                <c:pt idx="1373">
                  <c:v>2.236977</c:v>
                </c:pt>
                <c:pt idx="1374">
                  <c:v>2.2326739999999967</c:v>
                </c:pt>
                <c:pt idx="1375">
                  <c:v>2.2284009999999999</c:v>
                </c:pt>
                <c:pt idx="1376">
                  <c:v>2.2241290000000036</c:v>
                </c:pt>
                <c:pt idx="1377">
                  <c:v>2.2198559999999965</c:v>
                </c:pt>
                <c:pt idx="1378">
                  <c:v>2.2155830000000001</c:v>
                </c:pt>
                <c:pt idx="1379">
                  <c:v>2.2113109999999998</c:v>
                </c:pt>
                <c:pt idx="1380">
                  <c:v>2.2070370000000037</c:v>
                </c:pt>
                <c:pt idx="1381">
                  <c:v>2.2027649999999999</c:v>
                </c:pt>
                <c:pt idx="1382">
                  <c:v>2.1984819999999998</c:v>
                </c:pt>
                <c:pt idx="1383">
                  <c:v>2.1942110000000001</c:v>
                </c:pt>
                <c:pt idx="1384">
                  <c:v>2.1899240000000031</c:v>
                </c:pt>
                <c:pt idx="1385">
                  <c:v>2.1856429999999967</c:v>
                </c:pt>
                <c:pt idx="1386">
                  <c:v>2.181368</c:v>
                </c:pt>
                <c:pt idx="1387">
                  <c:v>2.1770809999999998</c:v>
                </c:pt>
                <c:pt idx="1388">
                  <c:v>2.1727989999999977</c:v>
                </c:pt>
                <c:pt idx="1389">
                  <c:v>2.1685250000000011</c:v>
                </c:pt>
                <c:pt idx="1390">
                  <c:v>2.1642510000000001</c:v>
                </c:pt>
                <c:pt idx="1391">
                  <c:v>2.1599789999999977</c:v>
                </c:pt>
                <c:pt idx="1392">
                  <c:v>2.1557079999999997</c:v>
                </c:pt>
                <c:pt idx="1393">
                  <c:v>2.1514379999999997</c:v>
                </c:pt>
                <c:pt idx="1394">
                  <c:v>2.1471650000000002</c:v>
                </c:pt>
                <c:pt idx="1395">
                  <c:v>2.1428919999999998</c:v>
                </c:pt>
                <c:pt idx="1396">
                  <c:v>2.138617</c:v>
                </c:pt>
                <c:pt idx="1397">
                  <c:v>2.1343429999999977</c:v>
                </c:pt>
                <c:pt idx="1398">
                  <c:v>2.1300429999999966</c:v>
                </c:pt>
                <c:pt idx="1399">
                  <c:v>2.12575</c:v>
                </c:pt>
                <c:pt idx="1400">
                  <c:v>2.1214399999999998</c:v>
                </c:pt>
                <c:pt idx="1401">
                  <c:v>2.117102</c:v>
                </c:pt>
                <c:pt idx="1402">
                  <c:v>2.1128299999999971</c:v>
                </c:pt>
                <c:pt idx="1403">
                  <c:v>2.1085560000000001</c:v>
                </c:pt>
                <c:pt idx="1404">
                  <c:v>2.1042800000000002</c:v>
                </c:pt>
                <c:pt idx="1405">
                  <c:v>2.100006</c:v>
                </c:pt>
                <c:pt idx="1406">
                  <c:v>2.0957349999999999</c:v>
                </c:pt>
                <c:pt idx="1407">
                  <c:v>2.0914669999999971</c:v>
                </c:pt>
                <c:pt idx="1408">
                  <c:v>2.0871930000000036</c:v>
                </c:pt>
                <c:pt idx="1409">
                  <c:v>2.082919</c:v>
                </c:pt>
                <c:pt idx="1410">
                  <c:v>2.0786389999999977</c:v>
                </c:pt>
                <c:pt idx="1411">
                  <c:v>2.0743670000000001</c:v>
                </c:pt>
                <c:pt idx="1412">
                  <c:v>2.070084</c:v>
                </c:pt>
                <c:pt idx="1413">
                  <c:v>2.065814</c:v>
                </c:pt>
                <c:pt idx="1414">
                  <c:v>2.061544</c:v>
                </c:pt>
                <c:pt idx="1415">
                  <c:v>2.0572689999999967</c:v>
                </c:pt>
                <c:pt idx="1416">
                  <c:v>2.0529979999999997</c:v>
                </c:pt>
                <c:pt idx="1417">
                  <c:v>2.0487250000000001</c:v>
                </c:pt>
                <c:pt idx="1418">
                  <c:v>2.044454</c:v>
                </c:pt>
                <c:pt idx="1419">
                  <c:v>2.0401810000000036</c:v>
                </c:pt>
                <c:pt idx="1420">
                  <c:v>2.0359079999999987</c:v>
                </c:pt>
                <c:pt idx="1421">
                  <c:v>2.0316299999999967</c:v>
                </c:pt>
                <c:pt idx="1422">
                  <c:v>2.0273509999999999</c:v>
                </c:pt>
                <c:pt idx="1423">
                  <c:v>2.0230739999999998</c:v>
                </c:pt>
                <c:pt idx="1424">
                  <c:v>2.0187919999999999</c:v>
                </c:pt>
                <c:pt idx="1425">
                  <c:v>2.0144959999999967</c:v>
                </c:pt>
                <c:pt idx="1426">
                  <c:v>2.0101969999999998</c:v>
                </c:pt>
                <c:pt idx="1427">
                  <c:v>2.005887</c:v>
                </c:pt>
                <c:pt idx="1428">
                  <c:v>2.0015860000000001</c:v>
                </c:pt>
                <c:pt idx="1429">
                  <c:v>1.9973099999999988</c:v>
                </c:pt>
                <c:pt idx="1430">
                  <c:v>1.9930379999999999</c:v>
                </c:pt>
                <c:pt idx="1431">
                  <c:v>1.9887659999999998</c:v>
                </c:pt>
                <c:pt idx="1432">
                  <c:v>1.9844949999999988</c:v>
                </c:pt>
                <c:pt idx="1433">
                  <c:v>1.9802199999999999</c:v>
                </c:pt>
                <c:pt idx="1434">
                  <c:v>1.9759469999999988</c:v>
                </c:pt>
                <c:pt idx="1435">
                  <c:v>1.9716759999999998</c:v>
                </c:pt>
                <c:pt idx="1436">
                  <c:v>1.967401999999999</c:v>
                </c:pt>
                <c:pt idx="1437">
                  <c:v>1.963126999999999</c:v>
                </c:pt>
                <c:pt idx="1438">
                  <c:v>1.9588530000000004</c:v>
                </c:pt>
                <c:pt idx="1439">
                  <c:v>1.9545779999999999</c:v>
                </c:pt>
                <c:pt idx="1440">
                  <c:v>1.9503050000000004</c:v>
                </c:pt>
                <c:pt idx="1441">
                  <c:v>1.9460339999999998</c:v>
                </c:pt>
                <c:pt idx="1442">
                  <c:v>1.9417609999999987</c:v>
                </c:pt>
                <c:pt idx="1443">
                  <c:v>1.9374889999999998</c:v>
                </c:pt>
                <c:pt idx="1444">
                  <c:v>1.9332179999999999</c:v>
                </c:pt>
                <c:pt idx="1445">
                  <c:v>1.9289439999999998</c:v>
                </c:pt>
                <c:pt idx="1446">
                  <c:v>1.9246749999999988</c:v>
                </c:pt>
                <c:pt idx="1447">
                  <c:v>1.9203979999999998</c:v>
                </c:pt>
                <c:pt idx="1448">
                  <c:v>1.916124999999999</c:v>
                </c:pt>
                <c:pt idx="1449">
                  <c:v>1.911851999999999</c:v>
                </c:pt>
                <c:pt idx="1450">
                  <c:v>1.9075749999999987</c:v>
                </c:pt>
                <c:pt idx="1451">
                  <c:v>1.9032959999999988</c:v>
                </c:pt>
                <c:pt idx="1452">
                  <c:v>1.898997</c:v>
                </c:pt>
                <c:pt idx="1453">
                  <c:v>1.89456</c:v>
                </c:pt>
                <c:pt idx="1454">
                  <c:v>1.8902540000000001</c:v>
                </c:pt>
                <c:pt idx="1455">
                  <c:v>1.885948</c:v>
                </c:pt>
                <c:pt idx="1456">
                  <c:v>1.881678</c:v>
                </c:pt>
                <c:pt idx="1457">
                  <c:v>1.8774029999999999</c:v>
                </c:pt>
                <c:pt idx="1458">
                  <c:v>1.8731199999999999</c:v>
                </c:pt>
                <c:pt idx="1459">
                  <c:v>1.868841</c:v>
                </c:pt>
                <c:pt idx="1460">
                  <c:v>1.864568</c:v>
                </c:pt>
                <c:pt idx="1461">
                  <c:v>1.8602920000000001</c:v>
                </c:pt>
                <c:pt idx="1462">
                  <c:v>1.85602</c:v>
                </c:pt>
                <c:pt idx="1463">
                  <c:v>1.8517509999999999</c:v>
                </c:pt>
                <c:pt idx="1464">
                  <c:v>1.8474729999999999</c:v>
                </c:pt>
                <c:pt idx="1465">
                  <c:v>1.8432039999999998</c:v>
                </c:pt>
                <c:pt idx="1466">
                  <c:v>1.8389239999999998</c:v>
                </c:pt>
                <c:pt idx="1467">
                  <c:v>1.834654</c:v>
                </c:pt>
                <c:pt idx="1468">
                  <c:v>1.830381</c:v>
                </c:pt>
                <c:pt idx="1469">
                  <c:v>1.8261099999999999</c:v>
                </c:pt>
                <c:pt idx="1470">
                  <c:v>1.8218389999999998</c:v>
                </c:pt>
                <c:pt idx="1471">
                  <c:v>1.8175649999999985</c:v>
                </c:pt>
                <c:pt idx="1472">
                  <c:v>1.8132919999999983</c:v>
                </c:pt>
                <c:pt idx="1473">
                  <c:v>1.8090170000000001</c:v>
                </c:pt>
                <c:pt idx="1474">
                  <c:v>1.8047420000000001</c:v>
                </c:pt>
                <c:pt idx="1475">
                  <c:v>1.800468</c:v>
                </c:pt>
                <c:pt idx="1476">
                  <c:v>1.7961980000000011</c:v>
                </c:pt>
                <c:pt idx="1477">
                  <c:v>1.7919259999999995</c:v>
                </c:pt>
                <c:pt idx="1478">
                  <c:v>1.787649</c:v>
                </c:pt>
                <c:pt idx="1479">
                  <c:v>1.7833490000000001</c:v>
                </c:pt>
                <c:pt idx="1480">
                  <c:v>1.779051000000001</c:v>
                </c:pt>
                <c:pt idx="1481">
                  <c:v>1.7747470000000014</c:v>
                </c:pt>
                <c:pt idx="1482">
                  <c:v>1.7704420000000014</c:v>
                </c:pt>
                <c:pt idx="1483">
                  <c:v>1.7661690000000001</c:v>
                </c:pt>
                <c:pt idx="1484">
                  <c:v>1.7618949999999987</c:v>
                </c:pt>
                <c:pt idx="1485">
                  <c:v>1.7576170000000011</c:v>
                </c:pt>
                <c:pt idx="1486">
                  <c:v>1.7533470000000011</c:v>
                </c:pt>
                <c:pt idx="1487">
                  <c:v>1.7490720000000011</c:v>
                </c:pt>
                <c:pt idx="1488">
                  <c:v>1.7447999999999995</c:v>
                </c:pt>
                <c:pt idx="1489">
                  <c:v>1.740523</c:v>
                </c:pt>
                <c:pt idx="1490">
                  <c:v>1.7362380000000011</c:v>
                </c:pt>
                <c:pt idx="1491">
                  <c:v>1.7319599999999995</c:v>
                </c:pt>
                <c:pt idx="1492">
                  <c:v>1.7276870000000011</c:v>
                </c:pt>
                <c:pt idx="1493">
                  <c:v>1.7234160000000001</c:v>
                </c:pt>
                <c:pt idx="1494">
                  <c:v>1.7191369999999995</c:v>
                </c:pt>
                <c:pt idx="1495">
                  <c:v>1.714863</c:v>
                </c:pt>
                <c:pt idx="1496">
                  <c:v>1.7105840000000001</c:v>
                </c:pt>
                <c:pt idx="1497">
                  <c:v>1.7063120000000012</c:v>
                </c:pt>
                <c:pt idx="1498">
                  <c:v>1.7020390000000001</c:v>
                </c:pt>
                <c:pt idx="1499">
                  <c:v>1.697765</c:v>
                </c:pt>
                <c:pt idx="1500">
                  <c:v>1.693489</c:v>
                </c:pt>
                <c:pt idx="1501">
                  <c:v>1.6892149999999999</c:v>
                </c:pt>
                <c:pt idx="1502">
                  <c:v>1.6849430000000001</c:v>
                </c:pt>
                <c:pt idx="1503">
                  <c:v>1.680669</c:v>
                </c:pt>
                <c:pt idx="1504">
                  <c:v>1.6763999999999999</c:v>
                </c:pt>
                <c:pt idx="1505">
                  <c:v>1.672123</c:v>
                </c:pt>
                <c:pt idx="1506">
                  <c:v>1.6678239999999998</c:v>
                </c:pt>
                <c:pt idx="1507">
                  <c:v>1.6635249999999984</c:v>
                </c:pt>
                <c:pt idx="1508">
                  <c:v>1.659222</c:v>
                </c:pt>
                <c:pt idx="1509">
                  <c:v>1.6549100000000001</c:v>
                </c:pt>
                <c:pt idx="1510">
                  <c:v>1.6506369999999999</c:v>
                </c:pt>
                <c:pt idx="1511">
                  <c:v>1.646366</c:v>
                </c:pt>
                <c:pt idx="1512">
                  <c:v>1.6420939999999999</c:v>
                </c:pt>
                <c:pt idx="1513">
                  <c:v>1.6378199999999998</c:v>
                </c:pt>
                <c:pt idx="1514">
                  <c:v>1.6335459999999999</c:v>
                </c:pt>
                <c:pt idx="1515">
                  <c:v>1.6292689999999999</c:v>
                </c:pt>
                <c:pt idx="1516">
                  <c:v>1.6249989999999999</c:v>
                </c:pt>
                <c:pt idx="1517">
                  <c:v>1.620725</c:v>
                </c:pt>
                <c:pt idx="1518">
                  <c:v>1.6164550000000015</c:v>
                </c:pt>
                <c:pt idx="1519">
                  <c:v>1.6121840000000001</c:v>
                </c:pt>
                <c:pt idx="1520">
                  <c:v>1.607907</c:v>
                </c:pt>
                <c:pt idx="1521">
                  <c:v>1.6036299999999986</c:v>
                </c:pt>
                <c:pt idx="1522">
                  <c:v>1.599359</c:v>
                </c:pt>
                <c:pt idx="1523">
                  <c:v>1.595083</c:v>
                </c:pt>
                <c:pt idx="1524">
                  <c:v>1.590808</c:v>
                </c:pt>
                <c:pt idx="1525">
                  <c:v>1.586535</c:v>
                </c:pt>
                <c:pt idx="1526">
                  <c:v>1.5822570000000018</c:v>
                </c:pt>
                <c:pt idx="1527">
                  <c:v>1.5779759999999998</c:v>
                </c:pt>
                <c:pt idx="1528">
                  <c:v>1.5737029999999999</c:v>
                </c:pt>
                <c:pt idx="1529">
                  <c:v>1.5694229999999998</c:v>
                </c:pt>
                <c:pt idx="1530">
                  <c:v>1.5651520000000001</c:v>
                </c:pt>
                <c:pt idx="1531">
                  <c:v>1.5608770000000001</c:v>
                </c:pt>
                <c:pt idx="1532">
                  <c:v>1.5565989999999998</c:v>
                </c:pt>
                <c:pt idx="1533">
                  <c:v>1.5523020000000001</c:v>
                </c:pt>
                <c:pt idx="1534">
                  <c:v>1.548001</c:v>
                </c:pt>
                <c:pt idx="1535">
                  <c:v>1.5437039999999984</c:v>
                </c:pt>
                <c:pt idx="1536">
                  <c:v>1.5393909999999984</c:v>
                </c:pt>
                <c:pt idx="1537">
                  <c:v>1.5351159999999999</c:v>
                </c:pt>
                <c:pt idx="1538">
                  <c:v>1.5308379999999999</c:v>
                </c:pt>
                <c:pt idx="1539">
                  <c:v>1.5265629999999999</c:v>
                </c:pt>
                <c:pt idx="1540">
                  <c:v>1.5222939999999998</c:v>
                </c:pt>
                <c:pt idx="1541">
                  <c:v>1.5180169999999999</c:v>
                </c:pt>
                <c:pt idx="1542">
                  <c:v>1.5137459999999998</c:v>
                </c:pt>
                <c:pt idx="1543">
                  <c:v>1.5094709999999998</c:v>
                </c:pt>
                <c:pt idx="1544">
                  <c:v>1.5051989999999984</c:v>
                </c:pt>
                <c:pt idx="1545">
                  <c:v>1.5009239999999984</c:v>
                </c:pt>
                <c:pt idx="1546">
                  <c:v>1.49665</c:v>
                </c:pt>
                <c:pt idx="1547">
                  <c:v>1.492378</c:v>
                </c:pt>
                <c:pt idx="1548">
                  <c:v>1.488105</c:v>
                </c:pt>
                <c:pt idx="1549">
                  <c:v>1.483831999999998</c:v>
                </c:pt>
                <c:pt idx="1550">
                  <c:v>1.4795559999999999</c:v>
                </c:pt>
                <c:pt idx="1551">
                  <c:v>1.4752789999999998</c:v>
                </c:pt>
                <c:pt idx="1552">
                  <c:v>1.4710049999999983</c:v>
                </c:pt>
                <c:pt idx="1553">
                  <c:v>1.4667279999999998</c:v>
                </c:pt>
                <c:pt idx="1554">
                  <c:v>1.462448</c:v>
                </c:pt>
                <c:pt idx="1555">
                  <c:v>1.458172</c:v>
                </c:pt>
                <c:pt idx="1556">
                  <c:v>1.4538989999999976</c:v>
                </c:pt>
                <c:pt idx="1557">
                  <c:v>1.4496259999999979</c:v>
                </c:pt>
                <c:pt idx="1558">
                  <c:v>1.4453549999999984</c:v>
                </c:pt>
                <c:pt idx="1559">
                  <c:v>1.4410759999999998</c:v>
                </c:pt>
                <c:pt idx="1560">
                  <c:v>1.4367459999999999</c:v>
                </c:pt>
                <c:pt idx="1561">
                  <c:v>1.4324520000000001</c:v>
                </c:pt>
                <c:pt idx="1562">
                  <c:v>1.428142</c:v>
                </c:pt>
                <c:pt idx="1563">
                  <c:v>1.4238379999999984</c:v>
                </c:pt>
                <c:pt idx="1564">
                  <c:v>1.4195599999999984</c:v>
                </c:pt>
                <c:pt idx="1565">
                  <c:v>1.4152839999999998</c:v>
                </c:pt>
                <c:pt idx="1566">
                  <c:v>1.4110129999999999</c:v>
                </c:pt>
                <c:pt idx="1567">
                  <c:v>1.4067309999999984</c:v>
                </c:pt>
                <c:pt idx="1568">
                  <c:v>1.4024599999999998</c:v>
                </c:pt>
                <c:pt idx="1569">
                  <c:v>1.3981860000000015</c:v>
                </c:pt>
                <c:pt idx="1570">
                  <c:v>1.39391</c:v>
                </c:pt>
                <c:pt idx="1571">
                  <c:v>1.3896359999999999</c:v>
                </c:pt>
                <c:pt idx="1572">
                  <c:v>1.3853659999999999</c:v>
                </c:pt>
                <c:pt idx="1573">
                  <c:v>1.3810909999999998</c:v>
                </c:pt>
                <c:pt idx="1574">
                  <c:v>1.3768180000000001</c:v>
                </c:pt>
                <c:pt idx="1575">
                  <c:v>1.372539</c:v>
                </c:pt>
                <c:pt idx="1576">
                  <c:v>1.36826</c:v>
                </c:pt>
                <c:pt idx="1577">
                  <c:v>1.363985</c:v>
                </c:pt>
                <c:pt idx="1578">
                  <c:v>1.35971</c:v>
                </c:pt>
                <c:pt idx="1579">
                  <c:v>1.355432</c:v>
                </c:pt>
                <c:pt idx="1580">
                  <c:v>1.351156</c:v>
                </c:pt>
                <c:pt idx="1581">
                  <c:v>1.3468770000000001</c:v>
                </c:pt>
                <c:pt idx="1582">
                  <c:v>1.342605</c:v>
                </c:pt>
                <c:pt idx="1583">
                  <c:v>1.338328</c:v>
                </c:pt>
                <c:pt idx="1584">
                  <c:v>1.334057000000002</c:v>
                </c:pt>
                <c:pt idx="1585">
                  <c:v>1.32978</c:v>
                </c:pt>
                <c:pt idx="1586">
                  <c:v>1.325483</c:v>
                </c:pt>
                <c:pt idx="1587">
                  <c:v>1.321183</c:v>
                </c:pt>
                <c:pt idx="1588">
                  <c:v>1.316883</c:v>
                </c:pt>
                <c:pt idx="1589">
                  <c:v>1.312549</c:v>
                </c:pt>
                <c:pt idx="1590">
                  <c:v>1.3082389999999999</c:v>
                </c:pt>
                <c:pt idx="1591">
                  <c:v>1.3039669999999985</c:v>
                </c:pt>
                <c:pt idx="1592">
                  <c:v>1.2996929999999998</c:v>
                </c:pt>
                <c:pt idx="1593">
                  <c:v>1.2954239999999984</c:v>
                </c:pt>
                <c:pt idx="1594">
                  <c:v>1.2911509999999999</c:v>
                </c:pt>
                <c:pt idx="1595">
                  <c:v>1.2868759999999999</c:v>
                </c:pt>
                <c:pt idx="1596">
                  <c:v>1.282608</c:v>
                </c:pt>
                <c:pt idx="1597">
                  <c:v>1.2783329999999999</c:v>
                </c:pt>
                <c:pt idx="1598">
                  <c:v>1.2740580000000001</c:v>
                </c:pt>
                <c:pt idx="1599">
                  <c:v>1.2697839999999998</c:v>
                </c:pt>
                <c:pt idx="1600">
                  <c:v>1.2655089999999998</c:v>
                </c:pt>
                <c:pt idx="1601">
                  <c:v>1.2612089999999998</c:v>
                </c:pt>
                <c:pt idx="1602">
                  <c:v>1.2569349999999984</c:v>
                </c:pt>
                <c:pt idx="1603">
                  <c:v>1.25265</c:v>
                </c:pt>
                <c:pt idx="1604">
                  <c:v>1.2483759999999999</c:v>
                </c:pt>
                <c:pt idx="1605">
                  <c:v>1.244102</c:v>
                </c:pt>
                <c:pt idx="1606">
                  <c:v>1.2398249999999971</c:v>
                </c:pt>
                <c:pt idx="1607">
                  <c:v>1.2355529999999999</c:v>
                </c:pt>
                <c:pt idx="1608">
                  <c:v>1.231277</c:v>
                </c:pt>
                <c:pt idx="1609">
                  <c:v>1.2270019999999984</c:v>
                </c:pt>
                <c:pt idx="1610">
                  <c:v>1.2227289999999984</c:v>
                </c:pt>
                <c:pt idx="1611">
                  <c:v>1.218451</c:v>
                </c:pt>
                <c:pt idx="1612">
                  <c:v>1.214175</c:v>
                </c:pt>
                <c:pt idx="1613">
                  <c:v>1.2098939999999976</c:v>
                </c:pt>
                <c:pt idx="1614">
                  <c:v>1.2055619999999978</c:v>
                </c:pt>
                <c:pt idx="1615">
                  <c:v>1.2012619999999981</c:v>
                </c:pt>
                <c:pt idx="1616">
                  <c:v>1.1969530000000015</c:v>
                </c:pt>
                <c:pt idx="1617">
                  <c:v>1.1926399999999999</c:v>
                </c:pt>
                <c:pt idx="1618">
                  <c:v>1.1883649999999999</c:v>
                </c:pt>
                <c:pt idx="1619">
                  <c:v>1.184094</c:v>
                </c:pt>
                <c:pt idx="1620">
                  <c:v>1.179818</c:v>
                </c:pt>
                <c:pt idx="1621">
                  <c:v>1.1755450000000001</c:v>
                </c:pt>
                <c:pt idx="1622">
                  <c:v>1.1712689999999999</c:v>
                </c:pt>
                <c:pt idx="1623">
                  <c:v>1.1669909999999999</c:v>
                </c:pt>
                <c:pt idx="1624">
                  <c:v>1.16272</c:v>
                </c:pt>
                <c:pt idx="1625">
                  <c:v>1.1584460000000001</c:v>
                </c:pt>
                <c:pt idx="1626">
                  <c:v>1.154174</c:v>
                </c:pt>
                <c:pt idx="1627">
                  <c:v>1.1498949999999983</c:v>
                </c:pt>
                <c:pt idx="1628">
                  <c:v>1.1456259999999998</c:v>
                </c:pt>
                <c:pt idx="1629">
                  <c:v>1.1413549999999999</c:v>
                </c:pt>
                <c:pt idx="1630">
                  <c:v>1.1370800000000001</c:v>
                </c:pt>
                <c:pt idx="1631">
                  <c:v>1.1328100000000001</c:v>
                </c:pt>
                <c:pt idx="1632">
                  <c:v>1.1285350000000001</c:v>
                </c:pt>
                <c:pt idx="1633">
                  <c:v>1.1242590000000001</c:v>
                </c:pt>
                <c:pt idx="1634">
                  <c:v>1.119982</c:v>
                </c:pt>
                <c:pt idx="1635">
                  <c:v>1.1157089999999998</c:v>
                </c:pt>
                <c:pt idx="1636">
                  <c:v>1.1114389999999998</c:v>
                </c:pt>
                <c:pt idx="1637">
                  <c:v>1.107162</c:v>
                </c:pt>
                <c:pt idx="1638">
                  <c:v>1.1028830000000001</c:v>
                </c:pt>
                <c:pt idx="1639">
                  <c:v>1.0986050000000001</c:v>
                </c:pt>
                <c:pt idx="1640">
                  <c:v>1.0942970000000001</c:v>
                </c:pt>
                <c:pt idx="1641">
                  <c:v>1.0899979999999998</c:v>
                </c:pt>
                <c:pt idx="1642">
                  <c:v>1.0857009999999998</c:v>
                </c:pt>
                <c:pt idx="1643">
                  <c:v>1.0812939999999998</c:v>
                </c:pt>
                <c:pt idx="1644">
                  <c:v>1.076989</c:v>
                </c:pt>
                <c:pt idx="1645">
                  <c:v>1.0727169999999999</c:v>
                </c:pt>
                <c:pt idx="1646">
                  <c:v>1.068432</c:v>
                </c:pt>
                <c:pt idx="1647">
                  <c:v>1.06416</c:v>
                </c:pt>
                <c:pt idx="1648">
                  <c:v>1.059882</c:v>
                </c:pt>
                <c:pt idx="1649">
                  <c:v>1.0556079999999999</c:v>
                </c:pt>
                <c:pt idx="1650">
                  <c:v>1.0513349999999984</c:v>
                </c:pt>
                <c:pt idx="1651">
                  <c:v>1.0470539999999999</c:v>
                </c:pt>
                <c:pt idx="1652">
                  <c:v>1.042783</c:v>
                </c:pt>
                <c:pt idx="1653">
                  <c:v>1.038489</c:v>
                </c:pt>
                <c:pt idx="1654">
                  <c:v>1.0342100000000001</c:v>
                </c:pt>
                <c:pt idx="1655">
                  <c:v>1.0299329999999998</c:v>
                </c:pt>
                <c:pt idx="1656">
                  <c:v>1.025655</c:v>
                </c:pt>
                <c:pt idx="1657">
                  <c:v>1.0213839999999998</c:v>
                </c:pt>
                <c:pt idx="1658">
                  <c:v>1.0171079999999999</c:v>
                </c:pt>
                <c:pt idx="1659">
                  <c:v>1.0128339999999998</c:v>
                </c:pt>
                <c:pt idx="1660">
                  <c:v>1.0085599999999999</c:v>
                </c:pt>
                <c:pt idx="1661">
                  <c:v>1.004286</c:v>
                </c:pt>
                <c:pt idx="1662">
                  <c:v>1.0000100000000001</c:v>
                </c:pt>
                <c:pt idx="1663">
                  <c:v>0.99573800000000001</c:v>
                </c:pt>
                <c:pt idx="1664">
                  <c:v>0.99144900000000002</c:v>
                </c:pt>
                <c:pt idx="1665">
                  <c:v>0.98716099999999896</c:v>
                </c:pt>
                <c:pt idx="1666">
                  <c:v>0.9828879999999991</c:v>
                </c:pt>
                <c:pt idx="1667">
                  <c:v>0.97850099999999907</c:v>
                </c:pt>
                <c:pt idx="1668">
                  <c:v>0.97419999999999951</c:v>
                </c:pt>
                <c:pt idx="1669">
                  <c:v>0.96990000000000065</c:v>
                </c:pt>
                <c:pt idx="1670">
                  <c:v>0.965588</c:v>
                </c:pt>
                <c:pt idx="1671">
                  <c:v>0.96127700000000005</c:v>
                </c:pt>
                <c:pt idx="1672">
                  <c:v>0.95700200000000002</c:v>
                </c:pt>
                <c:pt idx="1673">
                  <c:v>0.95272900000000105</c:v>
                </c:pt>
                <c:pt idx="1674">
                  <c:v>0.94845599999999997</c:v>
                </c:pt>
                <c:pt idx="1675">
                  <c:v>0.94418500000000005</c:v>
                </c:pt>
                <c:pt idx="1676">
                  <c:v>0.93990799999999997</c:v>
                </c:pt>
                <c:pt idx="1677">
                  <c:v>0.93563600000000002</c:v>
                </c:pt>
                <c:pt idx="1678">
                  <c:v>0.93136699999999895</c:v>
                </c:pt>
                <c:pt idx="1679">
                  <c:v>0.92708999999999997</c:v>
                </c:pt>
                <c:pt idx="1680">
                  <c:v>0.92281999999999997</c:v>
                </c:pt>
                <c:pt idx="1681">
                  <c:v>0.9185449999999995</c:v>
                </c:pt>
                <c:pt idx="1682">
                  <c:v>0.91427000000000003</c:v>
                </c:pt>
                <c:pt idx="1683">
                  <c:v>0.90999399999999997</c:v>
                </c:pt>
                <c:pt idx="1684">
                  <c:v>0.90572399999999997</c:v>
                </c:pt>
                <c:pt idx="1685">
                  <c:v>0.90144999999999997</c:v>
                </c:pt>
                <c:pt idx="1686">
                  <c:v>0.89717300000000055</c:v>
                </c:pt>
                <c:pt idx="1687">
                  <c:v>0.89290099999999972</c:v>
                </c:pt>
                <c:pt idx="1688">
                  <c:v>0.88862000000000096</c:v>
                </c:pt>
                <c:pt idx="1689">
                  <c:v>0.88434699999999977</c:v>
                </c:pt>
                <c:pt idx="1690">
                  <c:v>0.88007100000000094</c:v>
                </c:pt>
                <c:pt idx="1691">
                  <c:v>0.87579600000000091</c:v>
                </c:pt>
                <c:pt idx="1692">
                  <c:v>0.87151900000000004</c:v>
                </c:pt>
                <c:pt idx="1693">
                  <c:v>0.86724200000000062</c:v>
                </c:pt>
                <c:pt idx="1694">
                  <c:v>0.86295900000000103</c:v>
                </c:pt>
                <c:pt idx="1695">
                  <c:v>0.8586610000000009</c:v>
                </c:pt>
                <c:pt idx="1696">
                  <c:v>0.85436599999999996</c:v>
                </c:pt>
                <c:pt idx="1697">
                  <c:v>0.85005799999999998</c:v>
                </c:pt>
                <c:pt idx="1698">
                  <c:v>0.84576099999999999</c:v>
                </c:pt>
                <c:pt idx="1699">
                  <c:v>0.84147499999999997</c:v>
                </c:pt>
                <c:pt idx="1700">
                  <c:v>0.83719800000000077</c:v>
                </c:pt>
                <c:pt idx="1701">
                  <c:v>0.83292699999999997</c:v>
                </c:pt>
                <c:pt idx="1702">
                  <c:v>0.82865400000000089</c:v>
                </c:pt>
                <c:pt idx="1703">
                  <c:v>0.82437899999999997</c:v>
                </c:pt>
                <c:pt idx="1704">
                  <c:v>0.82010300000000003</c:v>
                </c:pt>
                <c:pt idx="1705">
                  <c:v>0.81583000000000061</c:v>
                </c:pt>
                <c:pt idx="1706">
                  <c:v>0.8115599999999995</c:v>
                </c:pt>
                <c:pt idx="1707">
                  <c:v>0.80728200000000006</c:v>
                </c:pt>
                <c:pt idx="1708">
                  <c:v>0.80300499999999997</c:v>
                </c:pt>
                <c:pt idx="1709">
                  <c:v>0.79873099999999997</c:v>
                </c:pt>
                <c:pt idx="1710">
                  <c:v>0.79446099999999908</c:v>
                </c:pt>
                <c:pt idx="1711">
                  <c:v>0.7901819999999995</c:v>
                </c:pt>
                <c:pt idx="1712">
                  <c:v>0.78590599999999999</c:v>
                </c:pt>
                <c:pt idx="1713">
                  <c:v>0.78163400000000005</c:v>
                </c:pt>
                <c:pt idx="1714">
                  <c:v>0.77735900000000024</c:v>
                </c:pt>
                <c:pt idx="1715">
                  <c:v>0.7730869999999993</c:v>
                </c:pt>
                <c:pt idx="1716">
                  <c:v>0.76881100000000102</c:v>
                </c:pt>
                <c:pt idx="1717">
                  <c:v>0.76453800000000005</c:v>
                </c:pt>
                <c:pt idx="1718">
                  <c:v>0.76026300000000002</c:v>
                </c:pt>
                <c:pt idx="1719">
                  <c:v>0.75599000000000105</c:v>
                </c:pt>
                <c:pt idx="1720">
                  <c:v>0.75171900000000103</c:v>
                </c:pt>
                <c:pt idx="1721">
                  <c:v>0.74743999999999999</c:v>
                </c:pt>
                <c:pt idx="1722">
                  <c:v>0.74310799999999999</c:v>
                </c:pt>
                <c:pt idx="1723">
                  <c:v>0.73880500000000104</c:v>
                </c:pt>
                <c:pt idx="1724">
                  <c:v>0.73450000000000004</c:v>
                </c:pt>
                <c:pt idx="1725">
                  <c:v>0.73019299999999998</c:v>
                </c:pt>
                <c:pt idx="1726">
                  <c:v>0.72591700000000003</c:v>
                </c:pt>
                <c:pt idx="1727">
                  <c:v>0.7216460000000009</c:v>
                </c:pt>
                <c:pt idx="1728">
                  <c:v>0.71736900000000003</c:v>
                </c:pt>
                <c:pt idx="1729">
                  <c:v>0.71309500000000103</c:v>
                </c:pt>
                <c:pt idx="1730">
                  <c:v>0.70881700000000003</c:v>
                </c:pt>
                <c:pt idx="1731">
                  <c:v>0.70454000000000061</c:v>
                </c:pt>
                <c:pt idx="1732">
                  <c:v>0.70025599999999999</c:v>
                </c:pt>
                <c:pt idx="1733">
                  <c:v>0.69597900000000146</c:v>
                </c:pt>
                <c:pt idx="1734">
                  <c:v>0.69169900000000173</c:v>
                </c:pt>
                <c:pt idx="1735">
                  <c:v>0.68742400000000081</c:v>
                </c:pt>
                <c:pt idx="1736">
                  <c:v>0.68309200000000081</c:v>
                </c:pt>
                <c:pt idx="1737">
                  <c:v>0.67881000000000102</c:v>
                </c:pt>
                <c:pt idx="1738">
                  <c:v>0.67453799999999997</c:v>
                </c:pt>
                <c:pt idx="1739">
                  <c:v>0.67026399999999997</c:v>
                </c:pt>
                <c:pt idx="1740">
                  <c:v>0.66598600000000063</c:v>
                </c:pt>
                <c:pt idx="1741">
                  <c:v>0.66170300000000104</c:v>
                </c:pt>
                <c:pt idx="1742">
                  <c:v>0.65737500000000104</c:v>
                </c:pt>
                <c:pt idx="1743">
                  <c:v>0.65304300000000104</c:v>
                </c:pt>
                <c:pt idx="1744">
                  <c:v>0.64876900000000104</c:v>
                </c:pt>
                <c:pt idx="1745">
                  <c:v>0.6444940000000009</c:v>
                </c:pt>
                <c:pt idx="1746">
                  <c:v>0.64021499999999998</c:v>
                </c:pt>
                <c:pt idx="1747">
                  <c:v>0.63594100000000142</c:v>
                </c:pt>
                <c:pt idx="1748">
                  <c:v>0.63165800000000105</c:v>
                </c:pt>
                <c:pt idx="1749">
                  <c:v>0.62735700000000005</c:v>
                </c:pt>
                <c:pt idx="1750">
                  <c:v>0.62305800000000089</c:v>
                </c:pt>
                <c:pt idx="1751">
                  <c:v>0.61874900000000144</c:v>
                </c:pt>
                <c:pt idx="1752">
                  <c:v>0.61444500000000091</c:v>
                </c:pt>
                <c:pt idx="1753">
                  <c:v>0.61444500000000091</c:v>
                </c:pt>
                <c:pt idx="1754">
                  <c:v>0.61017399999999999</c:v>
                </c:pt>
                <c:pt idx="1755">
                  <c:v>0.60590299999999997</c:v>
                </c:pt>
                <c:pt idx="1756">
                  <c:v>0.60163100000000103</c:v>
                </c:pt>
                <c:pt idx="1757">
                  <c:v>0.59735599999999978</c:v>
                </c:pt>
                <c:pt idx="1758">
                  <c:v>0.5930790000000008</c:v>
                </c:pt>
                <c:pt idx="1759">
                  <c:v>0.58879700000000068</c:v>
                </c:pt>
                <c:pt idx="1760">
                  <c:v>0.58451999999999948</c:v>
                </c:pt>
                <c:pt idx="1761">
                  <c:v>0.58024500000000057</c:v>
                </c:pt>
                <c:pt idx="1762">
                  <c:v>0.57596999999999998</c:v>
                </c:pt>
                <c:pt idx="1763">
                  <c:v>0.5716970000000009</c:v>
                </c:pt>
                <c:pt idx="1764">
                  <c:v>0.56742400000000004</c:v>
                </c:pt>
                <c:pt idx="1765">
                  <c:v>0.5631490000000009</c:v>
                </c:pt>
                <c:pt idx="1766">
                  <c:v>0.55886899999999951</c:v>
                </c:pt>
                <c:pt idx="1767">
                  <c:v>0.55459800000000004</c:v>
                </c:pt>
                <c:pt idx="1768">
                  <c:v>0.55031799999999909</c:v>
                </c:pt>
                <c:pt idx="1769">
                  <c:v>0.54602600000000001</c:v>
                </c:pt>
                <c:pt idx="1770">
                  <c:v>0.54175300000000004</c:v>
                </c:pt>
                <c:pt idx="1771">
                  <c:v>0.53747400000000001</c:v>
                </c:pt>
                <c:pt idx="1772">
                  <c:v>0.53320100000000004</c:v>
                </c:pt>
                <c:pt idx="1773">
                  <c:v>0.528918</c:v>
                </c:pt>
                <c:pt idx="1774">
                  <c:v>0.5246189999999995</c:v>
                </c:pt>
                <c:pt idx="1775">
                  <c:v>0.52032</c:v>
                </c:pt>
                <c:pt idx="1776">
                  <c:v>0.51602300000000001</c:v>
                </c:pt>
                <c:pt idx="1777">
                  <c:v>0.51173000000000002</c:v>
                </c:pt>
                <c:pt idx="1778">
                  <c:v>0.50745299999999893</c:v>
                </c:pt>
                <c:pt idx="1779">
                  <c:v>0.50317900000000004</c:v>
                </c:pt>
                <c:pt idx="1780">
                  <c:v>0.49890000000000045</c:v>
                </c:pt>
                <c:pt idx="1781">
                  <c:v>0.49462500000000031</c:v>
                </c:pt>
                <c:pt idx="1782">
                  <c:v>0.49034900000000031</c:v>
                </c:pt>
                <c:pt idx="1783">
                  <c:v>0.48607200000000045</c:v>
                </c:pt>
                <c:pt idx="1784">
                  <c:v>0.481798</c:v>
                </c:pt>
                <c:pt idx="1785">
                  <c:v>0.47752100000000008</c:v>
                </c:pt>
                <c:pt idx="1786">
                  <c:v>0.47324900000000003</c:v>
                </c:pt>
                <c:pt idx="1787">
                  <c:v>0.46897100000000008</c:v>
                </c:pt>
                <c:pt idx="1788">
                  <c:v>0.46469700000000003</c:v>
                </c:pt>
                <c:pt idx="1789">
                  <c:v>0.46041200000000032</c:v>
                </c:pt>
                <c:pt idx="1790">
                  <c:v>0.45614099999999996</c:v>
                </c:pt>
                <c:pt idx="1791">
                  <c:v>0.45186000000000032</c:v>
                </c:pt>
                <c:pt idx="1792">
                  <c:v>0.44758500000000034</c:v>
                </c:pt>
                <c:pt idx="1793">
                  <c:v>0.44331000000000054</c:v>
                </c:pt>
                <c:pt idx="1794">
                  <c:v>0.43903300000000001</c:v>
                </c:pt>
                <c:pt idx="1795">
                  <c:v>0.43475600000000031</c:v>
                </c:pt>
                <c:pt idx="1796">
                  <c:v>0.43048000000000053</c:v>
                </c:pt>
                <c:pt idx="1797">
                  <c:v>0.426205</c:v>
                </c:pt>
                <c:pt idx="1798">
                  <c:v>0.42193000000000008</c:v>
                </c:pt>
                <c:pt idx="1799">
                  <c:v>0.417653</c:v>
                </c:pt>
                <c:pt idx="1800">
                  <c:v>0.41337600000000052</c:v>
                </c:pt>
                <c:pt idx="1801">
                  <c:v>0.40904800000000002</c:v>
                </c:pt>
                <c:pt idx="1802">
                  <c:v>0.40474900000000003</c:v>
                </c:pt>
                <c:pt idx="1803">
                  <c:v>0.400449</c:v>
                </c:pt>
                <c:pt idx="1804">
                  <c:v>0.39615100000000031</c:v>
                </c:pt>
                <c:pt idx="1805">
                  <c:v>0.39187100000000052</c:v>
                </c:pt>
                <c:pt idx="1806">
                  <c:v>0.38759700000000002</c:v>
                </c:pt>
                <c:pt idx="1807">
                  <c:v>0.38332700000000064</c:v>
                </c:pt>
                <c:pt idx="1808">
                  <c:v>0.37905100000000008</c:v>
                </c:pt>
                <c:pt idx="1809">
                  <c:v>0.37477600000000039</c:v>
                </c:pt>
                <c:pt idx="1810">
                  <c:v>0.37050100000000002</c:v>
                </c:pt>
                <c:pt idx="1811">
                  <c:v>0.36621600000000032</c:v>
                </c:pt>
                <c:pt idx="1812">
                  <c:v>0.36194600000000032</c:v>
                </c:pt>
                <c:pt idx="1813">
                  <c:v>0.35766900000000001</c:v>
                </c:pt>
                <c:pt idx="1814">
                  <c:v>0.35339400000000032</c:v>
                </c:pt>
                <c:pt idx="1815">
                  <c:v>0.34911700000000034</c:v>
                </c:pt>
                <c:pt idx="1816">
                  <c:v>0.34484000000000048</c:v>
                </c:pt>
                <c:pt idx="1817">
                  <c:v>0.34056600000000048</c:v>
                </c:pt>
                <c:pt idx="1818">
                  <c:v>0.33629100000000001</c:v>
                </c:pt>
                <c:pt idx="1819">
                  <c:v>0.33201500000000045</c:v>
                </c:pt>
                <c:pt idx="1820">
                  <c:v>0.327739</c:v>
                </c:pt>
                <c:pt idx="1821">
                  <c:v>0.32346800000000053</c:v>
                </c:pt>
                <c:pt idx="1822">
                  <c:v>0.31919200000000031</c:v>
                </c:pt>
                <c:pt idx="1823">
                  <c:v>0.31491400000000064</c:v>
                </c:pt>
                <c:pt idx="1824">
                  <c:v>0.310637</c:v>
                </c:pt>
                <c:pt idx="1825">
                  <c:v>0.30636500000000039</c:v>
                </c:pt>
                <c:pt idx="1826">
                  <c:v>0.302093</c:v>
                </c:pt>
                <c:pt idx="1827">
                  <c:v>0.29781100000000038</c:v>
                </c:pt>
                <c:pt idx="1828">
                  <c:v>0.29351200000000038</c:v>
                </c:pt>
                <c:pt idx="1829">
                  <c:v>0.289211</c:v>
                </c:pt>
                <c:pt idx="1830">
                  <c:v>0.28491300000000008</c:v>
                </c:pt>
                <c:pt idx="1831">
                  <c:v>0.280613</c:v>
                </c:pt>
                <c:pt idx="1832">
                  <c:v>0.27633400000000002</c:v>
                </c:pt>
                <c:pt idx="1833">
                  <c:v>0.27206000000000002</c:v>
                </c:pt>
                <c:pt idx="1834">
                  <c:v>0.2677810000000001</c:v>
                </c:pt>
                <c:pt idx="1835">
                  <c:v>0.2635050000000001</c:v>
                </c:pt>
                <c:pt idx="1836">
                  <c:v>0.25922600000000001</c:v>
                </c:pt>
                <c:pt idx="1837">
                  <c:v>0.2549530000000001</c:v>
                </c:pt>
                <c:pt idx="1838">
                  <c:v>0.25067400000000001</c:v>
                </c:pt>
                <c:pt idx="1839">
                  <c:v>0.24640000000000026</c:v>
                </c:pt>
                <c:pt idx="1840">
                  <c:v>0.24212400000000001</c:v>
                </c:pt>
                <c:pt idx="1841">
                  <c:v>0.23784500000000022</c:v>
                </c:pt>
                <c:pt idx="1842">
                  <c:v>0.23356800000000019</c:v>
                </c:pt>
                <c:pt idx="1843">
                  <c:v>0.22929100000000027</c:v>
                </c:pt>
                <c:pt idx="1844">
                  <c:v>0.22501700000000027</c:v>
                </c:pt>
                <c:pt idx="1845">
                  <c:v>0.22074100000000027</c:v>
                </c:pt>
                <c:pt idx="1846">
                  <c:v>0.21645500000000026</c:v>
                </c:pt>
                <c:pt idx="1847">
                  <c:v>0.21218200000000001</c:v>
                </c:pt>
                <c:pt idx="1848">
                  <c:v>0.20790100000000022</c:v>
                </c:pt>
                <c:pt idx="1849">
                  <c:v>0.203625</c:v>
                </c:pt>
                <c:pt idx="1850">
                  <c:v>0.19934900000000033</c:v>
                </c:pt>
                <c:pt idx="1851">
                  <c:v>0.19507500000000014</c:v>
                </c:pt>
                <c:pt idx="1852">
                  <c:v>0.19080200000000014</c:v>
                </c:pt>
                <c:pt idx="1853">
                  <c:v>0.18652600000000019</c:v>
                </c:pt>
                <c:pt idx="1854">
                  <c:v>0.18225000000000019</c:v>
                </c:pt>
                <c:pt idx="1855">
                  <c:v>0.17794900000000038</c:v>
                </c:pt>
                <c:pt idx="1856">
                  <c:v>0.17364800000000019</c:v>
                </c:pt>
                <c:pt idx="1857">
                  <c:v>0.16934900000000036</c:v>
                </c:pt>
                <c:pt idx="1858">
                  <c:v>0.16504900000000036</c:v>
                </c:pt>
                <c:pt idx="1859">
                  <c:v>0.16076400000000027</c:v>
                </c:pt>
                <c:pt idx="1860">
                  <c:v>0.15648700000000026</c:v>
                </c:pt>
                <c:pt idx="1861">
                  <c:v>0.15221100000000029</c:v>
                </c:pt>
                <c:pt idx="1862">
                  <c:v>0.14793400000000029</c:v>
                </c:pt>
                <c:pt idx="1863">
                  <c:v>0.14365900000000001</c:v>
                </c:pt>
                <c:pt idx="1864">
                  <c:v>0.13938300000000001</c:v>
                </c:pt>
                <c:pt idx="1865">
                  <c:v>0.13511100000000001</c:v>
                </c:pt>
                <c:pt idx="1866">
                  <c:v>0.130832</c:v>
                </c:pt>
                <c:pt idx="1867">
                  <c:v>0.126553</c:v>
                </c:pt>
                <c:pt idx="1868">
                  <c:v>0.12227700000000002</c:v>
                </c:pt>
                <c:pt idx="1869">
                  <c:v>0.11800200000000011</c:v>
                </c:pt>
                <c:pt idx="1870">
                  <c:v>0.11372400000000021</c:v>
                </c:pt>
                <c:pt idx="1871">
                  <c:v>0.109447</c:v>
                </c:pt>
                <c:pt idx="1872">
                  <c:v>0.1051720000000001</c:v>
                </c:pt>
                <c:pt idx="1873">
                  <c:v>0.100885</c:v>
                </c:pt>
                <c:pt idx="1874">
                  <c:v>9.6607000000000179E-2</c:v>
                </c:pt>
                <c:pt idx="1875">
                  <c:v>9.2329000000000022E-2</c:v>
                </c:pt>
                <c:pt idx="1876">
                  <c:v>8.8051000000000212E-2</c:v>
                </c:pt>
                <c:pt idx="1877">
                  <c:v>8.3774000000000223E-2</c:v>
                </c:pt>
                <c:pt idx="1878">
                  <c:v>7.9497000000000151E-2</c:v>
                </c:pt>
                <c:pt idx="1879">
                  <c:v>7.5223000000000012E-2</c:v>
                </c:pt>
                <c:pt idx="1880">
                  <c:v>7.0948000000000011E-2</c:v>
                </c:pt>
                <c:pt idx="1881">
                  <c:v>6.6666000000000072E-2</c:v>
                </c:pt>
                <c:pt idx="1882">
                  <c:v>6.2371000000000058E-2</c:v>
                </c:pt>
                <c:pt idx="1883">
                  <c:v>5.8074000000000014E-2</c:v>
                </c:pt>
                <c:pt idx="1884">
                  <c:v>5.3771000000000013E-2</c:v>
                </c:pt>
                <c:pt idx="1885">
                  <c:v>4.9473000000000066E-2</c:v>
                </c:pt>
                <c:pt idx="1886">
                  <c:v>4.5194000000000054E-2</c:v>
                </c:pt>
                <c:pt idx="1887">
                  <c:v>4.0917000000000057E-2</c:v>
                </c:pt>
                <c:pt idx="1888">
                  <c:v>3.6617000000000059E-2</c:v>
                </c:pt>
                <c:pt idx="1889">
                  <c:v>3.2340000000000042E-2</c:v>
                </c:pt>
                <c:pt idx="1890">
                  <c:v>2.8064000000000002E-2</c:v>
                </c:pt>
                <c:pt idx="1891">
                  <c:v>2.3785000000000011E-2</c:v>
                </c:pt>
                <c:pt idx="1892">
                  <c:v>1.9509000000000019E-2</c:v>
                </c:pt>
                <c:pt idx="1893">
                  <c:v>1.5233000000000003E-2</c:v>
                </c:pt>
                <c:pt idx="1894">
                  <c:v>1.0956E-2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8501760"/>
        <c:axId val="608502320"/>
      </c:scatterChart>
      <c:valAx>
        <c:axId val="608501760"/>
        <c:scaling>
          <c:orientation val="minMax"/>
          <c:max val="3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Displacement (nm)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8502320"/>
        <c:crosses val="autoZero"/>
        <c:crossBetween val="midCat"/>
      </c:valAx>
      <c:valAx>
        <c:axId val="608502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Load (mN)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8501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Stress</a:t>
            </a:r>
            <a:r>
              <a:rPr lang="en-US" sz="1600" baseline="0"/>
              <a:t> vs Cycles to failure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RTUY</c:v>
          </c:tx>
          <c:spPr>
            <a:ln w="28575">
              <a:noFill/>
            </a:ln>
          </c:spPr>
          <c:xVal>
            <c:numRef>
              <c:f>RTUY!$C$3:$C$7</c:f>
              <c:numCache>
                <c:formatCode>#,##0</c:formatCode>
                <c:ptCount val="5"/>
                <c:pt idx="0" formatCode="General">
                  <c:v>1</c:v>
                </c:pt>
                <c:pt idx="1">
                  <c:v>448951</c:v>
                </c:pt>
                <c:pt idx="2">
                  <c:v>450950</c:v>
                </c:pt>
                <c:pt idx="3">
                  <c:v>120841</c:v>
                </c:pt>
                <c:pt idx="4" formatCode="General">
                  <c:v>1</c:v>
                </c:pt>
              </c:numCache>
            </c:numRef>
          </c:xVal>
          <c:yVal>
            <c:numRef>
              <c:f>RTUY!$B$3:$B$7</c:f>
              <c:numCache>
                <c:formatCode>General</c:formatCode>
                <c:ptCount val="5"/>
                <c:pt idx="0">
                  <c:v>320</c:v>
                </c:pt>
                <c:pt idx="1">
                  <c:v>200</c:v>
                </c:pt>
                <c:pt idx="2">
                  <c:v>187.5</c:v>
                </c:pt>
                <c:pt idx="3">
                  <c:v>175</c:v>
                </c:pt>
                <c:pt idx="4">
                  <c:v>162.5</c:v>
                </c:pt>
              </c:numCache>
            </c:numRef>
          </c:yVal>
          <c:smooth val="0"/>
        </c:ser>
        <c:ser>
          <c:idx val="0"/>
          <c:order val="1"/>
          <c:tx>
            <c:v>Run out</c:v>
          </c:tx>
          <c:spPr>
            <a:ln w="28575">
              <a:noFill/>
            </a:ln>
          </c:spPr>
          <c:xVal>
            <c:numRef>
              <c:f>(RTUY!$C$8,RTUY!$C$10,RTUY!$C$13)</c:f>
              <c:numCache>
                <c:formatCode>#,##0</c:formatCode>
                <c:ptCount val="3"/>
                <c:pt idx="0">
                  <c:v>2000000</c:v>
                </c:pt>
                <c:pt idx="1">
                  <c:v>2000000</c:v>
                </c:pt>
                <c:pt idx="2">
                  <c:v>2000000</c:v>
                </c:pt>
              </c:numCache>
            </c:numRef>
          </c:xVal>
          <c:yVal>
            <c:numRef>
              <c:f>(RTUY!$B$8,RTUY!$B$10,RTUY!$B$13)</c:f>
              <c:numCache>
                <c:formatCode>General</c:formatCode>
                <c:ptCount val="3"/>
                <c:pt idx="0">
                  <c:v>125</c:v>
                </c:pt>
                <c:pt idx="1">
                  <c:v>150</c:v>
                </c:pt>
                <c:pt idx="2">
                  <c:v>150</c:v>
                </c:pt>
              </c:numCache>
            </c:numRef>
          </c:yVal>
          <c:smooth val="0"/>
        </c:ser>
        <c:ser>
          <c:idx val="1"/>
          <c:order val="2"/>
          <c:tx>
            <c:v>Repeated</c:v>
          </c:tx>
          <c:spPr>
            <a:ln w="28575">
              <a:noFill/>
            </a:ln>
          </c:spPr>
          <c:marker>
            <c:symbol val="triangle"/>
            <c:size val="7"/>
          </c:marker>
          <c:dPt>
            <c:idx val="2"/>
            <c:marker>
              <c:spPr>
                <a:solidFill>
                  <a:schemeClr val="accent2"/>
                </a:solidFill>
              </c:spPr>
            </c:marker>
            <c:bubble3D val="0"/>
          </c:dPt>
          <c:xVal>
            <c:numRef>
              <c:f>(RTUY!$C$9,RTUY!$C$11:$C$12,RTUY!$C$14:$C$15)</c:f>
              <c:numCache>
                <c:formatCode>#,##0</c:formatCode>
                <c:ptCount val="5"/>
                <c:pt idx="0">
                  <c:v>44248</c:v>
                </c:pt>
                <c:pt idx="1">
                  <c:v>2000000</c:v>
                </c:pt>
                <c:pt idx="2">
                  <c:v>48379</c:v>
                </c:pt>
                <c:pt idx="3">
                  <c:v>2000000</c:v>
                </c:pt>
                <c:pt idx="4">
                  <c:v>294565</c:v>
                </c:pt>
              </c:numCache>
            </c:numRef>
          </c:xVal>
          <c:yVal>
            <c:numRef>
              <c:f>(RTUY!$B$9,RTUY!$B$11:$B$12,RTUY!$B$14:$B$15)</c:f>
              <c:numCache>
                <c:formatCode>General</c:formatCode>
                <c:ptCount val="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175</c:v>
                </c:pt>
                <c:pt idx="4">
                  <c:v>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468336"/>
        <c:axId val="764468896"/>
      </c:scatterChart>
      <c:valAx>
        <c:axId val="764468336"/>
        <c:scaling>
          <c:logBase val="10"/>
          <c:orientation val="minMax"/>
          <c:max val="20000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Cycles to failure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764468896"/>
        <c:crosses val="autoZero"/>
        <c:crossBetween val="midCat"/>
      </c:valAx>
      <c:valAx>
        <c:axId val="764468896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Stress amplitude [MPa]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446833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18870-09DA-A540-840B-90B32566006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BADD8-B0F8-B24A-AAA3-72BCFBD786E8}">
      <dgm:prSet phldrT="[Text]"/>
      <dgm:spPr/>
      <dgm:t>
        <a:bodyPr/>
        <a:lstStyle/>
        <a:p>
          <a:r>
            <a:rPr lang="en-US" dirty="0" smtClean="0"/>
            <a:t>Tungsten </a:t>
          </a:r>
          <a:endParaRPr lang="en-US" dirty="0"/>
        </a:p>
      </dgm:t>
    </dgm:pt>
    <dgm:pt modelId="{D9F9C693-2576-8645-8A01-56DD42C6D449}" type="parTrans" cxnId="{BFC33A62-F563-DE4E-8ADD-4A739DD08F01}">
      <dgm:prSet/>
      <dgm:spPr/>
      <dgm:t>
        <a:bodyPr/>
        <a:lstStyle/>
        <a:p>
          <a:endParaRPr lang="en-US"/>
        </a:p>
      </dgm:t>
    </dgm:pt>
    <dgm:pt modelId="{A6123F4D-A276-934C-A38C-3CEF9FFABA76}" type="sibTrans" cxnId="{BFC33A62-F563-DE4E-8ADD-4A739DD08F01}">
      <dgm:prSet/>
      <dgm:spPr/>
      <dgm:t>
        <a:bodyPr/>
        <a:lstStyle/>
        <a:p>
          <a:endParaRPr lang="en-US"/>
        </a:p>
      </dgm:t>
    </dgm:pt>
    <dgm:pt modelId="{96BD19B8-FF3F-ED43-940D-5580112FD63F}">
      <dgm:prSet phldrT="[Text]"/>
      <dgm:spPr/>
      <dgm:t>
        <a:bodyPr/>
        <a:lstStyle/>
        <a:p>
          <a:r>
            <a:rPr lang="en-US" dirty="0" smtClean="0"/>
            <a:t>Non-Irradiated</a:t>
          </a:r>
          <a:endParaRPr lang="en-US" dirty="0"/>
        </a:p>
      </dgm:t>
    </dgm:pt>
    <dgm:pt modelId="{98FE4DEC-75F6-A545-86CA-9147D9B66F87}" type="parTrans" cxnId="{86E1FCB6-A23D-0C47-A8D6-3F4EBC32A626}">
      <dgm:prSet/>
      <dgm:spPr/>
      <dgm:t>
        <a:bodyPr/>
        <a:lstStyle/>
        <a:p>
          <a:endParaRPr lang="en-US"/>
        </a:p>
      </dgm:t>
    </dgm:pt>
    <dgm:pt modelId="{21BF383C-6BFC-FE47-9C1E-FD901575D46F}" type="sibTrans" cxnId="{86E1FCB6-A23D-0C47-A8D6-3F4EBC32A626}">
      <dgm:prSet/>
      <dgm:spPr/>
      <dgm:t>
        <a:bodyPr/>
        <a:lstStyle/>
        <a:p>
          <a:endParaRPr lang="en-US"/>
        </a:p>
      </dgm:t>
    </dgm:pt>
    <dgm:pt modelId="{AEFA5816-3872-0A4F-B4F5-90CDE9A8CEE4}">
      <dgm:prSet phldrT="[Text]"/>
      <dgm:spPr/>
      <dgm:t>
        <a:bodyPr/>
        <a:lstStyle/>
        <a:p>
          <a:r>
            <a:rPr lang="en-US" dirty="0" smtClean="0"/>
            <a:t>Irradiated</a:t>
          </a:r>
          <a:endParaRPr lang="en-US" dirty="0"/>
        </a:p>
      </dgm:t>
    </dgm:pt>
    <dgm:pt modelId="{D3E26DE7-C31B-F54D-B875-0012E61A9AE4}" type="parTrans" cxnId="{37E7E5AF-171A-BE48-90BE-EBE102F99D79}">
      <dgm:prSet/>
      <dgm:spPr/>
      <dgm:t>
        <a:bodyPr/>
        <a:lstStyle/>
        <a:p>
          <a:endParaRPr lang="en-US"/>
        </a:p>
      </dgm:t>
    </dgm:pt>
    <dgm:pt modelId="{632BE481-0FA2-ED4C-A174-DC8CD78552F7}" type="sibTrans" cxnId="{37E7E5AF-171A-BE48-90BE-EBE102F99D79}">
      <dgm:prSet/>
      <dgm:spPr/>
      <dgm:t>
        <a:bodyPr/>
        <a:lstStyle/>
        <a:p>
          <a:endParaRPr lang="en-US"/>
        </a:p>
      </dgm:t>
    </dgm:pt>
    <dgm:pt modelId="{3BCB969C-A18A-A944-9316-8AEC4C80530D}">
      <dgm:prSet phldrT="[Text]"/>
      <dgm:spPr/>
      <dgm:t>
        <a:bodyPr/>
        <a:lstStyle/>
        <a:p>
          <a:r>
            <a:rPr lang="en-US" dirty="0" smtClean="0"/>
            <a:t>Mechanical Properties</a:t>
          </a:r>
          <a:endParaRPr lang="en-US" dirty="0"/>
        </a:p>
      </dgm:t>
    </dgm:pt>
    <dgm:pt modelId="{20400C4D-39D4-C644-93DF-E32E79804DB1}" type="parTrans" cxnId="{4E5878B6-DA54-774A-89E2-1534A727BDAA}">
      <dgm:prSet/>
      <dgm:spPr/>
      <dgm:t>
        <a:bodyPr/>
        <a:lstStyle/>
        <a:p>
          <a:endParaRPr lang="en-US"/>
        </a:p>
      </dgm:t>
    </dgm:pt>
    <dgm:pt modelId="{2F7A140E-2A8A-0040-9166-3F6D8B6CB2F2}" type="sibTrans" cxnId="{4E5878B6-DA54-774A-89E2-1534A727BDAA}">
      <dgm:prSet/>
      <dgm:spPr/>
      <dgm:t>
        <a:bodyPr/>
        <a:lstStyle/>
        <a:p>
          <a:endParaRPr lang="en-US"/>
        </a:p>
      </dgm:t>
    </dgm:pt>
    <dgm:pt modelId="{4E478083-C8AD-264B-9103-9C054FB361FC}">
      <dgm:prSet phldrT="[Text]"/>
      <dgm:spPr/>
      <dgm:t>
        <a:bodyPr/>
        <a:lstStyle/>
        <a:p>
          <a:r>
            <a:rPr lang="en-US" dirty="0" smtClean="0"/>
            <a:t>Oxidation in inert gas</a:t>
          </a:r>
          <a:endParaRPr lang="en-US" dirty="0"/>
        </a:p>
      </dgm:t>
    </dgm:pt>
    <dgm:pt modelId="{30440241-3D51-5143-9EEF-1086BFC2DA5F}" type="parTrans" cxnId="{09890154-2A0F-6243-8ACB-130B97D7D47B}">
      <dgm:prSet/>
      <dgm:spPr/>
      <dgm:t>
        <a:bodyPr/>
        <a:lstStyle/>
        <a:p>
          <a:endParaRPr lang="en-US"/>
        </a:p>
      </dgm:t>
    </dgm:pt>
    <dgm:pt modelId="{2431AA62-2D49-FA4D-977B-69E020F772A9}" type="sibTrans" cxnId="{09890154-2A0F-6243-8ACB-130B97D7D47B}">
      <dgm:prSet/>
      <dgm:spPr/>
      <dgm:t>
        <a:bodyPr/>
        <a:lstStyle/>
        <a:p>
          <a:endParaRPr lang="en-US"/>
        </a:p>
      </dgm:t>
    </dgm:pt>
    <dgm:pt modelId="{46545780-5FBD-5644-B678-C22362763F00}">
      <dgm:prSet phldrT="[Text]"/>
      <dgm:spPr/>
      <dgm:t>
        <a:bodyPr/>
        <a:lstStyle/>
        <a:p>
          <a:r>
            <a:rPr lang="en-US" dirty="0" smtClean="0"/>
            <a:t>Mechanical properties</a:t>
          </a:r>
          <a:endParaRPr lang="en-US" dirty="0"/>
        </a:p>
      </dgm:t>
    </dgm:pt>
    <dgm:pt modelId="{354DB88C-AAD5-254E-831A-D98F15EF9F5B}" type="parTrans" cxnId="{73603D0F-F5F7-A546-8D2D-BBF27347E746}">
      <dgm:prSet/>
      <dgm:spPr/>
      <dgm:t>
        <a:bodyPr/>
        <a:lstStyle/>
        <a:p>
          <a:endParaRPr lang="en-US"/>
        </a:p>
      </dgm:t>
    </dgm:pt>
    <dgm:pt modelId="{FA320A12-F594-054B-88A8-E4D70A6DA158}" type="sibTrans" cxnId="{73603D0F-F5F7-A546-8D2D-BBF27347E746}">
      <dgm:prSet/>
      <dgm:spPr/>
      <dgm:t>
        <a:bodyPr/>
        <a:lstStyle/>
        <a:p>
          <a:endParaRPr lang="en-US"/>
        </a:p>
      </dgm:t>
    </dgm:pt>
    <dgm:pt modelId="{202B8B45-D9FC-ED49-8CF6-8A2E5E001491}">
      <dgm:prSet phldrT="[Text]"/>
      <dgm:spPr/>
      <dgm:t>
        <a:bodyPr/>
        <a:lstStyle/>
        <a:p>
          <a:r>
            <a:rPr lang="en-US" dirty="0" smtClean="0"/>
            <a:t>Thermal properties</a:t>
          </a:r>
          <a:endParaRPr lang="en-US" dirty="0"/>
        </a:p>
      </dgm:t>
    </dgm:pt>
    <dgm:pt modelId="{4EF208E8-41A8-A649-A816-BF6813141AE4}" type="parTrans" cxnId="{5415F90E-6B6F-4243-AE4E-28E186F09982}">
      <dgm:prSet/>
      <dgm:spPr/>
      <dgm:t>
        <a:bodyPr/>
        <a:lstStyle/>
        <a:p>
          <a:endParaRPr lang="en-US"/>
        </a:p>
      </dgm:t>
    </dgm:pt>
    <dgm:pt modelId="{39108042-3E88-0644-A563-14B53CBF7B6B}" type="sibTrans" cxnId="{5415F90E-6B6F-4243-AE4E-28E186F09982}">
      <dgm:prSet/>
      <dgm:spPr/>
      <dgm:t>
        <a:bodyPr/>
        <a:lstStyle/>
        <a:p>
          <a:endParaRPr lang="en-US"/>
        </a:p>
      </dgm:t>
    </dgm:pt>
    <dgm:pt modelId="{6C8CCFDF-0608-B240-A447-5089FDC27BAA}">
      <dgm:prSet phldrT="[Text]"/>
      <dgm:spPr/>
      <dgm:t>
        <a:bodyPr/>
        <a:lstStyle/>
        <a:p>
          <a:r>
            <a:rPr lang="en-US" dirty="0" smtClean="0"/>
            <a:t>DBTT</a:t>
          </a:r>
          <a:endParaRPr lang="en-US" dirty="0"/>
        </a:p>
      </dgm:t>
    </dgm:pt>
    <dgm:pt modelId="{AFD733F2-9225-224F-BA9D-E2C052812438}" type="parTrans" cxnId="{49266F56-526D-C04C-8F51-9F0A6B5809DC}">
      <dgm:prSet/>
      <dgm:spPr/>
      <dgm:t>
        <a:bodyPr/>
        <a:lstStyle/>
        <a:p>
          <a:endParaRPr lang="en-US"/>
        </a:p>
      </dgm:t>
    </dgm:pt>
    <dgm:pt modelId="{E625BC6E-71C9-6B4C-ADB9-0B90813B5710}" type="sibTrans" cxnId="{49266F56-526D-C04C-8F51-9F0A6B5809DC}">
      <dgm:prSet/>
      <dgm:spPr/>
      <dgm:t>
        <a:bodyPr/>
        <a:lstStyle/>
        <a:p>
          <a:endParaRPr lang="en-US"/>
        </a:p>
      </dgm:t>
    </dgm:pt>
    <dgm:pt modelId="{2CE202FC-9121-C045-8B23-406E7D798FF6}">
      <dgm:prSet phldrT="[Text]"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F039E286-D832-5E40-A6BA-AF66E275EAB8}" type="parTrans" cxnId="{74E9169D-DCEB-9A47-8CAD-DE4CF336903C}">
      <dgm:prSet/>
      <dgm:spPr/>
      <dgm:t>
        <a:bodyPr/>
        <a:lstStyle/>
        <a:p>
          <a:endParaRPr lang="en-US"/>
        </a:p>
      </dgm:t>
    </dgm:pt>
    <dgm:pt modelId="{05E80809-9F28-DE4A-A341-D1ADD7DA2C13}" type="sibTrans" cxnId="{74E9169D-DCEB-9A47-8CAD-DE4CF336903C}">
      <dgm:prSet/>
      <dgm:spPr/>
      <dgm:t>
        <a:bodyPr/>
        <a:lstStyle/>
        <a:p>
          <a:endParaRPr lang="en-US"/>
        </a:p>
      </dgm:t>
    </dgm:pt>
    <dgm:pt modelId="{9DA4FA14-86B3-E84E-B784-59DD55AC176E}">
      <dgm:prSet phldrT="[Text]"/>
      <dgm:spPr/>
      <dgm:t>
        <a:bodyPr/>
        <a:lstStyle/>
        <a:p>
          <a:r>
            <a:rPr lang="en-US" dirty="0" smtClean="0"/>
            <a:t>Microstructure</a:t>
          </a:r>
          <a:endParaRPr lang="en-US" dirty="0"/>
        </a:p>
      </dgm:t>
    </dgm:pt>
    <dgm:pt modelId="{4F581E6F-F4F9-1E40-9C24-49A66BFA8517}" type="parTrans" cxnId="{425402E1-F98B-5547-8D37-E7DDCA9447BB}">
      <dgm:prSet/>
      <dgm:spPr/>
      <dgm:t>
        <a:bodyPr/>
        <a:lstStyle/>
        <a:p>
          <a:endParaRPr lang="en-US"/>
        </a:p>
      </dgm:t>
    </dgm:pt>
    <dgm:pt modelId="{AECAAF34-6904-6845-B78B-5E0A73705ABC}" type="sibTrans" cxnId="{425402E1-F98B-5547-8D37-E7DDCA9447BB}">
      <dgm:prSet/>
      <dgm:spPr/>
      <dgm:t>
        <a:bodyPr/>
        <a:lstStyle/>
        <a:p>
          <a:endParaRPr lang="en-US"/>
        </a:p>
      </dgm:t>
    </dgm:pt>
    <dgm:pt modelId="{35AD2176-2C24-3B4C-809B-EA45A3CCE11C}">
      <dgm:prSet phldrT="[Text]"/>
      <dgm:spPr/>
      <dgm:t>
        <a:bodyPr/>
        <a:lstStyle/>
        <a:p>
          <a:r>
            <a:rPr lang="en-US" dirty="0" smtClean="0"/>
            <a:t>DBTT</a:t>
          </a:r>
          <a:endParaRPr lang="en-US" dirty="0"/>
        </a:p>
      </dgm:t>
    </dgm:pt>
    <dgm:pt modelId="{5CB3B008-5BA1-8B46-A546-339C9BFC0155}" type="parTrans" cxnId="{64352E87-DCEA-2A4A-AE06-EF7731584518}">
      <dgm:prSet/>
      <dgm:spPr/>
      <dgm:t>
        <a:bodyPr/>
        <a:lstStyle/>
        <a:p>
          <a:endParaRPr lang="en-US"/>
        </a:p>
      </dgm:t>
    </dgm:pt>
    <dgm:pt modelId="{3BF79F8A-F3A9-7F4A-B7B9-DAF2CBA648C9}" type="sibTrans" cxnId="{64352E87-DCEA-2A4A-AE06-EF7731584518}">
      <dgm:prSet/>
      <dgm:spPr/>
      <dgm:t>
        <a:bodyPr/>
        <a:lstStyle/>
        <a:p>
          <a:endParaRPr lang="en-US"/>
        </a:p>
      </dgm:t>
    </dgm:pt>
    <dgm:pt modelId="{48AA9268-1973-D84C-BAA1-4B6880458C26}">
      <dgm:prSet phldrT="[Text]"/>
      <dgm:spPr/>
      <dgm:t>
        <a:bodyPr/>
        <a:lstStyle/>
        <a:p>
          <a:r>
            <a:rPr lang="en-US" dirty="0" smtClean="0"/>
            <a:t>Fatigue endurance</a:t>
          </a:r>
          <a:endParaRPr lang="en-US" dirty="0"/>
        </a:p>
      </dgm:t>
    </dgm:pt>
    <dgm:pt modelId="{B0FCE51B-D614-004F-9EDB-328D933723D2}" type="parTrans" cxnId="{E7D9508A-4258-F240-AEF4-8370DA23481C}">
      <dgm:prSet/>
      <dgm:spPr/>
      <dgm:t>
        <a:bodyPr/>
        <a:lstStyle/>
        <a:p>
          <a:endParaRPr lang="en-US"/>
        </a:p>
      </dgm:t>
    </dgm:pt>
    <dgm:pt modelId="{525461AB-4C02-274E-85F2-C163FE2472A0}" type="sibTrans" cxnId="{E7D9508A-4258-F240-AEF4-8370DA23481C}">
      <dgm:prSet/>
      <dgm:spPr/>
      <dgm:t>
        <a:bodyPr/>
        <a:lstStyle/>
        <a:p>
          <a:endParaRPr lang="en-US"/>
        </a:p>
      </dgm:t>
    </dgm:pt>
    <dgm:pt modelId="{EABACE25-9566-8143-882B-0BD306129386}">
      <dgm:prSet phldrT="[Text]"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6A8CE0A7-3793-E24F-9F19-942BA800C7F5}" type="parTrans" cxnId="{A6095FFC-9B63-1942-8853-2337BA85022E}">
      <dgm:prSet/>
      <dgm:spPr/>
      <dgm:t>
        <a:bodyPr/>
        <a:lstStyle/>
        <a:p>
          <a:endParaRPr lang="en-US"/>
        </a:p>
      </dgm:t>
    </dgm:pt>
    <dgm:pt modelId="{7491907A-C58E-ED4D-A279-5B283C105BA3}" type="sibTrans" cxnId="{A6095FFC-9B63-1942-8853-2337BA85022E}">
      <dgm:prSet/>
      <dgm:spPr/>
      <dgm:t>
        <a:bodyPr/>
        <a:lstStyle/>
        <a:p>
          <a:endParaRPr lang="en-US"/>
        </a:p>
      </dgm:t>
    </dgm:pt>
    <dgm:pt modelId="{A9037FDC-8532-6A44-92A7-2103BC3E797A}">
      <dgm:prSet phldrT="[Text]"/>
      <dgm:spPr/>
      <dgm:t>
        <a:bodyPr/>
        <a:lstStyle/>
        <a:p>
          <a:r>
            <a:rPr lang="en-US" dirty="0" smtClean="0"/>
            <a:t>Tungsten with coating/cladding</a:t>
          </a:r>
          <a:endParaRPr lang="en-US" dirty="0"/>
        </a:p>
      </dgm:t>
    </dgm:pt>
    <dgm:pt modelId="{F7397E8A-2E5F-C342-91AA-B8E9FEF4B1CD}" type="parTrans" cxnId="{4595054C-EACA-E242-8754-67C941D39B23}">
      <dgm:prSet/>
      <dgm:spPr/>
      <dgm:t>
        <a:bodyPr/>
        <a:lstStyle/>
        <a:p>
          <a:endParaRPr lang="en-US"/>
        </a:p>
      </dgm:t>
    </dgm:pt>
    <dgm:pt modelId="{1D1B7D65-BEF7-8344-AAED-7A7602F05CD7}" type="sibTrans" cxnId="{4595054C-EACA-E242-8754-67C941D39B23}">
      <dgm:prSet/>
      <dgm:spPr/>
      <dgm:t>
        <a:bodyPr/>
        <a:lstStyle/>
        <a:p>
          <a:endParaRPr lang="en-US"/>
        </a:p>
      </dgm:t>
    </dgm:pt>
    <dgm:pt modelId="{24DC0F4A-265D-794C-9675-9F075B3CDF8A}" type="pres">
      <dgm:prSet presAssocID="{37A18870-09DA-A540-840B-90B3256600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8B765-96F4-BF4A-948D-416D27D88445}" type="pres">
      <dgm:prSet presAssocID="{E31BADD8-B0F8-B24A-AAA3-72BCFBD786E8}" presName="root1" presStyleCnt="0"/>
      <dgm:spPr/>
    </dgm:pt>
    <dgm:pt modelId="{F22546D1-2A4D-A147-B656-0DA6CC4C0703}" type="pres">
      <dgm:prSet presAssocID="{E31BADD8-B0F8-B24A-AAA3-72BCFBD786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59C5A-5400-1542-A461-5C3486DF749E}" type="pres">
      <dgm:prSet presAssocID="{E31BADD8-B0F8-B24A-AAA3-72BCFBD786E8}" presName="level2hierChild" presStyleCnt="0"/>
      <dgm:spPr/>
    </dgm:pt>
    <dgm:pt modelId="{BBD4F9D0-39CF-E849-91E3-C17BA6764218}" type="pres">
      <dgm:prSet presAssocID="{98FE4DEC-75F6-A545-86CA-9147D9B66F8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70D1488-57B5-9E40-BEC0-54AA1646A7C1}" type="pres">
      <dgm:prSet presAssocID="{98FE4DEC-75F6-A545-86CA-9147D9B66F8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AAF16D0-FEAE-1C41-81D0-5328D61B0D50}" type="pres">
      <dgm:prSet presAssocID="{96BD19B8-FF3F-ED43-940D-5580112FD63F}" presName="root2" presStyleCnt="0"/>
      <dgm:spPr/>
    </dgm:pt>
    <dgm:pt modelId="{66EBFFB4-9CAA-F84C-BB4E-BC6B8C229637}" type="pres">
      <dgm:prSet presAssocID="{96BD19B8-FF3F-ED43-940D-5580112FD63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6C0D5-64B6-5040-A33D-CE8891E04F8A}" type="pres">
      <dgm:prSet presAssocID="{96BD19B8-FF3F-ED43-940D-5580112FD63F}" presName="level3hierChild" presStyleCnt="0"/>
      <dgm:spPr/>
    </dgm:pt>
    <dgm:pt modelId="{C75705A2-DF35-4443-A3B8-C9F5104F99B2}" type="pres">
      <dgm:prSet presAssocID="{30440241-3D51-5143-9EEF-1086BFC2DA5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B61425B-C749-144E-AFF2-2FA8FABEE852}" type="pres">
      <dgm:prSet presAssocID="{30440241-3D51-5143-9EEF-1086BFC2DA5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64BC3CBB-212A-8C4F-BEDC-1A7D328FE04D}" type="pres">
      <dgm:prSet presAssocID="{4E478083-C8AD-264B-9103-9C054FB361FC}" presName="root2" presStyleCnt="0"/>
      <dgm:spPr/>
    </dgm:pt>
    <dgm:pt modelId="{9F24B86C-49AD-A24E-9142-CB5656463742}" type="pres">
      <dgm:prSet presAssocID="{4E478083-C8AD-264B-9103-9C054FB361F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8339C-954A-E347-B387-F5A7F4E668CC}" type="pres">
      <dgm:prSet presAssocID="{4E478083-C8AD-264B-9103-9C054FB361FC}" presName="level3hierChild" presStyleCnt="0"/>
      <dgm:spPr/>
    </dgm:pt>
    <dgm:pt modelId="{6E8CF156-9A12-3841-A462-7C3DCB5DE22B}" type="pres">
      <dgm:prSet presAssocID="{354DB88C-AAD5-254E-831A-D98F15EF9F5B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4C659FFF-5FA3-1E48-9746-0D89D98C6E03}" type="pres">
      <dgm:prSet presAssocID="{354DB88C-AAD5-254E-831A-D98F15EF9F5B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D4A837E-819F-A34E-A8BD-D35168F3B4FB}" type="pres">
      <dgm:prSet presAssocID="{46545780-5FBD-5644-B678-C22362763F00}" presName="root2" presStyleCnt="0"/>
      <dgm:spPr/>
    </dgm:pt>
    <dgm:pt modelId="{C21AFAA4-5FDD-EA4A-BA72-A8A2B7984059}" type="pres">
      <dgm:prSet presAssocID="{46545780-5FBD-5644-B678-C22362763F0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5442D-4174-8042-B052-983BE149406C}" type="pres">
      <dgm:prSet presAssocID="{46545780-5FBD-5644-B678-C22362763F00}" presName="level3hierChild" presStyleCnt="0"/>
      <dgm:spPr/>
    </dgm:pt>
    <dgm:pt modelId="{70348D52-73B1-B04E-8337-8976C533FC80}" type="pres">
      <dgm:prSet presAssocID="{5CB3B008-5BA1-8B46-A546-339C9BFC0155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62D85786-81B3-4C49-A271-6E81AEB71080}" type="pres">
      <dgm:prSet presAssocID="{5CB3B008-5BA1-8B46-A546-339C9BFC0155}" presName="connTx" presStyleLbl="parChTrans1D4" presStyleIdx="0" presStyleCnt="6"/>
      <dgm:spPr/>
      <dgm:t>
        <a:bodyPr/>
        <a:lstStyle/>
        <a:p>
          <a:endParaRPr lang="en-US"/>
        </a:p>
      </dgm:t>
    </dgm:pt>
    <dgm:pt modelId="{88B7832E-6BB6-7A4F-85C5-9C7FB49A7E29}" type="pres">
      <dgm:prSet presAssocID="{35AD2176-2C24-3B4C-809B-EA45A3CCE11C}" presName="root2" presStyleCnt="0"/>
      <dgm:spPr/>
    </dgm:pt>
    <dgm:pt modelId="{2BD582DD-AFC7-8141-B5EB-F84F4B3BBA64}" type="pres">
      <dgm:prSet presAssocID="{35AD2176-2C24-3B4C-809B-EA45A3CCE11C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EF748-3148-D24E-8B88-612CA4D84A95}" type="pres">
      <dgm:prSet presAssocID="{35AD2176-2C24-3B4C-809B-EA45A3CCE11C}" presName="level3hierChild" presStyleCnt="0"/>
      <dgm:spPr/>
    </dgm:pt>
    <dgm:pt modelId="{0203A58F-6468-044E-ABE1-09020A382774}" type="pres">
      <dgm:prSet presAssocID="{6A8CE0A7-3793-E24F-9F19-942BA800C7F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F0AF64DB-DAA3-AF42-AAD2-53A3FEF41019}" type="pres">
      <dgm:prSet presAssocID="{6A8CE0A7-3793-E24F-9F19-942BA800C7F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1C2840E0-BA77-204E-84CB-B6A6C537B190}" type="pres">
      <dgm:prSet presAssocID="{EABACE25-9566-8143-882B-0BD306129386}" presName="root2" presStyleCnt="0"/>
      <dgm:spPr/>
    </dgm:pt>
    <dgm:pt modelId="{C86FB871-3A26-E949-B03A-162CEBB06B00}" type="pres">
      <dgm:prSet presAssocID="{EABACE25-9566-8143-882B-0BD306129386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5092D-350B-7642-B94D-5D9A7A3182F1}" type="pres">
      <dgm:prSet presAssocID="{EABACE25-9566-8143-882B-0BD306129386}" presName="level3hierChild" presStyleCnt="0"/>
      <dgm:spPr/>
    </dgm:pt>
    <dgm:pt modelId="{E78ECD45-8FEE-5744-A687-014C2B3DE15D}" type="pres">
      <dgm:prSet presAssocID="{B0FCE51B-D614-004F-9EDB-328D933723D2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2311BD1B-11B9-E347-8C65-84BA62C23128}" type="pres">
      <dgm:prSet presAssocID="{B0FCE51B-D614-004F-9EDB-328D933723D2}" presName="connTx" presStyleLbl="parChTrans1D4" presStyleIdx="2" presStyleCnt="6"/>
      <dgm:spPr/>
      <dgm:t>
        <a:bodyPr/>
        <a:lstStyle/>
        <a:p>
          <a:endParaRPr lang="en-US"/>
        </a:p>
      </dgm:t>
    </dgm:pt>
    <dgm:pt modelId="{8DC882BE-0012-8743-9639-0FA74BFF99CF}" type="pres">
      <dgm:prSet presAssocID="{48AA9268-1973-D84C-BAA1-4B6880458C26}" presName="root2" presStyleCnt="0"/>
      <dgm:spPr/>
    </dgm:pt>
    <dgm:pt modelId="{1C644424-2C50-D74B-863B-7B6DD3983858}" type="pres">
      <dgm:prSet presAssocID="{48AA9268-1973-D84C-BAA1-4B6880458C26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5AE13-028B-0E45-99AE-69596A812187}" type="pres">
      <dgm:prSet presAssocID="{48AA9268-1973-D84C-BAA1-4B6880458C26}" presName="level3hierChild" presStyleCnt="0"/>
      <dgm:spPr/>
    </dgm:pt>
    <dgm:pt modelId="{0E8A2CB6-0828-514B-9194-FA79248262D2}" type="pres">
      <dgm:prSet presAssocID="{F7397E8A-2E5F-C342-91AA-B8E9FEF4B1CD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EEB0564B-657F-FD42-B6FE-4497F8142918}" type="pres">
      <dgm:prSet presAssocID="{F7397E8A-2E5F-C342-91AA-B8E9FEF4B1CD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6C041E7-081C-4F47-AB7F-C6DA17F04D8A}" type="pres">
      <dgm:prSet presAssocID="{A9037FDC-8532-6A44-92A7-2103BC3E797A}" presName="root2" presStyleCnt="0"/>
      <dgm:spPr/>
    </dgm:pt>
    <dgm:pt modelId="{755DFCB5-8156-7445-9BB3-7D02D4DE7363}" type="pres">
      <dgm:prSet presAssocID="{A9037FDC-8532-6A44-92A7-2103BC3E797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92382-4ACC-2648-BA87-51F38DB47147}" type="pres">
      <dgm:prSet presAssocID="{A9037FDC-8532-6A44-92A7-2103BC3E797A}" presName="level3hierChild" presStyleCnt="0"/>
      <dgm:spPr/>
    </dgm:pt>
    <dgm:pt modelId="{7B977CD4-51DD-AF43-AFA5-D88499DE5407}" type="pres">
      <dgm:prSet presAssocID="{D3E26DE7-C31B-F54D-B875-0012E61A9AE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665277A-93AC-3946-8AB7-98CF368A235E}" type="pres">
      <dgm:prSet presAssocID="{D3E26DE7-C31B-F54D-B875-0012E61A9AE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94DABE6-ADED-2441-8A6E-0B5D8BDFAB15}" type="pres">
      <dgm:prSet presAssocID="{AEFA5816-3872-0A4F-B4F5-90CDE9A8CEE4}" presName="root2" presStyleCnt="0"/>
      <dgm:spPr/>
    </dgm:pt>
    <dgm:pt modelId="{FFE38024-FED1-4043-A2E7-473B04234EDF}" type="pres">
      <dgm:prSet presAssocID="{AEFA5816-3872-0A4F-B4F5-90CDE9A8CEE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9443A-D31C-FA45-990D-CC4CB77B8DB7}" type="pres">
      <dgm:prSet presAssocID="{AEFA5816-3872-0A4F-B4F5-90CDE9A8CEE4}" presName="level3hierChild" presStyleCnt="0"/>
      <dgm:spPr/>
    </dgm:pt>
    <dgm:pt modelId="{FE108BB2-CF20-0849-8DDC-B71C7FFFBB71}" type="pres">
      <dgm:prSet presAssocID="{20400C4D-39D4-C644-93DF-E32E79804DB1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9100B7F-D9EC-AB49-98E6-78DBF48A4DEB}" type="pres">
      <dgm:prSet presAssocID="{20400C4D-39D4-C644-93DF-E32E79804DB1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CC9FAB6-7D44-6F47-B1E0-BBAAA84C49C5}" type="pres">
      <dgm:prSet presAssocID="{3BCB969C-A18A-A944-9316-8AEC4C80530D}" presName="root2" presStyleCnt="0"/>
      <dgm:spPr/>
    </dgm:pt>
    <dgm:pt modelId="{D1768509-1EE0-4D47-AB59-8DC6B191EE95}" type="pres">
      <dgm:prSet presAssocID="{3BCB969C-A18A-A944-9316-8AEC4C80530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6D491-FFA5-8E49-8381-CD3D2C0A23EF}" type="pres">
      <dgm:prSet presAssocID="{3BCB969C-A18A-A944-9316-8AEC4C80530D}" presName="level3hierChild" presStyleCnt="0"/>
      <dgm:spPr/>
    </dgm:pt>
    <dgm:pt modelId="{EADEFDC0-76FE-5442-93FB-B03BF278CADA}" type="pres">
      <dgm:prSet presAssocID="{AFD733F2-9225-224F-BA9D-E2C052812438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F8B242C0-9D7D-C04D-BC98-70659F4F9D22}" type="pres">
      <dgm:prSet presAssocID="{AFD733F2-9225-224F-BA9D-E2C052812438}" presName="connTx" presStyleLbl="parChTrans1D4" presStyleIdx="3" presStyleCnt="6"/>
      <dgm:spPr/>
      <dgm:t>
        <a:bodyPr/>
        <a:lstStyle/>
        <a:p>
          <a:endParaRPr lang="en-US"/>
        </a:p>
      </dgm:t>
    </dgm:pt>
    <dgm:pt modelId="{01CD0CC9-718B-3443-8B4B-0ABEE402BDCD}" type="pres">
      <dgm:prSet presAssocID="{6C8CCFDF-0608-B240-A447-5089FDC27BAA}" presName="root2" presStyleCnt="0"/>
      <dgm:spPr/>
    </dgm:pt>
    <dgm:pt modelId="{6C245869-9A33-6746-949C-A502A9AB0C07}" type="pres">
      <dgm:prSet presAssocID="{6C8CCFDF-0608-B240-A447-5089FDC27BAA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F2625F-3D2C-014F-AC95-30025759CBBB}" type="pres">
      <dgm:prSet presAssocID="{6C8CCFDF-0608-B240-A447-5089FDC27BAA}" presName="level3hierChild" presStyleCnt="0"/>
      <dgm:spPr/>
    </dgm:pt>
    <dgm:pt modelId="{CF570AD4-8AF0-114E-8ADE-3607AC4E6D9C}" type="pres">
      <dgm:prSet presAssocID="{F039E286-D832-5E40-A6BA-AF66E275EAB8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A94C5C49-3AD9-B24F-B7A1-A899B0282897}" type="pres">
      <dgm:prSet presAssocID="{F039E286-D832-5E40-A6BA-AF66E275EAB8}" presName="connTx" presStyleLbl="parChTrans1D4" presStyleIdx="4" presStyleCnt="6"/>
      <dgm:spPr/>
      <dgm:t>
        <a:bodyPr/>
        <a:lstStyle/>
        <a:p>
          <a:endParaRPr lang="en-US"/>
        </a:p>
      </dgm:t>
    </dgm:pt>
    <dgm:pt modelId="{EAF7691A-3702-1A48-88C3-FF29931A0D27}" type="pres">
      <dgm:prSet presAssocID="{2CE202FC-9121-C045-8B23-406E7D798FF6}" presName="root2" presStyleCnt="0"/>
      <dgm:spPr/>
    </dgm:pt>
    <dgm:pt modelId="{7D650FEB-2ADB-DD46-A780-C5D3CE489117}" type="pres">
      <dgm:prSet presAssocID="{2CE202FC-9121-C045-8B23-406E7D798FF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CFAB5-4910-9843-B381-3246B6D16DBC}" type="pres">
      <dgm:prSet presAssocID="{2CE202FC-9121-C045-8B23-406E7D798FF6}" presName="level3hierChild" presStyleCnt="0"/>
      <dgm:spPr/>
    </dgm:pt>
    <dgm:pt modelId="{93DB17C4-26A4-464B-A34E-D3B98D39C809}" type="pres">
      <dgm:prSet presAssocID="{4F581E6F-F4F9-1E40-9C24-49A66BFA8517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205BBC65-2099-ED43-8D17-8E76F85D39CB}" type="pres">
      <dgm:prSet presAssocID="{4F581E6F-F4F9-1E40-9C24-49A66BFA8517}" presName="connTx" presStyleLbl="parChTrans1D4" presStyleIdx="5" presStyleCnt="6"/>
      <dgm:spPr/>
      <dgm:t>
        <a:bodyPr/>
        <a:lstStyle/>
        <a:p>
          <a:endParaRPr lang="en-US"/>
        </a:p>
      </dgm:t>
    </dgm:pt>
    <dgm:pt modelId="{7C63F484-A601-394D-A700-87D0699F31BE}" type="pres">
      <dgm:prSet presAssocID="{9DA4FA14-86B3-E84E-B784-59DD55AC176E}" presName="root2" presStyleCnt="0"/>
      <dgm:spPr/>
    </dgm:pt>
    <dgm:pt modelId="{00155F79-D0E3-6C43-B157-559C025BFB75}" type="pres">
      <dgm:prSet presAssocID="{9DA4FA14-86B3-E84E-B784-59DD55AC176E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CF9D5-DCD0-C74C-86E4-B8510C9F4533}" type="pres">
      <dgm:prSet presAssocID="{9DA4FA14-86B3-E84E-B784-59DD55AC176E}" presName="level3hierChild" presStyleCnt="0"/>
      <dgm:spPr/>
    </dgm:pt>
    <dgm:pt modelId="{2367AD46-464C-9846-8ACD-2872F616A014}" type="pres">
      <dgm:prSet presAssocID="{4EF208E8-41A8-A649-A816-BF6813141AE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93A55601-335A-8349-832C-499EBA7DA2FA}" type="pres">
      <dgm:prSet presAssocID="{4EF208E8-41A8-A649-A816-BF6813141AE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C37D55C-CD87-CD42-BB0C-D19818314C76}" type="pres">
      <dgm:prSet presAssocID="{202B8B45-D9FC-ED49-8CF6-8A2E5E001491}" presName="root2" presStyleCnt="0"/>
      <dgm:spPr/>
    </dgm:pt>
    <dgm:pt modelId="{2F389CDD-83DC-AF4A-9C8D-64ECF722158A}" type="pres">
      <dgm:prSet presAssocID="{202B8B45-D9FC-ED49-8CF6-8A2E5E00149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09355-7BCD-764F-90FE-3FDE144BB1AC}" type="pres">
      <dgm:prSet presAssocID="{202B8B45-D9FC-ED49-8CF6-8A2E5E001491}" presName="level3hierChild" presStyleCnt="0"/>
      <dgm:spPr/>
    </dgm:pt>
  </dgm:ptLst>
  <dgm:cxnLst>
    <dgm:cxn modelId="{754E9053-71C2-45DB-B816-4B0153207CBC}" type="presOf" srcId="{354DB88C-AAD5-254E-831A-D98F15EF9F5B}" destId="{4C659FFF-5FA3-1E48-9746-0D89D98C6E03}" srcOrd="1" destOrd="0" presId="urn:microsoft.com/office/officeart/2005/8/layout/hierarchy2"/>
    <dgm:cxn modelId="{4E5878B6-DA54-774A-89E2-1534A727BDAA}" srcId="{AEFA5816-3872-0A4F-B4F5-90CDE9A8CEE4}" destId="{3BCB969C-A18A-A944-9316-8AEC4C80530D}" srcOrd="0" destOrd="0" parTransId="{20400C4D-39D4-C644-93DF-E32E79804DB1}" sibTransId="{2F7A140E-2A8A-0040-9166-3F6D8B6CB2F2}"/>
    <dgm:cxn modelId="{79206C0C-312E-4C76-A6A9-84FFBFD63E73}" type="presOf" srcId="{A9037FDC-8532-6A44-92A7-2103BC3E797A}" destId="{755DFCB5-8156-7445-9BB3-7D02D4DE7363}" srcOrd="0" destOrd="0" presId="urn:microsoft.com/office/officeart/2005/8/layout/hierarchy2"/>
    <dgm:cxn modelId="{DD2BD826-4BBE-46F3-B952-C17BF4735103}" type="presOf" srcId="{5CB3B008-5BA1-8B46-A546-339C9BFC0155}" destId="{70348D52-73B1-B04E-8337-8976C533FC80}" srcOrd="0" destOrd="0" presId="urn:microsoft.com/office/officeart/2005/8/layout/hierarchy2"/>
    <dgm:cxn modelId="{CA8C28B4-B21C-4A20-A4A4-C32BB98A1967}" type="presOf" srcId="{4F581E6F-F4F9-1E40-9C24-49A66BFA8517}" destId="{93DB17C4-26A4-464B-A34E-D3B98D39C809}" srcOrd="0" destOrd="0" presId="urn:microsoft.com/office/officeart/2005/8/layout/hierarchy2"/>
    <dgm:cxn modelId="{BF8BE514-BDF2-4A52-9B4D-09CCF2F51594}" type="presOf" srcId="{35AD2176-2C24-3B4C-809B-EA45A3CCE11C}" destId="{2BD582DD-AFC7-8141-B5EB-F84F4B3BBA64}" srcOrd="0" destOrd="0" presId="urn:microsoft.com/office/officeart/2005/8/layout/hierarchy2"/>
    <dgm:cxn modelId="{257AAF72-0CBE-4B7C-B92F-ADA304FDB7BB}" type="presOf" srcId="{30440241-3D51-5143-9EEF-1086BFC2DA5F}" destId="{C75705A2-DF35-4443-A3B8-C9F5104F99B2}" srcOrd="0" destOrd="0" presId="urn:microsoft.com/office/officeart/2005/8/layout/hierarchy2"/>
    <dgm:cxn modelId="{4595054C-EACA-E242-8754-67C941D39B23}" srcId="{96BD19B8-FF3F-ED43-940D-5580112FD63F}" destId="{A9037FDC-8532-6A44-92A7-2103BC3E797A}" srcOrd="2" destOrd="0" parTransId="{F7397E8A-2E5F-C342-91AA-B8E9FEF4B1CD}" sibTransId="{1D1B7D65-BEF7-8344-AAED-7A7602F05CD7}"/>
    <dgm:cxn modelId="{C10DB639-56B7-41EC-A173-324FB555D13A}" type="presOf" srcId="{30440241-3D51-5143-9EEF-1086BFC2DA5F}" destId="{AB61425B-C749-144E-AFF2-2FA8FABEE852}" srcOrd="1" destOrd="0" presId="urn:microsoft.com/office/officeart/2005/8/layout/hierarchy2"/>
    <dgm:cxn modelId="{935290D0-CC97-42B4-8E2D-96BD4181B6D8}" type="presOf" srcId="{F7397E8A-2E5F-C342-91AA-B8E9FEF4B1CD}" destId="{0E8A2CB6-0828-514B-9194-FA79248262D2}" srcOrd="0" destOrd="0" presId="urn:microsoft.com/office/officeart/2005/8/layout/hierarchy2"/>
    <dgm:cxn modelId="{52EFFFC8-32AC-48B1-ACBB-AEAA55ACECB2}" type="presOf" srcId="{F7397E8A-2E5F-C342-91AA-B8E9FEF4B1CD}" destId="{EEB0564B-657F-FD42-B6FE-4497F8142918}" srcOrd="1" destOrd="0" presId="urn:microsoft.com/office/officeart/2005/8/layout/hierarchy2"/>
    <dgm:cxn modelId="{86E1FCB6-A23D-0C47-A8D6-3F4EBC32A626}" srcId="{E31BADD8-B0F8-B24A-AAA3-72BCFBD786E8}" destId="{96BD19B8-FF3F-ED43-940D-5580112FD63F}" srcOrd="0" destOrd="0" parTransId="{98FE4DEC-75F6-A545-86CA-9147D9B66F87}" sibTransId="{21BF383C-6BFC-FE47-9C1E-FD901575D46F}"/>
    <dgm:cxn modelId="{425402E1-F98B-5547-8D37-E7DDCA9447BB}" srcId="{3BCB969C-A18A-A944-9316-8AEC4C80530D}" destId="{9DA4FA14-86B3-E84E-B784-59DD55AC176E}" srcOrd="2" destOrd="0" parTransId="{4F581E6F-F4F9-1E40-9C24-49A66BFA8517}" sibTransId="{AECAAF34-6904-6845-B78B-5E0A73705ABC}"/>
    <dgm:cxn modelId="{8C7B864F-D233-47E7-A8E2-105B164764B1}" type="presOf" srcId="{D3E26DE7-C31B-F54D-B875-0012E61A9AE4}" destId="{A665277A-93AC-3946-8AB7-98CF368A235E}" srcOrd="1" destOrd="0" presId="urn:microsoft.com/office/officeart/2005/8/layout/hierarchy2"/>
    <dgm:cxn modelId="{6B440392-3783-472E-A43B-10E0EFC485C7}" type="presOf" srcId="{98FE4DEC-75F6-A545-86CA-9147D9B66F87}" destId="{BBD4F9D0-39CF-E849-91E3-C17BA6764218}" srcOrd="0" destOrd="0" presId="urn:microsoft.com/office/officeart/2005/8/layout/hierarchy2"/>
    <dgm:cxn modelId="{FD3CE878-58EC-42FE-BF3D-59D2F3EEAD99}" type="presOf" srcId="{202B8B45-D9FC-ED49-8CF6-8A2E5E001491}" destId="{2F389CDD-83DC-AF4A-9C8D-64ECF722158A}" srcOrd="0" destOrd="0" presId="urn:microsoft.com/office/officeart/2005/8/layout/hierarchy2"/>
    <dgm:cxn modelId="{AA679FD5-0161-4DDE-9EEA-AFC248150BBD}" type="presOf" srcId="{98FE4DEC-75F6-A545-86CA-9147D9B66F87}" destId="{A70D1488-57B5-9E40-BEC0-54AA1646A7C1}" srcOrd="1" destOrd="0" presId="urn:microsoft.com/office/officeart/2005/8/layout/hierarchy2"/>
    <dgm:cxn modelId="{A79C2FB0-2F27-4964-A5DC-AFFB52E08644}" type="presOf" srcId="{4F581E6F-F4F9-1E40-9C24-49A66BFA8517}" destId="{205BBC65-2099-ED43-8D17-8E76F85D39CB}" srcOrd="1" destOrd="0" presId="urn:microsoft.com/office/officeart/2005/8/layout/hierarchy2"/>
    <dgm:cxn modelId="{BFC33A62-F563-DE4E-8ADD-4A739DD08F01}" srcId="{37A18870-09DA-A540-840B-90B325660060}" destId="{E31BADD8-B0F8-B24A-AAA3-72BCFBD786E8}" srcOrd="0" destOrd="0" parTransId="{D9F9C693-2576-8645-8A01-56DD42C6D449}" sibTransId="{A6123F4D-A276-934C-A38C-3CEF9FFABA76}"/>
    <dgm:cxn modelId="{A6095FFC-9B63-1942-8853-2337BA85022E}" srcId="{46545780-5FBD-5644-B678-C22362763F00}" destId="{EABACE25-9566-8143-882B-0BD306129386}" srcOrd="1" destOrd="0" parTransId="{6A8CE0A7-3793-E24F-9F19-942BA800C7F5}" sibTransId="{7491907A-C58E-ED4D-A279-5B283C105BA3}"/>
    <dgm:cxn modelId="{4F0A3F18-31A2-4E8C-AAE4-6E433714697B}" type="presOf" srcId="{4E478083-C8AD-264B-9103-9C054FB361FC}" destId="{9F24B86C-49AD-A24E-9142-CB5656463742}" srcOrd="0" destOrd="0" presId="urn:microsoft.com/office/officeart/2005/8/layout/hierarchy2"/>
    <dgm:cxn modelId="{8CB3A0EA-BC47-4063-A31F-D7A1F3037B77}" type="presOf" srcId="{37A18870-09DA-A540-840B-90B325660060}" destId="{24DC0F4A-265D-794C-9675-9F075B3CDF8A}" srcOrd="0" destOrd="0" presId="urn:microsoft.com/office/officeart/2005/8/layout/hierarchy2"/>
    <dgm:cxn modelId="{90D2E53F-FE15-4122-B960-F7F17ECDD8DA}" type="presOf" srcId="{6C8CCFDF-0608-B240-A447-5089FDC27BAA}" destId="{6C245869-9A33-6746-949C-A502A9AB0C07}" srcOrd="0" destOrd="0" presId="urn:microsoft.com/office/officeart/2005/8/layout/hierarchy2"/>
    <dgm:cxn modelId="{2F3B4C41-8BEC-4B96-B88F-1EF00EA7EFA2}" type="presOf" srcId="{5CB3B008-5BA1-8B46-A546-339C9BFC0155}" destId="{62D85786-81B3-4C49-A271-6E81AEB71080}" srcOrd="1" destOrd="0" presId="urn:microsoft.com/office/officeart/2005/8/layout/hierarchy2"/>
    <dgm:cxn modelId="{9AF22083-E758-4591-A66B-9E67C81A85F6}" type="presOf" srcId="{46545780-5FBD-5644-B678-C22362763F00}" destId="{C21AFAA4-5FDD-EA4A-BA72-A8A2B7984059}" srcOrd="0" destOrd="0" presId="urn:microsoft.com/office/officeart/2005/8/layout/hierarchy2"/>
    <dgm:cxn modelId="{AA8548E3-BDA1-49EA-9BB3-0C73B8243BE5}" type="presOf" srcId="{354DB88C-AAD5-254E-831A-D98F15EF9F5B}" destId="{6E8CF156-9A12-3841-A462-7C3DCB5DE22B}" srcOrd="0" destOrd="0" presId="urn:microsoft.com/office/officeart/2005/8/layout/hierarchy2"/>
    <dgm:cxn modelId="{67D455E8-4B3F-441E-8E09-85EEF18FA42F}" type="presOf" srcId="{F039E286-D832-5E40-A6BA-AF66E275EAB8}" destId="{A94C5C49-3AD9-B24F-B7A1-A899B0282897}" srcOrd="1" destOrd="0" presId="urn:microsoft.com/office/officeart/2005/8/layout/hierarchy2"/>
    <dgm:cxn modelId="{BD17AA8C-BA18-4FC1-AA97-655A60E5BF8A}" type="presOf" srcId="{B0FCE51B-D614-004F-9EDB-328D933723D2}" destId="{E78ECD45-8FEE-5744-A687-014C2B3DE15D}" srcOrd="0" destOrd="0" presId="urn:microsoft.com/office/officeart/2005/8/layout/hierarchy2"/>
    <dgm:cxn modelId="{05DC0D1C-FBFE-4C47-87DC-EDB609B8C3DD}" type="presOf" srcId="{3BCB969C-A18A-A944-9316-8AEC4C80530D}" destId="{D1768509-1EE0-4D47-AB59-8DC6B191EE95}" srcOrd="0" destOrd="0" presId="urn:microsoft.com/office/officeart/2005/8/layout/hierarchy2"/>
    <dgm:cxn modelId="{F2665B74-6509-41CF-865A-6E805A504D42}" type="presOf" srcId="{96BD19B8-FF3F-ED43-940D-5580112FD63F}" destId="{66EBFFB4-9CAA-F84C-BB4E-BC6B8C229637}" srcOrd="0" destOrd="0" presId="urn:microsoft.com/office/officeart/2005/8/layout/hierarchy2"/>
    <dgm:cxn modelId="{74E9169D-DCEB-9A47-8CAD-DE4CF336903C}" srcId="{3BCB969C-A18A-A944-9316-8AEC4C80530D}" destId="{2CE202FC-9121-C045-8B23-406E7D798FF6}" srcOrd="1" destOrd="0" parTransId="{F039E286-D832-5E40-A6BA-AF66E275EAB8}" sibTransId="{05E80809-9F28-DE4A-A341-D1ADD7DA2C13}"/>
    <dgm:cxn modelId="{284F0060-B18E-472F-AE8D-3F35887FDCDE}" type="presOf" srcId="{B0FCE51B-D614-004F-9EDB-328D933723D2}" destId="{2311BD1B-11B9-E347-8C65-84BA62C23128}" srcOrd="1" destOrd="0" presId="urn:microsoft.com/office/officeart/2005/8/layout/hierarchy2"/>
    <dgm:cxn modelId="{73193C7D-9BF0-4DBA-BE3C-4BA6D265B5FD}" type="presOf" srcId="{AFD733F2-9225-224F-BA9D-E2C052812438}" destId="{EADEFDC0-76FE-5442-93FB-B03BF278CADA}" srcOrd="0" destOrd="0" presId="urn:microsoft.com/office/officeart/2005/8/layout/hierarchy2"/>
    <dgm:cxn modelId="{094398F2-E2B2-4E28-9A99-F46CA3BB21F2}" type="presOf" srcId="{4EF208E8-41A8-A649-A816-BF6813141AE4}" destId="{2367AD46-464C-9846-8ACD-2872F616A014}" srcOrd="0" destOrd="0" presId="urn:microsoft.com/office/officeart/2005/8/layout/hierarchy2"/>
    <dgm:cxn modelId="{49266F56-526D-C04C-8F51-9F0A6B5809DC}" srcId="{3BCB969C-A18A-A944-9316-8AEC4C80530D}" destId="{6C8CCFDF-0608-B240-A447-5089FDC27BAA}" srcOrd="0" destOrd="0" parTransId="{AFD733F2-9225-224F-BA9D-E2C052812438}" sibTransId="{E625BC6E-71C9-6B4C-ADB9-0B90813B5710}"/>
    <dgm:cxn modelId="{82D059EB-3997-4C9C-8BB2-824D945A6654}" type="presOf" srcId="{4EF208E8-41A8-A649-A816-BF6813141AE4}" destId="{93A55601-335A-8349-832C-499EBA7DA2FA}" srcOrd="1" destOrd="0" presId="urn:microsoft.com/office/officeart/2005/8/layout/hierarchy2"/>
    <dgm:cxn modelId="{DCB5953D-B9FB-43CA-A8B9-6D182AB6413D}" type="presOf" srcId="{AEFA5816-3872-0A4F-B4F5-90CDE9A8CEE4}" destId="{FFE38024-FED1-4043-A2E7-473B04234EDF}" srcOrd="0" destOrd="0" presId="urn:microsoft.com/office/officeart/2005/8/layout/hierarchy2"/>
    <dgm:cxn modelId="{37E7E5AF-171A-BE48-90BE-EBE102F99D79}" srcId="{E31BADD8-B0F8-B24A-AAA3-72BCFBD786E8}" destId="{AEFA5816-3872-0A4F-B4F5-90CDE9A8CEE4}" srcOrd="1" destOrd="0" parTransId="{D3E26DE7-C31B-F54D-B875-0012E61A9AE4}" sibTransId="{632BE481-0FA2-ED4C-A174-DC8CD78552F7}"/>
    <dgm:cxn modelId="{5415F90E-6B6F-4243-AE4E-28E186F09982}" srcId="{AEFA5816-3872-0A4F-B4F5-90CDE9A8CEE4}" destId="{202B8B45-D9FC-ED49-8CF6-8A2E5E001491}" srcOrd="1" destOrd="0" parTransId="{4EF208E8-41A8-A649-A816-BF6813141AE4}" sibTransId="{39108042-3E88-0644-A563-14B53CBF7B6B}"/>
    <dgm:cxn modelId="{281998C9-F82B-4C92-A813-3740A132359F}" type="presOf" srcId="{20400C4D-39D4-C644-93DF-E32E79804DB1}" destId="{19100B7F-D9EC-AB49-98E6-78DBF48A4DEB}" srcOrd="1" destOrd="0" presId="urn:microsoft.com/office/officeart/2005/8/layout/hierarchy2"/>
    <dgm:cxn modelId="{5061AF51-26FE-4862-9038-D03280BEF54D}" type="presOf" srcId="{6A8CE0A7-3793-E24F-9F19-942BA800C7F5}" destId="{F0AF64DB-DAA3-AF42-AAD2-53A3FEF41019}" srcOrd="1" destOrd="0" presId="urn:microsoft.com/office/officeart/2005/8/layout/hierarchy2"/>
    <dgm:cxn modelId="{E7D9508A-4258-F240-AEF4-8370DA23481C}" srcId="{46545780-5FBD-5644-B678-C22362763F00}" destId="{48AA9268-1973-D84C-BAA1-4B6880458C26}" srcOrd="2" destOrd="0" parTransId="{B0FCE51B-D614-004F-9EDB-328D933723D2}" sibTransId="{525461AB-4C02-274E-85F2-C163FE2472A0}"/>
    <dgm:cxn modelId="{915A7EAE-5FFD-4A44-AA89-9706C4AF12DA}" type="presOf" srcId="{D3E26DE7-C31B-F54D-B875-0012E61A9AE4}" destId="{7B977CD4-51DD-AF43-AFA5-D88499DE5407}" srcOrd="0" destOrd="0" presId="urn:microsoft.com/office/officeart/2005/8/layout/hierarchy2"/>
    <dgm:cxn modelId="{7B18ED33-6941-46B7-8B82-56769F283AD8}" type="presOf" srcId="{E31BADD8-B0F8-B24A-AAA3-72BCFBD786E8}" destId="{F22546D1-2A4D-A147-B656-0DA6CC4C0703}" srcOrd="0" destOrd="0" presId="urn:microsoft.com/office/officeart/2005/8/layout/hierarchy2"/>
    <dgm:cxn modelId="{2B9B63EE-55D8-49E5-BBB5-266341C0535D}" type="presOf" srcId="{2CE202FC-9121-C045-8B23-406E7D798FF6}" destId="{7D650FEB-2ADB-DD46-A780-C5D3CE489117}" srcOrd="0" destOrd="0" presId="urn:microsoft.com/office/officeart/2005/8/layout/hierarchy2"/>
    <dgm:cxn modelId="{A29736E9-24E4-468C-BB89-2AEF0EA9AEA8}" type="presOf" srcId="{F039E286-D832-5E40-A6BA-AF66E275EAB8}" destId="{CF570AD4-8AF0-114E-8ADE-3607AC4E6D9C}" srcOrd="0" destOrd="0" presId="urn:microsoft.com/office/officeart/2005/8/layout/hierarchy2"/>
    <dgm:cxn modelId="{5FF20987-DC76-4159-9BF5-FD07CB65F367}" type="presOf" srcId="{9DA4FA14-86B3-E84E-B784-59DD55AC176E}" destId="{00155F79-D0E3-6C43-B157-559C025BFB75}" srcOrd="0" destOrd="0" presId="urn:microsoft.com/office/officeart/2005/8/layout/hierarchy2"/>
    <dgm:cxn modelId="{454EDE73-A947-4308-B931-DAEC8E73A460}" type="presOf" srcId="{48AA9268-1973-D84C-BAA1-4B6880458C26}" destId="{1C644424-2C50-D74B-863B-7B6DD3983858}" srcOrd="0" destOrd="0" presId="urn:microsoft.com/office/officeart/2005/8/layout/hierarchy2"/>
    <dgm:cxn modelId="{09890154-2A0F-6243-8ACB-130B97D7D47B}" srcId="{96BD19B8-FF3F-ED43-940D-5580112FD63F}" destId="{4E478083-C8AD-264B-9103-9C054FB361FC}" srcOrd="0" destOrd="0" parTransId="{30440241-3D51-5143-9EEF-1086BFC2DA5F}" sibTransId="{2431AA62-2D49-FA4D-977B-69E020F772A9}"/>
    <dgm:cxn modelId="{BE3B090A-40FE-47E9-884C-28B16C6865E6}" type="presOf" srcId="{20400C4D-39D4-C644-93DF-E32E79804DB1}" destId="{FE108BB2-CF20-0849-8DDC-B71C7FFFBB71}" srcOrd="0" destOrd="0" presId="urn:microsoft.com/office/officeart/2005/8/layout/hierarchy2"/>
    <dgm:cxn modelId="{64352E87-DCEA-2A4A-AE06-EF7731584518}" srcId="{46545780-5FBD-5644-B678-C22362763F00}" destId="{35AD2176-2C24-3B4C-809B-EA45A3CCE11C}" srcOrd="0" destOrd="0" parTransId="{5CB3B008-5BA1-8B46-A546-339C9BFC0155}" sibTransId="{3BF79F8A-F3A9-7F4A-B7B9-DAF2CBA648C9}"/>
    <dgm:cxn modelId="{59ADF7FD-ECE0-4848-B4E7-E6A7DC7F7063}" type="presOf" srcId="{AFD733F2-9225-224F-BA9D-E2C052812438}" destId="{F8B242C0-9D7D-C04D-BC98-70659F4F9D22}" srcOrd="1" destOrd="0" presId="urn:microsoft.com/office/officeart/2005/8/layout/hierarchy2"/>
    <dgm:cxn modelId="{DFC77B1D-D9C4-407B-BB83-8D4D536A92AC}" type="presOf" srcId="{6A8CE0A7-3793-E24F-9F19-942BA800C7F5}" destId="{0203A58F-6468-044E-ABE1-09020A382774}" srcOrd="0" destOrd="0" presId="urn:microsoft.com/office/officeart/2005/8/layout/hierarchy2"/>
    <dgm:cxn modelId="{73603D0F-F5F7-A546-8D2D-BBF27347E746}" srcId="{96BD19B8-FF3F-ED43-940D-5580112FD63F}" destId="{46545780-5FBD-5644-B678-C22362763F00}" srcOrd="1" destOrd="0" parTransId="{354DB88C-AAD5-254E-831A-D98F15EF9F5B}" sibTransId="{FA320A12-F594-054B-88A8-E4D70A6DA158}"/>
    <dgm:cxn modelId="{87465BF5-3F78-46E5-B196-E31C62CF0D6D}" type="presOf" srcId="{EABACE25-9566-8143-882B-0BD306129386}" destId="{C86FB871-3A26-E949-B03A-162CEBB06B00}" srcOrd="0" destOrd="0" presId="urn:microsoft.com/office/officeart/2005/8/layout/hierarchy2"/>
    <dgm:cxn modelId="{F510EC5D-69E7-4E4F-9A38-FAA948A0DBA0}" type="presParOf" srcId="{24DC0F4A-265D-794C-9675-9F075B3CDF8A}" destId="{9B68B765-96F4-BF4A-948D-416D27D88445}" srcOrd="0" destOrd="0" presId="urn:microsoft.com/office/officeart/2005/8/layout/hierarchy2"/>
    <dgm:cxn modelId="{F31EF9BB-09C7-4DEC-AE64-70F037AF91B9}" type="presParOf" srcId="{9B68B765-96F4-BF4A-948D-416D27D88445}" destId="{F22546D1-2A4D-A147-B656-0DA6CC4C0703}" srcOrd="0" destOrd="0" presId="urn:microsoft.com/office/officeart/2005/8/layout/hierarchy2"/>
    <dgm:cxn modelId="{EFFB9B53-8D41-430D-A7FB-3915F1B91694}" type="presParOf" srcId="{9B68B765-96F4-BF4A-948D-416D27D88445}" destId="{44B59C5A-5400-1542-A461-5C3486DF749E}" srcOrd="1" destOrd="0" presId="urn:microsoft.com/office/officeart/2005/8/layout/hierarchy2"/>
    <dgm:cxn modelId="{8F64AD30-814B-4F15-801C-7FEFDEE95006}" type="presParOf" srcId="{44B59C5A-5400-1542-A461-5C3486DF749E}" destId="{BBD4F9D0-39CF-E849-91E3-C17BA6764218}" srcOrd="0" destOrd="0" presId="urn:microsoft.com/office/officeart/2005/8/layout/hierarchy2"/>
    <dgm:cxn modelId="{6DE4E7C7-F8CF-403F-9BE5-99133A8F9BE9}" type="presParOf" srcId="{BBD4F9D0-39CF-E849-91E3-C17BA6764218}" destId="{A70D1488-57B5-9E40-BEC0-54AA1646A7C1}" srcOrd="0" destOrd="0" presId="urn:microsoft.com/office/officeart/2005/8/layout/hierarchy2"/>
    <dgm:cxn modelId="{4C37C36C-91FB-4C15-A2C8-213E1A7730B3}" type="presParOf" srcId="{44B59C5A-5400-1542-A461-5C3486DF749E}" destId="{4AAF16D0-FEAE-1C41-81D0-5328D61B0D50}" srcOrd="1" destOrd="0" presId="urn:microsoft.com/office/officeart/2005/8/layout/hierarchy2"/>
    <dgm:cxn modelId="{95B88781-AE3E-4F85-998C-A395B805B5D4}" type="presParOf" srcId="{4AAF16D0-FEAE-1C41-81D0-5328D61B0D50}" destId="{66EBFFB4-9CAA-F84C-BB4E-BC6B8C229637}" srcOrd="0" destOrd="0" presId="urn:microsoft.com/office/officeart/2005/8/layout/hierarchy2"/>
    <dgm:cxn modelId="{C49EB2E8-671B-4EAF-B7B7-B16C28530A71}" type="presParOf" srcId="{4AAF16D0-FEAE-1C41-81D0-5328D61B0D50}" destId="{D8E6C0D5-64B6-5040-A33D-CE8891E04F8A}" srcOrd="1" destOrd="0" presId="urn:microsoft.com/office/officeart/2005/8/layout/hierarchy2"/>
    <dgm:cxn modelId="{438F4F0E-30BE-44BD-B94F-35350A51B630}" type="presParOf" srcId="{D8E6C0D5-64B6-5040-A33D-CE8891E04F8A}" destId="{C75705A2-DF35-4443-A3B8-C9F5104F99B2}" srcOrd="0" destOrd="0" presId="urn:microsoft.com/office/officeart/2005/8/layout/hierarchy2"/>
    <dgm:cxn modelId="{63E0D7ED-F79A-40F1-BB09-37C4AC05B9B1}" type="presParOf" srcId="{C75705A2-DF35-4443-A3B8-C9F5104F99B2}" destId="{AB61425B-C749-144E-AFF2-2FA8FABEE852}" srcOrd="0" destOrd="0" presId="urn:microsoft.com/office/officeart/2005/8/layout/hierarchy2"/>
    <dgm:cxn modelId="{C5614F62-FD16-4A84-9D51-5437433EE676}" type="presParOf" srcId="{D8E6C0D5-64B6-5040-A33D-CE8891E04F8A}" destId="{64BC3CBB-212A-8C4F-BEDC-1A7D328FE04D}" srcOrd="1" destOrd="0" presId="urn:microsoft.com/office/officeart/2005/8/layout/hierarchy2"/>
    <dgm:cxn modelId="{C2F9BDFC-82B6-4748-BB14-34D9B388B53E}" type="presParOf" srcId="{64BC3CBB-212A-8C4F-BEDC-1A7D328FE04D}" destId="{9F24B86C-49AD-A24E-9142-CB5656463742}" srcOrd="0" destOrd="0" presId="urn:microsoft.com/office/officeart/2005/8/layout/hierarchy2"/>
    <dgm:cxn modelId="{AB252F70-8056-48AD-913B-C1B6ED0F61F1}" type="presParOf" srcId="{64BC3CBB-212A-8C4F-BEDC-1A7D328FE04D}" destId="{D978339C-954A-E347-B387-F5A7F4E668CC}" srcOrd="1" destOrd="0" presId="urn:microsoft.com/office/officeart/2005/8/layout/hierarchy2"/>
    <dgm:cxn modelId="{B9555859-3B09-476E-AAB6-EADD15A95387}" type="presParOf" srcId="{D8E6C0D5-64B6-5040-A33D-CE8891E04F8A}" destId="{6E8CF156-9A12-3841-A462-7C3DCB5DE22B}" srcOrd="2" destOrd="0" presId="urn:microsoft.com/office/officeart/2005/8/layout/hierarchy2"/>
    <dgm:cxn modelId="{A120A610-846F-463A-9958-1F3C09BD7454}" type="presParOf" srcId="{6E8CF156-9A12-3841-A462-7C3DCB5DE22B}" destId="{4C659FFF-5FA3-1E48-9746-0D89D98C6E03}" srcOrd="0" destOrd="0" presId="urn:microsoft.com/office/officeart/2005/8/layout/hierarchy2"/>
    <dgm:cxn modelId="{066173F7-D272-42EB-B879-D964130DEB8A}" type="presParOf" srcId="{D8E6C0D5-64B6-5040-A33D-CE8891E04F8A}" destId="{BD4A837E-819F-A34E-A8BD-D35168F3B4FB}" srcOrd="3" destOrd="0" presId="urn:microsoft.com/office/officeart/2005/8/layout/hierarchy2"/>
    <dgm:cxn modelId="{3826C384-5175-4843-98FA-8A3DB372F581}" type="presParOf" srcId="{BD4A837E-819F-A34E-A8BD-D35168F3B4FB}" destId="{C21AFAA4-5FDD-EA4A-BA72-A8A2B7984059}" srcOrd="0" destOrd="0" presId="urn:microsoft.com/office/officeart/2005/8/layout/hierarchy2"/>
    <dgm:cxn modelId="{B164E9B3-B6F3-4E66-8EFE-149491F4CCFB}" type="presParOf" srcId="{BD4A837E-819F-A34E-A8BD-D35168F3B4FB}" destId="{62C5442D-4174-8042-B052-983BE149406C}" srcOrd="1" destOrd="0" presId="urn:microsoft.com/office/officeart/2005/8/layout/hierarchy2"/>
    <dgm:cxn modelId="{40F46CA2-56E5-4B80-A5DA-41D6E228441D}" type="presParOf" srcId="{62C5442D-4174-8042-B052-983BE149406C}" destId="{70348D52-73B1-B04E-8337-8976C533FC80}" srcOrd="0" destOrd="0" presId="urn:microsoft.com/office/officeart/2005/8/layout/hierarchy2"/>
    <dgm:cxn modelId="{42638761-D244-46D1-91C6-EC44721BAF91}" type="presParOf" srcId="{70348D52-73B1-B04E-8337-8976C533FC80}" destId="{62D85786-81B3-4C49-A271-6E81AEB71080}" srcOrd="0" destOrd="0" presId="urn:microsoft.com/office/officeart/2005/8/layout/hierarchy2"/>
    <dgm:cxn modelId="{F24D1099-2C44-4C8B-AB19-08BDCA28EF98}" type="presParOf" srcId="{62C5442D-4174-8042-B052-983BE149406C}" destId="{88B7832E-6BB6-7A4F-85C5-9C7FB49A7E29}" srcOrd="1" destOrd="0" presId="urn:microsoft.com/office/officeart/2005/8/layout/hierarchy2"/>
    <dgm:cxn modelId="{080DD8FC-073A-4DDB-8978-881E2C87B120}" type="presParOf" srcId="{88B7832E-6BB6-7A4F-85C5-9C7FB49A7E29}" destId="{2BD582DD-AFC7-8141-B5EB-F84F4B3BBA64}" srcOrd="0" destOrd="0" presId="urn:microsoft.com/office/officeart/2005/8/layout/hierarchy2"/>
    <dgm:cxn modelId="{05A28737-58E9-4DDD-851F-3324AF1A72C9}" type="presParOf" srcId="{88B7832E-6BB6-7A4F-85C5-9C7FB49A7E29}" destId="{EC6EF748-3148-D24E-8B88-612CA4D84A95}" srcOrd="1" destOrd="0" presId="urn:microsoft.com/office/officeart/2005/8/layout/hierarchy2"/>
    <dgm:cxn modelId="{E24304A6-05D6-4FAB-B346-079A2254D299}" type="presParOf" srcId="{62C5442D-4174-8042-B052-983BE149406C}" destId="{0203A58F-6468-044E-ABE1-09020A382774}" srcOrd="2" destOrd="0" presId="urn:microsoft.com/office/officeart/2005/8/layout/hierarchy2"/>
    <dgm:cxn modelId="{38FDE228-30A8-4EB7-BB4C-42A9BFC627A2}" type="presParOf" srcId="{0203A58F-6468-044E-ABE1-09020A382774}" destId="{F0AF64DB-DAA3-AF42-AAD2-53A3FEF41019}" srcOrd="0" destOrd="0" presId="urn:microsoft.com/office/officeart/2005/8/layout/hierarchy2"/>
    <dgm:cxn modelId="{B7622F3C-A0F5-40FC-861E-4A50ADFFE038}" type="presParOf" srcId="{62C5442D-4174-8042-B052-983BE149406C}" destId="{1C2840E0-BA77-204E-84CB-B6A6C537B190}" srcOrd="3" destOrd="0" presId="urn:microsoft.com/office/officeart/2005/8/layout/hierarchy2"/>
    <dgm:cxn modelId="{DF457716-5076-4516-84E2-392BE3E81E1D}" type="presParOf" srcId="{1C2840E0-BA77-204E-84CB-B6A6C537B190}" destId="{C86FB871-3A26-E949-B03A-162CEBB06B00}" srcOrd="0" destOrd="0" presId="urn:microsoft.com/office/officeart/2005/8/layout/hierarchy2"/>
    <dgm:cxn modelId="{C2FE4587-ED6A-4B4E-9F17-C443F054F04C}" type="presParOf" srcId="{1C2840E0-BA77-204E-84CB-B6A6C537B190}" destId="{9AA5092D-350B-7642-B94D-5D9A7A3182F1}" srcOrd="1" destOrd="0" presId="urn:microsoft.com/office/officeart/2005/8/layout/hierarchy2"/>
    <dgm:cxn modelId="{166D2DFF-5AD9-4960-9764-901E0AD5B4AF}" type="presParOf" srcId="{62C5442D-4174-8042-B052-983BE149406C}" destId="{E78ECD45-8FEE-5744-A687-014C2B3DE15D}" srcOrd="4" destOrd="0" presId="urn:microsoft.com/office/officeart/2005/8/layout/hierarchy2"/>
    <dgm:cxn modelId="{4F2634A6-54A7-4545-A41B-A7A1BFA00B60}" type="presParOf" srcId="{E78ECD45-8FEE-5744-A687-014C2B3DE15D}" destId="{2311BD1B-11B9-E347-8C65-84BA62C23128}" srcOrd="0" destOrd="0" presId="urn:microsoft.com/office/officeart/2005/8/layout/hierarchy2"/>
    <dgm:cxn modelId="{AEE86D43-2C89-49C3-B3AE-8D0349844124}" type="presParOf" srcId="{62C5442D-4174-8042-B052-983BE149406C}" destId="{8DC882BE-0012-8743-9639-0FA74BFF99CF}" srcOrd="5" destOrd="0" presId="urn:microsoft.com/office/officeart/2005/8/layout/hierarchy2"/>
    <dgm:cxn modelId="{0F0CC334-4553-4D17-9591-28D3C9AB874C}" type="presParOf" srcId="{8DC882BE-0012-8743-9639-0FA74BFF99CF}" destId="{1C644424-2C50-D74B-863B-7B6DD3983858}" srcOrd="0" destOrd="0" presId="urn:microsoft.com/office/officeart/2005/8/layout/hierarchy2"/>
    <dgm:cxn modelId="{5E9EC9C7-A177-49C2-9167-210629C9509D}" type="presParOf" srcId="{8DC882BE-0012-8743-9639-0FA74BFF99CF}" destId="{F625AE13-028B-0E45-99AE-69596A812187}" srcOrd="1" destOrd="0" presId="urn:microsoft.com/office/officeart/2005/8/layout/hierarchy2"/>
    <dgm:cxn modelId="{B30A9965-175A-476B-9C69-668267E44325}" type="presParOf" srcId="{D8E6C0D5-64B6-5040-A33D-CE8891E04F8A}" destId="{0E8A2CB6-0828-514B-9194-FA79248262D2}" srcOrd="4" destOrd="0" presId="urn:microsoft.com/office/officeart/2005/8/layout/hierarchy2"/>
    <dgm:cxn modelId="{1B5058FA-BB08-4655-9002-89992CAE4EB4}" type="presParOf" srcId="{0E8A2CB6-0828-514B-9194-FA79248262D2}" destId="{EEB0564B-657F-FD42-B6FE-4497F8142918}" srcOrd="0" destOrd="0" presId="urn:microsoft.com/office/officeart/2005/8/layout/hierarchy2"/>
    <dgm:cxn modelId="{80D718A1-F870-4244-B94B-C5F74E78488F}" type="presParOf" srcId="{D8E6C0D5-64B6-5040-A33D-CE8891E04F8A}" destId="{76C041E7-081C-4F47-AB7F-C6DA17F04D8A}" srcOrd="5" destOrd="0" presId="urn:microsoft.com/office/officeart/2005/8/layout/hierarchy2"/>
    <dgm:cxn modelId="{C07929CB-6FF4-4B35-BFE4-363E4D925DF2}" type="presParOf" srcId="{76C041E7-081C-4F47-AB7F-C6DA17F04D8A}" destId="{755DFCB5-8156-7445-9BB3-7D02D4DE7363}" srcOrd="0" destOrd="0" presId="urn:microsoft.com/office/officeart/2005/8/layout/hierarchy2"/>
    <dgm:cxn modelId="{9F774140-7D9A-4FA5-B545-D96573FA9E4F}" type="presParOf" srcId="{76C041E7-081C-4F47-AB7F-C6DA17F04D8A}" destId="{3B292382-4ACC-2648-BA87-51F38DB47147}" srcOrd="1" destOrd="0" presId="urn:microsoft.com/office/officeart/2005/8/layout/hierarchy2"/>
    <dgm:cxn modelId="{1687AF0D-8879-4731-B9C2-89A188883040}" type="presParOf" srcId="{44B59C5A-5400-1542-A461-5C3486DF749E}" destId="{7B977CD4-51DD-AF43-AFA5-D88499DE5407}" srcOrd="2" destOrd="0" presId="urn:microsoft.com/office/officeart/2005/8/layout/hierarchy2"/>
    <dgm:cxn modelId="{DE3CC383-A956-4433-BBB5-BBFA80D245D3}" type="presParOf" srcId="{7B977CD4-51DD-AF43-AFA5-D88499DE5407}" destId="{A665277A-93AC-3946-8AB7-98CF368A235E}" srcOrd="0" destOrd="0" presId="urn:microsoft.com/office/officeart/2005/8/layout/hierarchy2"/>
    <dgm:cxn modelId="{87C0BBCD-889F-44A0-A723-56585F300B25}" type="presParOf" srcId="{44B59C5A-5400-1542-A461-5C3486DF749E}" destId="{394DABE6-ADED-2441-8A6E-0B5D8BDFAB15}" srcOrd="3" destOrd="0" presId="urn:microsoft.com/office/officeart/2005/8/layout/hierarchy2"/>
    <dgm:cxn modelId="{9DFD26A6-83C5-4DEF-B0AF-EE374765E225}" type="presParOf" srcId="{394DABE6-ADED-2441-8A6E-0B5D8BDFAB15}" destId="{FFE38024-FED1-4043-A2E7-473B04234EDF}" srcOrd="0" destOrd="0" presId="urn:microsoft.com/office/officeart/2005/8/layout/hierarchy2"/>
    <dgm:cxn modelId="{0A5DAF97-D584-4F0B-AB32-0AA8F53E56E8}" type="presParOf" srcId="{394DABE6-ADED-2441-8A6E-0B5D8BDFAB15}" destId="{ABA9443A-D31C-FA45-990D-CC4CB77B8DB7}" srcOrd="1" destOrd="0" presId="urn:microsoft.com/office/officeart/2005/8/layout/hierarchy2"/>
    <dgm:cxn modelId="{8814C7EF-8B9D-419C-B7C1-4FBF24C7B528}" type="presParOf" srcId="{ABA9443A-D31C-FA45-990D-CC4CB77B8DB7}" destId="{FE108BB2-CF20-0849-8DDC-B71C7FFFBB71}" srcOrd="0" destOrd="0" presId="urn:microsoft.com/office/officeart/2005/8/layout/hierarchy2"/>
    <dgm:cxn modelId="{B049C61B-8EFA-447B-83C0-949F138E8A3D}" type="presParOf" srcId="{FE108BB2-CF20-0849-8DDC-B71C7FFFBB71}" destId="{19100B7F-D9EC-AB49-98E6-78DBF48A4DEB}" srcOrd="0" destOrd="0" presId="urn:microsoft.com/office/officeart/2005/8/layout/hierarchy2"/>
    <dgm:cxn modelId="{50D76FDA-BA6A-4798-8F9B-7635920A9C86}" type="presParOf" srcId="{ABA9443A-D31C-FA45-990D-CC4CB77B8DB7}" destId="{3CC9FAB6-7D44-6F47-B1E0-BBAAA84C49C5}" srcOrd="1" destOrd="0" presId="urn:microsoft.com/office/officeart/2005/8/layout/hierarchy2"/>
    <dgm:cxn modelId="{E859B7AA-01C0-4783-A2D4-21C6520CEBDB}" type="presParOf" srcId="{3CC9FAB6-7D44-6F47-B1E0-BBAAA84C49C5}" destId="{D1768509-1EE0-4D47-AB59-8DC6B191EE95}" srcOrd="0" destOrd="0" presId="urn:microsoft.com/office/officeart/2005/8/layout/hierarchy2"/>
    <dgm:cxn modelId="{84D4D45D-8D2F-400E-959C-2A5F55F87080}" type="presParOf" srcId="{3CC9FAB6-7D44-6F47-B1E0-BBAAA84C49C5}" destId="{E3C6D491-FFA5-8E49-8381-CD3D2C0A23EF}" srcOrd="1" destOrd="0" presId="urn:microsoft.com/office/officeart/2005/8/layout/hierarchy2"/>
    <dgm:cxn modelId="{5F401FAB-F624-4B30-BFD1-013A5F2AD3CD}" type="presParOf" srcId="{E3C6D491-FFA5-8E49-8381-CD3D2C0A23EF}" destId="{EADEFDC0-76FE-5442-93FB-B03BF278CADA}" srcOrd="0" destOrd="0" presId="urn:microsoft.com/office/officeart/2005/8/layout/hierarchy2"/>
    <dgm:cxn modelId="{B1268E69-AE30-48D3-A3C1-6DA32CF4D266}" type="presParOf" srcId="{EADEFDC0-76FE-5442-93FB-B03BF278CADA}" destId="{F8B242C0-9D7D-C04D-BC98-70659F4F9D22}" srcOrd="0" destOrd="0" presId="urn:microsoft.com/office/officeart/2005/8/layout/hierarchy2"/>
    <dgm:cxn modelId="{7EBE9E6B-F23D-4F52-9A6C-7D5A34C49436}" type="presParOf" srcId="{E3C6D491-FFA5-8E49-8381-CD3D2C0A23EF}" destId="{01CD0CC9-718B-3443-8B4B-0ABEE402BDCD}" srcOrd="1" destOrd="0" presId="urn:microsoft.com/office/officeart/2005/8/layout/hierarchy2"/>
    <dgm:cxn modelId="{07CA8019-EB45-4EFE-B8DE-9CC883378750}" type="presParOf" srcId="{01CD0CC9-718B-3443-8B4B-0ABEE402BDCD}" destId="{6C245869-9A33-6746-949C-A502A9AB0C07}" srcOrd="0" destOrd="0" presId="urn:microsoft.com/office/officeart/2005/8/layout/hierarchy2"/>
    <dgm:cxn modelId="{97143E6D-E0A3-435F-9307-B12DB4233398}" type="presParOf" srcId="{01CD0CC9-718B-3443-8B4B-0ABEE402BDCD}" destId="{12F2625F-3D2C-014F-AC95-30025759CBBB}" srcOrd="1" destOrd="0" presId="urn:microsoft.com/office/officeart/2005/8/layout/hierarchy2"/>
    <dgm:cxn modelId="{9E1C598C-4BF8-4D65-BC80-AC3E0E9F94F7}" type="presParOf" srcId="{E3C6D491-FFA5-8E49-8381-CD3D2C0A23EF}" destId="{CF570AD4-8AF0-114E-8ADE-3607AC4E6D9C}" srcOrd="2" destOrd="0" presId="urn:microsoft.com/office/officeart/2005/8/layout/hierarchy2"/>
    <dgm:cxn modelId="{9329FC17-BBDC-47FB-B567-71824243B73B}" type="presParOf" srcId="{CF570AD4-8AF0-114E-8ADE-3607AC4E6D9C}" destId="{A94C5C49-3AD9-B24F-B7A1-A899B0282897}" srcOrd="0" destOrd="0" presId="urn:microsoft.com/office/officeart/2005/8/layout/hierarchy2"/>
    <dgm:cxn modelId="{4118F23B-84EE-4C58-89AA-287CAF8CA760}" type="presParOf" srcId="{E3C6D491-FFA5-8E49-8381-CD3D2C0A23EF}" destId="{EAF7691A-3702-1A48-88C3-FF29931A0D27}" srcOrd="3" destOrd="0" presId="urn:microsoft.com/office/officeart/2005/8/layout/hierarchy2"/>
    <dgm:cxn modelId="{338BBDE0-FDBA-4D8D-B37A-0E77AD54E757}" type="presParOf" srcId="{EAF7691A-3702-1A48-88C3-FF29931A0D27}" destId="{7D650FEB-2ADB-DD46-A780-C5D3CE489117}" srcOrd="0" destOrd="0" presId="urn:microsoft.com/office/officeart/2005/8/layout/hierarchy2"/>
    <dgm:cxn modelId="{BE1DC985-FCD1-46A5-88A3-2A7FD7193F03}" type="presParOf" srcId="{EAF7691A-3702-1A48-88C3-FF29931A0D27}" destId="{3BDCFAB5-4910-9843-B381-3246B6D16DBC}" srcOrd="1" destOrd="0" presId="urn:microsoft.com/office/officeart/2005/8/layout/hierarchy2"/>
    <dgm:cxn modelId="{65E12640-80B6-40B8-BA50-5D34882289C0}" type="presParOf" srcId="{E3C6D491-FFA5-8E49-8381-CD3D2C0A23EF}" destId="{93DB17C4-26A4-464B-A34E-D3B98D39C809}" srcOrd="4" destOrd="0" presId="urn:microsoft.com/office/officeart/2005/8/layout/hierarchy2"/>
    <dgm:cxn modelId="{C434C74B-F4E2-4F58-AEF2-F82674912B4B}" type="presParOf" srcId="{93DB17C4-26A4-464B-A34E-D3B98D39C809}" destId="{205BBC65-2099-ED43-8D17-8E76F85D39CB}" srcOrd="0" destOrd="0" presId="urn:microsoft.com/office/officeart/2005/8/layout/hierarchy2"/>
    <dgm:cxn modelId="{88CCB7A1-F51C-4A0B-8926-AC4F1B61C920}" type="presParOf" srcId="{E3C6D491-FFA5-8E49-8381-CD3D2C0A23EF}" destId="{7C63F484-A601-394D-A700-87D0699F31BE}" srcOrd="5" destOrd="0" presId="urn:microsoft.com/office/officeart/2005/8/layout/hierarchy2"/>
    <dgm:cxn modelId="{0E4992AD-AB77-4092-9AD2-3C5C50F69004}" type="presParOf" srcId="{7C63F484-A601-394D-A700-87D0699F31BE}" destId="{00155F79-D0E3-6C43-B157-559C025BFB75}" srcOrd="0" destOrd="0" presId="urn:microsoft.com/office/officeart/2005/8/layout/hierarchy2"/>
    <dgm:cxn modelId="{8002B0CE-0863-480D-A974-539D3A40E367}" type="presParOf" srcId="{7C63F484-A601-394D-A700-87D0699F31BE}" destId="{069CF9D5-DCD0-C74C-86E4-B8510C9F4533}" srcOrd="1" destOrd="0" presId="urn:microsoft.com/office/officeart/2005/8/layout/hierarchy2"/>
    <dgm:cxn modelId="{25D5E910-D58D-41B5-A558-0728C7F0AD7F}" type="presParOf" srcId="{ABA9443A-D31C-FA45-990D-CC4CB77B8DB7}" destId="{2367AD46-464C-9846-8ACD-2872F616A014}" srcOrd="2" destOrd="0" presId="urn:microsoft.com/office/officeart/2005/8/layout/hierarchy2"/>
    <dgm:cxn modelId="{C25AC7AF-3B73-4865-BFB8-9E987C95BF97}" type="presParOf" srcId="{2367AD46-464C-9846-8ACD-2872F616A014}" destId="{93A55601-335A-8349-832C-499EBA7DA2FA}" srcOrd="0" destOrd="0" presId="urn:microsoft.com/office/officeart/2005/8/layout/hierarchy2"/>
    <dgm:cxn modelId="{B8CF871A-CBA9-4CA6-9C2B-CDB1DFB30C3D}" type="presParOf" srcId="{ABA9443A-D31C-FA45-990D-CC4CB77B8DB7}" destId="{0C37D55C-CD87-CD42-BB0C-D19818314C76}" srcOrd="3" destOrd="0" presId="urn:microsoft.com/office/officeart/2005/8/layout/hierarchy2"/>
    <dgm:cxn modelId="{507488F3-28A2-4149-8265-AD2E73740C72}" type="presParOf" srcId="{0C37D55C-CD87-CD42-BB0C-D19818314C76}" destId="{2F389CDD-83DC-AF4A-9C8D-64ECF722158A}" srcOrd="0" destOrd="0" presId="urn:microsoft.com/office/officeart/2005/8/layout/hierarchy2"/>
    <dgm:cxn modelId="{78F8551F-A53A-41A8-BD25-A3A4CA08F915}" type="presParOf" srcId="{0C37D55C-CD87-CD42-BB0C-D19818314C76}" destId="{3E909355-7BCD-764F-90FE-3FDE144BB1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tif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0.21158</cdr:x>
      <cdr:y>0.27907</cdr:y>
    </cdr:from>
    <cdr:to>
      <cdr:x>0.3167</cdr:x>
      <cdr:y>0.33721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0422" y="18288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accent3">
                  <a:lumMod val="50000"/>
                </a:schemeClr>
              </a:solidFill>
            </a:rPr>
            <a:t>110</a:t>
          </a:r>
          <a:r>
            <a:rPr lang="en-GB" sz="1800" b="1" baseline="30000" dirty="0" smtClean="0">
              <a:solidFill>
                <a:schemeClr val="accent3">
                  <a:lumMod val="50000"/>
                </a:schemeClr>
              </a:solidFill>
            </a:rPr>
            <a:t>o</a:t>
          </a:r>
          <a:r>
            <a:rPr lang="en-GB" sz="1800" b="1" dirty="0" smtClean="0">
              <a:solidFill>
                <a:schemeClr val="accent3">
                  <a:lumMod val="50000"/>
                </a:schemeClr>
              </a:solidFill>
            </a:rPr>
            <a:t>C</a:t>
          </a:r>
          <a:endParaRPr lang="en-GB" sz="18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0.2729</cdr:x>
      <cdr:y>0.15116</cdr:y>
    </cdr:from>
    <cdr:to>
      <cdr:x>0.37803</cdr:x>
      <cdr:y>0.2093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73822" y="990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600</a:t>
          </a:r>
          <a:r>
            <a:rPr lang="en-GB" sz="1800" b="1" baseline="30000" dirty="0" smtClean="0">
              <a:solidFill>
                <a:schemeClr val="accent2">
                  <a:lumMod val="75000"/>
                </a:schemeClr>
              </a:solidFill>
            </a:rPr>
            <a:t>o</a:t>
          </a:r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C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0.31855</cdr:x>
      <cdr:y>0.37913</cdr:y>
    </cdr:from>
    <cdr:to>
      <cdr:x>0.90066</cdr:x>
      <cdr:y>0.90928</cdr:y>
    </cdr:to>
    <cdr:pic>
      <cdr:nvPicPr>
        <cdr:cNvPr id="4" name="Picture 3" descr="D:\BDTT W5Ta\c4_0162.t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70846" y="2484512"/>
          <a:ext cx="5063480" cy="347418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0.28543</cdr:x>
      <cdr:y>0.24727</cdr:y>
    </cdr:from>
    <cdr:to>
      <cdr:x>0.97517</cdr:x>
      <cdr:y>0.43407</cdr:y>
    </cdr:to>
    <cdr:sp macro="" textlink="">
      <cdr:nvSpPr>
        <cdr:cNvPr id="5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482814" y="1620416"/>
          <a:ext cx="599958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en-GB" sz="4000" dirty="0" smtClean="0"/>
            <a:t>Fracture at 600C</a:t>
          </a:r>
          <a:endParaRPr lang="en-GB" sz="4000" dirty="0"/>
        </a:p>
      </cdr:txBody>
    </cdr:sp>
  </cdr:relSizeAnchor>
  <cdr:relSizeAnchor xmlns:cdr="http://schemas.openxmlformats.org/drawingml/2006/chartDrawing">
    <cdr:from>
      <cdr:x>0.39305</cdr:x>
      <cdr:y>0.14838</cdr:y>
    </cdr:from>
    <cdr:to>
      <cdr:x>0.97253</cdr:x>
      <cdr:y>0.25826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18918" y="972344"/>
          <a:ext cx="50405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 smtClean="0"/>
            <a:t>[Useful to measure increases in DBTT]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FA316-BE74-4A77-940C-EA04B532E229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3AF7-F422-4B8C-93E5-06EADF61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CE7A-27A8-4F78-AFCA-5282DCAF535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9" y="0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4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0" descr="micr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40" y="6034858"/>
            <a:ext cx="597159" cy="8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_r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5337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42862" y="6492875"/>
            <a:ext cx="2895600" cy="365125"/>
          </a:xfrm>
        </p:spPr>
        <p:txBody>
          <a:bodyPr/>
          <a:lstStyle/>
          <a:p>
            <a:r>
              <a:rPr lang="en-GB" dirty="0" smtClean="0"/>
              <a:t>Chris Densham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3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5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5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64923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2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4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5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9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9" y="0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8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7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7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72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75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2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7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4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04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7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3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9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2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1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9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54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21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4D1-CAB3-438A-9823-0A576F6C67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42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8982-5652-48B0-A38B-B70A78DCAD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B82A-B207-43C2-9AF0-23BD9A2A57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0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8D98-A056-4599-B2BF-AC5CC10958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78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F4AF-EC42-4D19-880D-308E46C008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6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8C0-0780-4819-B4FF-F060D57AF8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27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B66B-52D1-4777-9B19-7841BEA21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34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A9D4-B503-4AAC-A44E-8485654B4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29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7ADF-D341-4BD9-B428-0F6E1E3D5D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6885-E353-4621-BB24-E8325A2269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0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34D3-6BE7-49F6-8ACE-6D21A769052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04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4D1-CAB3-438A-9823-0A576F6C67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23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8982-5652-48B0-A38B-B70A78DCAD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53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B82A-B207-43C2-9AF0-23BD9A2A57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8D98-A056-4599-B2BF-AC5CC10958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5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F4AF-EC42-4D19-880D-308E46C008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4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8C0-0780-4819-B4FF-F060D57AF8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B66B-52D1-4777-9B19-7841BEA21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8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A9D4-B503-4AAC-A44E-8485654B4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6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7ADF-D341-4BD9-B428-0F6E1E3D5D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63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6885-E353-4621-BB24-E8325A2269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15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34D3-6BE7-49F6-8ACE-6D21A769052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3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55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9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4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3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6406-B6AB-417A-88E5-6F32913A77D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7407-6CEE-4E7D-8CA5-088AB97C95F2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3581-8AE8-400E-8779-DE7B049FF0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3581-8AE8-400E-8779-DE7B049FF0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Tungsten 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Densham (RAL)</a:t>
            </a:r>
          </a:p>
          <a:p>
            <a:r>
              <a:rPr lang="en-GB" dirty="0" smtClean="0"/>
              <a:t>Yongjoong Lee (ESS</a:t>
            </a:r>
            <a:r>
              <a:rPr lang="en-GB" dirty="0" smtClean="0"/>
              <a:t>)</a:t>
            </a:r>
          </a:p>
          <a:p>
            <a:r>
              <a:rPr lang="en-GB" sz="2400" dirty="0" smtClean="0"/>
              <a:t>19 May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229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978896" cy="1228725"/>
          </a:xfrm>
        </p:spPr>
        <p:txBody>
          <a:bodyPr/>
          <a:lstStyle/>
          <a:p>
            <a:pPr algn="l"/>
            <a:r>
              <a:rPr lang="en-GB" dirty="0" smtClean="0"/>
              <a:t>ISIS target (TS1) at RAL</a:t>
            </a:r>
            <a:endParaRPr lang="en-GB" dirty="0"/>
          </a:p>
        </p:txBody>
      </p:sp>
      <p:pic>
        <p:nvPicPr>
          <p:cNvPr id="4" name="Picture 1" descr="tar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449372" cy="2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85RC29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913"/>
            <a:ext cx="3550742" cy="34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2" descr="Target Module 04-03-10 a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3757513"/>
            <a:ext cx="3017309" cy="2262982"/>
          </a:xfrm>
        </p:spPr>
      </p:pic>
    </p:spTree>
    <p:extLst>
      <p:ext uri="{BB962C8B-B14F-4D97-AF65-F5344CB8AC3E}">
        <p14:creationId xmlns:p14="http://schemas.microsoft.com/office/powerpoint/2010/main" val="105494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6" y="165496"/>
            <a:ext cx="8892480" cy="5007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ISIS TS1 summary of FLUKA results (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T.Davenne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t="30394" r="31372" b="36889"/>
          <a:stretch/>
        </p:blipFill>
        <p:spPr bwMode="auto">
          <a:xfrm>
            <a:off x="0" y="3245815"/>
            <a:ext cx="5321665" cy="31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66234"/>
            <a:ext cx="8892480" cy="2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9133" r="31508" b="36519"/>
          <a:stretch/>
        </p:blipFill>
        <p:spPr bwMode="auto">
          <a:xfrm>
            <a:off x="5263466" y="3645024"/>
            <a:ext cx="3915064" cy="24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6136" y="6079289"/>
            <a:ext cx="297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Variation of </a:t>
            </a:r>
            <a:r>
              <a:rPr lang="en-GB" dirty="0" err="1" smtClean="0">
                <a:solidFill>
                  <a:prstClr val="black"/>
                </a:solidFill>
              </a:rPr>
              <a:t>dpa</a:t>
            </a:r>
            <a:r>
              <a:rPr lang="en-GB" dirty="0" smtClean="0">
                <a:solidFill>
                  <a:prstClr val="black"/>
                </a:solidFill>
              </a:rPr>
              <a:t> across a target plate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763" y="635628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Variation of </a:t>
            </a:r>
            <a:r>
              <a:rPr lang="en-GB" dirty="0" err="1" smtClean="0">
                <a:solidFill>
                  <a:prstClr val="black"/>
                </a:solidFill>
              </a:rPr>
              <a:t>dpa</a:t>
            </a:r>
            <a:r>
              <a:rPr lang="en-GB" dirty="0" smtClean="0">
                <a:solidFill>
                  <a:prstClr val="black"/>
                </a:solidFill>
              </a:rPr>
              <a:t> through out target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5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8" y="44624"/>
            <a:ext cx="8620372" cy="995725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Applicability to fusion materials research? (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T.Davenne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6324" y="4585320"/>
            <a:ext cx="3219450" cy="1905000"/>
            <a:chOff x="810" y="1275"/>
            <a:chExt cx="5070" cy="30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10" y="1350"/>
              <a:ext cx="3465" cy="2925"/>
              <a:chOff x="810" y="1350"/>
              <a:chExt cx="3465" cy="2925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10" y="1350"/>
                <a:ext cx="3465" cy="2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495" y="1350"/>
                <a:ext cx="780" cy="885"/>
              </a:xfrm>
              <a:custGeom>
                <a:avLst/>
                <a:gdLst>
                  <a:gd name="T0" fmla="*/ 0 w 780"/>
                  <a:gd name="T1" fmla="*/ 0 h 885"/>
                  <a:gd name="T2" fmla="*/ 780 w 780"/>
                  <a:gd name="T3" fmla="*/ 885 h 885"/>
                  <a:gd name="T4" fmla="*/ 780 w 780"/>
                  <a:gd name="T5" fmla="*/ 0 h 885"/>
                  <a:gd name="T6" fmla="*/ 0 w 780"/>
                  <a:gd name="T7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885">
                    <a:moveTo>
                      <a:pt x="0" y="0"/>
                    </a:moveTo>
                    <a:lnTo>
                      <a:pt x="780" y="885"/>
                    </a:lnTo>
                    <a:lnTo>
                      <a:pt x="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64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425" y="1395"/>
                <a:ext cx="2340" cy="28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175" y="2475"/>
              <a:ext cx="102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100" smtClean="0">
                  <a:solidFill>
                    <a:srgbClr val="1F497D"/>
                  </a:solidFill>
                  <a:cs typeface="Arial" pitchFamily="34" charset="0"/>
                </a:rPr>
                <a:t>Beam</a:t>
              </a:r>
              <a:endPara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395" y="1275"/>
              <a:ext cx="1485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100" dirty="0" smtClean="0">
                  <a:solidFill>
                    <a:srgbClr val="1F497D"/>
                  </a:solidFill>
                  <a:cs typeface="Arial" pitchFamily="34" charset="0"/>
                </a:rPr>
                <a:t>Tungsten sample corner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 flipH="1">
              <a:off x="4050" y="1620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9" name="Picture 1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9" y="3314427"/>
            <a:ext cx="3962591" cy="319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862183" y="191683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Fluka</a:t>
            </a:r>
            <a:r>
              <a:rPr lang="en-GB" dirty="0" smtClean="0">
                <a:solidFill>
                  <a:prstClr val="black"/>
                </a:solidFill>
              </a:rPr>
              <a:t> calculation indicates ≈1dpa per </a:t>
            </a:r>
            <a:r>
              <a:rPr lang="en-GB" dirty="0" err="1" smtClean="0">
                <a:solidFill>
                  <a:prstClr val="black"/>
                </a:solidFill>
              </a:rPr>
              <a:t>fpy</a:t>
            </a:r>
            <a:r>
              <a:rPr lang="en-GB" dirty="0" smtClean="0">
                <a:solidFill>
                  <a:prstClr val="black"/>
                </a:solidFill>
              </a:rPr>
              <a:t> in sample corner and the following neutron and proton flux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94" y="40050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Consider a sample corner of a TS1 target plate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7" y="1040349"/>
            <a:ext cx="4227885" cy="27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3568" y="671017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Typical fusion neutron spectrum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11588"/>
          <a:stretch/>
        </p:blipFill>
        <p:spPr bwMode="auto">
          <a:xfrm>
            <a:off x="3818935" y="1066800"/>
            <a:ext cx="42582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388424" cy="79208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W5Ta micro-cantilever sample (D. Armstrong)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7606"/>
            <a:ext cx="2133600" cy="365125"/>
          </a:xfrm>
        </p:spPr>
        <p:txBody>
          <a:bodyPr/>
          <a:lstStyle/>
          <a:p>
            <a:fld id="{62EB569B-4A73-4B18-AD20-0C3158FAC5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1" descr="C:\Users\James\Documents\Part II\Paperwork\Photos\JPEG\_DSC3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800"/>
            <a:ext cx="4176464" cy="27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ames\Documents\Part II\Paperwork\Photos\JPEG\_DSC3041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8" y="3950480"/>
            <a:ext cx="3345203" cy="22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18668" y="2133600"/>
            <a:ext cx="2018231" cy="3941062"/>
            <a:chOff x="1618668" y="2552344"/>
            <a:chExt cx="2018231" cy="3941062"/>
          </a:xfrm>
        </p:grpSpPr>
        <p:sp>
          <p:nvSpPr>
            <p:cNvPr id="24" name="Oval 23"/>
            <p:cNvSpPr/>
            <p:nvPr/>
          </p:nvSpPr>
          <p:spPr>
            <a:xfrm>
              <a:off x="2627784" y="2552344"/>
              <a:ext cx="360040" cy="36004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18668" y="4475175"/>
              <a:ext cx="2018231" cy="20182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>
              <a:stCxn id="24" idx="2"/>
            </p:cNvCxnSpPr>
            <p:nvPr/>
          </p:nvCxnSpPr>
          <p:spPr>
            <a:xfrm flipH="1">
              <a:off x="1691680" y="2732364"/>
              <a:ext cx="936104" cy="23528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87824" y="2732364"/>
              <a:ext cx="649075" cy="25688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DCEE8-2B7D-4030-AE13-807F5C6CD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0243" y="3800753"/>
            <a:ext cx="87899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243" y="3604563"/>
            <a:ext cx="878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prstClr val="black"/>
                </a:solidFill>
              </a:rPr>
              <a:t>5mm</a:t>
            </a:r>
            <a:endParaRPr lang="en-GB" sz="1050" dirty="0">
              <a:solidFill>
                <a:prstClr val="black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/>
          <a:stretch/>
        </p:blipFill>
        <p:spPr bwMode="auto">
          <a:xfrm rot="5400000">
            <a:off x="5730660" y="2662995"/>
            <a:ext cx="4535129" cy="13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ested micro-cantilever (D. Armstrong)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7878-D26A-4F16-BF05-91412232E0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James\Documents\Part II\Paperwork\Write-Up\annealedfracturesu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4" y="990600"/>
            <a:ext cx="728159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40239084"/>
              </p:ext>
            </p:extLst>
          </p:nvPr>
        </p:nvGraphicFramePr>
        <p:xfrm>
          <a:off x="216978" y="152400"/>
          <a:ext cx="8698422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Elevated Temperature Results (D. Armstrong)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0067-F451-4DB6-9CF6-04E89C9AC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Updated </a:t>
            </a:r>
            <a:r>
              <a:rPr lang="en-GB" dirty="0" err="1" smtClean="0"/>
              <a:t>RaDIATE</a:t>
            </a:r>
            <a:r>
              <a:rPr lang="en-GB" dirty="0" smtClean="0"/>
              <a:t> table of proton irradiated tungsten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17113"/>
              </p:ext>
            </p:extLst>
          </p:nvPr>
        </p:nvGraphicFramePr>
        <p:xfrm>
          <a:off x="107504" y="1340768"/>
          <a:ext cx="8928991" cy="4575055"/>
        </p:xfrm>
        <a:graphic>
          <a:graphicData uri="http://schemas.openxmlformats.org/drawingml/2006/table">
            <a:tbl>
              <a:tblPr/>
              <a:tblGrid>
                <a:gridCol w="645645"/>
                <a:gridCol w="381518"/>
                <a:gridCol w="711680"/>
                <a:gridCol w="476897"/>
                <a:gridCol w="476897"/>
                <a:gridCol w="689668"/>
                <a:gridCol w="476897"/>
                <a:gridCol w="476897"/>
                <a:gridCol w="513582"/>
                <a:gridCol w="476897"/>
                <a:gridCol w="476897"/>
                <a:gridCol w="315487"/>
                <a:gridCol w="293476"/>
                <a:gridCol w="476897"/>
                <a:gridCol w="484235"/>
                <a:gridCol w="1555421"/>
              </a:tblGrid>
              <a:tr h="2488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Irradiation 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2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and Form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(GeV)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 Size (sigma - 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Pulse 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Temp (˚C)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Temp (˚C)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Proton </a:t>
                      </a:r>
                      <a:r>
                        <a:rPr lang="en-GB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Fluence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(p/cm</a:t>
                      </a:r>
                      <a:r>
                        <a:rPr lang="en-GB" sz="1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Damage (DPA)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Production (appm/DPA)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Location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 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Bq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8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7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TS1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 plates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mm height, 105 mm width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µs pulse of 2.5e13 at 50 Hz, 27 years operation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Min: 30, Max: 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GB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T/pulse: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(D</a:t>
                      </a:r>
                      <a:r>
                        <a:rPr lang="en-GB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 around tantalum clad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4.96E+22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~250</a:t>
                      </a:r>
                      <a:r>
                        <a:rPr lang="en-GB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GB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years operation, 5 years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9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TS2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mm diameter, 300 mm length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µs pulse of 2.5e13 at 50 Hz, 4 years operation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Min: 36, Max: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T/pulse: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(H</a:t>
                      </a:r>
                      <a:r>
                        <a:rPr lang="en-GB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 around tantalum clad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5.23E+22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1 year target lifetime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 CTE Sample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x = 9.4, </a:t>
                      </a:r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 = 6.4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µs pulse of 7.5e13 at 7.5 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2e13 p/cm</a:t>
                      </a:r>
                      <a:r>
                        <a:rPr lang="en-GB" sz="1000" b="0" i="0" u="none" strike="noStrike" baseline="3000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.s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BLIP-BNL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lost mass due to 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 Tensile Sample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x = 9.4, </a:t>
                      </a:r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 = 6.4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µs pulse of 7.5e13 at 7.5 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2e13 p/cm</a:t>
                      </a:r>
                      <a:r>
                        <a:rPr lang="en-GB" sz="1000" b="0" i="0" u="none" strike="noStrike" baseline="3000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.s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BLIP-BNL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lost mass due to 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637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STIP (SINQ)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Min: 132, Max: 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6.5 - 19.5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 carried out on: W-Poly (Tokyo tungsten, 99.99% purity), W-Sin (Tokyo tungsten), W-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(Tohoku Univ., W(4N) +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(3N),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: 0.25 wt.%),W-SUS (Tohoku Univ., W : 93 wt.%, 304L : 7 wt.%)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48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7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8"/>
            <a:ext cx="9144000" cy="966570"/>
          </a:xfrm>
        </p:spPr>
        <p:txBody>
          <a:bodyPr/>
          <a:lstStyle/>
          <a:p>
            <a:r>
              <a:rPr lang="en-GB" dirty="0" smtClean="0"/>
              <a:t>ISIS </a:t>
            </a:r>
            <a:r>
              <a:rPr lang="en-GB" dirty="0"/>
              <a:t>target </a:t>
            </a:r>
            <a:r>
              <a:rPr lang="en-GB" dirty="0" smtClean="0"/>
              <a:t>PIE: </a:t>
            </a:r>
            <a:r>
              <a:rPr lang="en-GB" dirty="0"/>
              <a:t>Potential </a:t>
            </a:r>
            <a:r>
              <a:rPr lang="en-GB" dirty="0" smtClean="0"/>
              <a:t>collaborators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ISIS/RAL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MD Fletcher, DM Jenkins, </a:t>
            </a:r>
            <a:r>
              <a:rPr lang="en-GB" dirty="0">
                <a:solidFill>
                  <a:schemeClr val="tx1"/>
                </a:solidFill>
              </a:rPr>
              <a:t>JRJ Bennett, TR </a:t>
            </a:r>
            <a:r>
              <a:rPr lang="en-GB" dirty="0" smtClean="0">
                <a:solidFill>
                  <a:schemeClr val="tx1"/>
                </a:solidFill>
              </a:rPr>
              <a:t>Edgecock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CJ Densham, T Davenne, O Caretta, P </a:t>
            </a:r>
            <a:r>
              <a:rPr lang="en-GB" dirty="0" smtClean="0">
                <a:solidFill>
                  <a:schemeClr val="tx1"/>
                </a:solidFill>
              </a:rPr>
              <a:t>Loveridge </a:t>
            </a:r>
          </a:p>
          <a:p>
            <a:r>
              <a:rPr lang="en-GB" dirty="0" smtClean="0"/>
              <a:t>UK National Nuclear Users Facility (NNUF)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 O’Brien, C </a:t>
            </a:r>
            <a:r>
              <a:rPr lang="en-GB" dirty="0" err="1" smtClean="0">
                <a:solidFill>
                  <a:schemeClr val="tx1"/>
                </a:solidFill>
              </a:rPr>
              <a:t>Hardie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Culham</a:t>
            </a:r>
            <a:r>
              <a:rPr lang="en-GB" dirty="0" smtClean="0"/>
              <a:t> Centre for Fusion Energy)</a:t>
            </a:r>
            <a:endParaRPr lang="en-GB" dirty="0"/>
          </a:p>
          <a:p>
            <a:pPr lvl="1"/>
            <a:r>
              <a:rPr lang="en-GB" dirty="0" err="1" smtClean="0"/>
              <a:t>Sellafield</a:t>
            </a:r>
            <a:r>
              <a:rPr lang="en-GB" dirty="0" smtClean="0"/>
              <a:t> to cut up (£££ quote expected) </a:t>
            </a:r>
          </a:p>
          <a:p>
            <a:pPr lvl="1"/>
            <a:r>
              <a:rPr lang="en-GB" dirty="0" err="1" smtClean="0"/>
              <a:t>Culham</a:t>
            </a:r>
            <a:r>
              <a:rPr lang="en-GB" dirty="0" smtClean="0"/>
              <a:t> to test (ready Sept 2015)</a:t>
            </a:r>
          </a:p>
          <a:p>
            <a:r>
              <a:rPr lang="en-GB" dirty="0" smtClean="0"/>
              <a:t>Oxford (Materials for Fission &amp; Fusion Power)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SG Roberts, D Armstrong, J </a:t>
            </a:r>
            <a:r>
              <a:rPr lang="en-GB" dirty="0">
                <a:solidFill>
                  <a:schemeClr val="tx1"/>
                </a:solidFill>
              </a:rPr>
              <a:t>Gibson </a:t>
            </a:r>
            <a:r>
              <a:rPr lang="en-GB" dirty="0"/>
              <a:t>(Micro-fracture </a:t>
            </a:r>
            <a:r>
              <a:rPr lang="en-GB" dirty="0" smtClean="0"/>
              <a:t>tests)</a:t>
            </a:r>
          </a:p>
          <a:p>
            <a:r>
              <a:rPr lang="en-GB" dirty="0" smtClean="0"/>
              <a:t>SCK-CEN</a:t>
            </a:r>
            <a:r>
              <a:rPr lang="en-GB" dirty="0"/>
              <a:t>, </a:t>
            </a:r>
            <a:r>
              <a:rPr lang="en-GB" dirty="0" smtClean="0"/>
              <a:t>Belgium</a:t>
            </a:r>
            <a:endParaRPr lang="en-GB" dirty="0"/>
          </a:p>
          <a:p>
            <a:pPr lvl="1"/>
            <a:r>
              <a:rPr lang="en-GB" dirty="0">
                <a:solidFill>
                  <a:schemeClr val="tx1"/>
                </a:solidFill>
              </a:rPr>
              <a:t>I. </a:t>
            </a:r>
            <a:r>
              <a:rPr lang="en-GB" dirty="0" err="1" smtClean="0">
                <a:solidFill>
                  <a:schemeClr val="tx1"/>
                </a:solidFill>
              </a:rPr>
              <a:t>Uytdenhouwen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JAEA?</a:t>
            </a:r>
          </a:p>
          <a:p>
            <a:r>
              <a:rPr lang="en-GB" dirty="0" smtClean="0"/>
              <a:t>KIT?</a:t>
            </a:r>
          </a:p>
          <a:p>
            <a:r>
              <a:rPr lang="en-GB" dirty="0" smtClean="0"/>
              <a:t>PNNL?</a:t>
            </a:r>
          </a:p>
          <a:p>
            <a:r>
              <a:rPr lang="en-GB" dirty="0" smtClean="0"/>
              <a:t>ESS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Yongjoong Lee</a:t>
            </a:r>
          </a:p>
        </p:txBody>
      </p:sp>
    </p:spTree>
    <p:extLst>
      <p:ext uri="{BB962C8B-B14F-4D97-AF65-F5344CB8AC3E}">
        <p14:creationId xmlns:p14="http://schemas.microsoft.com/office/powerpoint/2010/main" val="141593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Tungsten Status Report: ESS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err="1" smtClean="0">
                <a:solidFill>
                  <a:schemeClr val="bg1"/>
                </a:solidFill>
              </a:rPr>
              <a:t>Yongjoong</a:t>
            </a:r>
            <a:r>
              <a:rPr lang="sv-SE" sz="2000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Materials, Target Division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RaDIATE</a:t>
            </a:r>
            <a:r>
              <a:rPr lang="en-GB" sz="1600" dirty="0" smtClean="0">
                <a:solidFill>
                  <a:srgbClr val="FFFFFF"/>
                </a:solidFill>
              </a:rPr>
              <a:t> Collaboration Meeting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May 19, 2014</a:t>
            </a:r>
          </a:p>
        </p:txBody>
      </p:sp>
    </p:spTree>
    <p:extLst>
      <p:ext uri="{BB962C8B-B14F-4D97-AF65-F5344CB8AC3E}">
        <p14:creationId xmlns:p14="http://schemas.microsoft.com/office/powerpoint/2010/main" val="851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Tungsten at 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 MW spallation source</a:t>
            </a:r>
          </a:p>
          <a:p>
            <a:pPr lvl="1"/>
            <a:r>
              <a:rPr lang="en-US" dirty="0" smtClean="0"/>
              <a:t>5 MW (2.0 GeV/2.5 mA) proton beam </a:t>
            </a:r>
          </a:p>
          <a:p>
            <a:pPr lvl="1"/>
            <a:r>
              <a:rPr lang="en-US" dirty="0" smtClean="0"/>
              <a:t>2.86 ms long beam pulse with 14 Hz repetition rate</a:t>
            </a:r>
          </a:p>
          <a:p>
            <a:r>
              <a:rPr lang="en-US" dirty="0" smtClean="0"/>
              <a:t>Rotating tungsten target:</a:t>
            </a:r>
          </a:p>
          <a:p>
            <a:pPr lvl="1"/>
            <a:r>
              <a:rPr lang="en-US" dirty="0" smtClean="0"/>
              <a:t>Helium cooled target with water cooled backup </a:t>
            </a:r>
          </a:p>
          <a:p>
            <a:r>
              <a:rPr lang="en-US" dirty="0"/>
              <a:t>S</a:t>
            </a:r>
            <a:r>
              <a:rPr lang="en-US" dirty="0" smtClean="0"/>
              <a:t>tructural integrity of tungsten is important for reliable target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8"/>
          <a:stretch/>
        </p:blipFill>
        <p:spPr>
          <a:xfrm>
            <a:off x="4572000" y="1700808"/>
            <a:ext cx="4320480" cy="2592288"/>
          </a:xfrm>
          <a:prstGeom prst="rect">
            <a:avLst/>
          </a:prstGeom>
        </p:spPr>
      </p:pic>
      <p:pic>
        <p:nvPicPr>
          <p:cNvPr id="6" name="Picture 5" descr="01_tungsten_arrangement_and_flow_pattern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8"/>
          <a:stretch/>
        </p:blipFill>
        <p:spPr>
          <a:xfrm>
            <a:off x="4505359" y="4293096"/>
            <a:ext cx="43813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/>
          <a:lstStyle/>
          <a:p>
            <a:r>
              <a:rPr lang="en-GB" dirty="0" smtClean="0"/>
              <a:t>Review of current knowledge of irradiated tungsten</a:t>
            </a:r>
          </a:p>
          <a:p>
            <a:r>
              <a:rPr lang="en-GB" dirty="0" smtClean="0"/>
              <a:t>PIE possibilities</a:t>
            </a:r>
          </a:p>
          <a:p>
            <a:r>
              <a:rPr lang="en-GB" dirty="0" smtClean="0"/>
              <a:t>(Call for) interested parties and potential collaborators</a:t>
            </a:r>
          </a:p>
          <a:p>
            <a:r>
              <a:rPr lang="en-GB" dirty="0" smtClean="0"/>
              <a:t>ESS Tungsten status report (Yongjoong Lee)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38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Material Study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5944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Material Study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2404864"/>
          </a:xfrm>
        </p:spPr>
        <p:txBody>
          <a:bodyPr>
            <a:normAutofit/>
          </a:bodyPr>
          <a:lstStyle/>
          <a:p>
            <a:r>
              <a:rPr lang="en-US" dirty="0" smtClean="0"/>
              <a:t>Partners</a:t>
            </a:r>
          </a:p>
          <a:p>
            <a:pPr lvl="1"/>
            <a:r>
              <a:rPr lang="en-US" dirty="0" err="1" smtClean="0"/>
              <a:t>Yongjoong</a:t>
            </a:r>
            <a:r>
              <a:rPr lang="en-US" dirty="0" smtClean="0"/>
              <a:t> Lee (ESS) </a:t>
            </a:r>
          </a:p>
          <a:p>
            <a:pPr lvl="1"/>
            <a:r>
              <a:rPr lang="en-US" dirty="0" err="1" smtClean="0"/>
              <a:t>Jemila</a:t>
            </a:r>
            <a:r>
              <a:rPr lang="en-US" dirty="0" smtClean="0"/>
              <a:t> </a:t>
            </a:r>
            <a:r>
              <a:rPr lang="en-US" dirty="0" err="1" smtClean="0"/>
              <a:t>Habainy</a:t>
            </a:r>
            <a:r>
              <a:rPr lang="en-US" dirty="0" smtClean="0"/>
              <a:t> (ESS, LTH)</a:t>
            </a:r>
          </a:p>
          <a:p>
            <a:pPr lvl="1"/>
            <a:r>
              <a:rPr lang="en-US" dirty="0" err="1" smtClean="0"/>
              <a:t>Srinivasan</a:t>
            </a:r>
            <a:r>
              <a:rPr lang="en-US" dirty="0" smtClean="0"/>
              <a:t> Iyengar (LTH)  </a:t>
            </a:r>
          </a:p>
          <a:p>
            <a:pPr lvl="1"/>
            <a:r>
              <a:rPr lang="en-US" dirty="0" smtClean="0"/>
              <a:t>Yong Dai (PSI)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39" y="4221088"/>
            <a:ext cx="4506361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60848"/>
            <a:ext cx="2972216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21088"/>
            <a:ext cx="2663056" cy="16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Tensile and fatigue properties of tungsten at different temperatures are being examined (Lund University)</a:t>
            </a:r>
          </a:p>
          <a:p>
            <a:pPr lvl="1"/>
            <a:r>
              <a:rPr lang="en-US" dirty="0" smtClean="0"/>
              <a:t>Three different vendors were chosen for the tests.</a:t>
            </a:r>
          </a:p>
          <a:p>
            <a:pPr lvl="1"/>
            <a:r>
              <a:rPr lang="en-US" dirty="0" smtClean="0"/>
              <a:t>The mechanical properties of hot rolled and hot forged tungsten specimen are being studied, for different surface smoothness and grain orientations. </a:t>
            </a:r>
          </a:p>
          <a:p>
            <a:r>
              <a:rPr lang="en-US" dirty="0" smtClean="0"/>
              <a:t>Mechanical strength of tungsten at different temperatures are being studied with mini-samples (PSI)</a:t>
            </a:r>
          </a:p>
          <a:p>
            <a:pPr lvl="1"/>
            <a:r>
              <a:rPr lang="en-US" dirty="0" smtClean="0"/>
              <a:t>Small punch test, three point bending tests and tensile tests are being performed.</a:t>
            </a:r>
          </a:p>
          <a:p>
            <a:pPr lvl="1"/>
            <a:r>
              <a:rPr lang="en-US" dirty="0" smtClean="0"/>
              <a:t>The DBTT for the tested specimen are being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79306"/>
              </p:ext>
            </p:extLst>
          </p:nvPr>
        </p:nvGraphicFramePr>
        <p:xfrm>
          <a:off x="5004048" y="3857456"/>
          <a:ext cx="3744240" cy="298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Graph" r:id="rId3" imgW="3784320" imgH="3013920" progId="Origin50.Graph">
                  <p:embed/>
                </p:oleObj>
              </mc:Choice>
              <mc:Fallback>
                <p:oleObj name="Graph" r:id="rId3" imgW="3784320" imgH="3013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857456"/>
                        <a:ext cx="3744240" cy="298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73876"/>
              </p:ext>
            </p:extLst>
          </p:nvPr>
        </p:nvGraphicFramePr>
        <p:xfrm>
          <a:off x="4788024" y="1412776"/>
          <a:ext cx="4248472" cy="243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56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Tungsten Oxidation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Tungsten oxidation at different temperatures are being examined (Lund University)</a:t>
            </a:r>
          </a:p>
          <a:p>
            <a:pPr lvl="1"/>
            <a:r>
              <a:rPr lang="en-US" dirty="0" smtClean="0"/>
              <a:t>The tests are being performed in inert gas (</a:t>
            </a:r>
            <a:r>
              <a:rPr lang="en-US" dirty="0" err="1" smtClean="0"/>
              <a:t>Ar</a:t>
            </a:r>
            <a:r>
              <a:rPr lang="en-US" dirty="0" smtClean="0"/>
              <a:t>, He) with different O2 or H2O impurities</a:t>
            </a:r>
          </a:p>
          <a:p>
            <a:pPr lvl="1"/>
            <a:r>
              <a:rPr lang="en-US" dirty="0" smtClean="0"/>
              <a:t>”</a:t>
            </a:r>
            <a:r>
              <a:rPr lang="en-US" dirty="0"/>
              <a:t>Pure” is not pure </a:t>
            </a:r>
            <a:r>
              <a:rPr lang="en-US" dirty="0" smtClean="0"/>
              <a:t>enough – </a:t>
            </a:r>
            <a:r>
              <a:rPr lang="sv-SE" dirty="0" err="1" smtClean="0"/>
              <a:t>Tiny</a:t>
            </a:r>
            <a:r>
              <a:rPr lang="sv-SE" dirty="0" smtClean="0"/>
              <a:t> </a:t>
            </a:r>
            <a:r>
              <a:rPr lang="sv-SE" dirty="0" err="1"/>
              <a:t>impurity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en-US" dirty="0"/>
              <a:t>oxygen ≤ 5·10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r>
              <a:rPr lang="en-US" dirty="0"/>
              <a:t>led to oxidation at 500°C. </a:t>
            </a:r>
            <a:endParaRPr lang="en-US" dirty="0" smtClean="0"/>
          </a:p>
          <a:p>
            <a:pPr lvl="1"/>
            <a:r>
              <a:rPr lang="en-US" dirty="0" smtClean="0"/>
              <a:t>Oxidation </a:t>
            </a:r>
            <a:r>
              <a:rPr lang="en-US" dirty="0"/>
              <a:t>was observed from 400°</a:t>
            </a:r>
            <a:r>
              <a:rPr lang="en-US" dirty="0" smtClean="0"/>
              <a:t>C.</a:t>
            </a:r>
          </a:p>
          <a:p>
            <a:r>
              <a:rPr lang="en-US" dirty="0" smtClean="0"/>
              <a:t>Using WO3 specimen, the threshold temperature for WO3 evaporation in air is being investigated (Lund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33" y="1628800"/>
            <a:ext cx="4484321" cy="280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221088"/>
            <a:ext cx="2901190" cy="25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Tungsten PIE at PSI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04089"/>
              </p:ext>
            </p:extLst>
          </p:nvPr>
        </p:nvGraphicFramePr>
        <p:xfrm>
          <a:off x="323528" y="1628801"/>
          <a:ext cx="8496947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816"/>
                <a:gridCol w="1786580"/>
                <a:gridCol w="2158784"/>
                <a:gridCol w="595527"/>
                <a:gridCol w="2467240"/>
              </a:tblGrid>
              <a:tr h="413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Tungsten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Irradiation Condition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</a:t>
                      </a:r>
                    </a:p>
                    <a:p>
                      <a:pPr algn="ctr"/>
                      <a:r>
                        <a:rPr lang="en-US" dirty="0" smtClean="0"/>
                        <a:t>(2007-2008)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for CSNS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x 8 x 1 [mm3]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5-28 dpa at 100-800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</a:t>
                      </a:r>
                    </a:p>
                    <a:p>
                      <a:pPr algn="ctr"/>
                      <a:r>
                        <a:rPr lang="en-US" dirty="0" smtClean="0"/>
                        <a:t>(2011-2012)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from </a:t>
                      </a:r>
                      <a:r>
                        <a:rPr lang="en-US" dirty="0" err="1" smtClean="0"/>
                        <a:t>Goodfellow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x 5(6) x 0.5</a:t>
                      </a:r>
                    </a:p>
                    <a:p>
                      <a:pPr algn="ctr"/>
                      <a:r>
                        <a:rPr lang="en-US" dirty="0" smtClean="0"/>
                        <a:t>[mm3]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5-25 dpa at 100-600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from a Chinese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bar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5-35 dpa at 100-600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HR-W from a Chinese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Rods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HIP’ed</a:t>
                      </a:r>
                      <a:r>
                        <a:rPr lang="en-US" baseline="0" dirty="0" smtClean="0"/>
                        <a:t> Ta cladding/canning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5-35 dpa at 100-600 C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HIP’ed</a:t>
                      </a:r>
                      <a:r>
                        <a:rPr lang="en-US" dirty="0" smtClean="0"/>
                        <a:t> PIM-W from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5-35 dpa at 100-600 C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STIP-VIII</a:t>
                      </a:r>
                    </a:p>
                    <a:p>
                      <a:pPr algn="ctr"/>
                      <a:r>
                        <a:rPr lang="en-US" dirty="0" smtClean="0"/>
                        <a:t>(2015-2018)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Plan for STIP-V Tungsten Specimen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01271"/>
              </p:ext>
            </p:extLst>
          </p:nvPr>
        </p:nvGraphicFramePr>
        <p:xfrm>
          <a:off x="457200" y="1600200"/>
          <a:ext cx="8291264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704"/>
                <a:gridCol w="4798560"/>
              </a:tblGrid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Results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tests at high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Flexure and yield strength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punch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Tensile strength and ductility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Hardness tests at 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Irradiation hardening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diffusion tests at different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conductivity and specific</a:t>
                      </a:r>
                      <a:r>
                        <a:rPr lang="en-US" baseline="0" dirty="0" smtClean="0"/>
                        <a:t> heat capacity at different temperatures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Scanning</a:t>
                      </a:r>
                      <a:r>
                        <a:rPr lang="en-US" baseline="0" dirty="0" smtClean="0"/>
                        <a:t> electron microscopy (</a:t>
                      </a:r>
                      <a:r>
                        <a:rPr lang="en-US" dirty="0" smtClean="0"/>
                        <a:t>SEM)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Fracture mode at different doses and temperatures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Transmission</a:t>
                      </a:r>
                      <a:r>
                        <a:rPr lang="en-US" baseline="0" dirty="0" smtClean="0"/>
                        <a:t> electron microscopy (TEM)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Microstructure</a:t>
                      </a:r>
                      <a:r>
                        <a:rPr lang="en-US" baseline="0" dirty="0" smtClean="0"/>
                        <a:t> change</a:t>
                      </a:r>
                      <a:r>
                        <a:rPr lang="en-US" dirty="0" smtClean="0"/>
                        <a:t> at different doses and temperatures</a:t>
                      </a:r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desorption spectroscopy (TDS)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H, D, T retention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Plan: STIP-V Tungsten Specimen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63806"/>
              </p:ext>
            </p:extLst>
          </p:nvPr>
        </p:nvGraphicFramePr>
        <p:xfrm>
          <a:off x="457200" y="1600200"/>
          <a:ext cx="8219256" cy="478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978"/>
                <a:gridCol w="1294515"/>
                <a:gridCol w="1376763"/>
              </a:tblGrid>
              <a:tr h="478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Finish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2014.01.01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2014.03.31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tests with cold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of STIP-V rods to PSI-East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2014.06.30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preparation for 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and thermal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2014.10.01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2015.03.31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Microstructure analyses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2015.06.30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desorption spectroscopy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 analysis and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Data analyses and publication of the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2015.12.31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2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of STIP-VI/VII Tungsten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PIE of each STIP specimen set roughly costs 0.5 MEUR.</a:t>
            </a:r>
          </a:p>
          <a:p>
            <a:r>
              <a:rPr lang="en-US" dirty="0" smtClean="0"/>
              <a:t>STIP-VI are for general material properties of tungsten after irradiation</a:t>
            </a:r>
          </a:p>
          <a:p>
            <a:r>
              <a:rPr lang="en-US" dirty="0" smtClean="0"/>
              <a:t>STIP-VII specimen are for investigating the properties of cladding and canning.</a:t>
            </a:r>
          </a:p>
          <a:p>
            <a:r>
              <a:rPr lang="en-US" dirty="0" smtClean="0"/>
              <a:t>STIP-VIII will include a number of chosen tungsten specimen.</a:t>
            </a:r>
          </a:p>
          <a:p>
            <a:r>
              <a:rPr lang="en-US" dirty="0" smtClean="0"/>
              <a:t>Collaboration can be set up for STIP-VI/VII tungsten PIE.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(UK) National Nuclear Laboratory Literature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On The Irradiation Response Of Be, W And Graphite for Proton Accelerator </a:t>
            </a:r>
            <a:r>
              <a:rPr lang="en-GB" dirty="0" smtClean="0"/>
              <a:t>Applications</a:t>
            </a:r>
          </a:p>
          <a:p>
            <a:r>
              <a:rPr lang="en-GB" dirty="0" smtClean="0"/>
              <a:t> </a:t>
            </a:r>
            <a:r>
              <a:rPr lang="en-GB" dirty="0"/>
              <a:t>R.B. Jones (</a:t>
            </a:r>
            <a:r>
              <a:rPr lang="en-GB" dirty="0" err="1"/>
              <a:t>BazNutec</a:t>
            </a:r>
            <a:r>
              <a:rPr lang="en-GB" dirty="0"/>
              <a:t>), G. Hall </a:t>
            </a:r>
            <a:r>
              <a:rPr lang="en-GB" dirty="0" smtClean="0"/>
              <a:t>(Manchester</a:t>
            </a:r>
            <a:r>
              <a:rPr lang="en-GB" dirty="0"/>
              <a:t>), B. Marsden </a:t>
            </a:r>
            <a:r>
              <a:rPr lang="en-GB" dirty="0" smtClean="0"/>
              <a:t>(Manchester</a:t>
            </a:r>
            <a:r>
              <a:rPr lang="en-GB" dirty="0"/>
              <a:t>) and C. A. English (</a:t>
            </a:r>
            <a:r>
              <a:rPr lang="en-GB" dirty="0" smtClean="0"/>
              <a:t>NNL), November 2013 </a:t>
            </a:r>
          </a:p>
          <a:p>
            <a:r>
              <a:rPr lang="en-GB" dirty="0" smtClean="0"/>
              <a:t>Report not publicly available until copyright issues on all materials data resolved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73688"/>
              </p:ext>
            </p:extLst>
          </p:nvPr>
        </p:nvGraphicFramePr>
        <p:xfrm>
          <a:off x="179512" y="1556792"/>
          <a:ext cx="8784976" cy="401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6048672"/>
              </a:tblGrid>
              <a:tr h="582020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 on data reviewed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03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on irradiation induced microstructure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TEM information on loops, voids and matrix dislocation density at 600°C and 800°C for low doses ~ 0.15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 smtClean="0"/>
                        <a:t>TEM of W and He ion-irradiated W 300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800" i="1" dirty="0" smtClean="0"/>
                        <a:t>C-800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800" i="1" dirty="0" smtClean="0"/>
                        <a:t>C up to 10s of </a:t>
                      </a:r>
                      <a:r>
                        <a:rPr lang="en-GB" sz="1800" i="1" dirty="0" err="1" smtClean="0"/>
                        <a:t>dpa</a:t>
                      </a:r>
                      <a:r>
                        <a:rPr lang="en-GB" sz="1800" i="1" dirty="0" smtClean="0"/>
                        <a:t>  [recent additional</a:t>
                      </a:r>
                      <a:r>
                        <a:rPr lang="en-GB" sz="1800" i="1" baseline="0" dirty="0" smtClean="0"/>
                        <a:t> news from Oxford]</a:t>
                      </a:r>
                    </a:p>
                  </a:txBody>
                  <a:tcPr/>
                </a:tc>
              </a:tr>
              <a:tr h="1031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 swelling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is resistant to void swelling (as bcc)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Fission neutron data available from 500-1500°C at &lt; 10dpa.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 swelling is ~1.5% at 800-1000°C. 	</a:t>
                      </a:r>
                    </a:p>
                  </a:txBody>
                  <a:tcPr/>
                </a:tc>
              </a:tr>
              <a:tr h="935730">
                <a:tc>
                  <a:txBody>
                    <a:bodyPr/>
                    <a:lstStyle/>
                    <a:p>
                      <a:r>
                        <a:rPr lang="en-GB" dirty="0" smtClean="0"/>
                        <a:t>Gas generation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He and H generation expected for protons </a:t>
                      </a:r>
                      <a:r>
                        <a:rPr lang="en-GB" dirty="0" err="1" smtClean="0"/>
                        <a:t>cf</a:t>
                      </a:r>
                      <a:r>
                        <a:rPr lang="en-GB" baseline="0" dirty="0" smtClean="0"/>
                        <a:t> neutrons</a:t>
                      </a:r>
                    </a:p>
                    <a:p>
                      <a:r>
                        <a:rPr lang="en-GB" baseline="0" dirty="0" smtClean="0"/>
                        <a:t>H&lt;He for fission neutrons</a:t>
                      </a:r>
                    </a:p>
                    <a:p>
                      <a:r>
                        <a:rPr lang="en-GB" baseline="0" dirty="0" smtClean="0"/>
                        <a:t>H&gt;He for protons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0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 (II)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916459"/>
                  </p:ext>
                </p:extLst>
              </p:nvPr>
            </p:nvGraphicFramePr>
            <p:xfrm>
              <a:off x="179512" y="1484784"/>
              <a:ext cx="8784976" cy="4163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6304"/>
                    <a:gridCol w="6048672"/>
                  </a:tblGrid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Comments on data reviewed 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15914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Hardening, loss of ductility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/>
                            <a:t>For p and n,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𝐻𝑎𝑟𝑑𝑒𝑛𝑖𝑛𝑔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𝑑𝑜𝑠𝑒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dirty="0"/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dirty="0" smtClean="0"/>
                            <a:t> up to 20 </a:t>
                          </a:r>
                          <a:r>
                            <a:rPr lang="en-GB" dirty="0" err="1" smtClean="0"/>
                            <a:t>dpa</a:t>
                          </a:r>
                          <a:r>
                            <a:rPr lang="en-GB" dirty="0" smtClean="0"/>
                            <a:t>, 50-300°C.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Tensile ductility falls rapidly to zero after &lt; 0.1dpa, test at &lt; 400°C, greater ductility  up to 900°C.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Very little systematic data on effect of irradiation temperature on hardening. 	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</a:tr>
                  <a:tr h="10081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Ductile to brittle transition temperature (DBTT)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Large upward shifts in the transition temperature after irradiation; for example a shift of ~700°C was observed after 1 </a:t>
                          </a:r>
                          <a:r>
                            <a:rPr lang="en-GB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dpa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at 300°C.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Fracture toughness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 information on the effect of irradiation found </a:t>
                          </a:r>
                        </a:p>
                        <a:p>
                          <a:r>
                            <a:rPr lang="en-GB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[but see recent STIP results next]	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916459"/>
                  </p:ext>
                </p:extLst>
              </p:nvPr>
            </p:nvGraphicFramePr>
            <p:xfrm>
              <a:off x="179512" y="1484784"/>
              <a:ext cx="8784976" cy="4163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6304"/>
                    <a:gridCol w="6048672"/>
                  </a:tblGrid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Comments on data reviewed 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17659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Hardening, loss of ductility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217" t="-33793" b="-108966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Ductile to brittle transition temperature (DBTT)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Large upward shifts in the transition temperature after irradiation; for example a shift of ~700°C was observed after 1 </a:t>
                          </a:r>
                          <a:r>
                            <a:rPr lang="en-GB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dpa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at 300°C.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Fracture toughness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 information on the effect of irradiation found </a:t>
                          </a:r>
                        </a:p>
                        <a:p>
                          <a:r>
                            <a:rPr lang="en-GB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[but see recent STIP results next]	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01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 (III)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606054"/>
              </p:ext>
            </p:extLst>
          </p:nvPr>
        </p:nvGraphicFramePr>
        <p:xfrm>
          <a:off x="251520" y="1412776"/>
          <a:ext cx="8784976" cy="440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6048672"/>
              </a:tblGrid>
              <a:tr h="568753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 on data reviewed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871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Irradiation and thermal creep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datum on irradiation creep, one on stress relaxation.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general conclusions on irradiation creep sensitivity to applied stress and irradiation parameters could be formulated. 	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Corrosion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Enhanced corrosion rates in de-ionised water occurred due to radiolysis under the proton beam.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Cladding of the W target with Ta has been successfully adopted as a remedy. 	</a:t>
                      </a:r>
                    </a:p>
                  </a:txBody>
                  <a:tcPr/>
                </a:tc>
              </a:tr>
              <a:tr h="56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properties 	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data found on the effect of irradiation on physical properties of 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[KIT reported to have data on effects of neutron irradiation on thermal conductivity]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8" y="332656"/>
            <a:ext cx="9161468" cy="64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9022437" cy="63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8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" y="260648"/>
            <a:ext cx="9213379" cy="6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1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1576</Words>
  <Application>Microsoft Office PowerPoint</Application>
  <PresentationFormat>On-screen Show (4:3)</PresentationFormat>
  <Paragraphs>372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Office Theme</vt:lpstr>
      <vt:lpstr>1_Office Theme</vt:lpstr>
      <vt:lpstr>2_Office Theme</vt:lpstr>
      <vt:lpstr>3_Office Theme</vt:lpstr>
      <vt:lpstr>4_Office Theme</vt:lpstr>
      <vt:lpstr>5_Office Theme</vt:lpstr>
      <vt:lpstr>ESS Core Powerpoint template</vt:lpstr>
      <vt:lpstr>Graph</vt:lpstr>
      <vt:lpstr>Tungsten Status</vt:lpstr>
      <vt:lpstr>Talk outline</vt:lpstr>
      <vt:lpstr>(UK) National Nuclear Laboratory Literature Review</vt:lpstr>
      <vt:lpstr>NNL Literature review</vt:lpstr>
      <vt:lpstr>NNL Literature review (II)</vt:lpstr>
      <vt:lpstr>NNL Literature review (III)</vt:lpstr>
      <vt:lpstr>PowerPoint Presentation</vt:lpstr>
      <vt:lpstr>PowerPoint Presentation</vt:lpstr>
      <vt:lpstr>PowerPoint Presentation</vt:lpstr>
      <vt:lpstr>ISIS target (TS1) at RAL</vt:lpstr>
      <vt:lpstr>PowerPoint Presentation</vt:lpstr>
      <vt:lpstr>PowerPoint Presentation</vt:lpstr>
      <vt:lpstr>W5Ta micro-cantilever sample (D. Armstrong)</vt:lpstr>
      <vt:lpstr>Tested micro-cantilever (D. Armstrong)</vt:lpstr>
      <vt:lpstr>Elevated Temperature Results (D. Armstrong)</vt:lpstr>
      <vt:lpstr>Updated RaDIATE table of proton irradiated tungsten </vt:lpstr>
      <vt:lpstr>ISIS target PIE: Potential collaborators</vt:lpstr>
      <vt:lpstr>Tungsten Status Report: ESS</vt:lpstr>
      <vt:lpstr>Tungsten at ESS</vt:lpstr>
      <vt:lpstr>Target Material Study Plan</vt:lpstr>
      <vt:lpstr>Target Material Study Partners</vt:lpstr>
      <vt:lpstr>Status Report: Mechanical Strength</vt:lpstr>
      <vt:lpstr>Status Report: Tungsten Oxidation</vt:lpstr>
      <vt:lpstr>Status Report: Tungsten PIE at PSI</vt:lpstr>
      <vt:lpstr>PIE Plan for STIP-V Tungsten Specimen</vt:lpstr>
      <vt:lpstr>Time Plan: STIP-V Tungsten Specimen </vt:lpstr>
      <vt:lpstr>PIE of STIP-VI/VII Tungsten Specimen</vt:lpstr>
    </vt:vector>
  </TitlesOfParts>
  <Company>STFC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Tungsten Update</dc:title>
  <dc:creator>Densham</dc:creator>
  <cp:lastModifiedBy>Kirk</cp:lastModifiedBy>
  <cp:revision>13</cp:revision>
  <dcterms:created xsi:type="dcterms:W3CDTF">2014-05-15T18:33:54Z</dcterms:created>
  <dcterms:modified xsi:type="dcterms:W3CDTF">2014-11-04T22:13:44Z</dcterms:modified>
</cp:coreProperties>
</file>