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70" r:id="rId2"/>
    <p:sldId id="336" r:id="rId3"/>
    <p:sldId id="339" r:id="rId4"/>
    <p:sldId id="341" r:id="rId5"/>
    <p:sldId id="331" r:id="rId6"/>
    <p:sldId id="354" r:id="rId7"/>
    <p:sldId id="355" r:id="rId8"/>
    <p:sldId id="356" r:id="rId9"/>
    <p:sldId id="358" r:id="rId10"/>
    <p:sldId id="359" r:id="rId11"/>
    <p:sldId id="360" r:id="rId12"/>
    <p:sldId id="361" r:id="rId13"/>
    <p:sldId id="333" r:id="rId14"/>
    <p:sldId id="362" r:id="rId15"/>
    <p:sldId id="363" r:id="rId16"/>
    <p:sldId id="366" r:id="rId17"/>
    <p:sldId id="340" r:id="rId18"/>
    <p:sldId id="364" r:id="rId19"/>
    <p:sldId id="3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7" autoAdjust="0"/>
    <p:restoredTop sz="94660"/>
  </p:normalViewPr>
  <p:slideViewPr>
    <p:cSldViewPr snapToGrid="0">
      <p:cViewPr varScale="1">
        <p:scale>
          <a:sx n="78" d="100"/>
          <a:sy n="78" d="100"/>
        </p:scale>
        <p:origin x="50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Vickers\Vickers%20Sample%204%20Ti64.xlsx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Vickers\Vickers.xlsx" TargetMode="External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Vickers\Vickers.xlsx" TargetMode="External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Vickers\Vickers%20Sample%204%20Ti64.xlsx" TargetMode="External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insitu%20tests\FRIB%20TEST%202%205-8\test%20data.xlsx" TargetMode="External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insitu%20tests\FRIB%20TEST%202%205-8\test%20data.xlsx" TargetMode="External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Local%20average%20misorientation\Local%20average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rouss1\Downloads\CIMAP%20experiment%20sample%20matrix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mrouss1\Documents\Vickers\Ti64V-LT-HF-S%20Nanno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rouss1\Documents\Vickers\Ti64V-LT-HF-S%20Nann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200" dirty="0"/>
              <a:t>Ti-6Al-4V- HT-HF</a:t>
            </a: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10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15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sz="1200" dirty="0" smtClean="0">
              <a:effectLst/>
            </a:endParaRP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350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sz="1200" dirty="0">
              <a:effectLst/>
            </a:endParaRPr>
          </a:p>
        </c:rich>
      </c:tx>
      <c:layout>
        <c:manualLayout>
          <c:xMode val="edge"/>
          <c:yMode val="edge"/>
          <c:x val="0.43514611464375091"/>
          <c:y val="9.09472593099775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794869391326088"/>
          <c:y val="7.3859789265472264E-2"/>
          <c:w val="0.81862339322969269"/>
          <c:h val="0.81512417481905663"/>
        </c:manualLayout>
      </c:layout>
      <c:scatterChart>
        <c:scatterStyle val="lineMarker"/>
        <c:varyColors val="0"/>
        <c:ser>
          <c:idx val="0"/>
          <c:order val="0"/>
          <c:tx>
            <c:strRef>
              <c:f>'Ti64-Sample 2'!$A$1:$B$1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'Ti64-Sample 2'!$A$3:$A$102</c:f>
              <c:numCache>
                <c:formatCode>General</c:formatCode>
                <c:ptCount val="100"/>
                <c:pt idx="0">
                  <c:v>1.4440200000000002E-2</c:v>
                </c:pt>
                <c:pt idx="1">
                  <c:v>4.3320600000000008E-2</c:v>
                </c:pt>
                <c:pt idx="2">
                  <c:v>7.2201100000000004E-2</c:v>
                </c:pt>
                <c:pt idx="3">
                  <c:v>0.101081</c:v>
                </c:pt>
                <c:pt idx="4">
                  <c:v>0.12996199999999999</c:v>
                </c:pt>
                <c:pt idx="5">
                  <c:v>0.15884200000000004</c:v>
                </c:pt>
                <c:pt idx="6">
                  <c:v>0.18772300000000003</c:v>
                </c:pt>
                <c:pt idx="7">
                  <c:v>0.21660299999999999</c:v>
                </c:pt>
                <c:pt idx="8">
                  <c:v>0.24548400000000004</c:v>
                </c:pt>
                <c:pt idx="9">
                  <c:v>0.27436400000000005</c:v>
                </c:pt>
                <c:pt idx="10">
                  <c:v>0.30324400000000001</c:v>
                </c:pt>
                <c:pt idx="11">
                  <c:v>0.33212500000000006</c:v>
                </c:pt>
                <c:pt idx="12">
                  <c:v>0.36100500000000002</c:v>
                </c:pt>
                <c:pt idx="13">
                  <c:v>0.38988600000000012</c:v>
                </c:pt>
                <c:pt idx="14">
                  <c:v>0.41876600000000008</c:v>
                </c:pt>
                <c:pt idx="15">
                  <c:v>0.44764700000000002</c:v>
                </c:pt>
                <c:pt idx="16">
                  <c:v>0.47652700000000009</c:v>
                </c:pt>
                <c:pt idx="17">
                  <c:v>0.50540699999999994</c:v>
                </c:pt>
                <c:pt idx="18">
                  <c:v>0.53428799999999987</c:v>
                </c:pt>
                <c:pt idx="19">
                  <c:v>0.563168</c:v>
                </c:pt>
                <c:pt idx="20">
                  <c:v>0.59204900000000016</c:v>
                </c:pt>
                <c:pt idx="21">
                  <c:v>0.62092899999999995</c:v>
                </c:pt>
                <c:pt idx="22">
                  <c:v>0.64981000000000011</c:v>
                </c:pt>
                <c:pt idx="23">
                  <c:v>0.67869000000000024</c:v>
                </c:pt>
                <c:pt idx="24">
                  <c:v>0.70757000000000003</c:v>
                </c:pt>
                <c:pt idx="25">
                  <c:v>0.73645099999999997</c:v>
                </c:pt>
                <c:pt idx="26">
                  <c:v>0.76533099999999998</c:v>
                </c:pt>
                <c:pt idx="27">
                  <c:v>0.79421199999999992</c:v>
                </c:pt>
                <c:pt idx="28">
                  <c:v>0.82309200000000005</c:v>
                </c:pt>
                <c:pt idx="29">
                  <c:v>0.85197199999999995</c:v>
                </c:pt>
                <c:pt idx="30">
                  <c:v>0.88085300000000011</c:v>
                </c:pt>
                <c:pt idx="31">
                  <c:v>0.90973300000000001</c:v>
                </c:pt>
                <c:pt idx="32">
                  <c:v>0.93861399999999984</c:v>
                </c:pt>
                <c:pt idx="33">
                  <c:v>0.96749399999999997</c:v>
                </c:pt>
                <c:pt idx="34">
                  <c:v>0.99637500000000001</c:v>
                </c:pt>
                <c:pt idx="35">
                  <c:v>1.02525</c:v>
                </c:pt>
                <c:pt idx="36">
                  <c:v>1.0541400000000001</c:v>
                </c:pt>
                <c:pt idx="37">
                  <c:v>1.0830199999999999</c:v>
                </c:pt>
                <c:pt idx="38">
                  <c:v>1.1118999999999999</c:v>
                </c:pt>
                <c:pt idx="39">
                  <c:v>1.1407799999999999</c:v>
                </c:pt>
                <c:pt idx="40">
                  <c:v>1.1696599999999999</c:v>
                </c:pt>
                <c:pt idx="41">
                  <c:v>1.1985399999999999</c:v>
                </c:pt>
                <c:pt idx="42">
                  <c:v>1.2274199999999997</c:v>
                </c:pt>
                <c:pt idx="43">
                  <c:v>1.2563</c:v>
                </c:pt>
                <c:pt idx="44">
                  <c:v>1.28518</c:v>
                </c:pt>
                <c:pt idx="45">
                  <c:v>1.31406</c:v>
                </c:pt>
                <c:pt idx="46">
                  <c:v>1.34294</c:v>
                </c:pt>
                <c:pt idx="47">
                  <c:v>1.3718199999999998</c:v>
                </c:pt>
                <c:pt idx="48">
                  <c:v>1.4006999999999998</c:v>
                </c:pt>
                <c:pt idx="49">
                  <c:v>1.4295799999999999</c:v>
                </c:pt>
                <c:pt idx="50">
                  <c:v>1.4584599999999999</c:v>
                </c:pt>
                <c:pt idx="51">
                  <c:v>1.4873399999999999</c:v>
                </c:pt>
                <c:pt idx="52">
                  <c:v>1.5162199999999999</c:v>
                </c:pt>
                <c:pt idx="53">
                  <c:v>1.5450999999999997</c:v>
                </c:pt>
                <c:pt idx="54">
                  <c:v>1.5739799999999997</c:v>
                </c:pt>
                <c:pt idx="55">
                  <c:v>1.60286</c:v>
                </c:pt>
                <c:pt idx="56">
                  <c:v>1.63174</c:v>
                </c:pt>
                <c:pt idx="57">
                  <c:v>1.66062</c:v>
                </c:pt>
                <c:pt idx="58">
                  <c:v>1.6895</c:v>
                </c:pt>
                <c:pt idx="59">
                  <c:v>1.7183900000000001</c:v>
                </c:pt>
                <c:pt idx="60">
                  <c:v>1.7472700000000001</c:v>
                </c:pt>
                <c:pt idx="61">
                  <c:v>1.7761500000000001</c:v>
                </c:pt>
                <c:pt idx="62">
                  <c:v>1.8050299999999997</c:v>
                </c:pt>
                <c:pt idx="63">
                  <c:v>1.8339099999999997</c:v>
                </c:pt>
                <c:pt idx="64">
                  <c:v>1.8627899999999999</c:v>
                </c:pt>
                <c:pt idx="65">
                  <c:v>1.89167</c:v>
                </c:pt>
                <c:pt idx="66">
                  <c:v>1.92055</c:v>
                </c:pt>
                <c:pt idx="67">
                  <c:v>1.9494299999999998</c:v>
                </c:pt>
                <c:pt idx="68">
                  <c:v>1.97831</c:v>
                </c:pt>
                <c:pt idx="69">
                  <c:v>2.0071900000000005</c:v>
                </c:pt>
                <c:pt idx="70">
                  <c:v>2.0360699999999996</c:v>
                </c:pt>
                <c:pt idx="71">
                  <c:v>2.0649500000000001</c:v>
                </c:pt>
                <c:pt idx="72">
                  <c:v>2.0938300000000001</c:v>
                </c:pt>
                <c:pt idx="73">
                  <c:v>2.1227100000000001</c:v>
                </c:pt>
                <c:pt idx="74">
                  <c:v>2.1515900000000001</c:v>
                </c:pt>
                <c:pt idx="75">
                  <c:v>2.1804700000000001</c:v>
                </c:pt>
                <c:pt idx="76">
                  <c:v>2.2093500000000001</c:v>
                </c:pt>
                <c:pt idx="77">
                  <c:v>2.2382300000000002</c:v>
                </c:pt>
                <c:pt idx="78">
                  <c:v>2.2671100000000006</c:v>
                </c:pt>
                <c:pt idx="79">
                  <c:v>2.2959900000000002</c:v>
                </c:pt>
                <c:pt idx="80">
                  <c:v>2.3248699999999998</c:v>
                </c:pt>
                <c:pt idx="81">
                  <c:v>2.3537499999999993</c:v>
                </c:pt>
                <c:pt idx="82">
                  <c:v>2.3826299999999994</c:v>
                </c:pt>
                <c:pt idx="83">
                  <c:v>2.4115199999999994</c:v>
                </c:pt>
                <c:pt idx="84">
                  <c:v>2.4403999999999999</c:v>
                </c:pt>
                <c:pt idx="85">
                  <c:v>2.4692799999999995</c:v>
                </c:pt>
                <c:pt idx="86">
                  <c:v>2.4981599999999995</c:v>
                </c:pt>
                <c:pt idx="87">
                  <c:v>2.52704</c:v>
                </c:pt>
                <c:pt idx="88">
                  <c:v>2.55592</c:v>
                </c:pt>
                <c:pt idx="89">
                  <c:v>2.5848</c:v>
                </c:pt>
                <c:pt idx="90">
                  <c:v>2.61368</c:v>
                </c:pt>
                <c:pt idx="91">
                  <c:v>2.64256</c:v>
                </c:pt>
                <c:pt idx="92">
                  <c:v>2.6714399999999996</c:v>
                </c:pt>
                <c:pt idx="93">
                  <c:v>2.7003200000000005</c:v>
                </c:pt>
                <c:pt idx="94">
                  <c:v>2.7292000000000001</c:v>
                </c:pt>
                <c:pt idx="95">
                  <c:v>2.7580800000000001</c:v>
                </c:pt>
                <c:pt idx="96">
                  <c:v>2.7869600000000001</c:v>
                </c:pt>
                <c:pt idx="97">
                  <c:v>2.8158399999999992</c:v>
                </c:pt>
                <c:pt idx="98">
                  <c:v>2.8447200000000001</c:v>
                </c:pt>
                <c:pt idx="99">
                  <c:v>2.8735999999999997</c:v>
                </c:pt>
              </c:numCache>
            </c:numRef>
          </c:xVal>
          <c:yVal>
            <c:numRef>
              <c:f>'Ti64-Sample 2'!$B$3:$B$102</c:f>
              <c:numCache>
                <c:formatCode>General</c:formatCode>
                <c:ptCount val="100"/>
                <c:pt idx="0">
                  <c:v>6.1485100000000001E-2</c:v>
                </c:pt>
                <c:pt idx="1">
                  <c:v>5.3766900000000017E-3</c:v>
                </c:pt>
                <c:pt idx="2">
                  <c:v>7.8265600000000015E-3</c:v>
                </c:pt>
                <c:pt idx="3">
                  <c:v>1.0081300000000001E-2</c:v>
                </c:pt>
                <c:pt idx="4">
                  <c:v>1.1273699999999999E-2</c:v>
                </c:pt>
                <c:pt idx="5">
                  <c:v>1.1620600000000003E-2</c:v>
                </c:pt>
                <c:pt idx="6">
                  <c:v>1.2206000000000002E-2</c:v>
                </c:pt>
                <c:pt idx="7">
                  <c:v>1.4048800000000002E-2</c:v>
                </c:pt>
                <c:pt idx="8">
                  <c:v>1.5891600000000002E-2</c:v>
                </c:pt>
                <c:pt idx="9">
                  <c:v>1.5349600000000001E-2</c:v>
                </c:pt>
                <c:pt idx="10">
                  <c:v>1.6260200000000002E-2</c:v>
                </c:pt>
                <c:pt idx="11">
                  <c:v>1.8341500000000004E-2</c:v>
                </c:pt>
                <c:pt idx="12">
                  <c:v>1.8948500000000004E-2</c:v>
                </c:pt>
                <c:pt idx="13">
                  <c:v>2.0878000000000004E-2</c:v>
                </c:pt>
                <c:pt idx="14">
                  <c:v>2.1636900000000008E-2</c:v>
                </c:pt>
                <c:pt idx="15">
                  <c:v>2.1832000000000008E-2</c:v>
                </c:pt>
                <c:pt idx="16">
                  <c:v>2.0943099999999999E-2</c:v>
                </c:pt>
                <c:pt idx="17">
                  <c:v>2.3414600000000001E-2</c:v>
                </c:pt>
                <c:pt idx="18">
                  <c:v>2.2460700000000004E-2</c:v>
                </c:pt>
                <c:pt idx="19">
                  <c:v>2.2243900000000011E-2</c:v>
                </c:pt>
                <c:pt idx="20">
                  <c:v>2.3002700000000001E-2</c:v>
                </c:pt>
                <c:pt idx="21">
                  <c:v>2.0748000000000003E-2</c:v>
                </c:pt>
                <c:pt idx="22">
                  <c:v>2.11165E-2</c:v>
                </c:pt>
                <c:pt idx="23">
                  <c:v>2.0813000000000005E-2</c:v>
                </c:pt>
                <c:pt idx="24">
                  <c:v>2.0748000000000003E-2</c:v>
                </c:pt>
                <c:pt idx="25">
                  <c:v>1.9382100000000003E-2</c:v>
                </c:pt>
                <c:pt idx="26">
                  <c:v>1.9598899999999999E-2</c:v>
                </c:pt>
                <c:pt idx="27">
                  <c:v>1.7756100000000004E-2</c:v>
                </c:pt>
                <c:pt idx="28">
                  <c:v>1.7539300000000004E-2</c:v>
                </c:pt>
                <c:pt idx="29">
                  <c:v>1.7821100000000003E-2</c:v>
                </c:pt>
                <c:pt idx="30">
                  <c:v>1.7756100000000004E-2</c:v>
                </c:pt>
                <c:pt idx="31">
                  <c:v>1.6650400000000003E-2</c:v>
                </c:pt>
                <c:pt idx="32">
                  <c:v>1.6693800000000005E-2</c:v>
                </c:pt>
                <c:pt idx="33">
                  <c:v>1.6325200000000005E-2</c:v>
                </c:pt>
                <c:pt idx="34">
                  <c:v>1.6888900000000002E-2</c:v>
                </c:pt>
                <c:pt idx="35">
                  <c:v>1.5696500000000002E-2</c:v>
                </c:pt>
                <c:pt idx="36">
                  <c:v>1.6000000000000004E-2</c:v>
                </c:pt>
                <c:pt idx="37">
                  <c:v>1.5523000000000004E-2</c:v>
                </c:pt>
                <c:pt idx="38">
                  <c:v>1.3723600000000002E-2</c:v>
                </c:pt>
                <c:pt idx="39">
                  <c:v>1.3615200000000001E-2</c:v>
                </c:pt>
                <c:pt idx="40">
                  <c:v>1.3116500000000003E-2</c:v>
                </c:pt>
                <c:pt idx="41">
                  <c:v>1.3051500000000002E-2</c:v>
                </c:pt>
                <c:pt idx="42">
                  <c:v>1.3355000000000002E-2</c:v>
                </c:pt>
                <c:pt idx="43">
                  <c:v>1.2444400000000003E-2</c:v>
                </c:pt>
                <c:pt idx="44">
                  <c:v>1.3203300000000001E-2</c:v>
                </c:pt>
                <c:pt idx="45">
                  <c:v>1.1967500000000004E-2</c:v>
                </c:pt>
                <c:pt idx="46">
                  <c:v>1.1468800000000001E-2</c:v>
                </c:pt>
                <c:pt idx="47">
                  <c:v>1.1707300000000002E-2</c:v>
                </c:pt>
                <c:pt idx="48">
                  <c:v>1.05583E-2</c:v>
                </c:pt>
                <c:pt idx="49">
                  <c:v>1.0081300000000001E-2</c:v>
                </c:pt>
                <c:pt idx="50">
                  <c:v>1.1078600000000001E-2</c:v>
                </c:pt>
                <c:pt idx="51">
                  <c:v>9.7127400000000044E-3</c:v>
                </c:pt>
                <c:pt idx="52">
                  <c:v>9.8861800000000031E-3</c:v>
                </c:pt>
                <c:pt idx="53">
                  <c:v>8.8238500000000046E-3</c:v>
                </c:pt>
                <c:pt idx="54">
                  <c:v>8.4336000000000046E-3</c:v>
                </c:pt>
                <c:pt idx="55">
                  <c:v>8.3035200000000035E-3</c:v>
                </c:pt>
                <c:pt idx="56">
                  <c:v>7.5230400000000008E-3</c:v>
                </c:pt>
                <c:pt idx="57">
                  <c:v>7.2845500000000007E-3</c:v>
                </c:pt>
                <c:pt idx="58">
                  <c:v>7.0677500000000011E-3</c:v>
                </c:pt>
                <c:pt idx="59">
                  <c:v>6.5474300000000008E-3</c:v>
                </c:pt>
                <c:pt idx="60">
                  <c:v>5.9620600000000008E-3</c:v>
                </c:pt>
                <c:pt idx="61">
                  <c:v>6.1138199999999998E-3</c:v>
                </c:pt>
                <c:pt idx="62">
                  <c:v>5.8103000000000009E-3</c:v>
                </c:pt>
                <c:pt idx="63">
                  <c:v>4.7262900000000019E-3</c:v>
                </c:pt>
                <c:pt idx="64">
                  <c:v>5.0298100000000009E-3</c:v>
                </c:pt>
                <c:pt idx="65">
                  <c:v>4.3577199999999998E-3</c:v>
                </c:pt>
                <c:pt idx="66">
                  <c:v>3.9674800000000007E-3</c:v>
                </c:pt>
                <c:pt idx="67">
                  <c:v>3.750680000000001E-3</c:v>
                </c:pt>
                <c:pt idx="68">
                  <c:v>2.9051500000000004E-3</c:v>
                </c:pt>
                <c:pt idx="69">
                  <c:v>2.4498599999999999E-3</c:v>
                </c:pt>
                <c:pt idx="70">
                  <c:v>2.753390000000001E-3</c:v>
                </c:pt>
                <c:pt idx="71">
                  <c:v>2.5365900000000005E-3</c:v>
                </c:pt>
                <c:pt idx="72">
                  <c:v>2.2764199999999999E-3</c:v>
                </c:pt>
                <c:pt idx="73">
                  <c:v>1.9078600000000002E-3</c:v>
                </c:pt>
                <c:pt idx="74">
                  <c:v>1.5393000000000002E-3</c:v>
                </c:pt>
                <c:pt idx="75">
                  <c:v>1.1924100000000005E-3</c:v>
                </c:pt>
                <c:pt idx="76">
                  <c:v>1.3441700000000004E-3</c:v>
                </c:pt>
                <c:pt idx="77">
                  <c:v>1.1707300000000003E-3</c:v>
                </c:pt>
                <c:pt idx="78">
                  <c:v>6.937670000000003E-4</c:v>
                </c:pt>
                <c:pt idx="79">
                  <c:v>7.1544700000000013E-4</c:v>
                </c:pt>
                <c:pt idx="80">
                  <c:v>5.4200500000000013E-4</c:v>
                </c:pt>
                <c:pt idx="81">
                  <c:v>4.9864500000000025E-4</c:v>
                </c:pt>
                <c:pt idx="82">
                  <c:v>4.3360400000000009E-4</c:v>
                </c:pt>
                <c:pt idx="83">
                  <c:v>3.2520300000000004E-4</c:v>
                </c:pt>
                <c:pt idx="84">
                  <c:v>3.4688300000000009E-4</c:v>
                </c:pt>
                <c:pt idx="85">
                  <c:v>1.9512200000000005E-4</c:v>
                </c:pt>
                <c:pt idx="86">
                  <c:v>1.9512200000000005E-4</c:v>
                </c:pt>
                <c:pt idx="87">
                  <c:v>2.3848200000000007E-4</c:v>
                </c:pt>
                <c:pt idx="88">
                  <c:v>1.5176200000000003E-4</c:v>
                </c:pt>
                <c:pt idx="89" formatCode="0.00E+00">
                  <c:v>2.1680200000000013E-5</c:v>
                </c:pt>
                <c:pt idx="90">
                  <c:v>2.1680200000000004E-4</c:v>
                </c:pt>
                <c:pt idx="91">
                  <c:v>1.3008100000000002E-4</c:v>
                </c:pt>
                <c:pt idx="92" formatCode="0.00E+00">
                  <c:v>8.6720900000000046E-5</c:v>
                </c:pt>
                <c:pt idx="93" formatCode="0.00E+00">
                  <c:v>2.1680200000000013E-5</c:v>
                </c:pt>
                <c:pt idx="94" formatCode="0.00E+00">
                  <c:v>4.3360400000000013E-5</c:v>
                </c:pt>
                <c:pt idx="95" formatCode="0.00E+00">
                  <c:v>4.3360400000000013E-5</c:v>
                </c:pt>
                <c:pt idx="96">
                  <c:v>0</c:v>
                </c:pt>
                <c:pt idx="97" formatCode="0.00E+00">
                  <c:v>6.5040700000000023E-5</c:v>
                </c:pt>
                <c:pt idx="98" formatCode="0.00E+00">
                  <c:v>2.1680200000000013E-5</c:v>
                </c:pt>
                <c:pt idx="99" formatCode="0.00E+00">
                  <c:v>8.6720900000000046E-5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'Ti64-Sample 2'!$C$1:$D$1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'Ti64-Sample 2'!$C$3:$C$224</c:f>
              <c:numCache>
                <c:formatCode>General</c:formatCode>
                <c:ptCount val="222"/>
                <c:pt idx="0">
                  <c:v>1.4131600000000001E-2</c:v>
                </c:pt>
                <c:pt idx="1">
                  <c:v>4.2394900000000006E-2</c:v>
                </c:pt>
                <c:pt idx="2">
                  <c:v>7.0658100000000001E-2</c:v>
                </c:pt>
                <c:pt idx="3">
                  <c:v>9.8921400000000034E-2</c:v>
                </c:pt>
                <c:pt idx="4">
                  <c:v>0.12718499999999996</c:v>
                </c:pt>
                <c:pt idx="5">
                  <c:v>0.15544800000000006</c:v>
                </c:pt>
                <c:pt idx="6">
                  <c:v>0.18371100000000004</c:v>
                </c:pt>
                <c:pt idx="7">
                  <c:v>0.21197400000000002</c:v>
                </c:pt>
                <c:pt idx="8">
                  <c:v>0.24023800000000003</c:v>
                </c:pt>
                <c:pt idx="9">
                  <c:v>0.2685010000000001</c:v>
                </c:pt>
                <c:pt idx="10">
                  <c:v>0.29676400000000008</c:v>
                </c:pt>
                <c:pt idx="11">
                  <c:v>0.32502700000000007</c:v>
                </c:pt>
                <c:pt idx="12">
                  <c:v>0.35329099999999997</c:v>
                </c:pt>
                <c:pt idx="13">
                  <c:v>0.38155400000000006</c:v>
                </c:pt>
                <c:pt idx="14">
                  <c:v>0.40981700000000015</c:v>
                </c:pt>
                <c:pt idx="15">
                  <c:v>0.43808000000000008</c:v>
                </c:pt>
                <c:pt idx="16">
                  <c:v>0.46634400000000004</c:v>
                </c:pt>
                <c:pt idx="17">
                  <c:v>0.49460700000000002</c:v>
                </c:pt>
                <c:pt idx="18">
                  <c:v>0.52286999999999983</c:v>
                </c:pt>
                <c:pt idx="19">
                  <c:v>0.55113400000000001</c:v>
                </c:pt>
                <c:pt idx="20">
                  <c:v>0.57939700000000005</c:v>
                </c:pt>
                <c:pt idx="21">
                  <c:v>0.60766000000000009</c:v>
                </c:pt>
                <c:pt idx="22">
                  <c:v>0.63592300000000013</c:v>
                </c:pt>
                <c:pt idx="23">
                  <c:v>0.66418699999999997</c:v>
                </c:pt>
                <c:pt idx="24">
                  <c:v>0.69245000000000012</c:v>
                </c:pt>
                <c:pt idx="25">
                  <c:v>0.72071300000000005</c:v>
                </c:pt>
                <c:pt idx="26">
                  <c:v>0.74897600000000009</c:v>
                </c:pt>
                <c:pt idx="27">
                  <c:v>0.77724000000000004</c:v>
                </c:pt>
                <c:pt idx="28">
                  <c:v>0.80550299999999986</c:v>
                </c:pt>
                <c:pt idx="29">
                  <c:v>0.83376600000000001</c:v>
                </c:pt>
                <c:pt idx="30">
                  <c:v>0.86202900000000016</c:v>
                </c:pt>
                <c:pt idx="31">
                  <c:v>0.89029300000000011</c:v>
                </c:pt>
                <c:pt idx="32">
                  <c:v>0.91855599999999993</c:v>
                </c:pt>
                <c:pt idx="33">
                  <c:v>0.94681899999999997</c:v>
                </c:pt>
                <c:pt idx="34">
                  <c:v>0.97508199999999989</c:v>
                </c:pt>
                <c:pt idx="35">
                  <c:v>1.00335</c:v>
                </c:pt>
                <c:pt idx="36">
                  <c:v>1.0316099999999997</c:v>
                </c:pt>
                <c:pt idx="37">
                  <c:v>1.0598699999999999</c:v>
                </c:pt>
                <c:pt idx="38">
                  <c:v>1.0881400000000001</c:v>
                </c:pt>
                <c:pt idx="39">
                  <c:v>1.1164000000000001</c:v>
                </c:pt>
                <c:pt idx="40">
                  <c:v>1.14466</c:v>
                </c:pt>
                <c:pt idx="41">
                  <c:v>1.17293</c:v>
                </c:pt>
                <c:pt idx="42">
                  <c:v>1.2011899999999998</c:v>
                </c:pt>
                <c:pt idx="43">
                  <c:v>1.2294499999999997</c:v>
                </c:pt>
                <c:pt idx="44">
                  <c:v>1.2577099999999999</c:v>
                </c:pt>
                <c:pt idx="45">
                  <c:v>1.2859799999999997</c:v>
                </c:pt>
                <c:pt idx="46">
                  <c:v>1.3142400000000001</c:v>
                </c:pt>
                <c:pt idx="47">
                  <c:v>1.3425</c:v>
                </c:pt>
                <c:pt idx="48">
                  <c:v>1.37077</c:v>
                </c:pt>
                <c:pt idx="49">
                  <c:v>1.39903</c:v>
                </c:pt>
                <c:pt idx="50">
                  <c:v>1.4272899999999997</c:v>
                </c:pt>
                <c:pt idx="51">
                  <c:v>1.4555599999999997</c:v>
                </c:pt>
                <c:pt idx="52">
                  <c:v>1.4838199999999997</c:v>
                </c:pt>
                <c:pt idx="53">
                  <c:v>1.5120800000000001</c:v>
                </c:pt>
                <c:pt idx="54">
                  <c:v>1.5403500000000001</c:v>
                </c:pt>
                <c:pt idx="55">
                  <c:v>1.5686100000000001</c:v>
                </c:pt>
                <c:pt idx="56">
                  <c:v>1.59687</c:v>
                </c:pt>
                <c:pt idx="57">
                  <c:v>1.62514</c:v>
                </c:pt>
                <c:pt idx="58">
                  <c:v>1.6534</c:v>
                </c:pt>
                <c:pt idx="59">
                  <c:v>1.6816599999999999</c:v>
                </c:pt>
                <c:pt idx="60">
                  <c:v>1.7099299999999997</c:v>
                </c:pt>
                <c:pt idx="61">
                  <c:v>1.7381900000000001</c:v>
                </c:pt>
                <c:pt idx="62">
                  <c:v>1.7664500000000003</c:v>
                </c:pt>
                <c:pt idx="63">
                  <c:v>1.7947200000000001</c:v>
                </c:pt>
                <c:pt idx="64">
                  <c:v>1.82298</c:v>
                </c:pt>
                <c:pt idx="65">
                  <c:v>1.85124</c:v>
                </c:pt>
                <c:pt idx="66">
                  <c:v>1.87951</c:v>
                </c:pt>
                <c:pt idx="67">
                  <c:v>1.9077699999999997</c:v>
                </c:pt>
                <c:pt idx="68">
                  <c:v>1.9360299999999997</c:v>
                </c:pt>
                <c:pt idx="69">
                  <c:v>1.9642999999999997</c:v>
                </c:pt>
                <c:pt idx="70">
                  <c:v>1.9925599999999999</c:v>
                </c:pt>
                <c:pt idx="71">
                  <c:v>2.0208200000000001</c:v>
                </c:pt>
                <c:pt idx="72">
                  <c:v>2.0490900000000001</c:v>
                </c:pt>
                <c:pt idx="73">
                  <c:v>2.07735</c:v>
                </c:pt>
                <c:pt idx="74">
                  <c:v>2.10561</c:v>
                </c:pt>
                <c:pt idx="75">
                  <c:v>2.13388</c:v>
                </c:pt>
                <c:pt idx="76">
                  <c:v>2.16214</c:v>
                </c:pt>
                <c:pt idx="77">
                  <c:v>2.1903999999999999</c:v>
                </c:pt>
                <c:pt idx="78">
                  <c:v>2.2186699999999995</c:v>
                </c:pt>
                <c:pt idx="79">
                  <c:v>2.2469299999999999</c:v>
                </c:pt>
                <c:pt idx="80">
                  <c:v>2.2751899999999998</c:v>
                </c:pt>
                <c:pt idx="81">
                  <c:v>2.3034599999999994</c:v>
                </c:pt>
                <c:pt idx="82">
                  <c:v>2.3317199999999993</c:v>
                </c:pt>
                <c:pt idx="83">
                  <c:v>2.3599799999999997</c:v>
                </c:pt>
                <c:pt idx="84">
                  <c:v>2.3882499999999998</c:v>
                </c:pt>
                <c:pt idx="85">
                  <c:v>2.4165099999999997</c:v>
                </c:pt>
                <c:pt idx="86">
                  <c:v>2.4447700000000001</c:v>
                </c:pt>
                <c:pt idx="87">
                  <c:v>2.4730300000000001</c:v>
                </c:pt>
                <c:pt idx="88">
                  <c:v>2.5013000000000001</c:v>
                </c:pt>
                <c:pt idx="89">
                  <c:v>2.52956</c:v>
                </c:pt>
                <c:pt idx="90">
                  <c:v>2.55782</c:v>
                </c:pt>
                <c:pt idx="91">
                  <c:v>2.58609</c:v>
                </c:pt>
                <c:pt idx="92">
                  <c:v>2.61435</c:v>
                </c:pt>
                <c:pt idx="93">
                  <c:v>2.6426099999999995</c:v>
                </c:pt>
                <c:pt idx="94">
                  <c:v>2.6708799999999995</c:v>
                </c:pt>
                <c:pt idx="95">
                  <c:v>2.6991399999999999</c:v>
                </c:pt>
                <c:pt idx="96">
                  <c:v>2.7274000000000003</c:v>
                </c:pt>
                <c:pt idx="97">
                  <c:v>2.7556699999999994</c:v>
                </c:pt>
                <c:pt idx="98">
                  <c:v>2.7839300000000002</c:v>
                </c:pt>
                <c:pt idx="99">
                  <c:v>2.8121899999999997</c:v>
                </c:pt>
              </c:numCache>
            </c:numRef>
          </c:xVal>
          <c:yVal>
            <c:numRef>
              <c:f>'Ti64-Sample 2'!$D$3:$D$94</c:f>
              <c:numCache>
                <c:formatCode>General</c:formatCode>
                <c:ptCount val="92"/>
                <c:pt idx="0">
                  <c:v>4.4326000000000004E-2</c:v>
                </c:pt>
                <c:pt idx="1">
                  <c:v>2.9344800000000006E-3</c:v>
                </c:pt>
                <c:pt idx="2">
                  <c:v>5.6758900000000011E-3</c:v>
                </c:pt>
                <c:pt idx="3">
                  <c:v>6.8342400000000018E-3</c:v>
                </c:pt>
                <c:pt idx="4">
                  <c:v>7.1817400000000016E-3</c:v>
                </c:pt>
                <c:pt idx="5">
                  <c:v>7.2203600000000021E-3</c:v>
                </c:pt>
                <c:pt idx="6">
                  <c:v>8.6489800000000006E-3</c:v>
                </c:pt>
                <c:pt idx="7">
                  <c:v>1.0463699999999999E-2</c:v>
                </c:pt>
                <c:pt idx="8">
                  <c:v>9.6528800000000043E-3</c:v>
                </c:pt>
                <c:pt idx="9">
                  <c:v>1.1931000000000002E-2</c:v>
                </c:pt>
                <c:pt idx="10">
                  <c:v>1.3321000000000003E-2</c:v>
                </c:pt>
                <c:pt idx="11">
                  <c:v>1.3436800000000002E-2</c:v>
                </c:pt>
                <c:pt idx="12">
                  <c:v>1.3822900000000003E-2</c:v>
                </c:pt>
                <c:pt idx="13">
                  <c:v>1.5483200000000003E-2</c:v>
                </c:pt>
                <c:pt idx="14">
                  <c:v>1.7645500000000005E-2</c:v>
                </c:pt>
                <c:pt idx="15">
                  <c:v>1.6448500000000005E-2</c:v>
                </c:pt>
                <c:pt idx="16">
                  <c:v>1.8610800000000004E-2</c:v>
                </c:pt>
                <c:pt idx="17">
                  <c:v>1.9151300000000003E-2</c:v>
                </c:pt>
                <c:pt idx="18">
                  <c:v>1.7182100000000002E-2</c:v>
                </c:pt>
                <c:pt idx="19">
                  <c:v>1.8494900000000005E-2</c:v>
                </c:pt>
                <c:pt idx="20">
                  <c:v>1.8533500000000005E-2</c:v>
                </c:pt>
                <c:pt idx="21">
                  <c:v>1.7220700000000002E-2</c:v>
                </c:pt>
                <c:pt idx="22">
                  <c:v>1.8688000000000003E-2</c:v>
                </c:pt>
                <c:pt idx="23">
                  <c:v>1.7722700000000004E-2</c:v>
                </c:pt>
                <c:pt idx="24">
                  <c:v>1.8494900000000005E-2</c:v>
                </c:pt>
                <c:pt idx="25">
                  <c:v>1.8070200000000005E-2</c:v>
                </c:pt>
                <c:pt idx="26">
                  <c:v>1.8186000000000004E-2</c:v>
                </c:pt>
                <c:pt idx="27">
                  <c:v>1.9344400000000005E-2</c:v>
                </c:pt>
                <c:pt idx="28">
                  <c:v>1.7452400000000003E-2</c:v>
                </c:pt>
                <c:pt idx="29">
                  <c:v>1.6409900000000005E-2</c:v>
                </c:pt>
                <c:pt idx="30">
                  <c:v>1.8147400000000004E-2</c:v>
                </c:pt>
                <c:pt idx="31">
                  <c:v>1.8186000000000004E-2</c:v>
                </c:pt>
                <c:pt idx="32">
                  <c:v>1.8147400000000004E-2</c:v>
                </c:pt>
                <c:pt idx="33">
                  <c:v>1.8224600000000004E-2</c:v>
                </c:pt>
                <c:pt idx="34">
                  <c:v>1.6371300000000002E-2</c:v>
                </c:pt>
                <c:pt idx="35">
                  <c:v>1.5058500000000002E-2</c:v>
                </c:pt>
                <c:pt idx="36">
                  <c:v>1.5830700000000003E-2</c:v>
                </c:pt>
                <c:pt idx="37">
                  <c:v>1.61782E-2</c:v>
                </c:pt>
                <c:pt idx="38">
                  <c:v>1.5792100000000003E-2</c:v>
                </c:pt>
                <c:pt idx="39">
                  <c:v>1.5328800000000004E-2</c:v>
                </c:pt>
                <c:pt idx="40">
                  <c:v>1.5019899999999999E-2</c:v>
                </c:pt>
                <c:pt idx="41">
                  <c:v>1.6371300000000002E-2</c:v>
                </c:pt>
                <c:pt idx="42">
                  <c:v>1.4363500000000003E-2</c:v>
                </c:pt>
                <c:pt idx="43">
                  <c:v>1.4247700000000002E-2</c:v>
                </c:pt>
                <c:pt idx="44">
                  <c:v>1.4788200000000001E-2</c:v>
                </c:pt>
                <c:pt idx="45">
                  <c:v>1.4942700000000003E-2</c:v>
                </c:pt>
                <c:pt idx="46">
                  <c:v>1.5367400000000003E-2</c:v>
                </c:pt>
                <c:pt idx="47">
                  <c:v>1.3707100000000003E-2</c:v>
                </c:pt>
                <c:pt idx="48">
                  <c:v>1.4247700000000002E-2</c:v>
                </c:pt>
                <c:pt idx="49">
                  <c:v>1.2046800000000002E-2</c:v>
                </c:pt>
                <c:pt idx="50">
                  <c:v>1.2355700000000001E-2</c:v>
                </c:pt>
                <c:pt idx="51">
                  <c:v>1.22399E-2</c:v>
                </c:pt>
                <c:pt idx="52">
                  <c:v>1.1622100000000005E-2</c:v>
                </c:pt>
                <c:pt idx="53">
                  <c:v>1.1429000000000002E-2</c:v>
                </c:pt>
                <c:pt idx="54">
                  <c:v>1.3475400000000002E-2</c:v>
                </c:pt>
                <c:pt idx="55">
                  <c:v>1.0193400000000002E-2</c:v>
                </c:pt>
                <c:pt idx="56">
                  <c:v>1.1660700000000005E-2</c:v>
                </c:pt>
                <c:pt idx="57">
                  <c:v>1.0695400000000001E-2</c:v>
                </c:pt>
                <c:pt idx="58">
                  <c:v>9.8845500000000024E-3</c:v>
                </c:pt>
                <c:pt idx="59">
                  <c:v>9.923160000000002E-3</c:v>
                </c:pt>
                <c:pt idx="60">
                  <c:v>9.3053800000000037E-3</c:v>
                </c:pt>
                <c:pt idx="61">
                  <c:v>8.5331500000000032E-3</c:v>
                </c:pt>
                <c:pt idx="62">
                  <c:v>9.7301100000000001E-3</c:v>
                </c:pt>
                <c:pt idx="63">
                  <c:v>9.6142700000000011E-3</c:v>
                </c:pt>
                <c:pt idx="64">
                  <c:v>7.336190000000002E-3</c:v>
                </c:pt>
                <c:pt idx="65">
                  <c:v>7.6064700000000015E-3</c:v>
                </c:pt>
                <c:pt idx="66">
                  <c:v>7.7223100000000013E-3</c:v>
                </c:pt>
                <c:pt idx="67">
                  <c:v>5.984790000000002E-3</c:v>
                </c:pt>
                <c:pt idx="68">
                  <c:v>5.8689500000000004E-3</c:v>
                </c:pt>
                <c:pt idx="69">
                  <c:v>5.2897800000000017E-3</c:v>
                </c:pt>
                <c:pt idx="70">
                  <c:v>4.9422800000000012E-3</c:v>
                </c:pt>
                <c:pt idx="71">
                  <c:v>4.5947700000000006E-3</c:v>
                </c:pt>
                <c:pt idx="72">
                  <c:v>3.6681000000000014E-3</c:v>
                </c:pt>
                <c:pt idx="73">
                  <c:v>3.7839300000000018E-3</c:v>
                </c:pt>
                <c:pt idx="74">
                  <c:v>3.0117000000000004E-3</c:v>
                </c:pt>
                <c:pt idx="75">
                  <c:v>2.5869700000000005E-3</c:v>
                </c:pt>
                <c:pt idx="76">
                  <c:v>2.1236300000000009E-3</c:v>
                </c:pt>
                <c:pt idx="77">
                  <c:v>1.9305800000000003E-3</c:v>
                </c:pt>
                <c:pt idx="78">
                  <c:v>2.3939100000000004E-3</c:v>
                </c:pt>
                <c:pt idx="79">
                  <c:v>1.6603000000000004E-3</c:v>
                </c:pt>
                <c:pt idx="80">
                  <c:v>1.3127900000000003E-3</c:v>
                </c:pt>
                <c:pt idx="81">
                  <c:v>1.1583500000000005E-3</c:v>
                </c:pt>
                <c:pt idx="82">
                  <c:v>1.3127900000000003E-3</c:v>
                </c:pt>
                <c:pt idx="83">
                  <c:v>8.880650000000006E-4</c:v>
                </c:pt>
                <c:pt idx="84">
                  <c:v>6.1778400000000013E-4</c:v>
                </c:pt>
                <c:pt idx="85">
                  <c:v>5.4056100000000017E-4</c:v>
                </c:pt>
                <c:pt idx="86">
                  <c:v>3.4750400000000005E-4</c:v>
                </c:pt>
                <c:pt idx="87">
                  <c:v>3.4750400000000005E-4</c:v>
                </c:pt>
                <c:pt idx="88">
                  <c:v>1.9305800000000005E-4</c:v>
                </c:pt>
                <c:pt idx="89">
                  <c:v>3.8611500000000013E-4</c:v>
                </c:pt>
                <c:pt idx="90" formatCode="0.00E+00">
                  <c:v>7.7223100000000023E-5</c:v>
                </c:pt>
                <c:pt idx="91">
                  <c:v>2.7028100000000004E-4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1275840"/>
        <c:axId val="741276400"/>
      </c:scatterChart>
      <c:valAx>
        <c:axId val="741275840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Number fraction</a:t>
                </a:r>
              </a:p>
            </c:rich>
          </c:tx>
          <c:layout>
            <c:manualLayout>
              <c:xMode val="edge"/>
              <c:yMode val="edge"/>
              <c:x val="0.39932448347802696"/>
              <c:y val="0.8885404239242823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41276400"/>
        <c:crosses val="autoZero"/>
        <c:crossBetween val="midCat"/>
      </c:valAx>
      <c:valAx>
        <c:axId val="741276400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Average angle(degrees)</a:t>
                </a:r>
              </a:p>
            </c:rich>
          </c:tx>
          <c:layout>
            <c:manualLayout>
              <c:xMode val="edge"/>
              <c:yMode val="edge"/>
              <c:x val="0"/>
              <c:y val="0.1845919395945072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4127584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703149551885192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100" dirty="0"/>
              <a:t>Ti-6Al-4V</a:t>
            </a:r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dirty="0"/>
              <a:t>Fluence = 10</a:t>
            </a:r>
            <a:r>
              <a:rPr lang="fr-FR" sz="1100" baseline="30000" dirty="0"/>
              <a:t>15</a:t>
            </a:r>
            <a:r>
              <a:rPr lang="fr-FR" sz="1100" dirty="0"/>
              <a:t> ions.cm</a:t>
            </a:r>
            <a:r>
              <a:rPr lang="fr-FR" sz="1100" baseline="30000" dirty="0"/>
              <a:t>-2</a:t>
            </a:r>
            <a:endParaRPr lang="en-US" sz="1100" baseline="30000" dirty="0"/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dirty="0" err="1"/>
              <a:t>Temperature</a:t>
            </a:r>
            <a:r>
              <a:rPr lang="fr-FR" sz="1100" dirty="0"/>
              <a:t> = 20</a:t>
            </a:r>
            <a:r>
              <a:rPr lang="fr-FR" sz="1100" baseline="30000" dirty="0"/>
              <a:t>O</a:t>
            </a:r>
            <a:r>
              <a:rPr lang="fr-FR" sz="1100" dirty="0"/>
              <a:t>C </a:t>
            </a:r>
            <a:endParaRPr lang="en-US" sz="1100" dirty="0"/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 sz="1100" dirty="0"/>
          </a:p>
        </c:rich>
      </c:tx>
      <c:layout>
        <c:manualLayout>
          <c:xMode val="edge"/>
          <c:yMode val="edge"/>
          <c:x val="0.50214780565220041"/>
          <c:y val="4.55683236799309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141188020102143"/>
          <c:y val="3.4860892388451449E-2"/>
          <c:w val="0.81477675028993468"/>
          <c:h val="0.79437966567511531"/>
        </c:manualLayout>
      </c:layout>
      <c:scatterChart>
        <c:scatterStyle val="lineMarker"/>
        <c:varyColors val="0"/>
        <c:ser>
          <c:idx val="0"/>
          <c:order val="0"/>
          <c:tx>
            <c:strRef>
              <c:f>'HF-LT-Sample 6 Ti64'!$K$1:$S$1</c:f>
              <c:strCache>
                <c:ptCount val="1"/>
                <c:pt idx="0">
                  <c:v>Irradiated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'HF-LT-Sample 6 Ti64'!$L$3:$L$20</c:f>
              <c:numCache>
                <c:formatCode>General</c:formatCode>
                <c:ptCount val="1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300</c:v>
                </c:pt>
                <c:pt idx="11">
                  <c:v>300</c:v>
                </c:pt>
                <c:pt idx="12">
                  <c:v>300</c:v>
                </c:pt>
                <c:pt idx="13">
                  <c:v>500</c:v>
                </c:pt>
                <c:pt idx="14">
                  <c:v>500</c:v>
                </c:pt>
                <c:pt idx="15">
                  <c:v>500</c:v>
                </c:pt>
                <c:pt idx="16">
                  <c:v>1000</c:v>
                </c:pt>
                <c:pt idx="17">
                  <c:v>1000</c:v>
                </c:pt>
              </c:numCache>
            </c:numRef>
          </c:xVal>
          <c:yVal>
            <c:numRef>
              <c:f>'HF-LT-Sample 6 Ti64'!$Q$3:$Q$20</c:f>
              <c:numCache>
                <c:formatCode>General</c:formatCode>
                <c:ptCount val="18"/>
                <c:pt idx="0">
                  <c:v>343.91731112433081</c:v>
                </c:pt>
                <c:pt idx="1">
                  <c:v>329.69480953441752</c:v>
                </c:pt>
                <c:pt idx="2">
                  <c:v>361.32812499999994</c:v>
                </c:pt>
                <c:pt idx="3">
                  <c:v>361.32812499999994</c:v>
                </c:pt>
                <c:pt idx="4">
                  <c:v>362.20534106038059</c:v>
                </c:pt>
                <c:pt idx="5">
                  <c:v>342.2360966585731</c:v>
                </c:pt>
                <c:pt idx="6">
                  <c:v>343.71284185493465</c:v>
                </c:pt>
                <c:pt idx="7">
                  <c:v>351.37618381722729</c:v>
                </c:pt>
                <c:pt idx="8">
                  <c:v>343.91731112433081</c:v>
                </c:pt>
                <c:pt idx="9">
                  <c:v>360.20161555292162</c:v>
                </c:pt>
                <c:pt idx="10">
                  <c:v>324.59509685946927</c:v>
                </c:pt>
                <c:pt idx="11">
                  <c:v>335.87051737676052</c:v>
                </c:pt>
                <c:pt idx="12">
                  <c:v>317.64382683546643</c:v>
                </c:pt>
                <c:pt idx="13">
                  <c:v>329.92088140592665</c:v>
                </c:pt>
                <c:pt idx="14">
                  <c:v>331.7980945821854</c:v>
                </c:pt>
                <c:pt idx="15">
                  <c:v>329.92088140592665</c:v>
                </c:pt>
                <c:pt idx="16">
                  <c:v>333.31831899463975</c:v>
                </c:pt>
                <c:pt idx="17">
                  <c:v>329.3278463160454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'HF-LT-Sample 6 Ti64'!$A$1:$I$1</c:f>
              <c:strCache>
                <c:ptCount val="1"/>
                <c:pt idx="0">
                  <c:v>Non irradiated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'HF-LT-Sample 6 Ti64'!$B$3:$B$19</c:f>
              <c:numCache>
                <c:formatCode>General</c:formatCode>
                <c:ptCount val="17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500</c:v>
                </c:pt>
                <c:pt idx="11">
                  <c:v>500</c:v>
                </c:pt>
                <c:pt idx="12">
                  <c:v>1000</c:v>
                </c:pt>
                <c:pt idx="13">
                  <c:v>1000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</c:numCache>
            </c:numRef>
          </c:xVal>
          <c:yVal>
            <c:numRef>
              <c:f>'HF-LT-Sample 6 Ti64'!$G$3:$G$19</c:f>
              <c:numCache>
                <c:formatCode>General</c:formatCode>
                <c:ptCount val="17"/>
                <c:pt idx="0">
                  <c:v>341.8298057113293</c:v>
                </c:pt>
                <c:pt idx="1">
                  <c:v>334.67126462773479</c:v>
                </c:pt>
                <c:pt idx="2">
                  <c:v>354.64731762022075</c:v>
                </c:pt>
                <c:pt idx="3">
                  <c:v>317.20312573674715</c:v>
                </c:pt>
                <c:pt idx="4">
                  <c:v>337.86251734969682</c:v>
                </c:pt>
                <c:pt idx="5">
                  <c:v>337.86251734969682</c:v>
                </c:pt>
                <c:pt idx="6">
                  <c:v>334.67126462773479</c:v>
                </c:pt>
                <c:pt idx="7">
                  <c:v>341.82980571132941</c:v>
                </c:pt>
                <c:pt idx="8">
                  <c:v>348.1500997402988</c:v>
                </c:pt>
                <c:pt idx="9">
                  <c:v>325.79313016756322</c:v>
                </c:pt>
                <c:pt idx="10">
                  <c:v>316.04374728800303</c:v>
                </c:pt>
                <c:pt idx="11">
                  <c:v>320.76956954457643</c:v>
                </c:pt>
                <c:pt idx="12">
                  <c:v>316.53136376682579</c:v>
                </c:pt>
                <c:pt idx="13">
                  <c:v>320.71271032144529</c:v>
                </c:pt>
                <c:pt idx="14">
                  <c:v>319.16912513154938</c:v>
                </c:pt>
                <c:pt idx="15">
                  <c:v>327.75800238879475</c:v>
                </c:pt>
                <c:pt idx="16">
                  <c:v>343.43209326501807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5115152"/>
        <c:axId val="755115712"/>
      </c:scatterChart>
      <c:valAx>
        <c:axId val="755115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Load (g)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5115712"/>
        <c:crosses val="autoZero"/>
        <c:crossBetween val="midCat"/>
      </c:valAx>
      <c:valAx>
        <c:axId val="755115712"/>
        <c:scaling>
          <c:orientation val="minMax"/>
          <c:max val="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VH (kg/mm2)</a:t>
                </a:r>
              </a:p>
              <a:p>
                <a:pPr algn="ctr" rtl="0"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511515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just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100" b="1" i="0" baseline="0" dirty="0" smtClean="0">
                <a:effectLst/>
              </a:rPr>
              <a:t>Ti-6Al-4V</a:t>
            </a:r>
            <a:endParaRPr lang="en-US" sz="1100" dirty="0" smtClean="0">
              <a:effectLst/>
            </a:endParaRPr>
          </a:p>
          <a:p>
            <a:pPr algn="just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b="1" i="0" baseline="0" dirty="0" smtClean="0">
                <a:effectLst/>
              </a:rPr>
              <a:t>Fluence = 10</a:t>
            </a:r>
            <a:r>
              <a:rPr lang="fr-FR" sz="1100" b="1" i="0" baseline="30000" dirty="0" smtClean="0">
                <a:effectLst/>
              </a:rPr>
              <a:t>15</a:t>
            </a:r>
            <a:r>
              <a:rPr lang="fr-FR" sz="1100" b="1" i="0" baseline="0" dirty="0" smtClean="0">
                <a:effectLst/>
              </a:rPr>
              <a:t> ions.cm</a:t>
            </a:r>
            <a:r>
              <a:rPr lang="fr-FR" sz="1100" b="1" i="0" baseline="30000" dirty="0" smtClean="0">
                <a:effectLst/>
              </a:rPr>
              <a:t>-2</a:t>
            </a:r>
            <a:endParaRPr lang="en-US" sz="1100" dirty="0" smtClean="0">
              <a:effectLst/>
            </a:endParaRPr>
          </a:p>
          <a:p>
            <a:pPr algn="just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b="1" i="0" baseline="0" dirty="0" err="1" smtClean="0">
                <a:effectLst/>
              </a:rPr>
              <a:t>Temperature</a:t>
            </a:r>
            <a:r>
              <a:rPr lang="fr-FR" sz="1100" b="1" i="0" baseline="0" dirty="0" smtClean="0">
                <a:effectLst/>
              </a:rPr>
              <a:t> = 350</a:t>
            </a:r>
            <a:r>
              <a:rPr lang="fr-FR" sz="1100" b="1" i="0" baseline="30000" dirty="0" smtClean="0">
                <a:effectLst/>
              </a:rPr>
              <a:t>O</a:t>
            </a:r>
            <a:r>
              <a:rPr lang="fr-FR" sz="1100" b="1" i="0" baseline="0" dirty="0" smtClean="0">
                <a:effectLst/>
              </a:rPr>
              <a:t>C </a:t>
            </a:r>
            <a:endParaRPr lang="en-US" sz="1100" dirty="0">
              <a:effectLst/>
            </a:endParaRPr>
          </a:p>
        </c:rich>
      </c:tx>
      <c:layout>
        <c:manualLayout>
          <c:xMode val="edge"/>
          <c:yMode val="edge"/>
          <c:x val="0.52643721133695487"/>
          <c:y val="6.424526878390075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112138598954196"/>
          <c:y val="6.6944623130742786E-2"/>
          <c:w val="0.80506724450141409"/>
          <c:h val="0.76098563362161398"/>
        </c:manualLayout>
      </c:layout>
      <c:scatterChart>
        <c:scatterStyle val="lineMarker"/>
        <c:varyColors val="0"/>
        <c:ser>
          <c:idx val="0"/>
          <c:order val="0"/>
          <c:tx>
            <c:strRef>
              <c:f>'HF-HT-Sample 2 Ti64'!$K$1:$S$1</c:f>
              <c:strCache>
                <c:ptCount val="1"/>
                <c:pt idx="0">
                  <c:v>Irradiated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6350">
                <a:solidFill>
                  <a:srgbClr val="C00000"/>
                </a:solidFill>
              </a:ln>
              <a:effectLst/>
            </c:spPr>
          </c:marker>
          <c:xVal>
            <c:numRef>
              <c:f>'HF-HT-Sample 2 Ti64'!$L$3:$L$17</c:f>
              <c:numCache>
                <c:formatCode>General</c:formatCode>
                <c:ptCount val="1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300</c:v>
                </c:pt>
                <c:pt idx="7">
                  <c:v>300</c:v>
                </c:pt>
                <c:pt idx="10">
                  <c:v>500</c:v>
                </c:pt>
                <c:pt idx="11">
                  <c:v>500</c:v>
                </c:pt>
                <c:pt idx="12">
                  <c:v>1000</c:v>
                </c:pt>
                <c:pt idx="13">
                  <c:v>1000</c:v>
                </c:pt>
              </c:numCache>
            </c:numRef>
          </c:xVal>
          <c:yVal>
            <c:numRef>
              <c:f>'HF-HT-Sample 2 Ti64'!$Q$3:$Q$17</c:f>
              <c:numCache>
                <c:formatCode>General</c:formatCode>
                <c:ptCount val="15"/>
                <c:pt idx="0">
                  <c:v>311.37409598948062</c:v>
                </c:pt>
                <c:pt idx="1">
                  <c:v>326.60122872678483</c:v>
                </c:pt>
                <c:pt idx="2">
                  <c:v>355.87873191751299</c:v>
                </c:pt>
                <c:pt idx="3">
                  <c:v>326.76203113512275</c:v>
                </c:pt>
                <c:pt idx="4">
                  <c:v>330.68118088930896</c:v>
                </c:pt>
                <c:pt idx="5">
                  <c:v>346.02399723180793</c:v>
                </c:pt>
                <c:pt idx="6">
                  <c:v>340.0401921380257</c:v>
                </c:pt>
                <c:pt idx="7">
                  <c:v>333.40542099192629</c:v>
                </c:pt>
                <c:pt idx="10">
                  <c:v>314.29845611501622</c:v>
                </c:pt>
                <c:pt idx="11">
                  <c:v>327.75086505190319</c:v>
                </c:pt>
                <c:pt idx="12">
                  <c:v>327.57726950180358</c:v>
                </c:pt>
                <c:pt idx="13">
                  <c:v>319.86983891095565</c:v>
                </c:pt>
                <c:pt idx="14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'HF-HT-Sample 2 Ti64'!$A$1:$I$1</c:f>
              <c:strCache>
                <c:ptCount val="1"/>
                <c:pt idx="0">
                  <c:v>Non irradiated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70C0"/>
              </a:solidFill>
              <a:ln w="6350">
                <a:solidFill>
                  <a:srgbClr val="0070C0"/>
                </a:solidFill>
              </a:ln>
              <a:effectLst/>
            </c:spPr>
          </c:marker>
          <c:xVal>
            <c:numRef>
              <c:f>'HF-HT-Sample 2 Ti64'!$B$3:$B$15</c:f>
              <c:numCache>
                <c:formatCode>General</c:formatCode>
                <c:ptCount val="1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300</c:v>
                </c:pt>
                <c:pt idx="7">
                  <c:v>300</c:v>
                </c:pt>
                <c:pt idx="8">
                  <c:v>500</c:v>
                </c:pt>
                <c:pt idx="9">
                  <c:v>500</c:v>
                </c:pt>
                <c:pt idx="10">
                  <c:v>500</c:v>
                </c:pt>
                <c:pt idx="11">
                  <c:v>1000</c:v>
                </c:pt>
                <c:pt idx="12">
                  <c:v>1000</c:v>
                </c:pt>
              </c:numCache>
            </c:numRef>
          </c:xVal>
          <c:yVal>
            <c:numRef>
              <c:f>'HF-HT-Sample 2 Ti64'!$G$3:$G$17</c:f>
              <c:numCache>
                <c:formatCode>General</c:formatCode>
                <c:ptCount val="15"/>
                <c:pt idx="0">
                  <c:v>340.76884820129311</c:v>
                </c:pt>
                <c:pt idx="1">
                  <c:v>309.46675532471011</c:v>
                </c:pt>
                <c:pt idx="2">
                  <c:v>318.52068662729636</c:v>
                </c:pt>
                <c:pt idx="3">
                  <c:v>314.49481083562131</c:v>
                </c:pt>
                <c:pt idx="4">
                  <c:v>340.79317308378666</c:v>
                </c:pt>
                <c:pt idx="5">
                  <c:v>303.77418904606697</c:v>
                </c:pt>
                <c:pt idx="6">
                  <c:v>318.40510595575319</c:v>
                </c:pt>
                <c:pt idx="7">
                  <c:v>320.7054363905325</c:v>
                </c:pt>
                <c:pt idx="8">
                  <c:v>333.6913751601943</c:v>
                </c:pt>
                <c:pt idx="9">
                  <c:v>314.29845611501622</c:v>
                </c:pt>
                <c:pt idx="10">
                  <c:v>316.92184942743143</c:v>
                </c:pt>
                <c:pt idx="11">
                  <c:v>324.1177318241127</c:v>
                </c:pt>
                <c:pt idx="12">
                  <c:v>326.27348066785538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750320"/>
        <c:axId val="159750880"/>
      </c:scatterChart>
      <c:valAx>
        <c:axId val="159750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100" b="1" i="0" baseline="0" dirty="0" smtClean="0">
                    <a:effectLst/>
                  </a:rPr>
                  <a:t>Load (g) </a:t>
                </a:r>
                <a:endParaRPr lang="en-US" sz="11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59750880"/>
        <c:crosses val="autoZero"/>
        <c:crossBetween val="midCat"/>
      </c:valAx>
      <c:valAx>
        <c:axId val="159750880"/>
        <c:scaling>
          <c:orientation val="minMax"/>
          <c:max val="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100" b="1" i="0" baseline="0" dirty="0" smtClean="0">
                    <a:effectLst/>
                  </a:rPr>
                  <a:t>VH (kg/mm</a:t>
                </a:r>
                <a:r>
                  <a:rPr lang="en-US" sz="1100" b="1" i="0" baseline="30000" dirty="0" smtClean="0">
                    <a:effectLst/>
                  </a:rPr>
                  <a:t>2</a:t>
                </a:r>
                <a:r>
                  <a:rPr lang="en-US" sz="1100" b="1" i="0" baseline="0" dirty="0" smtClean="0">
                    <a:effectLst/>
                  </a:rPr>
                  <a:t>)</a:t>
                </a:r>
                <a:endParaRPr lang="en-US" sz="1100" dirty="0" smtClean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 sz="11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59750320"/>
        <c:crosses val="autoZero"/>
        <c:crossBetween val="midCat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63583185822702404"/>
          <c:y val="0.52765896057370898"/>
          <c:w val="0.28308816049156654"/>
          <c:h val="0.19893045079412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100" b="1" i="0" baseline="0" dirty="0" smtClean="0">
                <a:solidFill>
                  <a:srgbClr val="7030A0"/>
                </a:solidFill>
                <a:effectLst/>
              </a:rPr>
              <a:t>Ti-6Al-4V-1B</a:t>
            </a:r>
            <a:endParaRPr lang="en-US" sz="1100" dirty="0" smtClean="0">
              <a:solidFill>
                <a:srgbClr val="7030A0"/>
              </a:solidFill>
              <a:effectLst/>
            </a:endParaRPr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b="1" i="0" baseline="0" dirty="0" smtClean="0">
                <a:effectLst/>
              </a:rPr>
              <a:t>Fluence = 10</a:t>
            </a:r>
            <a:r>
              <a:rPr lang="fr-FR" sz="1100" b="1" i="0" baseline="30000" dirty="0" smtClean="0">
                <a:effectLst/>
              </a:rPr>
              <a:t>15</a:t>
            </a:r>
            <a:r>
              <a:rPr lang="fr-FR" sz="1100" b="1" i="0" baseline="0" dirty="0" smtClean="0">
                <a:effectLst/>
              </a:rPr>
              <a:t> ions.cm</a:t>
            </a:r>
            <a:r>
              <a:rPr lang="fr-FR" sz="1100" b="1" i="0" baseline="30000" dirty="0" smtClean="0">
                <a:effectLst/>
              </a:rPr>
              <a:t>-2</a:t>
            </a:r>
            <a:endParaRPr lang="en-US" sz="1100" dirty="0" smtClean="0">
              <a:effectLst/>
            </a:endParaRPr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b="1" i="0" baseline="0" dirty="0" err="1" smtClean="0">
                <a:effectLst/>
              </a:rPr>
              <a:t>Temperature</a:t>
            </a:r>
            <a:r>
              <a:rPr lang="fr-FR" sz="1100" b="1" i="0" baseline="0" dirty="0" smtClean="0">
                <a:effectLst/>
              </a:rPr>
              <a:t> = 20</a:t>
            </a:r>
            <a:r>
              <a:rPr lang="fr-FR" sz="1100" b="1" i="0" baseline="30000" dirty="0" smtClean="0">
                <a:effectLst/>
              </a:rPr>
              <a:t>O</a:t>
            </a:r>
            <a:r>
              <a:rPr lang="fr-FR" sz="1100" b="1" i="0" baseline="0" dirty="0" smtClean="0">
                <a:effectLst/>
              </a:rPr>
              <a:t>C </a:t>
            </a:r>
            <a:endParaRPr lang="en-US" sz="1100" dirty="0">
              <a:effectLst/>
            </a:endParaRPr>
          </a:p>
        </c:rich>
      </c:tx>
      <c:layout>
        <c:manualLayout>
          <c:xMode val="edge"/>
          <c:yMode val="edge"/>
          <c:x val="0.53935710797778169"/>
          <c:y val="3.001629274497627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734633461514987"/>
          <c:y val="2.5166787444105217E-2"/>
          <c:w val="0.79884229587580624"/>
          <c:h val="0.83735617999181777"/>
        </c:manualLayout>
      </c:layout>
      <c:scatterChart>
        <c:scatterStyle val="lineMarker"/>
        <c:varyColors val="0"/>
        <c:ser>
          <c:idx val="0"/>
          <c:order val="0"/>
          <c:tx>
            <c:strRef>
              <c:f>'HF-LT-Sample 4 star Ti64-1B'!$J$1:$R$1</c:f>
              <c:strCache>
                <c:ptCount val="1"/>
                <c:pt idx="0">
                  <c:v>Irradiated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'HF-LT-Sample 4 star Ti64-1B'!$K$3:$K$19</c:f>
              <c:numCache>
                <c:formatCode>General</c:formatCode>
                <c:ptCount val="17"/>
                <c:pt idx="0">
                  <c:v>50</c:v>
                </c:pt>
                <c:pt idx="1">
                  <c:v>50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200</c:v>
                </c:pt>
                <c:pt idx="6">
                  <c:v>200</c:v>
                </c:pt>
                <c:pt idx="7">
                  <c:v>300</c:v>
                </c:pt>
                <c:pt idx="8">
                  <c:v>300</c:v>
                </c:pt>
                <c:pt idx="9">
                  <c:v>300</c:v>
                </c:pt>
                <c:pt idx="10">
                  <c:v>500</c:v>
                </c:pt>
                <c:pt idx="11">
                  <c:v>500</c:v>
                </c:pt>
                <c:pt idx="12">
                  <c:v>500</c:v>
                </c:pt>
                <c:pt idx="13">
                  <c:v>500</c:v>
                </c:pt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</c:numCache>
            </c:numRef>
          </c:xVal>
          <c:yVal>
            <c:numRef>
              <c:f>'HF-LT-Sample 4 star Ti64-1B'!$P$3:$P$19</c:f>
              <c:numCache>
                <c:formatCode>General</c:formatCode>
                <c:ptCount val="17"/>
                <c:pt idx="0">
                  <c:v>411.11111111111109</c:v>
                </c:pt>
                <c:pt idx="1">
                  <c:v>411.11111111111109</c:v>
                </c:pt>
                <c:pt idx="2">
                  <c:v>462.5</c:v>
                </c:pt>
                <c:pt idx="3">
                  <c:v>419.50113378684802</c:v>
                </c:pt>
                <c:pt idx="4">
                  <c:v>409.68858131487895</c:v>
                </c:pt>
                <c:pt idx="5">
                  <c:v>392.57710957145429</c:v>
                </c:pt>
                <c:pt idx="6">
                  <c:v>390.03204587620166</c:v>
                </c:pt>
                <c:pt idx="7">
                  <c:v>370.57067884542187</c:v>
                </c:pt>
                <c:pt idx="8">
                  <c:v>377.36554652560233</c:v>
                </c:pt>
                <c:pt idx="9">
                  <c:v>376.38346354166674</c:v>
                </c:pt>
                <c:pt idx="10">
                  <c:v>375.23490211946876</c:v>
                </c:pt>
                <c:pt idx="11">
                  <c:v>356.33079439616864</c:v>
                </c:pt>
                <c:pt idx="12">
                  <c:v>382.13034569370086</c:v>
                </c:pt>
                <c:pt idx="13">
                  <c:v>383.68846985038226</c:v>
                </c:pt>
                <c:pt idx="14">
                  <c:v>397.74339745960219</c:v>
                </c:pt>
                <c:pt idx="15">
                  <c:v>376.4746103487783</c:v>
                </c:pt>
                <c:pt idx="16">
                  <c:v>374.86860602069373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'HF-LT-Sample 4 star Ti64-1B'!$A$1:$H$1</c:f>
              <c:strCache>
                <c:ptCount val="1"/>
                <c:pt idx="0">
                  <c:v>Non irradiated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'HF-LT-Sample 4 star Ti64-1B'!$B$3:$B$17</c:f>
              <c:numCache>
                <c:formatCode>General</c:formatCode>
                <c:ptCount val="15"/>
                <c:pt idx="0">
                  <c:v>1000</c:v>
                </c:pt>
                <c:pt idx="1">
                  <c:v>1000</c:v>
                </c:pt>
                <c:pt idx="2">
                  <c:v>500</c:v>
                </c:pt>
                <c:pt idx="3">
                  <c:v>500</c:v>
                </c:pt>
                <c:pt idx="4">
                  <c:v>300</c:v>
                </c:pt>
                <c:pt idx="5">
                  <c:v>300</c:v>
                </c:pt>
                <c:pt idx="6">
                  <c:v>300</c:v>
                </c:pt>
                <c:pt idx="7">
                  <c:v>200</c:v>
                </c:pt>
                <c:pt idx="8">
                  <c:v>200</c:v>
                </c:pt>
                <c:pt idx="9">
                  <c:v>100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</c:numCache>
            </c:numRef>
          </c:xVal>
          <c:yVal>
            <c:numRef>
              <c:f>'HF-LT-Sample 4 star Ti64-1B'!$G$3:$G$17</c:f>
              <c:numCache>
                <c:formatCode>General</c:formatCode>
                <c:ptCount val="15"/>
                <c:pt idx="0">
                  <c:v>375.40279705521863</c:v>
                </c:pt>
                <c:pt idx="1">
                  <c:v>370.63582575908964</c:v>
                </c:pt>
                <c:pt idx="2">
                  <c:v>383.68846985038226</c:v>
                </c:pt>
                <c:pt idx="3">
                  <c:v>370</c:v>
                </c:pt>
                <c:pt idx="4">
                  <c:v>357.5201628488237</c:v>
                </c:pt>
                <c:pt idx="5">
                  <c:v>341.72983024339783</c:v>
                </c:pt>
                <c:pt idx="6">
                  <c:v>357.5201628488237</c:v>
                </c:pt>
                <c:pt idx="7">
                  <c:v>369.36377090461684</c:v>
                </c:pt>
                <c:pt idx="8">
                  <c:v>370.53356833840729</c:v>
                </c:pt>
                <c:pt idx="12">
                  <c:v>385.01560874089483</c:v>
                </c:pt>
                <c:pt idx="13">
                  <c:v>436.93390489011699</c:v>
                </c:pt>
                <c:pt idx="14">
                  <c:v>380.0953320184089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5135984"/>
        <c:axId val="765136544"/>
      </c:scatterChart>
      <c:valAx>
        <c:axId val="765135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000" b="1" i="0" baseline="0" dirty="0" smtClean="0">
                    <a:effectLst/>
                  </a:rPr>
                  <a:t>Load (g) </a:t>
                </a:r>
                <a:endParaRPr lang="en-US" sz="1000" dirty="0" smtClean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65136544"/>
        <c:crosses val="autoZero"/>
        <c:crossBetween val="midCat"/>
      </c:valAx>
      <c:valAx>
        <c:axId val="765136544"/>
        <c:scaling>
          <c:orientation val="minMax"/>
          <c:max val="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000" b="1" i="0" baseline="0" dirty="0" smtClean="0">
                    <a:effectLst/>
                  </a:rPr>
                  <a:t>VH (kg/mm</a:t>
                </a:r>
                <a:r>
                  <a:rPr lang="en-US" sz="1000" b="1" i="0" baseline="30000" dirty="0" smtClean="0">
                    <a:effectLst/>
                  </a:rPr>
                  <a:t>2</a:t>
                </a:r>
                <a:r>
                  <a:rPr lang="en-US" sz="1000" b="1" i="0" baseline="0" dirty="0" smtClean="0">
                    <a:effectLst/>
                  </a:rPr>
                  <a:t>)</a:t>
                </a:r>
                <a:endParaRPr lang="en-US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65135984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100" dirty="0"/>
              <a:t>Ti-6Al-4V</a:t>
            </a:r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dirty="0"/>
              <a:t>Fluence = 10</a:t>
            </a:r>
            <a:r>
              <a:rPr lang="fr-FR" sz="1100" baseline="30000" dirty="0"/>
              <a:t>15</a:t>
            </a:r>
            <a:r>
              <a:rPr lang="fr-FR" sz="1100" dirty="0"/>
              <a:t> ions.cm</a:t>
            </a:r>
            <a:r>
              <a:rPr lang="fr-FR" sz="1100" baseline="30000" dirty="0"/>
              <a:t>-2</a:t>
            </a:r>
            <a:endParaRPr lang="en-US" sz="1100" baseline="30000" dirty="0"/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100" dirty="0" err="1"/>
              <a:t>Temperature</a:t>
            </a:r>
            <a:r>
              <a:rPr lang="fr-FR" sz="1100" dirty="0"/>
              <a:t> = 20</a:t>
            </a:r>
            <a:r>
              <a:rPr lang="fr-FR" sz="1100" baseline="30000" dirty="0"/>
              <a:t>O</a:t>
            </a:r>
            <a:r>
              <a:rPr lang="fr-FR" sz="1100" dirty="0"/>
              <a:t>C </a:t>
            </a:r>
            <a:endParaRPr lang="en-US" sz="1100" dirty="0"/>
          </a:p>
          <a:p>
            <a:pPr algn="l">
              <a:defRPr sz="11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 sz="1100" dirty="0"/>
          </a:p>
        </c:rich>
      </c:tx>
      <c:layout>
        <c:manualLayout>
          <c:xMode val="edge"/>
          <c:yMode val="edge"/>
          <c:x val="0.52966718549716152"/>
          <c:y val="8.548883131916842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119646381411626"/>
          <c:y val="7.1245099861103056E-2"/>
          <c:w val="0.81499216667683982"/>
          <c:h val="0.79401363263655933"/>
        </c:manualLayout>
      </c:layout>
      <c:scatterChart>
        <c:scatterStyle val="lineMarker"/>
        <c:varyColors val="0"/>
        <c:ser>
          <c:idx val="0"/>
          <c:order val="0"/>
          <c:tx>
            <c:strRef>
              <c:f>'HF-LT-Sample 6 Ti64'!$K$1:$S$1</c:f>
              <c:strCache>
                <c:ptCount val="1"/>
                <c:pt idx="0">
                  <c:v>Irradiated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'HF-LT-Sample 6 Ti64'!$L$3:$L$20</c:f>
              <c:numCache>
                <c:formatCode>General</c:formatCode>
                <c:ptCount val="1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300</c:v>
                </c:pt>
                <c:pt idx="11">
                  <c:v>300</c:v>
                </c:pt>
                <c:pt idx="12">
                  <c:v>300</c:v>
                </c:pt>
                <c:pt idx="13">
                  <c:v>500</c:v>
                </c:pt>
                <c:pt idx="14">
                  <c:v>500</c:v>
                </c:pt>
                <c:pt idx="15">
                  <c:v>500</c:v>
                </c:pt>
                <c:pt idx="16">
                  <c:v>1000</c:v>
                </c:pt>
                <c:pt idx="17">
                  <c:v>1000</c:v>
                </c:pt>
              </c:numCache>
            </c:numRef>
          </c:xVal>
          <c:yVal>
            <c:numRef>
              <c:f>'HF-LT-Sample 6 Ti64'!$Q$3:$Q$20</c:f>
              <c:numCache>
                <c:formatCode>General</c:formatCode>
                <c:ptCount val="18"/>
                <c:pt idx="0">
                  <c:v>343.91731112433081</c:v>
                </c:pt>
                <c:pt idx="1">
                  <c:v>329.69480953441752</c:v>
                </c:pt>
                <c:pt idx="2">
                  <c:v>361.32812499999994</c:v>
                </c:pt>
                <c:pt idx="3">
                  <c:v>361.32812499999994</c:v>
                </c:pt>
                <c:pt idx="4">
                  <c:v>362.20534106038059</c:v>
                </c:pt>
                <c:pt idx="5">
                  <c:v>342.2360966585731</c:v>
                </c:pt>
                <c:pt idx="6">
                  <c:v>343.71284185493465</c:v>
                </c:pt>
                <c:pt idx="7">
                  <c:v>351.37618381722729</c:v>
                </c:pt>
                <c:pt idx="8">
                  <c:v>343.91731112433081</c:v>
                </c:pt>
                <c:pt idx="9">
                  <c:v>360.20161555292162</c:v>
                </c:pt>
                <c:pt idx="10">
                  <c:v>324.59509685946927</c:v>
                </c:pt>
                <c:pt idx="11">
                  <c:v>335.87051737676052</c:v>
                </c:pt>
                <c:pt idx="12">
                  <c:v>317.64382683546643</c:v>
                </c:pt>
                <c:pt idx="13">
                  <c:v>329.92088140592665</c:v>
                </c:pt>
                <c:pt idx="14">
                  <c:v>331.7980945821854</c:v>
                </c:pt>
                <c:pt idx="15">
                  <c:v>329.92088140592665</c:v>
                </c:pt>
                <c:pt idx="16">
                  <c:v>333.31831899463975</c:v>
                </c:pt>
                <c:pt idx="17">
                  <c:v>329.3278463160454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'HF-LT-Sample 6 Ti64'!$A$1:$I$1</c:f>
              <c:strCache>
                <c:ptCount val="1"/>
                <c:pt idx="0">
                  <c:v>Non irradiated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'HF-LT-Sample 6 Ti64'!$B$3:$B$19</c:f>
              <c:numCache>
                <c:formatCode>General</c:formatCode>
                <c:ptCount val="17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500</c:v>
                </c:pt>
                <c:pt idx="11">
                  <c:v>500</c:v>
                </c:pt>
                <c:pt idx="12">
                  <c:v>1000</c:v>
                </c:pt>
                <c:pt idx="13">
                  <c:v>1000</c:v>
                </c:pt>
                <c:pt idx="14">
                  <c:v>300</c:v>
                </c:pt>
                <c:pt idx="15">
                  <c:v>300</c:v>
                </c:pt>
                <c:pt idx="16">
                  <c:v>300</c:v>
                </c:pt>
              </c:numCache>
            </c:numRef>
          </c:xVal>
          <c:yVal>
            <c:numRef>
              <c:f>'HF-LT-Sample 6 Ti64'!$G$3:$G$19</c:f>
              <c:numCache>
                <c:formatCode>General</c:formatCode>
                <c:ptCount val="17"/>
                <c:pt idx="0">
                  <c:v>341.8298057113293</c:v>
                </c:pt>
                <c:pt idx="1">
                  <c:v>334.67126462773479</c:v>
                </c:pt>
                <c:pt idx="2">
                  <c:v>354.64731762022075</c:v>
                </c:pt>
                <c:pt idx="3">
                  <c:v>317.20312573674715</c:v>
                </c:pt>
                <c:pt idx="4">
                  <c:v>337.86251734969682</c:v>
                </c:pt>
                <c:pt idx="5">
                  <c:v>337.86251734969682</c:v>
                </c:pt>
                <c:pt idx="6">
                  <c:v>334.67126462773479</c:v>
                </c:pt>
                <c:pt idx="7">
                  <c:v>341.82980571132941</c:v>
                </c:pt>
                <c:pt idx="8">
                  <c:v>348.1500997402988</c:v>
                </c:pt>
                <c:pt idx="9">
                  <c:v>325.79313016756322</c:v>
                </c:pt>
                <c:pt idx="10">
                  <c:v>316.04374728800303</c:v>
                </c:pt>
                <c:pt idx="11">
                  <c:v>320.76956954457643</c:v>
                </c:pt>
                <c:pt idx="12">
                  <c:v>316.53136376682579</c:v>
                </c:pt>
                <c:pt idx="13">
                  <c:v>320.71271032144529</c:v>
                </c:pt>
                <c:pt idx="14">
                  <c:v>319.16912513154938</c:v>
                </c:pt>
                <c:pt idx="15">
                  <c:v>327.75800238879475</c:v>
                </c:pt>
                <c:pt idx="16">
                  <c:v>343.43209326501807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5139344"/>
        <c:axId val="761610688"/>
      </c:scatterChart>
      <c:valAx>
        <c:axId val="765139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 smtClean="0"/>
                  <a:t>Load (g)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61610688"/>
        <c:crosses val="autoZero"/>
        <c:crossBetween val="midCat"/>
      </c:valAx>
      <c:valAx>
        <c:axId val="761610688"/>
        <c:scaling>
          <c:orientation val="minMax"/>
          <c:max val="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100" b="1" i="0" baseline="0" dirty="0" smtClean="0">
                    <a:effectLst/>
                  </a:rPr>
                  <a:t>VH (kg/mm</a:t>
                </a:r>
                <a:r>
                  <a:rPr lang="en-US" sz="1100" b="1" i="0" baseline="30000" dirty="0" smtClean="0">
                    <a:effectLst/>
                  </a:rPr>
                  <a:t>2</a:t>
                </a:r>
                <a:r>
                  <a:rPr lang="en-US" sz="1100" b="1" i="0" baseline="0" dirty="0" smtClean="0">
                    <a:effectLst/>
                  </a:rPr>
                  <a:t>)</a:t>
                </a:r>
                <a:endParaRPr lang="en-US" sz="1100" dirty="0" smtClean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 sz="11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65139344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smtClean="0"/>
              <a:t>Ti-6Al-4V</a:t>
            </a:r>
          </a:p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smtClean="0"/>
              <a:t>RT</a:t>
            </a:r>
            <a:r>
              <a:rPr lang="en-US" baseline="0" dirty="0" smtClean="0"/>
              <a:t> Tensile test</a:t>
            </a:r>
            <a:endParaRPr lang="en-US" dirty="0"/>
          </a:p>
        </c:rich>
      </c:tx>
      <c:layout>
        <c:manualLayout>
          <c:xMode val="edge"/>
          <c:yMode val="edge"/>
          <c:x val="0.55086950146247027"/>
          <c:y val="0.5679319105218826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829921259842526"/>
          <c:y val="3.4919801691455234E-2"/>
          <c:w val="0.78999066783318772"/>
          <c:h val="0.7910590316647504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'FRIB -NSCL Ti64'!$A$1</c:f>
              <c:strCache>
                <c:ptCount val="1"/>
                <c:pt idx="0">
                  <c:v>Aida-Ti64-Frib: Sample 3-RT </c:v>
                </c:pt>
              </c:strCache>
            </c:strRef>
          </c:tx>
          <c:spPr>
            <a:ln w="95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'FRIB -NSCL Ti64'!$E$14:$E$2741</c:f>
              <c:numCache>
                <c:formatCode>General</c:formatCode>
                <c:ptCount val="2728"/>
                <c:pt idx="0">
                  <c:v>1.1800000000000003E-2</c:v>
                </c:pt>
                <c:pt idx="1">
                  <c:v>1.1299999999999998E-2</c:v>
                </c:pt>
                <c:pt idx="2">
                  <c:v>1.2100000000000001E-2</c:v>
                </c:pt>
                <c:pt idx="3">
                  <c:v>1.1800000000000003E-2</c:v>
                </c:pt>
                <c:pt idx="4">
                  <c:v>1.2100000000000001E-2</c:v>
                </c:pt>
                <c:pt idx="5">
                  <c:v>1.2E-2</c:v>
                </c:pt>
                <c:pt idx="6">
                  <c:v>1.3800000000000003E-2</c:v>
                </c:pt>
                <c:pt idx="7">
                  <c:v>1.7299999999999996E-2</c:v>
                </c:pt>
                <c:pt idx="8">
                  <c:v>2.07E-2</c:v>
                </c:pt>
                <c:pt idx="9">
                  <c:v>2.4799999999999999E-2</c:v>
                </c:pt>
                <c:pt idx="10">
                  <c:v>2.9100000000000001E-2</c:v>
                </c:pt>
                <c:pt idx="11">
                  <c:v>3.3500000000000002E-2</c:v>
                </c:pt>
                <c:pt idx="12">
                  <c:v>3.6900000000000002E-2</c:v>
                </c:pt>
                <c:pt idx="13">
                  <c:v>4.1700000000000001E-2</c:v>
                </c:pt>
                <c:pt idx="14">
                  <c:v>4.5600000000000002E-2</c:v>
                </c:pt>
                <c:pt idx="15">
                  <c:v>4.9800000000000011E-2</c:v>
                </c:pt>
                <c:pt idx="16">
                  <c:v>5.290000000000001E-2</c:v>
                </c:pt>
                <c:pt idx="17">
                  <c:v>5.6899999999999999E-2</c:v>
                </c:pt>
                <c:pt idx="18">
                  <c:v>6.1699999999999998E-2</c:v>
                </c:pt>
                <c:pt idx="19">
                  <c:v>6.5500000000000003E-2</c:v>
                </c:pt>
                <c:pt idx="20">
                  <c:v>6.7000000000000004E-2</c:v>
                </c:pt>
                <c:pt idx="21">
                  <c:v>7.0699999999999999E-2</c:v>
                </c:pt>
                <c:pt idx="22">
                  <c:v>7.5900000000000009E-2</c:v>
                </c:pt>
                <c:pt idx="23">
                  <c:v>8.0000000000000016E-2</c:v>
                </c:pt>
                <c:pt idx="24">
                  <c:v>8.4700000000000039E-2</c:v>
                </c:pt>
                <c:pt idx="25">
                  <c:v>8.9500000000000024E-2</c:v>
                </c:pt>
                <c:pt idx="26">
                  <c:v>9.2500000000000027E-2</c:v>
                </c:pt>
                <c:pt idx="27">
                  <c:v>9.6300000000000024E-2</c:v>
                </c:pt>
                <c:pt idx="28">
                  <c:v>0.1008</c:v>
                </c:pt>
                <c:pt idx="29">
                  <c:v>0.10510000000000001</c:v>
                </c:pt>
                <c:pt idx="30">
                  <c:v>0.10870000000000002</c:v>
                </c:pt>
                <c:pt idx="31">
                  <c:v>0.11360000000000002</c:v>
                </c:pt>
                <c:pt idx="32">
                  <c:v>0.11670000000000001</c:v>
                </c:pt>
                <c:pt idx="33">
                  <c:v>0.12060000000000001</c:v>
                </c:pt>
                <c:pt idx="34">
                  <c:v>0.12470000000000003</c:v>
                </c:pt>
                <c:pt idx="35">
                  <c:v>0.12889999999999999</c:v>
                </c:pt>
                <c:pt idx="36">
                  <c:v>0.1321</c:v>
                </c:pt>
                <c:pt idx="37">
                  <c:v>0.1368</c:v>
                </c:pt>
                <c:pt idx="38">
                  <c:v>0.14100000000000001</c:v>
                </c:pt>
                <c:pt idx="39">
                  <c:v>0.14530000000000001</c:v>
                </c:pt>
                <c:pt idx="40">
                  <c:v>0.14850000000000002</c:v>
                </c:pt>
                <c:pt idx="41">
                  <c:v>0.15250000000000002</c:v>
                </c:pt>
                <c:pt idx="42">
                  <c:v>0.15770000000000003</c:v>
                </c:pt>
                <c:pt idx="43">
                  <c:v>0.16120000000000001</c:v>
                </c:pt>
                <c:pt idx="44">
                  <c:v>0.16489999999999999</c:v>
                </c:pt>
                <c:pt idx="45">
                  <c:v>0.16889999999999999</c:v>
                </c:pt>
                <c:pt idx="46">
                  <c:v>0.17369999999999999</c:v>
                </c:pt>
                <c:pt idx="47">
                  <c:v>0.17790000000000003</c:v>
                </c:pt>
                <c:pt idx="48">
                  <c:v>0.18180000000000002</c:v>
                </c:pt>
                <c:pt idx="49">
                  <c:v>0.18540000000000004</c:v>
                </c:pt>
                <c:pt idx="50">
                  <c:v>0.18930000000000002</c:v>
                </c:pt>
                <c:pt idx="51">
                  <c:v>0.19359999999999999</c:v>
                </c:pt>
                <c:pt idx="52">
                  <c:v>0.19750000000000001</c:v>
                </c:pt>
                <c:pt idx="53">
                  <c:v>0.20140000000000002</c:v>
                </c:pt>
                <c:pt idx="54">
                  <c:v>0.2046</c:v>
                </c:pt>
                <c:pt idx="55">
                  <c:v>0.20840000000000003</c:v>
                </c:pt>
                <c:pt idx="56">
                  <c:v>0.21270000000000003</c:v>
                </c:pt>
                <c:pt idx="57">
                  <c:v>0.21680000000000002</c:v>
                </c:pt>
                <c:pt idx="58">
                  <c:v>0.22140000000000001</c:v>
                </c:pt>
                <c:pt idx="59">
                  <c:v>0.22459999999999999</c:v>
                </c:pt>
                <c:pt idx="60">
                  <c:v>0.2283</c:v>
                </c:pt>
                <c:pt idx="61">
                  <c:v>0.23269999999999999</c:v>
                </c:pt>
                <c:pt idx="62">
                  <c:v>0.2361</c:v>
                </c:pt>
                <c:pt idx="63">
                  <c:v>0.24090000000000003</c:v>
                </c:pt>
                <c:pt idx="64">
                  <c:v>0.24410000000000001</c:v>
                </c:pt>
                <c:pt idx="65">
                  <c:v>0.24800000000000003</c:v>
                </c:pt>
                <c:pt idx="66">
                  <c:v>0.25210000000000005</c:v>
                </c:pt>
                <c:pt idx="67">
                  <c:v>0.25569999999999998</c:v>
                </c:pt>
                <c:pt idx="68">
                  <c:v>0.2596</c:v>
                </c:pt>
                <c:pt idx="69">
                  <c:v>0.26350000000000001</c:v>
                </c:pt>
                <c:pt idx="70">
                  <c:v>0.26729999999999998</c:v>
                </c:pt>
                <c:pt idx="71">
                  <c:v>0.27060000000000001</c:v>
                </c:pt>
                <c:pt idx="72">
                  <c:v>0.27430000000000004</c:v>
                </c:pt>
                <c:pt idx="73">
                  <c:v>0.27880000000000005</c:v>
                </c:pt>
                <c:pt idx="74">
                  <c:v>0.28270000000000001</c:v>
                </c:pt>
                <c:pt idx="75">
                  <c:v>0.28700000000000003</c:v>
                </c:pt>
                <c:pt idx="76">
                  <c:v>0.29050000000000004</c:v>
                </c:pt>
                <c:pt idx="77">
                  <c:v>0.29530000000000006</c:v>
                </c:pt>
                <c:pt idx="78">
                  <c:v>0.2990000000000001</c:v>
                </c:pt>
                <c:pt idx="79">
                  <c:v>0.30390000000000006</c:v>
                </c:pt>
                <c:pt idx="80">
                  <c:v>0.30700000000000005</c:v>
                </c:pt>
                <c:pt idx="81">
                  <c:v>0.31190000000000007</c:v>
                </c:pt>
                <c:pt idx="82">
                  <c:v>0.31580000000000014</c:v>
                </c:pt>
                <c:pt idx="83">
                  <c:v>0.31920000000000004</c:v>
                </c:pt>
                <c:pt idx="84">
                  <c:v>0.32380000000000003</c:v>
                </c:pt>
                <c:pt idx="85">
                  <c:v>0.32750000000000007</c:v>
                </c:pt>
                <c:pt idx="86">
                  <c:v>0.33210000000000006</c:v>
                </c:pt>
                <c:pt idx="87">
                  <c:v>0.3353000000000001</c:v>
                </c:pt>
                <c:pt idx="88">
                  <c:v>0.33900000000000008</c:v>
                </c:pt>
                <c:pt idx="89">
                  <c:v>0.34340000000000004</c:v>
                </c:pt>
                <c:pt idx="90">
                  <c:v>0.34730000000000005</c:v>
                </c:pt>
                <c:pt idx="91">
                  <c:v>0.35120000000000001</c:v>
                </c:pt>
                <c:pt idx="92">
                  <c:v>0.35470000000000002</c:v>
                </c:pt>
                <c:pt idx="93">
                  <c:v>0.35910000000000003</c:v>
                </c:pt>
                <c:pt idx="94">
                  <c:v>0.36270000000000002</c:v>
                </c:pt>
                <c:pt idx="95">
                  <c:v>0.36770000000000008</c:v>
                </c:pt>
                <c:pt idx="96">
                  <c:v>0.37150000000000005</c:v>
                </c:pt>
                <c:pt idx="97">
                  <c:v>0.3751000000000001</c:v>
                </c:pt>
                <c:pt idx="98">
                  <c:v>0.3791000000000001</c:v>
                </c:pt>
                <c:pt idx="99">
                  <c:v>0.38310000000000005</c:v>
                </c:pt>
                <c:pt idx="100">
                  <c:v>0.3872000000000001</c:v>
                </c:pt>
                <c:pt idx="101">
                  <c:v>0.39110000000000006</c:v>
                </c:pt>
                <c:pt idx="102">
                  <c:v>0.39520000000000005</c:v>
                </c:pt>
                <c:pt idx="103">
                  <c:v>0.39900000000000008</c:v>
                </c:pt>
                <c:pt idx="104">
                  <c:v>0.40300000000000002</c:v>
                </c:pt>
                <c:pt idx="105">
                  <c:v>0.40640000000000004</c:v>
                </c:pt>
                <c:pt idx="106">
                  <c:v>0.41120000000000001</c:v>
                </c:pt>
                <c:pt idx="107">
                  <c:v>0.41430000000000006</c:v>
                </c:pt>
                <c:pt idx="108">
                  <c:v>0.41890000000000011</c:v>
                </c:pt>
                <c:pt idx="109">
                  <c:v>0.42160000000000003</c:v>
                </c:pt>
                <c:pt idx="110">
                  <c:v>0.4235000000000001</c:v>
                </c:pt>
                <c:pt idx="111">
                  <c:v>0.4235000000000001</c:v>
                </c:pt>
                <c:pt idx="112">
                  <c:v>0.42430000000000007</c:v>
                </c:pt>
                <c:pt idx="113">
                  <c:v>0.4245000000000001</c:v>
                </c:pt>
                <c:pt idx="114">
                  <c:v>0.42420000000000002</c:v>
                </c:pt>
                <c:pt idx="115">
                  <c:v>0.42410000000000003</c:v>
                </c:pt>
                <c:pt idx="116">
                  <c:v>0.42390000000000005</c:v>
                </c:pt>
                <c:pt idx="117">
                  <c:v>0.42420000000000002</c:v>
                </c:pt>
                <c:pt idx="118">
                  <c:v>0.42420000000000002</c:v>
                </c:pt>
                <c:pt idx="119">
                  <c:v>0.42380000000000007</c:v>
                </c:pt>
                <c:pt idx="120">
                  <c:v>0.42380000000000007</c:v>
                </c:pt>
                <c:pt idx="121">
                  <c:v>0.42390000000000005</c:v>
                </c:pt>
                <c:pt idx="122">
                  <c:v>0.42370000000000002</c:v>
                </c:pt>
                <c:pt idx="123">
                  <c:v>0.42420000000000002</c:v>
                </c:pt>
                <c:pt idx="124">
                  <c:v>0.42410000000000003</c:v>
                </c:pt>
                <c:pt idx="125">
                  <c:v>0.42430000000000007</c:v>
                </c:pt>
                <c:pt idx="126">
                  <c:v>0.42430000000000007</c:v>
                </c:pt>
                <c:pt idx="127">
                  <c:v>0.42430000000000007</c:v>
                </c:pt>
                <c:pt idx="128">
                  <c:v>0.4235000000000001</c:v>
                </c:pt>
                <c:pt idx="129">
                  <c:v>0.42460000000000003</c:v>
                </c:pt>
                <c:pt idx="130">
                  <c:v>0.42370000000000002</c:v>
                </c:pt>
                <c:pt idx="131">
                  <c:v>0.42390000000000005</c:v>
                </c:pt>
                <c:pt idx="132">
                  <c:v>0.42330000000000007</c:v>
                </c:pt>
                <c:pt idx="133">
                  <c:v>0.42390000000000005</c:v>
                </c:pt>
                <c:pt idx="134">
                  <c:v>0.42390000000000005</c:v>
                </c:pt>
                <c:pt idx="135">
                  <c:v>0.42370000000000002</c:v>
                </c:pt>
                <c:pt idx="136">
                  <c:v>0.42430000000000007</c:v>
                </c:pt>
                <c:pt idx="137">
                  <c:v>0.42370000000000002</c:v>
                </c:pt>
                <c:pt idx="138">
                  <c:v>0.42380000000000007</c:v>
                </c:pt>
                <c:pt idx="139">
                  <c:v>0.42410000000000003</c:v>
                </c:pt>
                <c:pt idx="140">
                  <c:v>0.4235000000000001</c:v>
                </c:pt>
                <c:pt idx="141">
                  <c:v>0.42410000000000003</c:v>
                </c:pt>
                <c:pt idx="142">
                  <c:v>0.4245000000000001</c:v>
                </c:pt>
                <c:pt idx="143">
                  <c:v>0.42380000000000007</c:v>
                </c:pt>
                <c:pt idx="144">
                  <c:v>0.42390000000000005</c:v>
                </c:pt>
                <c:pt idx="145">
                  <c:v>0.42370000000000002</c:v>
                </c:pt>
                <c:pt idx="146">
                  <c:v>0.42380000000000007</c:v>
                </c:pt>
                <c:pt idx="147">
                  <c:v>0.42410000000000003</c:v>
                </c:pt>
                <c:pt idx="148">
                  <c:v>0.42410000000000003</c:v>
                </c:pt>
                <c:pt idx="149">
                  <c:v>0.42370000000000002</c:v>
                </c:pt>
                <c:pt idx="150">
                  <c:v>0.42380000000000007</c:v>
                </c:pt>
                <c:pt idx="151">
                  <c:v>0.42380000000000007</c:v>
                </c:pt>
                <c:pt idx="152">
                  <c:v>0.42410000000000003</c:v>
                </c:pt>
                <c:pt idx="153">
                  <c:v>0.42410000000000003</c:v>
                </c:pt>
                <c:pt idx="154">
                  <c:v>0.42390000000000005</c:v>
                </c:pt>
                <c:pt idx="155">
                  <c:v>0.42420000000000002</c:v>
                </c:pt>
                <c:pt idx="156">
                  <c:v>0.42370000000000002</c:v>
                </c:pt>
                <c:pt idx="157">
                  <c:v>0.42420000000000002</c:v>
                </c:pt>
                <c:pt idx="158">
                  <c:v>0.4245000000000001</c:v>
                </c:pt>
                <c:pt idx="159">
                  <c:v>0.42380000000000007</c:v>
                </c:pt>
                <c:pt idx="160">
                  <c:v>0.42420000000000002</c:v>
                </c:pt>
                <c:pt idx="161">
                  <c:v>0.42410000000000003</c:v>
                </c:pt>
                <c:pt idx="162">
                  <c:v>0.42390000000000005</c:v>
                </c:pt>
                <c:pt idx="163">
                  <c:v>0.42390000000000005</c:v>
                </c:pt>
                <c:pt idx="164">
                  <c:v>0.42330000000000007</c:v>
                </c:pt>
                <c:pt idx="165">
                  <c:v>0.42420000000000002</c:v>
                </c:pt>
                <c:pt idx="166">
                  <c:v>0.42410000000000003</c:v>
                </c:pt>
                <c:pt idx="167">
                  <c:v>0.42370000000000002</c:v>
                </c:pt>
                <c:pt idx="168">
                  <c:v>0.42380000000000007</c:v>
                </c:pt>
                <c:pt idx="169">
                  <c:v>0.42410000000000003</c:v>
                </c:pt>
                <c:pt idx="170">
                  <c:v>0.4235000000000001</c:v>
                </c:pt>
                <c:pt idx="171">
                  <c:v>0.42390000000000005</c:v>
                </c:pt>
                <c:pt idx="172">
                  <c:v>0.42390000000000005</c:v>
                </c:pt>
                <c:pt idx="173">
                  <c:v>0.42370000000000002</c:v>
                </c:pt>
                <c:pt idx="174">
                  <c:v>0.42390000000000005</c:v>
                </c:pt>
                <c:pt idx="175">
                  <c:v>0.42390000000000005</c:v>
                </c:pt>
                <c:pt idx="176">
                  <c:v>0.42420000000000002</c:v>
                </c:pt>
                <c:pt idx="177">
                  <c:v>0.42390000000000005</c:v>
                </c:pt>
                <c:pt idx="178">
                  <c:v>0.42390000000000005</c:v>
                </c:pt>
                <c:pt idx="179">
                  <c:v>0.42390000000000005</c:v>
                </c:pt>
                <c:pt idx="180">
                  <c:v>0.42410000000000003</c:v>
                </c:pt>
                <c:pt idx="181">
                  <c:v>0.42380000000000007</c:v>
                </c:pt>
                <c:pt idx="182">
                  <c:v>0.42430000000000007</c:v>
                </c:pt>
                <c:pt idx="183">
                  <c:v>0.42410000000000003</c:v>
                </c:pt>
                <c:pt idx="184">
                  <c:v>0.42410000000000003</c:v>
                </c:pt>
                <c:pt idx="185">
                  <c:v>0.42420000000000002</c:v>
                </c:pt>
                <c:pt idx="186">
                  <c:v>0.42420000000000002</c:v>
                </c:pt>
                <c:pt idx="187">
                  <c:v>0.42460000000000003</c:v>
                </c:pt>
                <c:pt idx="188">
                  <c:v>0.42430000000000007</c:v>
                </c:pt>
                <c:pt idx="189">
                  <c:v>0.42370000000000002</c:v>
                </c:pt>
                <c:pt idx="190">
                  <c:v>0.42410000000000003</c:v>
                </c:pt>
                <c:pt idx="191">
                  <c:v>0.42370000000000002</c:v>
                </c:pt>
                <c:pt idx="192">
                  <c:v>0.42390000000000005</c:v>
                </c:pt>
                <c:pt idx="193">
                  <c:v>0.42380000000000007</c:v>
                </c:pt>
                <c:pt idx="194">
                  <c:v>0.42410000000000003</c:v>
                </c:pt>
                <c:pt idx="195">
                  <c:v>0.42340000000000005</c:v>
                </c:pt>
                <c:pt idx="196">
                  <c:v>0.42410000000000003</c:v>
                </c:pt>
                <c:pt idx="197">
                  <c:v>0.42470000000000002</c:v>
                </c:pt>
                <c:pt idx="198">
                  <c:v>0.42430000000000007</c:v>
                </c:pt>
                <c:pt idx="199">
                  <c:v>0.42370000000000002</c:v>
                </c:pt>
                <c:pt idx="200">
                  <c:v>0.42410000000000003</c:v>
                </c:pt>
                <c:pt idx="201">
                  <c:v>0.42370000000000002</c:v>
                </c:pt>
                <c:pt idx="202">
                  <c:v>0.42380000000000007</c:v>
                </c:pt>
                <c:pt idx="203">
                  <c:v>0.4235000000000001</c:v>
                </c:pt>
                <c:pt idx="204">
                  <c:v>0.42420000000000002</c:v>
                </c:pt>
                <c:pt idx="205">
                  <c:v>0.42430000000000007</c:v>
                </c:pt>
                <c:pt idx="206">
                  <c:v>0.42390000000000005</c:v>
                </c:pt>
                <c:pt idx="207">
                  <c:v>0.42380000000000007</c:v>
                </c:pt>
                <c:pt idx="208">
                  <c:v>0.42460000000000003</c:v>
                </c:pt>
                <c:pt idx="209">
                  <c:v>0.42380000000000007</c:v>
                </c:pt>
                <c:pt idx="210">
                  <c:v>0.42370000000000002</c:v>
                </c:pt>
                <c:pt idx="211">
                  <c:v>0.42390000000000005</c:v>
                </c:pt>
                <c:pt idx="212">
                  <c:v>0.42380000000000007</c:v>
                </c:pt>
                <c:pt idx="213">
                  <c:v>0.42410000000000003</c:v>
                </c:pt>
                <c:pt idx="214">
                  <c:v>0.42430000000000007</c:v>
                </c:pt>
                <c:pt idx="215">
                  <c:v>0.42370000000000002</c:v>
                </c:pt>
                <c:pt idx="216">
                  <c:v>0.42410000000000003</c:v>
                </c:pt>
                <c:pt idx="217">
                  <c:v>0.42430000000000007</c:v>
                </c:pt>
                <c:pt idx="218">
                  <c:v>0.42460000000000003</c:v>
                </c:pt>
                <c:pt idx="219">
                  <c:v>0.42390000000000005</c:v>
                </c:pt>
                <c:pt idx="220">
                  <c:v>0.42410000000000003</c:v>
                </c:pt>
                <c:pt idx="221">
                  <c:v>0.42430000000000007</c:v>
                </c:pt>
                <c:pt idx="222">
                  <c:v>0.42410000000000003</c:v>
                </c:pt>
                <c:pt idx="223">
                  <c:v>0.42380000000000007</c:v>
                </c:pt>
                <c:pt idx="224">
                  <c:v>0.42410000000000003</c:v>
                </c:pt>
                <c:pt idx="225">
                  <c:v>0.42420000000000002</c:v>
                </c:pt>
                <c:pt idx="226">
                  <c:v>0.42370000000000002</c:v>
                </c:pt>
                <c:pt idx="227">
                  <c:v>0.42420000000000002</c:v>
                </c:pt>
                <c:pt idx="228">
                  <c:v>0.4235000000000001</c:v>
                </c:pt>
                <c:pt idx="229">
                  <c:v>0.42370000000000002</c:v>
                </c:pt>
                <c:pt idx="230">
                  <c:v>0.42390000000000005</c:v>
                </c:pt>
                <c:pt idx="231">
                  <c:v>0.42380000000000007</c:v>
                </c:pt>
                <c:pt idx="232">
                  <c:v>0.42420000000000002</c:v>
                </c:pt>
                <c:pt idx="233">
                  <c:v>0.42390000000000005</c:v>
                </c:pt>
                <c:pt idx="234">
                  <c:v>0.42410000000000003</c:v>
                </c:pt>
                <c:pt idx="235">
                  <c:v>0.42410000000000003</c:v>
                </c:pt>
                <c:pt idx="236">
                  <c:v>0.42370000000000002</c:v>
                </c:pt>
                <c:pt idx="237">
                  <c:v>0.42380000000000007</c:v>
                </c:pt>
                <c:pt idx="238">
                  <c:v>0.42390000000000005</c:v>
                </c:pt>
                <c:pt idx="239">
                  <c:v>0.42380000000000007</c:v>
                </c:pt>
                <c:pt idx="240">
                  <c:v>0.42370000000000002</c:v>
                </c:pt>
                <c:pt idx="241">
                  <c:v>0.42340000000000005</c:v>
                </c:pt>
                <c:pt idx="242">
                  <c:v>0.42420000000000002</c:v>
                </c:pt>
                <c:pt idx="243">
                  <c:v>0.4235000000000001</c:v>
                </c:pt>
                <c:pt idx="244">
                  <c:v>0.42370000000000002</c:v>
                </c:pt>
                <c:pt idx="245">
                  <c:v>0.42370000000000002</c:v>
                </c:pt>
                <c:pt idx="246">
                  <c:v>0.42410000000000003</c:v>
                </c:pt>
                <c:pt idx="247">
                  <c:v>0.42340000000000005</c:v>
                </c:pt>
                <c:pt idx="248">
                  <c:v>0.42390000000000005</c:v>
                </c:pt>
                <c:pt idx="249">
                  <c:v>0.42380000000000007</c:v>
                </c:pt>
                <c:pt idx="250">
                  <c:v>0.42420000000000002</c:v>
                </c:pt>
                <c:pt idx="251">
                  <c:v>0.42370000000000002</c:v>
                </c:pt>
                <c:pt idx="252">
                  <c:v>0.42420000000000002</c:v>
                </c:pt>
                <c:pt idx="253">
                  <c:v>0.42380000000000007</c:v>
                </c:pt>
                <c:pt idx="254">
                  <c:v>0.42420000000000002</c:v>
                </c:pt>
                <c:pt idx="255">
                  <c:v>0.42420000000000002</c:v>
                </c:pt>
                <c:pt idx="256">
                  <c:v>0.42410000000000003</c:v>
                </c:pt>
                <c:pt idx="257">
                  <c:v>0.42410000000000003</c:v>
                </c:pt>
                <c:pt idx="258">
                  <c:v>0.42390000000000005</c:v>
                </c:pt>
                <c:pt idx="259">
                  <c:v>0.42430000000000007</c:v>
                </c:pt>
                <c:pt idx="260">
                  <c:v>0.42430000000000007</c:v>
                </c:pt>
                <c:pt idx="261">
                  <c:v>0.42410000000000003</c:v>
                </c:pt>
                <c:pt idx="262">
                  <c:v>0.42390000000000005</c:v>
                </c:pt>
                <c:pt idx="263">
                  <c:v>0.42420000000000002</c:v>
                </c:pt>
                <c:pt idx="264">
                  <c:v>0.42430000000000007</c:v>
                </c:pt>
                <c:pt idx="265">
                  <c:v>0.42380000000000007</c:v>
                </c:pt>
                <c:pt idx="266">
                  <c:v>0.42390000000000005</c:v>
                </c:pt>
                <c:pt idx="267">
                  <c:v>0.42390000000000005</c:v>
                </c:pt>
                <c:pt idx="268">
                  <c:v>0.42380000000000007</c:v>
                </c:pt>
                <c:pt idx="269">
                  <c:v>0.4245000000000001</c:v>
                </c:pt>
                <c:pt idx="270">
                  <c:v>0.42420000000000002</c:v>
                </c:pt>
                <c:pt idx="271">
                  <c:v>0.42370000000000002</c:v>
                </c:pt>
                <c:pt idx="272">
                  <c:v>0.42380000000000007</c:v>
                </c:pt>
                <c:pt idx="273">
                  <c:v>0.42340000000000005</c:v>
                </c:pt>
                <c:pt idx="274">
                  <c:v>0.42340000000000005</c:v>
                </c:pt>
                <c:pt idx="275">
                  <c:v>0.42390000000000005</c:v>
                </c:pt>
                <c:pt idx="276">
                  <c:v>0.42480000000000007</c:v>
                </c:pt>
                <c:pt idx="277">
                  <c:v>0.42430000000000007</c:v>
                </c:pt>
                <c:pt idx="278">
                  <c:v>0.42390000000000005</c:v>
                </c:pt>
                <c:pt idx="279">
                  <c:v>0.42410000000000003</c:v>
                </c:pt>
                <c:pt idx="280">
                  <c:v>0.42380000000000007</c:v>
                </c:pt>
                <c:pt idx="281">
                  <c:v>0.42390000000000005</c:v>
                </c:pt>
                <c:pt idx="282">
                  <c:v>0.42410000000000003</c:v>
                </c:pt>
                <c:pt idx="283">
                  <c:v>0.42390000000000005</c:v>
                </c:pt>
                <c:pt idx="284">
                  <c:v>0.42420000000000002</c:v>
                </c:pt>
                <c:pt idx="285">
                  <c:v>0.42380000000000007</c:v>
                </c:pt>
                <c:pt idx="286">
                  <c:v>0.42420000000000002</c:v>
                </c:pt>
                <c:pt idx="287">
                  <c:v>0.42430000000000007</c:v>
                </c:pt>
                <c:pt idx="288">
                  <c:v>0.42410000000000003</c:v>
                </c:pt>
                <c:pt idx="289">
                  <c:v>0.42410000000000003</c:v>
                </c:pt>
                <c:pt idx="290">
                  <c:v>0.42370000000000002</c:v>
                </c:pt>
                <c:pt idx="291">
                  <c:v>0.42370000000000002</c:v>
                </c:pt>
                <c:pt idx="292">
                  <c:v>0.42380000000000007</c:v>
                </c:pt>
                <c:pt idx="293">
                  <c:v>0.42380000000000007</c:v>
                </c:pt>
                <c:pt idx="294">
                  <c:v>0.42410000000000003</c:v>
                </c:pt>
                <c:pt idx="295">
                  <c:v>0.42390000000000005</c:v>
                </c:pt>
                <c:pt idx="296">
                  <c:v>0.42420000000000002</c:v>
                </c:pt>
                <c:pt idx="297">
                  <c:v>0.4245000000000001</c:v>
                </c:pt>
                <c:pt idx="298">
                  <c:v>0.4245000000000001</c:v>
                </c:pt>
                <c:pt idx="299">
                  <c:v>0.4235000000000001</c:v>
                </c:pt>
                <c:pt idx="300">
                  <c:v>0.42430000000000007</c:v>
                </c:pt>
                <c:pt idx="301">
                  <c:v>0.42370000000000002</c:v>
                </c:pt>
                <c:pt idx="302">
                  <c:v>0.42390000000000005</c:v>
                </c:pt>
                <c:pt idx="303">
                  <c:v>0.4245000000000001</c:v>
                </c:pt>
                <c:pt idx="304">
                  <c:v>0.4245000000000001</c:v>
                </c:pt>
                <c:pt idx="305">
                  <c:v>0.42420000000000002</c:v>
                </c:pt>
                <c:pt idx="306">
                  <c:v>0.42420000000000002</c:v>
                </c:pt>
                <c:pt idx="307">
                  <c:v>0.42420000000000002</c:v>
                </c:pt>
                <c:pt idx="308">
                  <c:v>0.42420000000000002</c:v>
                </c:pt>
                <c:pt idx="309">
                  <c:v>0.42370000000000002</c:v>
                </c:pt>
                <c:pt idx="310">
                  <c:v>0.42380000000000007</c:v>
                </c:pt>
                <c:pt idx="311">
                  <c:v>0.42380000000000007</c:v>
                </c:pt>
                <c:pt idx="312">
                  <c:v>0.42380000000000007</c:v>
                </c:pt>
                <c:pt idx="313">
                  <c:v>0.42370000000000002</c:v>
                </c:pt>
                <c:pt idx="314">
                  <c:v>0.42430000000000007</c:v>
                </c:pt>
                <c:pt idx="315">
                  <c:v>0.42420000000000002</c:v>
                </c:pt>
                <c:pt idx="316">
                  <c:v>0.42380000000000007</c:v>
                </c:pt>
                <c:pt idx="317">
                  <c:v>0.42380000000000007</c:v>
                </c:pt>
                <c:pt idx="318">
                  <c:v>0.42420000000000002</c:v>
                </c:pt>
                <c:pt idx="319">
                  <c:v>0.42390000000000005</c:v>
                </c:pt>
                <c:pt idx="320">
                  <c:v>0.42410000000000003</c:v>
                </c:pt>
                <c:pt idx="321">
                  <c:v>0.42420000000000002</c:v>
                </c:pt>
                <c:pt idx="322">
                  <c:v>0.42420000000000002</c:v>
                </c:pt>
                <c:pt idx="323">
                  <c:v>0.42420000000000002</c:v>
                </c:pt>
                <c:pt idx="324">
                  <c:v>0.42410000000000003</c:v>
                </c:pt>
                <c:pt idx="325">
                  <c:v>0.42370000000000002</c:v>
                </c:pt>
                <c:pt idx="326">
                  <c:v>0.4235000000000001</c:v>
                </c:pt>
                <c:pt idx="327">
                  <c:v>0.42390000000000005</c:v>
                </c:pt>
                <c:pt idx="328">
                  <c:v>0.42340000000000005</c:v>
                </c:pt>
                <c:pt idx="329">
                  <c:v>0.42430000000000007</c:v>
                </c:pt>
                <c:pt idx="330">
                  <c:v>0.42390000000000005</c:v>
                </c:pt>
                <c:pt idx="331">
                  <c:v>0.42390000000000005</c:v>
                </c:pt>
                <c:pt idx="332">
                  <c:v>0.42390000000000005</c:v>
                </c:pt>
                <c:pt idx="333">
                  <c:v>0.4235000000000001</c:v>
                </c:pt>
                <c:pt idx="334">
                  <c:v>0.42370000000000002</c:v>
                </c:pt>
                <c:pt idx="335">
                  <c:v>0.42410000000000003</c:v>
                </c:pt>
                <c:pt idx="336">
                  <c:v>0.4245000000000001</c:v>
                </c:pt>
                <c:pt idx="337">
                  <c:v>0.42430000000000007</c:v>
                </c:pt>
                <c:pt idx="338">
                  <c:v>0.42370000000000002</c:v>
                </c:pt>
                <c:pt idx="339">
                  <c:v>0.42430000000000007</c:v>
                </c:pt>
                <c:pt idx="340">
                  <c:v>0.42380000000000007</c:v>
                </c:pt>
                <c:pt idx="341">
                  <c:v>0.42380000000000007</c:v>
                </c:pt>
                <c:pt idx="342">
                  <c:v>0.42380000000000007</c:v>
                </c:pt>
                <c:pt idx="343">
                  <c:v>0.42370000000000002</c:v>
                </c:pt>
                <c:pt idx="344">
                  <c:v>0.42420000000000002</c:v>
                </c:pt>
                <c:pt idx="345">
                  <c:v>0.42420000000000002</c:v>
                </c:pt>
                <c:pt idx="346">
                  <c:v>0.42410000000000003</c:v>
                </c:pt>
                <c:pt idx="347">
                  <c:v>0.42370000000000002</c:v>
                </c:pt>
                <c:pt idx="348">
                  <c:v>0.4235000000000001</c:v>
                </c:pt>
                <c:pt idx="349">
                  <c:v>0.42420000000000002</c:v>
                </c:pt>
                <c:pt idx="350">
                  <c:v>0.42420000000000002</c:v>
                </c:pt>
                <c:pt idx="351">
                  <c:v>0.42420000000000002</c:v>
                </c:pt>
                <c:pt idx="352">
                  <c:v>0.42380000000000007</c:v>
                </c:pt>
                <c:pt idx="353">
                  <c:v>0.42390000000000005</c:v>
                </c:pt>
                <c:pt idx="354">
                  <c:v>0.42410000000000003</c:v>
                </c:pt>
                <c:pt idx="355">
                  <c:v>0.42410000000000003</c:v>
                </c:pt>
                <c:pt idx="356">
                  <c:v>0.42380000000000007</c:v>
                </c:pt>
                <c:pt idx="357">
                  <c:v>0.4245000000000001</c:v>
                </c:pt>
                <c:pt idx="358">
                  <c:v>0.42390000000000005</c:v>
                </c:pt>
                <c:pt idx="359">
                  <c:v>0.42380000000000007</c:v>
                </c:pt>
                <c:pt idx="360">
                  <c:v>0.4245000000000001</c:v>
                </c:pt>
                <c:pt idx="361">
                  <c:v>0.42430000000000007</c:v>
                </c:pt>
                <c:pt idx="362">
                  <c:v>0.42410000000000003</c:v>
                </c:pt>
                <c:pt idx="363">
                  <c:v>0.42410000000000003</c:v>
                </c:pt>
                <c:pt idx="364">
                  <c:v>0.42410000000000003</c:v>
                </c:pt>
                <c:pt idx="365">
                  <c:v>0.42390000000000005</c:v>
                </c:pt>
                <c:pt idx="366">
                  <c:v>0.42390000000000005</c:v>
                </c:pt>
                <c:pt idx="367">
                  <c:v>0.4245000000000001</c:v>
                </c:pt>
                <c:pt idx="368">
                  <c:v>0.42460000000000003</c:v>
                </c:pt>
                <c:pt idx="369">
                  <c:v>0.42390000000000005</c:v>
                </c:pt>
                <c:pt idx="370">
                  <c:v>0.42420000000000002</c:v>
                </c:pt>
                <c:pt idx="371">
                  <c:v>0.42370000000000002</c:v>
                </c:pt>
                <c:pt idx="372">
                  <c:v>0.42420000000000002</c:v>
                </c:pt>
                <c:pt idx="373">
                  <c:v>0.42380000000000007</c:v>
                </c:pt>
                <c:pt idx="374">
                  <c:v>0.4245000000000001</c:v>
                </c:pt>
                <c:pt idx="375">
                  <c:v>0.42390000000000005</c:v>
                </c:pt>
                <c:pt idx="376">
                  <c:v>0.42410000000000003</c:v>
                </c:pt>
                <c:pt idx="377">
                  <c:v>0.42420000000000002</c:v>
                </c:pt>
                <c:pt idx="378">
                  <c:v>0.42420000000000002</c:v>
                </c:pt>
                <c:pt idx="379">
                  <c:v>0.4235000000000001</c:v>
                </c:pt>
                <c:pt idx="380">
                  <c:v>0.4245000000000001</c:v>
                </c:pt>
                <c:pt idx="381">
                  <c:v>0.42370000000000002</c:v>
                </c:pt>
                <c:pt idx="382">
                  <c:v>0.42420000000000002</c:v>
                </c:pt>
                <c:pt idx="383">
                  <c:v>0.42330000000000007</c:v>
                </c:pt>
                <c:pt idx="384">
                  <c:v>0.42370000000000002</c:v>
                </c:pt>
                <c:pt idx="385">
                  <c:v>0.42430000000000007</c:v>
                </c:pt>
                <c:pt idx="386">
                  <c:v>0.42410000000000003</c:v>
                </c:pt>
                <c:pt idx="387">
                  <c:v>0.4245000000000001</c:v>
                </c:pt>
                <c:pt idx="388">
                  <c:v>0.4235000000000001</c:v>
                </c:pt>
                <c:pt idx="389">
                  <c:v>0.42340000000000005</c:v>
                </c:pt>
                <c:pt idx="390">
                  <c:v>0.4245000000000001</c:v>
                </c:pt>
                <c:pt idx="391">
                  <c:v>0.42370000000000002</c:v>
                </c:pt>
                <c:pt idx="392">
                  <c:v>0.42390000000000005</c:v>
                </c:pt>
                <c:pt idx="393">
                  <c:v>0.42390000000000005</c:v>
                </c:pt>
                <c:pt idx="394">
                  <c:v>0.42410000000000003</c:v>
                </c:pt>
                <c:pt idx="395">
                  <c:v>0.42380000000000007</c:v>
                </c:pt>
                <c:pt idx="396">
                  <c:v>0.42370000000000002</c:v>
                </c:pt>
                <c:pt idx="397">
                  <c:v>0.42410000000000003</c:v>
                </c:pt>
                <c:pt idx="398">
                  <c:v>0.42410000000000003</c:v>
                </c:pt>
                <c:pt idx="399">
                  <c:v>0.42380000000000007</c:v>
                </c:pt>
                <c:pt idx="400">
                  <c:v>0.4245000000000001</c:v>
                </c:pt>
                <c:pt idx="401">
                  <c:v>0.42430000000000007</c:v>
                </c:pt>
                <c:pt idx="402">
                  <c:v>0.42430000000000007</c:v>
                </c:pt>
                <c:pt idx="403">
                  <c:v>0.42380000000000007</c:v>
                </c:pt>
                <c:pt idx="404">
                  <c:v>0.42410000000000003</c:v>
                </c:pt>
                <c:pt idx="405">
                  <c:v>0.42410000000000003</c:v>
                </c:pt>
                <c:pt idx="406">
                  <c:v>0.42410000000000003</c:v>
                </c:pt>
                <c:pt idx="407">
                  <c:v>0.42370000000000002</c:v>
                </c:pt>
                <c:pt idx="408">
                  <c:v>0.42410000000000003</c:v>
                </c:pt>
                <c:pt idx="409">
                  <c:v>0.42430000000000007</c:v>
                </c:pt>
                <c:pt idx="410">
                  <c:v>0.42430000000000007</c:v>
                </c:pt>
                <c:pt idx="411">
                  <c:v>0.42320000000000002</c:v>
                </c:pt>
                <c:pt idx="412">
                  <c:v>0.42410000000000003</c:v>
                </c:pt>
                <c:pt idx="413">
                  <c:v>0.42410000000000003</c:v>
                </c:pt>
                <c:pt idx="414">
                  <c:v>0.42410000000000003</c:v>
                </c:pt>
                <c:pt idx="415">
                  <c:v>0.42410000000000003</c:v>
                </c:pt>
                <c:pt idx="416">
                  <c:v>0.42380000000000007</c:v>
                </c:pt>
                <c:pt idx="417">
                  <c:v>0.42390000000000005</c:v>
                </c:pt>
                <c:pt idx="418">
                  <c:v>0.42460000000000003</c:v>
                </c:pt>
                <c:pt idx="419">
                  <c:v>0.42420000000000002</c:v>
                </c:pt>
                <c:pt idx="420">
                  <c:v>0.42380000000000007</c:v>
                </c:pt>
                <c:pt idx="421">
                  <c:v>0.42460000000000003</c:v>
                </c:pt>
                <c:pt idx="422">
                  <c:v>0.42390000000000005</c:v>
                </c:pt>
                <c:pt idx="423">
                  <c:v>0.42430000000000007</c:v>
                </c:pt>
                <c:pt idx="424">
                  <c:v>0.42420000000000002</c:v>
                </c:pt>
                <c:pt idx="425">
                  <c:v>0.42420000000000002</c:v>
                </c:pt>
                <c:pt idx="426">
                  <c:v>0.42370000000000002</c:v>
                </c:pt>
                <c:pt idx="427">
                  <c:v>0.42430000000000007</c:v>
                </c:pt>
                <c:pt idx="428">
                  <c:v>0.42390000000000005</c:v>
                </c:pt>
                <c:pt idx="429">
                  <c:v>0.42860000000000004</c:v>
                </c:pt>
                <c:pt idx="430">
                  <c:v>0.43340000000000006</c:v>
                </c:pt>
                <c:pt idx="431">
                  <c:v>0.43780000000000008</c:v>
                </c:pt>
                <c:pt idx="432">
                  <c:v>0.44210000000000005</c:v>
                </c:pt>
                <c:pt idx="433">
                  <c:v>0.44590000000000002</c:v>
                </c:pt>
                <c:pt idx="434">
                  <c:v>0.45020000000000004</c:v>
                </c:pt>
                <c:pt idx="435">
                  <c:v>0.45429999999999998</c:v>
                </c:pt>
                <c:pt idx="436">
                  <c:v>0.45800000000000002</c:v>
                </c:pt>
                <c:pt idx="437">
                  <c:v>0.46110000000000001</c:v>
                </c:pt>
                <c:pt idx="438">
                  <c:v>0.46550000000000002</c:v>
                </c:pt>
                <c:pt idx="439">
                  <c:v>0.47010000000000002</c:v>
                </c:pt>
                <c:pt idx="440">
                  <c:v>0.47320000000000001</c:v>
                </c:pt>
                <c:pt idx="441">
                  <c:v>0.47800000000000004</c:v>
                </c:pt>
                <c:pt idx="442">
                  <c:v>0.48120000000000002</c:v>
                </c:pt>
                <c:pt idx="443">
                  <c:v>0.4855000000000001</c:v>
                </c:pt>
                <c:pt idx="444">
                  <c:v>0.48940000000000006</c:v>
                </c:pt>
                <c:pt idx="445">
                  <c:v>0.49230000000000007</c:v>
                </c:pt>
                <c:pt idx="446">
                  <c:v>0.4971000000000001</c:v>
                </c:pt>
                <c:pt idx="447">
                  <c:v>0.50149999999999983</c:v>
                </c:pt>
                <c:pt idx="448">
                  <c:v>0.505</c:v>
                </c:pt>
                <c:pt idx="449">
                  <c:v>0.50970000000000004</c:v>
                </c:pt>
                <c:pt idx="450">
                  <c:v>0.51329999999999998</c:v>
                </c:pt>
                <c:pt idx="451">
                  <c:v>0.51770000000000005</c:v>
                </c:pt>
                <c:pt idx="452">
                  <c:v>0.52100000000000002</c:v>
                </c:pt>
                <c:pt idx="453">
                  <c:v>0.52529999999999999</c:v>
                </c:pt>
                <c:pt idx="454">
                  <c:v>0.52869999999999995</c:v>
                </c:pt>
                <c:pt idx="455">
                  <c:v>0.53290000000000004</c:v>
                </c:pt>
                <c:pt idx="456">
                  <c:v>0.53669999999999995</c:v>
                </c:pt>
                <c:pt idx="457">
                  <c:v>0.54100000000000004</c:v>
                </c:pt>
                <c:pt idx="458">
                  <c:v>0.54459999999999997</c:v>
                </c:pt>
                <c:pt idx="459">
                  <c:v>0.5494</c:v>
                </c:pt>
                <c:pt idx="460">
                  <c:v>0.55280000000000007</c:v>
                </c:pt>
                <c:pt idx="461">
                  <c:v>0.55670000000000008</c:v>
                </c:pt>
                <c:pt idx="462">
                  <c:v>0.56100000000000005</c:v>
                </c:pt>
                <c:pt idx="463">
                  <c:v>0.56520000000000004</c:v>
                </c:pt>
                <c:pt idx="464">
                  <c:v>0.56870000000000009</c:v>
                </c:pt>
                <c:pt idx="465">
                  <c:v>0.56930000000000003</c:v>
                </c:pt>
                <c:pt idx="466">
                  <c:v>0.56950000000000001</c:v>
                </c:pt>
                <c:pt idx="467">
                  <c:v>0.56999999999999995</c:v>
                </c:pt>
                <c:pt idx="468">
                  <c:v>0.56950000000000001</c:v>
                </c:pt>
                <c:pt idx="469">
                  <c:v>0.5697000000000001</c:v>
                </c:pt>
                <c:pt idx="470">
                  <c:v>0.56999999999999995</c:v>
                </c:pt>
                <c:pt idx="471">
                  <c:v>0.56999999999999995</c:v>
                </c:pt>
                <c:pt idx="472">
                  <c:v>0.57020000000000004</c:v>
                </c:pt>
                <c:pt idx="473">
                  <c:v>0.57060000000000011</c:v>
                </c:pt>
                <c:pt idx="474">
                  <c:v>0.57050000000000001</c:v>
                </c:pt>
                <c:pt idx="475">
                  <c:v>0.57050000000000001</c:v>
                </c:pt>
                <c:pt idx="476">
                  <c:v>0.57020000000000004</c:v>
                </c:pt>
                <c:pt idx="477">
                  <c:v>0.56980000000000008</c:v>
                </c:pt>
                <c:pt idx="478">
                  <c:v>0.57050000000000001</c:v>
                </c:pt>
                <c:pt idx="479">
                  <c:v>0.57040000000000002</c:v>
                </c:pt>
                <c:pt idx="480">
                  <c:v>0.56999999999999995</c:v>
                </c:pt>
                <c:pt idx="481">
                  <c:v>0.57020000000000004</c:v>
                </c:pt>
                <c:pt idx="482">
                  <c:v>0.57020000000000004</c:v>
                </c:pt>
                <c:pt idx="483">
                  <c:v>0.56999999999999995</c:v>
                </c:pt>
                <c:pt idx="484">
                  <c:v>0.57040000000000002</c:v>
                </c:pt>
                <c:pt idx="485">
                  <c:v>0.57060000000000011</c:v>
                </c:pt>
                <c:pt idx="486">
                  <c:v>0.57099999999999995</c:v>
                </c:pt>
                <c:pt idx="487">
                  <c:v>0.57060000000000011</c:v>
                </c:pt>
                <c:pt idx="488">
                  <c:v>0.57020000000000004</c:v>
                </c:pt>
                <c:pt idx="489">
                  <c:v>0.57010000000000005</c:v>
                </c:pt>
                <c:pt idx="490">
                  <c:v>0.57040000000000002</c:v>
                </c:pt>
                <c:pt idx="491">
                  <c:v>0.57050000000000001</c:v>
                </c:pt>
                <c:pt idx="492">
                  <c:v>0.57040000000000002</c:v>
                </c:pt>
                <c:pt idx="493">
                  <c:v>0.57020000000000004</c:v>
                </c:pt>
                <c:pt idx="494">
                  <c:v>0.57050000000000001</c:v>
                </c:pt>
                <c:pt idx="495">
                  <c:v>0.57020000000000004</c:v>
                </c:pt>
                <c:pt idx="496">
                  <c:v>0.57080000000000009</c:v>
                </c:pt>
                <c:pt idx="497">
                  <c:v>0.57099999999999995</c:v>
                </c:pt>
                <c:pt idx="498">
                  <c:v>0.57090000000000007</c:v>
                </c:pt>
                <c:pt idx="499">
                  <c:v>0.57150000000000001</c:v>
                </c:pt>
                <c:pt idx="500">
                  <c:v>0.57080000000000009</c:v>
                </c:pt>
                <c:pt idx="501">
                  <c:v>0.57060000000000011</c:v>
                </c:pt>
                <c:pt idx="502">
                  <c:v>0.57090000000000007</c:v>
                </c:pt>
                <c:pt idx="503">
                  <c:v>0.57110000000000005</c:v>
                </c:pt>
                <c:pt idx="504">
                  <c:v>0.57020000000000004</c:v>
                </c:pt>
                <c:pt idx="505">
                  <c:v>0.57140000000000002</c:v>
                </c:pt>
                <c:pt idx="506">
                  <c:v>0.57080000000000009</c:v>
                </c:pt>
                <c:pt idx="507">
                  <c:v>0.57130000000000003</c:v>
                </c:pt>
                <c:pt idx="508">
                  <c:v>0.57140000000000002</c:v>
                </c:pt>
                <c:pt idx="509">
                  <c:v>0.57060000000000011</c:v>
                </c:pt>
                <c:pt idx="510">
                  <c:v>0.57060000000000011</c:v>
                </c:pt>
                <c:pt idx="511">
                  <c:v>0.57130000000000003</c:v>
                </c:pt>
                <c:pt idx="512">
                  <c:v>0.57130000000000003</c:v>
                </c:pt>
                <c:pt idx="513">
                  <c:v>0.57150000000000001</c:v>
                </c:pt>
                <c:pt idx="514">
                  <c:v>0.57099999999999995</c:v>
                </c:pt>
                <c:pt idx="515">
                  <c:v>0.57140000000000002</c:v>
                </c:pt>
                <c:pt idx="516">
                  <c:v>0.57140000000000002</c:v>
                </c:pt>
                <c:pt idx="517">
                  <c:v>0.57110000000000005</c:v>
                </c:pt>
                <c:pt idx="518">
                  <c:v>0.57099999999999995</c:v>
                </c:pt>
                <c:pt idx="519">
                  <c:v>0.57140000000000002</c:v>
                </c:pt>
                <c:pt idx="520">
                  <c:v>0.57210000000000005</c:v>
                </c:pt>
                <c:pt idx="521">
                  <c:v>0.57140000000000002</c:v>
                </c:pt>
                <c:pt idx="522">
                  <c:v>0.57110000000000005</c:v>
                </c:pt>
                <c:pt idx="523">
                  <c:v>0.57190000000000007</c:v>
                </c:pt>
                <c:pt idx="524">
                  <c:v>0.57080000000000009</c:v>
                </c:pt>
                <c:pt idx="525">
                  <c:v>0.57150000000000001</c:v>
                </c:pt>
                <c:pt idx="526">
                  <c:v>0.57099999999999995</c:v>
                </c:pt>
                <c:pt idx="527">
                  <c:v>0.57130000000000003</c:v>
                </c:pt>
                <c:pt idx="528">
                  <c:v>0.57150000000000001</c:v>
                </c:pt>
                <c:pt idx="529">
                  <c:v>0.57099999999999995</c:v>
                </c:pt>
                <c:pt idx="530">
                  <c:v>0.57130000000000003</c:v>
                </c:pt>
                <c:pt idx="531">
                  <c:v>0.57150000000000001</c:v>
                </c:pt>
                <c:pt idx="532">
                  <c:v>0.57150000000000001</c:v>
                </c:pt>
                <c:pt idx="533">
                  <c:v>0.57180000000000009</c:v>
                </c:pt>
                <c:pt idx="534">
                  <c:v>0.5717000000000001</c:v>
                </c:pt>
                <c:pt idx="535">
                  <c:v>0.57180000000000009</c:v>
                </c:pt>
                <c:pt idx="536">
                  <c:v>0.57180000000000009</c:v>
                </c:pt>
                <c:pt idx="537">
                  <c:v>0.57130000000000003</c:v>
                </c:pt>
                <c:pt idx="538">
                  <c:v>0.5717000000000001</c:v>
                </c:pt>
                <c:pt idx="539">
                  <c:v>0.57150000000000001</c:v>
                </c:pt>
                <c:pt idx="540">
                  <c:v>0.57190000000000007</c:v>
                </c:pt>
                <c:pt idx="541">
                  <c:v>0.57140000000000002</c:v>
                </c:pt>
                <c:pt idx="542">
                  <c:v>0.57110000000000005</c:v>
                </c:pt>
                <c:pt idx="543">
                  <c:v>0.57190000000000007</c:v>
                </c:pt>
                <c:pt idx="544">
                  <c:v>0.57140000000000002</c:v>
                </c:pt>
                <c:pt idx="545">
                  <c:v>0.5717000000000001</c:v>
                </c:pt>
                <c:pt idx="546">
                  <c:v>0.57180000000000009</c:v>
                </c:pt>
                <c:pt idx="547">
                  <c:v>0.57090000000000007</c:v>
                </c:pt>
                <c:pt idx="548">
                  <c:v>0.5717000000000001</c:v>
                </c:pt>
                <c:pt idx="549">
                  <c:v>0.57140000000000002</c:v>
                </c:pt>
                <c:pt idx="550">
                  <c:v>0.57190000000000007</c:v>
                </c:pt>
                <c:pt idx="551">
                  <c:v>0.57180000000000009</c:v>
                </c:pt>
                <c:pt idx="552">
                  <c:v>0.57210000000000005</c:v>
                </c:pt>
                <c:pt idx="553">
                  <c:v>0.57130000000000003</c:v>
                </c:pt>
                <c:pt idx="554">
                  <c:v>0.57140000000000002</c:v>
                </c:pt>
                <c:pt idx="555">
                  <c:v>0.57220000000000004</c:v>
                </c:pt>
                <c:pt idx="556">
                  <c:v>0.57080000000000009</c:v>
                </c:pt>
                <c:pt idx="557">
                  <c:v>0.57150000000000001</c:v>
                </c:pt>
                <c:pt idx="558">
                  <c:v>0.57240000000000002</c:v>
                </c:pt>
                <c:pt idx="559">
                  <c:v>0.57060000000000011</c:v>
                </c:pt>
                <c:pt idx="560">
                  <c:v>0.57099999999999995</c:v>
                </c:pt>
                <c:pt idx="561">
                  <c:v>0.57150000000000001</c:v>
                </c:pt>
                <c:pt idx="562">
                  <c:v>0.57080000000000009</c:v>
                </c:pt>
                <c:pt idx="563">
                  <c:v>0.57130000000000003</c:v>
                </c:pt>
                <c:pt idx="564">
                  <c:v>0.5717000000000001</c:v>
                </c:pt>
                <c:pt idx="565">
                  <c:v>0.57220000000000004</c:v>
                </c:pt>
                <c:pt idx="566">
                  <c:v>0.57130000000000003</c:v>
                </c:pt>
                <c:pt idx="567">
                  <c:v>0.57110000000000005</c:v>
                </c:pt>
                <c:pt idx="568">
                  <c:v>0.57180000000000009</c:v>
                </c:pt>
                <c:pt idx="569">
                  <c:v>0.57150000000000001</c:v>
                </c:pt>
                <c:pt idx="570">
                  <c:v>0.57220000000000004</c:v>
                </c:pt>
                <c:pt idx="571">
                  <c:v>0.57180000000000009</c:v>
                </c:pt>
                <c:pt idx="572">
                  <c:v>0.57150000000000001</c:v>
                </c:pt>
                <c:pt idx="573">
                  <c:v>0.57150000000000001</c:v>
                </c:pt>
                <c:pt idx="574">
                  <c:v>0.57140000000000002</c:v>
                </c:pt>
                <c:pt idx="575">
                  <c:v>0.57130000000000003</c:v>
                </c:pt>
                <c:pt idx="576">
                  <c:v>0.57230000000000003</c:v>
                </c:pt>
                <c:pt idx="577">
                  <c:v>0.57210000000000005</c:v>
                </c:pt>
                <c:pt idx="578">
                  <c:v>0.57230000000000003</c:v>
                </c:pt>
                <c:pt idx="579">
                  <c:v>0.57190000000000007</c:v>
                </c:pt>
                <c:pt idx="580">
                  <c:v>0.57210000000000005</c:v>
                </c:pt>
                <c:pt idx="581">
                  <c:v>0.57180000000000009</c:v>
                </c:pt>
                <c:pt idx="582">
                  <c:v>0.57210000000000005</c:v>
                </c:pt>
                <c:pt idx="583">
                  <c:v>0.57220000000000004</c:v>
                </c:pt>
                <c:pt idx="584">
                  <c:v>0.57260000000000011</c:v>
                </c:pt>
                <c:pt idx="585">
                  <c:v>0.57180000000000009</c:v>
                </c:pt>
                <c:pt idx="586">
                  <c:v>0.57140000000000002</c:v>
                </c:pt>
                <c:pt idx="587">
                  <c:v>0.57230000000000003</c:v>
                </c:pt>
                <c:pt idx="588">
                  <c:v>0.57140000000000002</c:v>
                </c:pt>
                <c:pt idx="589">
                  <c:v>0.57230000000000003</c:v>
                </c:pt>
                <c:pt idx="590">
                  <c:v>0.5727000000000001</c:v>
                </c:pt>
                <c:pt idx="591">
                  <c:v>0.5717000000000001</c:v>
                </c:pt>
                <c:pt idx="592">
                  <c:v>0.57299999999999995</c:v>
                </c:pt>
                <c:pt idx="593">
                  <c:v>0.57210000000000005</c:v>
                </c:pt>
                <c:pt idx="594">
                  <c:v>0.5717000000000001</c:v>
                </c:pt>
                <c:pt idx="595">
                  <c:v>0.57260000000000011</c:v>
                </c:pt>
                <c:pt idx="596">
                  <c:v>0.57140000000000002</c:v>
                </c:pt>
                <c:pt idx="597">
                  <c:v>0.5717000000000001</c:v>
                </c:pt>
                <c:pt idx="598">
                  <c:v>0.57230000000000003</c:v>
                </c:pt>
                <c:pt idx="599">
                  <c:v>0.57210000000000005</c:v>
                </c:pt>
                <c:pt idx="600">
                  <c:v>0.57110000000000005</c:v>
                </c:pt>
                <c:pt idx="601">
                  <c:v>0.57190000000000007</c:v>
                </c:pt>
                <c:pt idx="602">
                  <c:v>0.57190000000000007</c:v>
                </c:pt>
                <c:pt idx="603">
                  <c:v>0.57210000000000005</c:v>
                </c:pt>
                <c:pt idx="604">
                  <c:v>0.57190000000000007</c:v>
                </c:pt>
                <c:pt idx="605">
                  <c:v>0.57220000000000004</c:v>
                </c:pt>
                <c:pt idx="606">
                  <c:v>0.57150000000000001</c:v>
                </c:pt>
                <c:pt idx="607">
                  <c:v>0.57220000000000004</c:v>
                </c:pt>
                <c:pt idx="608">
                  <c:v>0.57190000000000007</c:v>
                </c:pt>
                <c:pt idx="609">
                  <c:v>0.57190000000000007</c:v>
                </c:pt>
                <c:pt idx="610">
                  <c:v>0.57140000000000002</c:v>
                </c:pt>
                <c:pt idx="611">
                  <c:v>0.57220000000000004</c:v>
                </c:pt>
                <c:pt idx="612">
                  <c:v>0.57190000000000007</c:v>
                </c:pt>
                <c:pt idx="613">
                  <c:v>0.57230000000000003</c:v>
                </c:pt>
                <c:pt idx="614">
                  <c:v>0.57220000000000004</c:v>
                </c:pt>
                <c:pt idx="615">
                  <c:v>0.57210000000000005</c:v>
                </c:pt>
                <c:pt idx="616">
                  <c:v>0.5717000000000001</c:v>
                </c:pt>
                <c:pt idx="617">
                  <c:v>0.57190000000000007</c:v>
                </c:pt>
                <c:pt idx="618">
                  <c:v>0.57230000000000003</c:v>
                </c:pt>
                <c:pt idx="619">
                  <c:v>0.5717000000000001</c:v>
                </c:pt>
                <c:pt idx="620">
                  <c:v>0.57180000000000009</c:v>
                </c:pt>
                <c:pt idx="621">
                  <c:v>0.57210000000000005</c:v>
                </c:pt>
                <c:pt idx="622">
                  <c:v>0.57110000000000005</c:v>
                </c:pt>
                <c:pt idx="623">
                  <c:v>0.57240000000000002</c:v>
                </c:pt>
                <c:pt idx="624">
                  <c:v>0.57150000000000001</c:v>
                </c:pt>
                <c:pt idx="625">
                  <c:v>0.57230000000000003</c:v>
                </c:pt>
                <c:pt idx="626">
                  <c:v>0.57180000000000009</c:v>
                </c:pt>
                <c:pt idx="627">
                  <c:v>0.57220000000000004</c:v>
                </c:pt>
                <c:pt idx="628">
                  <c:v>0.57210000000000005</c:v>
                </c:pt>
                <c:pt idx="629">
                  <c:v>0.57150000000000001</c:v>
                </c:pt>
                <c:pt idx="630">
                  <c:v>0.57210000000000005</c:v>
                </c:pt>
                <c:pt idx="631">
                  <c:v>0.57230000000000003</c:v>
                </c:pt>
                <c:pt idx="632">
                  <c:v>0.57240000000000002</c:v>
                </c:pt>
                <c:pt idx="633">
                  <c:v>0.57180000000000009</c:v>
                </c:pt>
                <c:pt idx="634">
                  <c:v>0.57190000000000007</c:v>
                </c:pt>
                <c:pt idx="635">
                  <c:v>0.5717000000000001</c:v>
                </c:pt>
                <c:pt idx="636">
                  <c:v>0.57140000000000002</c:v>
                </c:pt>
                <c:pt idx="637">
                  <c:v>0.57220000000000004</c:v>
                </c:pt>
                <c:pt idx="638">
                  <c:v>0.57099999999999995</c:v>
                </c:pt>
                <c:pt idx="639">
                  <c:v>0.57190000000000007</c:v>
                </c:pt>
                <c:pt idx="640">
                  <c:v>0.57190000000000007</c:v>
                </c:pt>
                <c:pt idx="641">
                  <c:v>0.57190000000000007</c:v>
                </c:pt>
                <c:pt idx="642">
                  <c:v>0.57210000000000005</c:v>
                </c:pt>
                <c:pt idx="643">
                  <c:v>0.57220000000000004</c:v>
                </c:pt>
                <c:pt idx="644">
                  <c:v>0.57260000000000011</c:v>
                </c:pt>
                <c:pt idx="645">
                  <c:v>0.57240000000000002</c:v>
                </c:pt>
                <c:pt idx="646">
                  <c:v>0.57240000000000002</c:v>
                </c:pt>
                <c:pt idx="647">
                  <c:v>0.57180000000000009</c:v>
                </c:pt>
                <c:pt idx="648">
                  <c:v>0.57150000000000001</c:v>
                </c:pt>
                <c:pt idx="649">
                  <c:v>0.57210000000000005</c:v>
                </c:pt>
                <c:pt idx="650">
                  <c:v>0.57210000000000005</c:v>
                </c:pt>
                <c:pt idx="651">
                  <c:v>0.57260000000000011</c:v>
                </c:pt>
                <c:pt idx="652">
                  <c:v>0.57180000000000009</c:v>
                </c:pt>
                <c:pt idx="653">
                  <c:v>0.57150000000000001</c:v>
                </c:pt>
                <c:pt idx="654">
                  <c:v>0.57190000000000007</c:v>
                </c:pt>
                <c:pt idx="655">
                  <c:v>0.57150000000000001</c:v>
                </c:pt>
                <c:pt idx="656">
                  <c:v>0.57230000000000003</c:v>
                </c:pt>
                <c:pt idx="657">
                  <c:v>0.5717000000000001</c:v>
                </c:pt>
                <c:pt idx="658">
                  <c:v>0.57190000000000007</c:v>
                </c:pt>
                <c:pt idx="659">
                  <c:v>0.57190000000000007</c:v>
                </c:pt>
                <c:pt idx="660">
                  <c:v>0.57150000000000001</c:v>
                </c:pt>
                <c:pt idx="661">
                  <c:v>0.57140000000000002</c:v>
                </c:pt>
                <c:pt idx="662">
                  <c:v>0.57180000000000009</c:v>
                </c:pt>
                <c:pt idx="663">
                  <c:v>0.5717000000000001</c:v>
                </c:pt>
                <c:pt idx="664">
                  <c:v>0.57110000000000005</c:v>
                </c:pt>
                <c:pt idx="665">
                  <c:v>0.57230000000000003</c:v>
                </c:pt>
                <c:pt idx="666">
                  <c:v>0.57210000000000005</c:v>
                </c:pt>
                <c:pt idx="667">
                  <c:v>0.57190000000000007</c:v>
                </c:pt>
                <c:pt idx="668">
                  <c:v>0.57230000000000003</c:v>
                </c:pt>
                <c:pt idx="669">
                  <c:v>0.5727000000000001</c:v>
                </c:pt>
                <c:pt idx="670">
                  <c:v>0.57180000000000009</c:v>
                </c:pt>
                <c:pt idx="671">
                  <c:v>0.57210000000000005</c:v>
                </c:pt>
                <c:pt idx="672">
                  <c:v>0.57230000000000003</c:v>
                </c:pt>
                <c:pt idx="673">
                  <c:v>0.5717000000000001</c:v>
                </c:pt>
                <c:pt idx="674">
                  <c:v>0.57310000000000005</c:v>
                </c:pt>
                <c:pt idx="675">
                  <c:v>0.5717000000000001</c:v>
                </c:pt>
                <c:pt idx="676">
                  <c:v>0.57230000000000003</c:v>
                </c:pt>
                <c:pt idx="677">
                  <c:v>0.57210000000000005</c:v>
                </c:pt>
                <c:pt idx="678">
                  <c:v>0.57220000000000004</c:v>
                </c:pt>
                <c:pt idx="679">
                  <c:v>0.5727000000000001</c:v>
                </c:pt>
                <c:pt idx="680">
                  <c:v>0.5727000000000001</c:v>
                </c:pt>
                <c:pt idx="681">
                  <c:v>0.57190000000000007</c:v>
                </c:pt>
                <c:pt idx="682">
                  <c:v>0.57220000000000004</c:v>
                </c:pt>
                <c:pt idx="683">
                  <c:v>0.57190000000000007</c:v>
                </c:pt>
                <c:pt idx="684">
                  <c:v>0.57260000000000011</c:v>
                </c:pt>
                <c:pt idx="685">
                  <c:v>0.57180000000000009</c:v>
                </c:pt>
                <c:pt idx="686">
                  <c:v>0.57150000000000001</c:v>
                </c:pt>
                <c:pt idx="687">
                  <c:v>0.57240000000000002</c:v>
                </c:pt>
                <c:pt idx="688">
                  <c:v>0.57180000000000009</c:v>
                </c:pt>
                <c:pt idx="689">
                  <c:v>0.57220000000000004</c:v>
                </c:pt>
                <c:pt idx="690">
                  <c:v>0.57240000000000002</c:v>
                </c:pt>
                <c:pt idx="691">
                  <c:v>0.57220000000000004</c:v>
                </c:pt>
                <c:pt idx="692">
                  <c:v>0.57230000000000003</c:v>
                </c:pt>
                <c:pt idx="693">
                  <c:v>0.57190000000000007</c:v>
                </c:pt>
                <c:pt idx="694">
                  <c:v>0.57190000000000007</c:v>
                </c:pt>
                <c:pt idx="695">
                  <c:v>0.57260000000000011</c:v>
                </c:pt>
                <c:pt idx="696">
                  <c:v>0.57240000000000002</c:v>
                </c:pt>
                <c:pt idx="697">
                  <c:v>0.57230000000000003</c:v>
                </c:pt>
                <c:pt idx="698">
                  <c:v>0.57220000000000004</c:v>
                </c:pt>
                <c:pt idx="699">
                  <c:v>0.57230000000000003</c:v>
                </c:pt>
                <c:pt idx="700">
                  <c:v>0.57230000000000003</c:v>
                </c:pt>
                <c:pt idx="701">
                  <c:v>0.57240000000000002</c:v>
                </c:pt>
                <c:pt idx="702">
                  <c:v>0.57230000000000003</c:v>
                </c:pt>
                <c:pt idx="703">
                  <c:v>0.57310000000000005</c:v>
                </c:pt>
                <c:pt idx="704">
                  <c:v>0.57490000000000008</c:v>
                </c:pt>
                <c:pt idx="705">
                  <c:v>0.5787000000000001</c:v>
                </c:pt>
                <c:pt idx="706">
                  <c:v>0.58260000000000001</c:v>
                </c:pt>
                <c:pt idx="707">
                  <c:v>0.58619999999999994</c:v>
                </c:pt>
                <c:pt idx="708">
                  <c:v>0.58949999999999991</c:v>
                </c:pt>
                <c:pt idx="709">
                  <c:v>0.59439999999999993</c:v>
                </c:pt>
                <c:pt idx="710">
                  <c:v>0.59829999999999994</c:v>
                </c:pt>
                <c:pt idx="711">
                  <c:v>0.60140000000000005</c:v>
                </c:pt>
                <c:pt idx="712">
                  <c:v>0.60570000000000013</c:v>
                </c:pt>
                <c:pt idx="713">
                  <c:v>0.61040000000000005</c:v>
                </c:pt>
                <c:pt idx="714">
                  <c:v>0.61410000000000009</c:v>
                </c:pt>
                <c:pt idx="715">
                  <c:v>0.61739999999999995</c:v>
                </c:pt>
                <c:pt idx="716">
                  <c:v>0.62139999999999995</c:v>
                </c:pt>
                <c:pt idx="717">
                  <c:v>0.62560000000000016</c:v>
                </c:pt>
                <c:pt idx="718">
                  <c:v>0.6301000000000001</c:v>
                </c:pt>
                <c:pt idx="719">
                  <c:v>0.63449999999999995</c:v>
                </c:pt>
                <c:pt idx="720">
                  <c:v>0.63770000000000016</c:v>
                </c:pt>
                <c:pt idx="721">
                  <c:v>0.64200000000000013</c:v>
                </c:pt>
                <c:pt idx="722">
                  <c:v>0.64659999999999995</c:v>
                </c:pt>
                <c:pt idx="723">
                  <c:v>0.65050000000000008</c:v>
                </c:pt>
                <c:pt idx="724">
                  <c:v>0.65420000000000011</c:v>
                </c:pt>
                <c:pt idx="725">
                  <c:v>0.65860000000000007</c:v>
                </c:pt>
                <c:pt idx="726">
                  <c:v>0.66260000000000008</c:v>
                </c:pt>
                <c:pt idx="727">
                  <c:v>0.66680000000000006</c:v>
                </c:pt>
                <c:pt idx="728">
                  <c:v>0.67080000000000006</c:v>
                </c:pt>
                <c:pt idx="729">
                  <c:v>0.67440000000000011</c:v>
                </c:pt>
                <c:pt idx="730">
                  <c:v>0.67810000000000015</c:v>
                </c:pt>
                <c:pt idx="731">
                  <c:v>0.6825</c:v>
                </c:pt>
                <c:pt idx="732">
                  <c:v>0.68659999999999999</c:v>
                </c:pt>
                <c:pt idx="733">
                  <c:v>0.69080000000000008</c:v>
                </c:pt>
                <c:pt idx="734">
                  <c:v>0.69460000000000011</c:v>
                </c:pt>
                <c:pt idx="735">
                  <c:v>0.69899999999999995</c:v>
                </c:pt>
                <c:pt idx="736">
                  <c:v>0.70300000000000007</c:v>
                </c:pt>
                <c:pt idx="737">
                  <c:v>0.70680000000000009</c:v>
                </c:pt>
                <c:pt idx="738">
                  <c:v>0.71070000000000011</c:v>
                </c:pt>
                <c:pt idx="739">
                  <c:v>0.71540000000000004</c:v>
                </c:pt>
                <c:pt idx="740">
                  <c:v>0.71870000000000012</c:v>
                </c:pt>
                <c:pt idx="741">
                  <c:v>0.7229000000000001</c:v>
                </c:pt>
                <c:pt idx="742">
                  <c:v>0.7269000000000001</c:v>
                </c:pt>
                <c:pt idx="743">
                  <c:v>0.73000000000000009</c:v>
                </c:pt>
                <c:pt idx="744">
                  <c:v>0.73429999999999995</c:v>
                </c:pt>
                <c:pt idx="745">
                  <c:v>0.73640000000000005</c:v>
                </c:pt>
                <c:pt idx="746">
                  <c:v>0.74230000000000007</c:v>
                </c:pt>
                <c:pt idx="747">
                  <c:v>0.74580000000000013</c:v>
                </c:pt>
                <c:pt idx="748">
                  <c:v>0.75020000000000009</c:v>
                </c:pt>
                <c:pt idx="749">
                  <c:v>0.75340000000000007</c:v>
                </c:pt>
                <c:pt idx="750">
                  <c:v>0.75749999999999995</c:v>
                </c:pt>
                <c:pt idx="751">
                  <c:v>0.76190000000000013</c:v>
                </c:pt>
                <c:pt idx="752">
                  <c:v>0.76600000000000013</c:v>
                </c:pt>
                <c:pt idx="753">
                  <c:v>0.77010000000000012</c:v>
                </c:pt>
                <c:pt idx="754">
                  <c:v>0.77400000000000013</c:v>
                </c:pt>
                <c:pt idx="755">
                  <c:v>0.77770000000000006</c:v>
                </c:pt>
                <c:pt idx="756">
                  <c:v>0.78169999999999995</c:v>
                </c:pt>
                <c:pt idx="757">
                  <c:v>0.7863</c:v>
                </c:pt>
                <c:pt idx="758">
                  <c:v>0.78900000000000003</c:v>
                </c:pt>
                <c:pt idx="759">
                  <c:v>0.7944</c:v>
                </c:pt>
                <c:pt idx="760">
                  <c:v>0.7984</c:v>
                </c:pt>
                <c:pt idx="761">
                  <c:v>0.80249999999999999</c:v>
                </c:pt>
                <c:pt idx="762">
                  <c:v>0.80489999999999995</c:v>
                </c:pt>
                <c:pt idx="763">
                  <c:v>0.80470000000000008</c:v>
                </c:pt>
                <c:pt idx="764">
                  <c:v>0.80659999999999998</c:v>
                </c:pt>
                <c:pt idx="765">
                  <c:v>0.80549999999999999</c:v>
                </c:pt>
                <c:pt idx="766">
                  <c:v>0.80620000000000003</c:v>
                </c:pt>
                <c:pt idx="767">
                  <c:v>0.80659999999999998</c:v>
                </c:pt>
                <c:pt idx="768">
                  <c:v>0.80620000000000003</c:v>
                </c:pt>
                <c:pt idx="769">
                  <c:v>0.80659999999999998</c:v>
                </c:pt>
                <c:pt idx="770">
                  <c:v>0.80630000000000002</c:v>
                </c:pt>
                <c:pt idx="771">
                  <c:v>0.80720000000000003</c:v>
                </c:pt>
                <c:pt idx="772">
                  <c:v>0.80700000000000005</c:v>
                </c:pt>
                <c:pt idx="773">
                  <c:v>0.80670000000000008</c:v>
                </c:pt>
                <c:pt idx="774">
                  <c:v>0.80680000000000007</c:v>
                </c:pt>
                <c:pt idx="775">
                  <c:v>0.80680000000000007</c:v>
                </c:pt>
                <c:pt idx="776">
                  <c:v>0.80680000000000007</c:v>
                </c:pt>
                <c:pt idx="777">
                  <c:v>0.80670000000000008</c:v>
                </c:pt>
                <c:pt idx="778">
                  <c:v>0.80680000000000007</c:v>
                </c:pt>
                <c:pt idx="779">
                  <c:v>0.80680000000000007</c:v>
                </c:pt>
                <c:pt idx="780">
                  <c:v>0.80670000000000008</c:v>
                </c:pt>
                <c:pt idx="781">
                  <c:v>0.80670000000000008</c:v>
                </c:pt>
                <c:pt idx="782">
                  <c:v>0.80680000000000007</c:v>
                </c:pt>
                <c:pt idx="783">
                  <c:v>0.80640000000000001</c:v>
                </c:pt>
                <c:pt idx="784">
                  <c:v>0.80700000000000005</c:v>
                </c:pt>
                <c:pt idx="785">
                  <c:v>0.80700000000000005</c:v>
                </c:pt>
                <c:pt idx="786">
                  <c:v>0.80710000000000004</c:v>
                </c:pt>
                <c:pt idx="787">
                  <c:v>0.80670000000000008</c:v>
                </c:pt>
                <c:pt idx="788">
                  <c:v>0.80700000000000005</c:v>
                </c:pt>
                <c:pt idx="789">
                  <c:v>0.80670000000000008</c:v>
                </c:pt>
                <c:pt idx="790">
                  <c:v>0.80659999999999998</c:v>
                </c:pt>
                <c:pt idx="791">
                  <c:v>0.80710000000000004</c:v>
                </c:pt>
                <c:pt idx="792">
                  <c:v>0.80670000000000008</c:v>
                </c:pt>
                <c:pt idx="793">
                  <c:v>0.80659999999999998</c:v>
                </c:pt>
                <c:pt idx="794">
                  <c:v>0.80680000000000007</c:v>
                </c:pt>
                <c:pt idx="795">
                  <c:v>0.80680000000000007</c:v>
                </c:pt>
                <c:pt idx="796">
                  <c:v>0.80600000000000005</c:v>
                </c:pt>
                <c:pt idx="797">
                  <c:v>0.80680000000000007</c:v>
                </c:pt>
                <c:pt idx="798">
                  <c:v>0.80700000000000005</c:v>
                </c:pt>
                <c:pt idx="799">
                  <c:v>0.80700000000000005</c:v>
                </c:pt>
                <c:pt idx="800">
                  <c:v>0.80680000000000007</c:v>
                </c:pt>
                <c:pt idx="801">
                  <c:v>0.80670000000000008</c:v>
                </c:pt>
                <c:pt idx="802">
                  <c:v>0.80670000000000008</c:v>
                </c:pt>
                <c:pt idx="803">
                  <c:v>0.80670000000000008</c:v>
                </c:pt>
                <c:pt idx="804">
                  <c:v>0.80670000000000008</c:v>
                </c:pt>
                <c:pt idx="805">
                  <c:v>0.80680000000000007</c:v>
                </c:pt>
                <c:pt idx="806">
                  <c:v>0.80700000000000005</c:v>
                </c:pt>
                <c:pt idx="807">
                  <c:v>0.80700000000000005</c:v>
                </c:pt>
                <c:pt idx="808">
                  <c:v>0.80680000000000007</c:v>
                </c:pt>
                <c:pt idx="809">
                  <c:v>0.80630000000000002</c:v>
                </c:pt>
                <c:pt idx="810">
                  <c:v>0.80659999999999998</c:v>
                </c:pt>
                <c:pt idx="811">
                  <c:v>0.80710000000000004</c:v>
                </c:pt>
                <c:pt idx="812">
                  <c:v>0.80640000000000001</c:v>
                </c:pt>
                <c:pt idx="813">
                  <c:v>0.80710000000000004</c:v>
                </c:pt>
                <c:pt idx="814">
                  <c:v>0.80680000000000007</c:v>
                </c:pt>
                <c:pt idx="815">
                  <c:v>0.80670000000000008</c:v>
                </c:pt>
                <c:pt idx="816">
                  <c:v>0.80670000000000008</c:v>
                </c:pt>
                <c:pt idx="817">
                  <c:v>0.80680000000000007</c:v>
                </c:pt>
                <c:pt idx="818">
                  <c:v>0.80710000000000004</c:v>
                </c:pt>
                <c:pt idx="819">
                  <c:v>0.80710000000000004</c:v>
                </c:pt>
                <c:pt idx="820">
                  <c:v>0.80640000000000001</c:v>
                </c:pt>
                <c:pt idx="821">
                  <c:v>0.80700000000000005</c:v>
                </c:pt>
                <c:pt idx="822">
                  <c:v>0.80710000000000004</c:v>
                </c:pt>
                <c:pt idx="823">
                  <c:v>0.80720000000000003</c:v>
                </c:pt>
                <c:pt idx="824">
                  <c:v>0.80700000000000005</c:v>
                </c:pt>
                <c:pt idx="825">
                  <c:v>0.80670000000000008</c:v>
                </c:pt>
                <c:pt idx="826">
                  <c:v>0.80700000000000005</c:v>
                </c:pt>
                <c:pt idx="827">
                  <c:v>0.80710000000000004</c:v>
                </c:pt>
                <c:pt idx="828">
                  <c:v>0.80620000000000003</c:v>
                </c:pt>
                <c:pt idx="829">
                  <c:v>0.80670000000000008</c:v>
                </c:pt>
                <c:pt idx="830">
                  <c:v>0.80700000000000005</c:v>
                </c:pt>
                <c:pt idx="831">
                  <c:v>0.80659999999999998</c:v>
                </c:pt>
                <c:pt idx="832">
                  <c:v>0.80720000000000003</c:v>
                </c:pt>
                <c:pt idx="833">
                  <c:v>0.80700000000000005</c:v>
                </c:pt>
                <c:pt idx="834">
                  <c:v>0.80680000000000007</c:v>
                </c:pt>
                <c:pt idx="835">
                  <c:v>0.80630000000000002</c:v>
                </c:pt>
                <c:pt idx="836">
                  <c:v>0.80770000000000008</c:v>
                </c:pt>
                <c:pt idx="837">
                  <c:v>0.80670000000000008</c:v>
                </c:pt>
                <c:pt idx="838">
                  <c:v>0.80670000000000008</c:v>
                </c:pt>
                <c:pt idx="839">
                  <c:v>0.80700000000000005</c:v>
                </c:pt>
                <c:pt idx="840">
                  <c:v>0.80659999999999998</c:v>
                </c:pt>
                <c:pt idx="841">
                  <c:v>0.80700000000000005</c:v>
                </c:pt>
                <c:pt idx="842">
                  <c:v>0.80670000000000008</c:v>
                </c:pt>
                <c:pt idx="843">
                  <c:v>0.80680000000000007</c:v>
                </c:pt>
                <c:pt idx="844">
                  <c:v>0.80680000000000007</c:v>
                </c:pt>
                <c:pt idx="845">
                  <c:v>0.80730000000000002</c:v>
                </c:pt>
                <c:pt idx="846">
                  <c:v>0.80640000000000001</c:v>
                </c:pt>
                <c:pt idx="847">
                  <c:v>0.80680000000000007</c:v>
                </c:pt>
                <c:pt idx="848">
                  <c:v>0.80659999999999998</c:v>
                </c:pt>
                <c:pt idx="849">
                  <c:v>0.80640000000000001</c:v>
                </c:pt>
                <c:pt idx="850">
                  <c:v>0.80670000000000008</c:v>
                </c:pt>
                <c:pt idx="851">
                  <c:v>0.80680000000000007</c:v>
                </c:pt>
                <c:pt idx="852">
                  <c:v>0.80680000000000007</c:v>
                </c:pt>
                <c:pt idx="853">
                  <c:v>0.80630000000000002</c:v>
                </c:pt>
                <c:pt idx="854">
                  <c:v>0.80680000000000007</c:v>
                </c:pt>
                <c:pt idx="855">
                  <c:v>0.80670000000000008</c:v>
                </c:pt>
                <c:pt idx="856">
                  <c:v>0.80640000000000001</c:v>
                </c:pt>
                <c:pt idx="857">
                  <c:v>0.80700000000000005</c:v>
                </c:pt>
                <c:pt idx="858">
                  <c:v>0.80700000000000005</c:v>
                </c:pt>
                <c:pt idx="859">
                  <c:v>0.80659999999999998</c:v>
                </c:pt>
                <c:pt idx="860">
                  <c:v>0.80680000000000007</c:v>
                </c:pt>
                <c:pt idx="861">
                  <c:v>0.80730000000000002</c:v>
                </c:pt>
                <c:pt idx="862">
                  <c:v>0.80640000000000001</c:v>
                </c:pt>
                <c:pt idx="863">
                  <c:v>0.80700000000000005</c:v>
                </c:pt>
                <c:pt idx="864">
                  <c:v>0.80680000000000007</c:v>
                </c:pt>
                <c:pt idx="865">
                  <c:v>0.80640000000000001</c:v>
                </c:pt>
                <c:pt idx="866">
                  <c:v>0.80659999999999998</c:v>
                </c:pt>
                <c:pt idx="867">
                  <c:v>0.80670000000000008</c:v>
                </c:pt>
                <c:pt idx="868">
                  <c:v>0.80680000000000007</c:v>
                </c:pt>
                <c:pt idx="869">
                  <c:v>0.80700000000000005</c:v>
                </c:pt>
                <c:pt idx="870">
                  <c:v>0.80670000000000008</c:v>
                </c:pt>
                <c:pt idx="871">
                  <c:v>0.80680000000000007</c:v>
                </c:pt>
                <c:pt idx="872">
                  <c:v>0.80670000000000008</c:v>
                </c:pt>
                <c:pt idx="873">
                  <c:v>0.80640000000000001</c:v>
                </c:pt>
                <c:pt idx="874">
                  <c:v>0.80680000000000007</c:v>
                </c:pt>
                <c:pt idx="875">
                  <c:v>0.80680000000000007</c:v>
                </c:pt>
                <c:pt idx="876">
                  <c:v>0.80710000000000004</c:v>
                </c:pt>
                <c:pt idx="877">
                  <c:v>0.80700000000000005</c:v>
                </c:pt>
                <c:pt idx="878">
                  <c:v>0.80680000000000007</c:v>
                </c:pt>
                <c:pt idx="879">
                  <c:v>0.80659999999999998</c:v>
                </c:pt>
                <c:pt idx="880">
                  <c:v>0.80680000000000007</c:v>
                </c:pt>
                <c:pt idx="881">
                  <c:v>0.80710000000000004</c:v>
                </c:pt>
                <c:pt idx="882">
                  <c:v>0.80700000000000005</c:v>
                </c:pt>
                <c:pt idx="883">
                  <c:v>0.80700000000000005</c:v>
                </c:pt>
                <c:pt idx="884">
                  <c:v>0.80680000000000007</c:v>
                </c:pt>
                <c:pt idx="885">
                  <c:v>0.80630000000000002</c:v>
                </c:pt>
                <c:pt idx="886">
                  <c:v>0.80720000000000003</c:v>
                </c:pt>
                <c:pt idx="887">
                  <c:v>0.80680000000000007</c:v>
                </c:pt>
                <c:pt idx="888">
                  <c:v>0.80630000000000002</c:v>
                </c:pt>
                <c:pt idx="889">
                  <c:v>0.80680000000000007</c:v>
                </c:pt>
                <c:pt idx="890">
                  <c:v>0.80680000000000007</c:v>
                </c:pt>
                <c:pt idx="891">
                  <c:v>0.80680000000000007</c:v>
                </c:pt>
                <c:pt idx="892">
                  <c:v>0.80640000000000001</c:v>
                </c:pt>
                <c:pt idx="893">
                  <c:v>0.80630000000000002</c:v>
                </c:pt>
                <c:pt idx="894">
                  <c:v>0.80670000000000008</c:v>
                </c:pt>
                <c:pt idx="895">
                  <c:v>0.80640000000000001</c:v>
                </c:pt>
                <c:pt idx="896">
                  <c:v>0.80700000000000005</c:v>
                </c:pt>
                <c:pt idx="897">
                  <c:v>0.80710000000000004</c:v>
                </c:pt>
                <c:pt idx="898">
                  <c:v>0.80680000000000007</c:v>
                </c:pt>
                <c:pt idx="899">
                  <c:v>0.80680000000000007</c:v>
                </c:pt>
                <c:pt idx="900">
                  <c:v>0.80710000000000004</c:v>
                </c:pt>
                <c:pt idx="901">
                  <c:v>0.80670000000000008</c:v>
                </c:pt>
                <c:pt idx="902">
                  <c:v>0.80700000000000005</c:v>
                </c:pt>
                <c:pt idx="903">
                  <c:v>0.80700000000000005</c:v>
                </c:pt>
                <c:pt idx="904">
                  <c:v>0.80630000000000002</c:v>
                </c:pt>
                <c:pt idx="905">
                  <c:v>0.80700000000000005</c:v>
                </c:pt>
                <c:pt idx="906">
                  <c:v>0.80700000000000005</c:v>
                </c:pt>
                <c:pt idx="907">
                  <c:v>0.80710000000000004</c:v>
                </c:pt>
                <c:pt idx="908">
                  <c:v>0.80659999999999998</c:v>
                </c:pt>
                <c:pt idx="909">
                  <c:v>0.80680000000000007</c:v>
                </c:pt>
                <c:pt idx="910">
                  <c:v>0.80700000000000005</c:v>
                </c:pt>
                <c:pt idx="911">
                  <c:v>0.80680000000000007</c:v>
                </c:pt>
                <c:pt idx="912">
                  <c:v>0.80680000000000007</c:v>
                </c:pt>
                <c:pt idx="913">
                  <c:v>0.80710000000000004</c:v>
                </c:pt>
                <c:pt idx="914">
                  <c:v>0.80700000000000005</c:v>
                </c:pt>
                <c:pt idx="915">
                  <c:v>0.80680000000000007</c:v>
                </c:pt>
                <c:pt idx="916">
                  <c:v>0.80680000000000007</c:v>
                </c:pt>
                <c:pt idx="917">
                  <c:v>0.80710000000000004</c:v>
                </c:pt>
                <c:pt idx="918">
                  <c:v>0.80680000000000007</c:v>
                </c:pt>
                <c:pt idx="919">
                  <c:v>0.80630000000000002</c:v>
                </c:pt>
                <c:pt idx="920">
                  <c:v>0.80659999999999998</c:v>
                </c:pt>
                <c:pt idx="921">
                  <c:v>0.80680000000000007</c:v>
                </c:pt>
                <c:pt idx="922">
                  <c:v>0.80710000000000004</c:v>
                </c:pt>
                <c:pt idx="923">
                  <c:v>0.80680000000000007</c:v>
                </c:pt>
                <c:pt idx="924">
                  <c:v>0.80659999999999998</c:v>
                </c:pt>
                <c:pt idx="925">
                  <c:v>0.80670000000000008</c:v>
                </c:pt>
                <c:pt idx="926">
                  <c:v>0.80680000000000007</c:v>
                </c:pt>
                <c:pt idx="927">
                  <c:v>0.80670000000000008</c:v>
                </c:pt>
                <c:pt idx="928">
                  <c:v>0.80710000000000004</c:v>
                </c:pt>
                <c:pt idx="929">
                  <c:v>0.80680000000000007</c:v>
                </c:pt>
                <c:pt idx="930">
                  <c:v>0.80670000000000008</c:v>
                </c:pt>
                <c:pt idx="931">
                  <c:v>0.80680000000000007</c:v>
                </c:pt>
                <c:pt idx="932">
                  <c:v>0.80710000000000004</c:v>
                </c:pt>
                <c:pt idx="933">
                  <c:v>0.80670000000000008</c:v>
                </c:pt>
                <c:pt idx="934">
                  <c:v>0.80670000000000008</c:v>
                </c:pt>
                <c:pt idx="935">
                  <c:v>0.80680000000000007</c:v>
                </c:pt>
                <c:pt idx="936">
                  <c:v>0.80680000000000007</c:v>
                </c:pt>
                <c:pt idx="937">
                  <c:v>0.80640000000000001</c:v>
                </c:pt>
                <c:pt idx="938">
                  <c:v>0.80680000000000007</c:v>
                </c:pt>
                <c:pt idx="939">
                  <c:v>0.80680000000000007</c:v>
                </c:pt>
                <c:pt idx="940">
                  <c:v>0.80680000000000007</c:v>
                </c:pt>
                <c:pt idx="941">
                  <c:v>0.80640000000000001</c:v>
                </c:pt>
                <c:pt idx="942">
                  <c:v>0.80670000000000008</c:v>
                </c:pt>
                <c:pt idx="943">
                  <c:v>0.80700000000000005</c:v>
                </c:pt>
                <c:pt idx="944">
                  <c:v>0.80680000000000007</c:v>
                </c:pt>
                <c:pt idx="945">
                  <c:v>0.80720000000000003</c:v>
                </c:pt>
                <c:pt idx="946">
                  <c:v>0.80670000000000008</c:v>
                </c:pt>
                <c:pt idx="947">
                  <c:v>0.80700000000000005</c:v>
                </c:pt>
                <c:pt idx="948">
                  <c:v>0.80700000000000005</c:v>
                </c:pt>
                <c:pt idx="949">
                  <c:v>0.80680000000000007</c:v>
                </c:pt>
                <c:pt idx="950">
                  <c:v>0.80670000000000008</c:v>
                </c:pt>
                <c:pt idx="951">
                  <c:v>0.80659999999999998</c:v>
                </c:pt>
                <c:pt idx="952">
                  <c:v>0.80710000000000004</c:v>
                </c:pt>
                <c:pt idx="953">
                  <c:v>0.80659999999999998</c:v>
                </c:pt>
                <c:pt idx="954">
                  <c:v>0.80710000000000004</c:v>
                </c:pt>
                <c:pt idx="955">
                  <c:v>0.80700000000000005</c:v>
                </c:pt>
                <c:pt idx="956">
                  <c:v>0.80670000000000008</c:v>
                </c:pt>
                <c:pt idx="957">
                  <c:v>0.80680000000000007</c:v>
                </c:pt>
                <c:pt idx="958">
                  <c:v>0.80680000000000007</c:v>
                </c:pt>
                <c:pt idx="959">
                  <c:v>0.80700000000000005</c:v>
                </c:pt>
                <c:pt idx="960">
                  <c:v>0.80640000000000001</c:v>
                </c:pt>
                <c:pt idx="961">
                  <c:v>0.80680000000000007</c:v>
                </c:pt>
                <c:pt idx="962">
                  <c:v>0.80640000000000001</c:v>
                </c:pt>
                <c:pt idx="963">
                  <c:v>0.80659999999999998</c:v>
                </c:pt>
                <c:pt idx="964">
                  <c:v>0.80640000000000001</c:v>
                </c:pt>
                <c:pt idx="965">
                  <c:v>0.80680000000000007</c:v>
                </c:pt>
                <c:pt idx="966">
                  <c:v>0.80730000000000002</c:v>
                </c:pt>
                <c:pt idx="967">
                  <c:v>0.80680000000000007</c:v>
                </c:pt>
                <c:pt idx="968">
                  <c:v>0.80640000000000001</c:v>
                </c:pt>
                <c:pt idx="969">
                  <c:v>0.80670000000000008</c:v>
                </c:pt>
                <c:pt idx="970">
                  <c:v>0.80680000000000007</c:v>
                </c:pt>
                <c:pt idx="971">
                  <c:v>0.80680000000000007</c:v>
                </c:pt>
                <c:pt idx="972">
                  <c:v>0.80700000000000005</c:v>
                </c:pt>
                <c:pt idx="973">
                  <c:v>0.80659999999999998</c:v>
                </c:pt>
                <c:pt idx="974">
                  <c:v>0.80670000000000008</c:v>
                </c:pt>
                <c:pt idx="975">
                  <c:v>0.80680000000000007</c:v>
                </c:pt>
                <c:pt idx="976">
                  <c:v>0.80710000000000004</c:v>
                </c:pt>
                <c:pt idx="977">
                  <c:v>0.80630000000000002</c:v>
                </c:pt>
                <c:pt idx="978">
                  <c:v>0.80680000000000007</c:v>
                </c:pt>
                <c:pt idx="979">
                  <c:v>0.80700000000000005</c:v>
                </c:pt>
                <c:pt idx="980">
                  <c:v>0.80640000000000001</c:v>
                </c:pt>
                <c:pt idx="981">
                  <c:v>0.80670000000000008</c:v>
                </c:pt>
                <c:pt idx="982">
                  <c:v>0.80680000000000007</c:v>
                </c:pt>
                <c:pt idx="983">
                  <c:v>0.80670000000000008</c:v>
                </c:pt>
                <c:pt idx="984">
                  <c:v>0.80670000000000008</c:v>
                </c:pt>
                <c:pt idx="985">
                  <c:v>0.80710000000000004</c:v>
                </c:pt>
                <c:pt idx="986">
                  <c:v>0.80670000000000008</c:v>
                </c:pt>
                <c:pt idx="987">
                  <c:v>0.80680000000000007</c:v>
                </c:pt>
                <c:pt idx="988">
                  <c:v>0.80700000000000005</c:v>
                </c:pt>
                <c:pt idx="989">
                  <c:v>0.80670000000000008</c:v>
                </c:pt>
                <c:pt idx="990">
                  <c:v>0.80640000000000001</c:v>
                </c:pt>
                <c:pt idx="991">
                  <c:v>0.80670000000000008</c:v>
                </c:pt>
                <c:pt idx="992">
                  <c:v>0.80620000000000003</c:v>
                </c:pt>
                <c:pt idx="993">
                  <c:v>0.80659999999999998</c:v>
                </c:pt>
                <c:pt idx="994">
                  <c:v>0.80680000000000007</c:v>
                </c:pt>
                <c:pt idx="995">
                  <c:v>0.80700000000000005</c:v>
                </c:pt>
                <c:pt idx="996">
                  <c:v>0.80670000000000008</c:v>
                </c:pt>
                <c:pt idx="997">
                  <c:v>0.80670000000000008</c:v>
                </c:pt>
                <c:pt idx="998">
                  <c:v>0.80710000000000004</c:v>
                </c:pt>
                <c:pt idx="999">
                  <c:v>0.80630000000000002</c:v>
                </c:pt>
                <c:pt idx="1000">
                  <c:v>0.80659999999999998</c:v>
                </c:pt>
                <c:pt idx="1001">
                  <c:v>0.80680000000000007</c:v>
                </c:pt>
                <c:pt idx="1002">
                  <c:v>0.80670000000000008</c:v>
                </c:pt>
                <c:pt idx="1003">
                  <c:v>0.80620000000000003</c:v>
                </c:pt>
                <c:pt idx="1004">
                  <c:v>0.80700000000000005</c:v>
                </c:pt>
                <c:pt idx="1005">
                  <c:v>0.80659999999999998</c:v>
                </c:pt>
                <c:pt idx="1006">
                  <c:v>0.80720000000000003</c:v>
                </c:pt>
                <c:pt idx="1007">
                  <c:v>0.80670000000000008</c:v>
                </c:pt>
                <c:pt idx="1008">
                  <c:v>0.80670000000000008</c:v>
                </c:pt>
                <c:pt idx="1009">
                  <c:v>0.80680000000000007</c:v>
                </c:pt>
                <c:pt idx="1010">
                  <c:v>0.80700000000000005</c:v>
                </c:pt>
                <c:pt idx="1011">
                  <c:v>0.80670000000000008</c:v>
                </c:pt>
                <c:pt idx="1012">
                  <c:v>0.80680000000000007</c:v>
                </c:pt>
                <c:pt idx="1013">
                  <c:v>0.80630000000000002</c:v>
                </c:pt>
                <c:pt idx="1014">
                  <c:v>0.80720000000000003</c:v>
                </c:pt>
                <c:pt idx="1015">
                  <c:v>0.80680000000000007</c:v>
                </c:pt>
                <c:pt idx="1016">
                  <c:v>0.80670000000000008</c:v>
                </c:pt>
                <c:pt idx="1017">
                  <c:v>0.80700000000000005</c:v>
                </c:pt>
                <c:pt idx="1018">
                  <c:v>0.80659999999999998</c:v>
                </c:pt>
                <c:pt idx="1019">
                  <c:v>0.80659999999999998</c:v>
                </c:pt>
                <c:pt idx="1020">
                  <c:v>0.80680000000000007</c:v>
                </c:pt>
                <c:pt idx="1021">
                  <c:v>0.80659999999999998</c:v>
                </c:pt>
                <c:pt idx="1022">
                  <c:v>0.80670000000000008</c:v>
                </c:pt>
                <c:pt idx="1023">
                  <c:v>0.80659999999999998</c:v>
                </c:pt>
                <c:pt idx="1024">
                  <c:v>0.80680000000000007</c:v>
                </c:pt>
                <c:pt idx="1025">
                  <c:v>0.80680000000000007</c:v>
                </c:pt>
                <c:pt idx="1026">
                  <c:v>0.80659999999999998</c:v>
                </c:pt>
                <c:pt idx="1027">
                  <c:v>0.80700000000000005</c:v>
                </c:pt>
                <c:pt idx="1028">
                  <c:v>0.80640000000000001</c:v>
                </c:pt>
                <c:pt idx="1029">
                  <c:v>0.80680000000000007</c:v>
                </c:pt>
                <c:pt idx="1030">
                  <c:v>0.80700000000000005</c:v>
                </c:pt>
                <c:pt idx="1031">
                  <c:v>0.80710000000000004</c:v>
                </c:pt>
                <c:pt idx="1032">
                  <c:v>0.80700000000000005</c:v>
                </c:pt>
                <c:pt idx="1033">
                  <c:v>0.80659999999999998</c:v>
                </c:pt>
                <c:pt idx="1034">
                  <c:v>0.80589999999999995</c:v>
                </c:pt>
                <c:pt idx="1035">
                  <c:v>0.80670000000000008</c:v>
                </c:pt>
                <c:pt idx="1036">
                  <c:v>0.80670000000000008</c:v>
                </c:pt>
                <c:pt idx="1037">
                  <c:v>0.80710000000000004</c:v>
                </c:pt>
                <c:pt idx="1038">
                  <c:v>0.80630000000000002</c:v>
                </c:pt>
                <c:pt idx="1039">
                  <c:v>0.80659999999999998</c:v>
                </c:pt>
                <c:pt idx="1040">
                  <c:v>0.80670000000000008</c:v>
                </c:pt>
                <c:pt idx="1041">
                  <c:v>0.80700000000000005</c:v>
                </c:pt>
                <c:pt idx="1042">
                  <c:v>0.80700000000000005</c:v>
                </c:pt>
                <c:pt idx="1043">
                  <c:v>0.80640000000000001</c:v>
                </c:pt>
                <c:pt idx="1044">
                  <c:v>0.80670000000000008</c:v>
                </c:pt>
                <c:pt idx="1045">
                  <c:v>0.80700000000000005</c:v>
                </c:pt>
                <c:pt idx="1046">
                  <c:v>0.80700000000000005</c:v>
                </c:pt>
                <c:pt idx="1047">
                  <c:v>0.80670000000000008</c:v>
                </c:pt>
                <c:pt idx="1048">
                  <c:v>0.80630000000000002</c:v>
                </c:pt>
                <c:pt idx="1049">
                  <c:v>0.80680000000000007</c:v>
                </c:pt>
                <c:pt idx="1050">
                  <c:v>0.80659999999999998</c:v>
                </c:pt>
                <c:pt idx="1051">
                  <c:v>0.80659999999999998</c:v>
                </c:pt>
                <c:pt idx="1052">
                  <c:v>0.80670000000000008</c:v>
                </c:pt>
                <c:pt idx="1053">
                  <c:v>0.80659999999999998</c:v>
                </c:pt>
                <c:pt idx="1054">
                  <c:v>0.80659999999999998</c:v>
                </c:pt>
                <c:pt idx="1055">
                  <c:v>0.80659999999999998</c:v>
                </c:pt>
                <c:pt idx="1056">
                  <c:v>0.80670000000000008</c:v>
                </c:pt>
                <c:pt idx="1057">
                  <c:v>0.80710000000000004</c:v>
                </c:pt>
                <c:pt idx="1058">
                  <c:v>0.80659999999999998</c:v>
                </c:pt>
                <c:pt idx="1059">
                  <c:v>0.80700000000000005</c:v>
                </c:pt>
                <c:pt idx="1060">
                  <c:v>0.80670000000000008</c:v>
                </c:pt>
                <c:pt idx="1061">
                  <c:v>0.80670000000000008</c:v>
                </c:pt>
                <c:pt idx="1062">
                  <c:v>0.80680000000000007</c:v>
                </c:pt>
                <c:pt idx="1063">
                  <c:v>0.80670000000000008</c:v>
                </c:pt>
                <c:pt idx="1064">
                  <c:v>0.80680000000000007</c:v>
                </c:pt>
                <c:pt idx="1065">
                  <c:v>0.80730000000000002</c:v>
                </c:pt>
                <c:pt idx="1066">
                  <c:v>0.80670000000000008</c:v>
                </c:pt>
                <c:pt idx="1067">
                  <c:v>0.80680000000000007</c:v>
                </c:pt>
                <c:pt idx="1068">
                  <c:v>0.80680000000000007</c:v>
                </c:pt>
                <c:pt idx="1069">
                  <c:v>0.80680000000000007</c:v>
                </c:pt>
                <c:pt idx="1070">
                  <c:v>0.80680000000000007</c:v>
                </c:pt>
                <c:pt idx="1071">
                  <c:v>0.80640000000000001</c:v>
                </c:pt>
                <c:pt idx="1072">
                  <c:v>0.80700000000000005</c:v>
                </c:pt>
                <c:pt idx="1073">
                  <c:v>0.80670000000000008</c:v>
                </c:pt>
                <c:pt idx="1074">
                  <c:v>0.80659999999999998</c:v>
                </c:pt>
                <c:pt idx="1075">
                  <c:v>0.80670000000000008</c:v>
                </c:pt>
                <c:pt idx="1076">
                  <c:v>0.80720000000000003</c:v>
                </c:pt>
                <c:pt idx="1077">
                  <c:v>0.80680000000000007</c:v>
                </c:pt>
                <c:pt idx="1078">
                  <c:v>0.80630000000000002</c:v>
                </c:pt>
                <c:pt idx="1079">
                  <c:v>0.80710000000000004</c:v>
                </c:pt>
                <c:pt idx="1080">
                  <c:v>0.80659999999999998</c:v>
                </c:pt>
                <c:pt idx="1081">
                  <c:v>0.80720000000000003</c:v>
                </c:pt>
                <c:pt idx="1082">
                  <c:v>0.80670000000000008</c:v>
                </c:pt>
                <c:pt idx="1083">
                  <c:v>0.80700000000000005</c:v>
                </c:pt>
                <c:pt idx="1084">
                  <c:v>0.80670000000000008</c:v>
                </c:pt>
                <c:pt idx="1085">
                  <c:v>0.80659999999999998</c:v>
                </c:pt>
                <c:pt idx="1086">
                  <c:v>0.80700000000000005</c:v>
                </c:pt>
                <c:pt idx="1087">
                  <c:v>0.80640000000000001</c:v>
                </c:pt>
                <c:pt idx="1088">
                  <c:v>0.80720000000000003</c:v>
                </c:pt>
                <c:pt idx="1089">
                  <c:v>0.80700000000000005</c:v>
                </c:pt>
                <c:pt idx="1090">
                  <c:v>0.80710000000000004</c:v>
                </c:pt>
                <c:pt idx="1091">
                  <c:v>0.80630000000000002</c:v>
                </c:pt>
                <c:pt idx="1092">
                  <c:v>0.80670000000000008</c:v>
                </c:pt>
                <c:pt idx="1093">
                  <c:v>0.80710000000000004</c:v>
                </c:pt>
                <c:pt idx="1094">
                  <c:v>0.80700000000000005</c:v>
                </c:pt>
                <c:pt idx="1095">
                  <c:v>0.80640000000000001</c:v>
                </c:pt>
                <c:pt idx="1096">
                  <c:v>0.80680000000000007</c:v>
                </c:pt>
                <c:pt idx="1097">
                  <c:v>0.80670000000000008</c:v>
                </c:pt>
                <c:pt idx="1098">
                  <c:v>0.80710000000000004</c:v>
                </c:pt>
                <c:pt idx="1099">
                  <c:v>0.80640000000000001</c:v>
                </c:pt>
                <c:pt idx="1100">
                  <c:v>0.80659999999999998</c:v>
                </c:pt>
                <c:pt idx="1101">
                  <c:v>0.80710000000000004</c:v>
                </c:pt>
                <c:pt idx="1102">
                  <c:v>0.80940000000000001</c:v>
                </c:pt>
                <c:pt idx="1103">
                  <c:v>0.81370000000000009</c:v>
                </c:pt>
                <c:pt idx="1104">
                  <c:v>0.8175</c:v>
                </c:pt>
                <c:pt idx="1105">
                  <c:v>0.82140000000000002</c:v>
                </c:pt>
                <c:pt idx="1106">
                  <c:v>0.8257000000000001</c:v>
                </c:pt>
                <c:pt idx="1107">
                  <c:v>0.82980000000000009</c:v>
                </c:pt>
                <c:pt idx="1108">
                  <c:v>0.83370000000000011</c:v>
                </c:pt>
                <c:pt idx="1109">
                  <c:v>0.83790000000000009</c:v>
                </c:pt>
                <c:pt idx="1110">
                  <c:v>0.8418000000000001</c:v>
                </c:pt>
                <c:pt idx="1111">
                  <c:v>0.84530000000000005</c:v>
                </c:pt>
                <c:pt idx="1112">
                  <c:v>0.85010000000000008</c:v>
                </c:pt>
                <c:pt idx="1113">
                  <c:v>0.85360000000000014</c:v>
                </c:pt>
                <c:pt idx="1114">
                  <c:v>0.85720000000000007</c:v>
                </c:pt>
                <c:pt idx="1115">
                  <c:v>0.86110000000000009</c:v>
                </c:pt>
                <c:pt idx="1116">
                  <c:v>0.86520000000000008</c:v>
                </c:pt>
                <c:pt idx="1117">
                  <c:v>0.86920000000000008</c:v>
                </c:pt>
                <c:pt idx="1118">
                  <c:v>0.8731000000000001</c:v>
                </c:pt>
                <c:pt idx="1119">
                  <c:v>0.87670000000000015</c:v>
                </c:pt>
                <c:pt idx="1120">
                  <c:v>0.88100000000000001</c:v>
                </c:pt>
                <c:pt idx="1121">
                  <c:v>0.88490000000000002</c:v>
                </c:pt>
                <c:pt idx="1122">
                  <c:v>0.88919999999999999</c:v>
                </c:pt>
                <c:pt idx="1123">
                  <c:v>0.89339999999999997</c:v>
                </c:pt>
                <c:pt idx="1124">
                  <c:v>0.89700000000000002</c:v>
                </c:pt>
                <c:pt idx="1125">
                  <c:v>0.90110000000000001</c:v>
                </c:pt>
                <c:pt idx="1126">
                  <c:v>0.9052</c:v>
                </c:pt>
                <c:pt idx="1127">
                  <c:v>0.90880000000000005</c:v>
                </c:pt>
                <c:pt idx="1128">
                  <c:v>0.91139999999999999</c:v>
                </c:pt>
                <c:pt idx="1129">
                  <c:v>0.91610000000000003</c:v>
                </c:pt>
                <c:pt idx="1130">
                  <c:v>0.91959999999999997</c:v>
                </c:pt>
                <c:pt idx="1131">
                  <c:v>0.9244</c:v>
                </c:pt>
                <c:pt idx="1132">
                  <c:v>0.92820000000000003</c:v>
                </c:pt>
                <c:pt idx="1133">
                  <c:v>0.93270000000000008</c:v>
                </c:pt>
                <c:pt idx="1134">
                  <c:v>0.93620000000000003</c:v>
                </c:pt>
                <c:pt idx="1135">
                  <c:v>0.94120000000000004</c:v>
                </c:pt>
                <c:pt idx="1136">
                  <c:v>0.94440000000000002</c:v>
                </c:pt>
                <c:pt idx="1137">
                  <c:v>0.94950000000000001</c:v>
                </c:pt>
                <c:pt idx="1138">
                  <c:v>0.95320000000000005</c:v>
                </c:pt>
                <c:pt idx="1139">
                  <c:v>0.95690000000000008</c:v>
                </c:pt>
                <c:pt idx="1140">
                  <c:v>0.9608000000000001</c:v>
                </c:pt>
                <c:pt idx="1141">
                  <c:v>0.96510000000000007</c:v>
                </c:pt>
                <c:pt idx="1142">
                  <c:v>0.96919999999999995</c:v>
                </c:pt>
                <c:pt idx="1143">
                  <c:v>0.97330000000000005</c:v>
                </c:pt>
                <c:pt idx="1144">
                  <c:v>0.97740000000000005</c:v>
                </c:pt>
                <c:pt idx="1145">
                  <c:v>0.98139999999999994</c:v>
                </c:pt>
                <c:pt idx="1146">
                  <c:v>0.98560000000000003</c:v>
                </c:pt>
                <c:pt idx="1147">
                  <c:v>0.98939999999999984</c:v>
                </c:pt>
                <c:pt idx="1148">
                  <c:v>0.99339999999999984</c:v>
                </c:pt>
                <c:pt idx="1149">
                  <c:v>0.99760000000000004</c:v>
                </c:pt>
                <c:pt idx="1150">
                  <c:v>0.99870000000000003</c:v>
                </c:pt>
                <c:pt idx="1151">
                  <c:v>0.99960000000000004</c:v>
                </c:pt>
                <c:pt idx="1152">
                  <c:v>1.0003</c:v>
                </c:pt>
                <c:pt idx="1153">
                  <c:v>1</c:v>
                </c:pt>
                <c:pt idx="1154">
                  <c:v>1</c:v>
                </c:pt>
                <c:pt idx="1155">
                  <c:v>1.0011999999999999</c:v>
                </c:pt>
                <c:pt idx="1156">
                  <c:v>1.0010999999999999</c:v>
                </c:pt>
                <c:pt idx="1157">
                  <c:v>1.0011999999999999</c:v>
                </c:pt>
                <c:pt idx="1158">
                  <c:v>1.0006999999999997</c:v>
                </c:pt>
                <c:pt idx="1159">
                  <c:v>1.0008999999999997</c:v>
                </c:pt>
                <c:pt idx="1160">
                  <c:v>1.0007999999999997</c:v>
                </c:pt>
                <c:pt idx="1161">
                  <c:v>1.0006999999999997</c:v>
                </c:pt>
                <c:pt idx="1162">
                  <c:v>1.0008999999999997</c:v>
                </c:pt>
                <c:pt idx="1163">
                  <c:v>1.0017999999999998</c:v>
                </c:pt>
                <c:pt idx="1164">
                  <c:v>1.0013999999999998</c:v>
                </c:pt>
                <c:pt idx="1165">
                  <c:v>1.0013999999999998</c:v>
                </c:pt>
                <c:pt idx="1166">
                  <c:v>1.0010999999999999</c:v>
                </c:pt>
                <c:pt idx="1167">
                  <c:v>1.0016999999999998</c:v>
                </c:pt>
                <c:pt idx="1168">
                  <c:v>1.0016999999999998</c:v>
                </c:pt>
                <c:pt idx="1169">
                  <c:v>1.0012999999999999</c:v>
                </c:pt>
                <c:pt idx="1170">
                  <c:v>1.002</c:v>
                </c:pt>
                <c:pt idx="1171">
                  <c:v>1.0015999999999998</c:v>
                </c:pt>
                <c:pt idx="1172">
                  <c:v>1.0017999999999998</c:v>
                </c:pt>
                <c:pt idx="1173">
                  <c:v>1.0015999999999998</c:v>
                </c:pt>
                <c:pt idx="1174">
                  <c:v>1.0011999999999999</c:v>
                </c:pt>
                <c:pt idx="1175">
                  <c:v>1.0012999999999999</c:v>
                </c:pt>
                <c:pt idx="1176">
                  <c:v>1.0013999999999998</c:v>
                </c:pt>
                <c:pt idx="1177">
                  <c:v>1.0013999999999998</c:v>
                </c:pt>
                <c:pt idx="1178">
                  <c:v>1.002</c:v>
                </c:pt>
                <c:pt idx="1179">
                  <c:v>1.0011999999999999</c:v>
                </c:pt>
                <c:pt idx="1180">
                  <c:v>1.0008999999999997</c:v>
                </c:pt>
                <c:pt idx="1181">
                  <c:v>1.0017999999999998</c:v>
                </c:pt>
                <c:pt idx="1182">
                  <c:v>1.0017999999999998</c:v>
                </c:pt>
                <c:pt idx="1183">
                  <c:v>1.0016999999999998</c:v>
                </c:pt>
                <c:pt idx="1184">
                  <c:v>1.002</c:v>
                </c:pt>
                <c:pt idx="1185">
                  <c:v>1.0012999999999999</c:v>
                </c:pt>
                <c:pt idx="1186">
                  <c:v>1.0016999999999998</c:v>
                </c:pt>
                <c:pt idx="1187">
                  <c:v>1.0015999999999998</c:v>
                </c:pt>
                <c:pt idx="1188">
                  <c:v>1.0013999999999998</c:v>
                </c:pt>
                <c:pt idx="1189">
                  <c:v>1.0013999999999998</c:v>
                </c:pt>
                <c:pt idx="1190">
                  <c:v>1.0015999999999998</c:v>
                </c:pt>
                <c:pt idx="1191">
                  <c:v>1.002</c:v>
                </c:pt>
                <c:pt idx="1192">
                  <c:v>1.0016999999999998</c:v>
                </c:pt>
                <c:pt idx="1193">
                  <c:v>1.0012999999999999</c:v>
                </c:pt>
                <c:pt idx="1194">
                  <c:v>1.0016999999999998</c:v>
                </c:pt>
                <c:pt idx="1195">
                  <c:v>1.0011999999999999</c:v>
                </c:pt>
                <c:pt idx="1196">
                  <c:v>1.002</c:v>
                </c:pt>
                <c:pt idx="1197">
                  <c:v>1.002</c:v>
                </c:pt>
                <c:pt idx="1198">
                  <c:v>1.002</c:v>
                </c:pt>
                <c:pt idx="1199">
                  <c:v>1.0013999999999998</c:v>
                </c:pt>
                <c:pt idx="1200">
                  <c:v>1.0021</c:v>
                </c:pt>
                <c:pt idx="1201">
                  <c:v>1.0013999999999998</c:v>
                </c:pt>
                <c:pt idx="1202">
                  <c:v>1.0017999999999998</c:v>
                </c:pt>
                <c:pt idx="1203">
                  <c:v>1.0017999999999998</c:v>
                </c:pt>
                <c:pt idx="1204">
                  <c:v>1.0011999999999999</c:v>
                </c:pt>
                <c:pt idx="1205">
                  <c:v>1.0017999999999998</c:v>
                </c:pt>
                <c:pt idx="1206">
                  <c:v>1.0016999999999998</c:v>
                </c:pt>
                <c:pt idx="1207">
                  <c:v>1.0015999999999998</c:v>
                </c:pt>
                <c:pt idx="1208">
                  <c:v>1.0013999999999998</c:v>
                </c:pt>
                <c:pt idx="1209">
                  <c:v>1.002</c:v>
                </c:pt>
                <c:pt idx="1210">
                  <c:v>1.0016999999999998</c:v>
                </c:pt>
                <c:pt idx="1211">
                  <c:v>1.0015999999999998</c:v>
                </c:pt>
                <c:pt idx="1212">
                  <c:v>1.0021</c:v>
                </c:pt>
                <c:pt idx="1213">
                  <c:v>1.002</c:v>
                </c:pt>
                <c:pt idx="1214">
                  <c:v>1.002</c:v>
                </c:pt>
                <c:pt idx="1215">
                  <c:v>1.0011999999999999</c:v>
                </c:pt>
                <c:pt idx="1216">
                  <c:v>1.0013999999999998</c:v>
                </c:pt>
                <c:pt idx="1217">
                  <c:v>1.002</c:v>
                </c:pt>
                <c:pt idx="1218">
                  <c:v>1.0021</c:v>
                </c:pt>
                <c:pt idx="1219">
                  <c:v>1.0021</c:v>
                </c:pt>
                <c:pt idx="1220">
                  <c:v>1.0015999999999998</c:v>
                </c:pt>
                <c:pt idx="1221">
                  <c:v>1.0012999999999999</c:v>
                </c:pt>
                <c:pt idx="1222">
                  <c:v>1.0016999999999998</c:v>
                </c:pt>
                <c:pt idx="1223">
                  <c:v>1.0017999999999998</c:v>
                </c:pt>
                <c:pt idx="1224">
                  <c:v>1.0017999999999998</c:v>
                </c:pt>
                <c:pt idx="1225">
                  <c:v>1.0021</c:v>
                </c:pt>
                <c:pt idx="1226">
                  <c:v>1.002</c:v>
                </c:pt>
                <c:pt idx="1227">
                  <c:v>1.0011999999999999</c:v>
                </c:pt>
                <c:pt idx="1228">
                  <c:v>1.0016999999999998</c:v>
                </c:pt>
                <c:pt idx="1229">
                  <c:v>1.0022</c:v>
                </c:pt>
                <c:pt idx="1230">
                  <c:v>1.0012999999999999</c:v>
                </c:pt>
                <c:pt idx="1231">
                  <c:v>1.0016999999999998</c:v>
                </c:pt>
                <c:pt idx="1232">
                  <c:v>1.0017999999999998</c:v>
                </c:pt>
                <c:pt idx="1233">
                  <c:v>1.0012999999999999</c:v>
                </c:pt>
                <c:pt idx="1234">
                  <c:v>1.0015999999999998</c:v>
                </c:pt>
                <c:pt idx="1235">
                  <c:v>1.002</c:v>
                </c:pt>
                <c:pt idx="1236">
                  <c:v>1.0017999999999998</c:v>
                </c:pt>
                <c:pt idx="1237">
                  <c:v>1.0010999999999999</c:v>
                </c:pt>
                <c:pt idx="1238">
                  <c:v>1.0013999999999998</c:v>
                </c:pt>
                <c:pt idx="1239">
                  <c:v>1.002</c:v>
                </c:pt>
                <c:pt idx="1240">
                  <c:v>1.002</c:v>
                </c:pt>
                <c:pt idx="1241">
                  <c:v>1.0016999999999998</c:v>
                </c:pt>
                <c:pt idx="1242">
                  <c:v>1.0021</c:v>
                </c:pt>
                <c:pt idx="1243">
                  <c:v>1.0015999999999998</c:v>
                </c:pt>
                <c:pt idx="1244">
                  <c:v>1.0016999999999998</c:v>
                </c:pt>
                <c:pt idx="1245">
                  <c:v>1.0022</c:v>
                </c:pt>
                <c:pt idx="1246">
                  <c:v>1.0021</c:v>
                </c:pt>
                <c:pt idx="1247">
                  <c:v>1.0016999999999998</c:v>
                </c:pt>
                <c:pt idx="1248">
                  <c:v>1.0017999999999998</c:v>
                </c:pt>
                <c:pt idx="1249">
                  <c:v>1.0012999999999999</c:v>
                </c:pt>
                <c:pt idx="1250">
                  <c:v>1.002</c:v>
                </c:pt>
                <c:pt idx="1251">
                  <c:v>1.002</c:v>
                </c:pt>
                <c:pt idx="1252">
                  <c:v>1.0021</c:v>
                </c:pt>
                <c:pt idx="1253">
                  <c:v>1.0008999999999997</c:v>
                </c:pt>
                <c:pt idx="1254">
                  <c:v>1.0013999999999998</c:v>
                </c:pt>
                <c:pt idx="1255">
                  <c:v>1.0016999999999998</c:v>
                </c:pt>
                <c:pt idx="1256">
                  <c:v>1.002</c:v>
                </c:pt>
                <c:pt idx="1257">
                  <c:v>1.0011999999999999</c:v>
                </c:pt>
                <c:pt idx="1258">
                  <c:v>1.0017999999999998</c:v>
                </c:pt>
                <c:pt idx="1259">
                  <c:v>1.0017999999999998</c:v>
                </c:pt>
                <c:pt idx="1260">
                  <c:v>1.0024</c:v>
                </c:pt>
                <c:pt idx="1261">
                  <c:v>1.0021</c:v>
                </c:pt>
                <c:pt idx="1262">
                  <c:v>1.0017999999999998</c:v>
                </c:pt>
                <c:pt idx="1263">
                  <c:v>1.0016999999999998</c:v>
                </c:pt>
                <c:pt idx="1264">
                  <c:v>1.002</c:v>
                </c:pt>
                <c:pt idx="1265">
                  <c:v>1.0016999999999998</c:v>
                </c:pt>
                <c:pt idx="1266">
                  <c:v>1.0013999999999998</c:v>
                </c:pt>
                <c:pt idx="1267">
                  <c:v>1.002</c:v>
                </c:pt>
                <c:pt idx="1268">
                  <c:v>1.0017999999999998</c:v>
                </c:pt>
                <c:pt idx="1269">
                  <c:v>1.0017999999999998</c:v>
                </c:pt>
                <c:pt idx="1270">
                  <c:v>1.0016999999999998</c:v>
                </c:pt>
                <c:pt idx="1271">
                  <c:v>1.002</c:v>
                </c:pt>
                <c:pt idx="1272">
                  <c:v>1.0021</c:v>
                </c:pt>
                <c:pt idx="1273">
                  <c:v>1.0017999999999998</c:v>
                </c:pt>
                <c:pt idx="1274">
                  <c:v>1.002</c:v>
                </c:pt>
                <c:pt idx="1275">
                  <c:v>1.0016999999999998</c:v>
                </c:pt>
                <c:pt idx="1276">
                  <c:v>1.002</c:v>
                </c:pt>
                <c:pt idx="1277">
                  <c:v>1.0012999999999999</c:v>
                </c:pt>
                <c:pt idx="1278">
                  <c:v>1.0012999999999999</c:v>
                </c:pt>
                <c:pt idx="1279">
                  <c:v>1.0017999999999998</c:v>
                </c:pt>
                <c:pt idx="1280">
                  <c:v>1.0015999999999998</c:v>
                </c:pt>
                <c:pt idx="1281">
                  <c:v>1.0021</c:v>
                </c:pt>
                <c:pt idx="1282">
                  <c:v>1.0024</c:v>
                </c:pt>
                <c:pt idx="1283">
                  <c:v>1.002</c:v>
                </c:pt>
                <c:pt idx="1284">
                  <c:v>1.0017999999999998</c:v>
                </c:pt>
                <c:pt idx="1285">
                  <c:v>1.002</c:v>
                </c:pt>
                <c:pt idx="1286">
                  <c:v>1.0022</c:v>
                </c:pt>
                <c:pt idx="1287">
                  <c:v>1.0021</c:v>
                </c:pt>
                <c:pt idx="1288">
                  <c:v>1.0016999999999998</c:v>
                </c:pt>
                <c:pt idx="1289">
                  <c:v>1.0017999999999998</c:v>
                </c:pt>
                <c:pt idx="1290">
                  <c:v>1.002</c:v>
                </c:pt>
                <c:pt idx="1291">
                  <c:v>1.002</c:v>
                </c:pt>
                <c:pt idx="1292">
                  <c:v>1.0021</c:v>
                </c:pt>
                <c:pt idx="1293">
                  <c:v>1.0021</c:v>
                </c:pt>
                <c:pt idx="1294">
                  <c:v>1.0017999999999998</c:v>
                </c:pt>
                <c:pt idx="1295">
                  <c:v>1.0016999999999998</c:v>
                </c:pt>
                <c:pt idx="1296">
                  <c:v>1.0015999999999998</c:v>
                </c:pt>
                <c:pt idx="1297">
                  <c:v>1.002</c:v>
                </c:pt>
                <c:pt idx="1298">
                  <c:v>1.0016999999999998</c:v>
                </c:pt>
                <c:pt idx="1299">
                  <c:v>1.002</c:v>
                </c:pt>
                <c:pt idx="1300">
                  <c:v>1.0017999999999998</c:v>
                </c:pt>
                <c:pt idx="1301">
                  <c:v>1.0017999999999998</c:v>
                </c:pt>
                <c:pt idx="1302">
                  <c:v>1.0016999999999998</c:v>
                </c:pt>
                <c:pt idx="1303">
                  <c:v>1.0021</c:v>
                </c:pt>
                <c:pt idx="1304">
                  <c:v>1.0021</c:v>
                </c:pt>
                <c:pt idx="1305">
                  <c:v>1.0017999999999998</c:v>
                </c:pt>
                <c:pt idx="1306">
                  <c:v>1.0016999999999998</c:v>
                </c:pt>
                <c:pt idx="1307">
                  <c:v>1.0015999999999998</c:v>
                </c:pt>
                <c:pt idx="1308">
                  <c:v>1.0017999999999998</c:v>
                </c:pt>
                <c:pt idx="1309">
                  <c:v>1.0016999999999998</c:v>
                </c:pt>
                <c:pt idx="1310">
                  <c:v>1.0022</c:v>
                </c:pt>
                <c:pt idx="1311">
                  <c:v>1.0017999999999998</c:v>
                </c:pt>
                <c:pt idx="1312">
                  <c:v>1.0016999999999998</c:v>
                </c:pt>
                <c:pt idx="1313">
                  <c:v>1.0024</c:v>
                </c:pt>
                <c:pt idx="1314">
                  <c:v>1.0016999999999998</c:v>
                </c:pt>
                <c:pt idx="1315">
                  <c:v>1.0017999999999998</c:v>
                </c:pt>
                <c:pt idx="1316">
                  <c:v>1.0013999999999998</c:v>
                </c:pt>
                <c:pt idx="1317">
                  <c:v>1.0022</c:v>
                </c:pt>
                <c:pt idx="1318">
                  <c:v>1.002</c:v>
                </c:pt>
                <c:pt idx="1319">
                  <c:v>1.0015999999999998</c:v>
                </c:pt>
                <c:pt idx="1320">
                  <c:v>1.0016999999999998</c:v>
                </c:pt>
                <c:pt idx="1321">
                  <c:v>1.0013999999999998</c:v>
                </c:pt>
                <c:pt idx="1322">
                  <c:v>1.0015999999999998</c:v>
                </c:pt>
                <c:pt idx="1323">
                  <c:v>1.002</c:v>
                </c:pt>
                <c:pt idx="1324">
                  <c:v>1.002</c:v>
                </c:pt>
                <c:pt idx="1325">
                  <c:v>1.0016999999999998</c:v>
                </c:pt>
                <c:pt idx="1326">
                  <c:v>1.002</c:v>
                </c:pt>
                <c:pt idx="1327">
                  <c:v>1.0013999999999998</c:v>
                </c:pt>
                <c:pt idx="1328">
                  <c:v>1.0024999999999997</c:v>
                </c:pt>
                <c:pt idx="1329">
                  <c:v>1.0021</c:v>
                </c:pt>
                <c:pt idx="1330">
                  <c:v>1.0021</c:v>
                </c:pt>
                <c:pt idx="1331">
                  <c:v>1.002</c:v>
                </c:pt>
                <c:pt idx="1332">
                  <c:v>1.0024</c:v>
                </c:pt>
                <c:pt idx="1333">
                  <c:v>1.0015999999999998</c:v>
                </c:pt>
                <c:pt idx="1334">
                  <c:v>1.0013999999999998</c:v>
                </c:pt>
                <c:pt idx="1335">
                  <c:v>1.0016999999999998</c:v>
                </c:pt>
                <c:pt idx="1336">
                  <c:v>1.0021</c:v>
                </c:pt>
                <c:pt idx="1337">
                  <c:v>1.0022</c:v>
                </c:pt>
                <c:pt idx="1338">
                  <c:v>1.0017999999999998</c:v>
                </c:pt>
                <c:pt idx="1339">
                  <c:v>1.0017999999999998</c:v>
                </c:pt>
                <c:pt idx="1340">
                  <c:v>1.0011999999999999</c:v>
                </c:pt>
                <c:pt idx="1341">
                  <c:v>1.0016999999999998</c:v>
                </c:pt>
                <c:pt idx="1342">
                  <c:v>1.0015999999999998</c:v>
                </c:pt>
                <c:pt idx="1343">
                  <c:v>1.0017999999999998</c:v>
                </c:pt>
                <c:pt idx="1344">
                  <c:v>1.0017999999999998</c:v>
                </c:pt>
                <c:pt idx="1345">
                  <c:v>1.0022</c:v>
                </c:pt>
                <c:pt idx="1346">
                  <c:v>1.0016999999999998</c:v>
                </c:pt>
                <c:pt idx="1347">
                  <c:v>1.0012999999999999</c:v>
                </c:pt>
                <c:pt idx="1348">
                  <c:v>1.0017999999999998</c:v>
                </c:pt>
                <c:pt idx="1349">
                  <c:v>1.0015999999999998</c:v>
                </c:pt>
                <c:pt idx="1350">
                  <c:v>1.0015999999999998</c:v>
                </c:pt>
                <c:pt idx="1351">
                  <c:v>1.0017999999999998</c:v>
                </c:pt>
                <c:pt idx="1352">
                  <c:v>1.002</c:v>
                </c:pt>
                <c:pt idx="1353">
                  <c:v>1.0016999999999998</c:v>
                </c:pt>
                <c:pt idx="1354">
                  <c:v>1.0013999999999998</c:v>
                </c:pt>
                <c:pt idx="1355">
                  <c:v>1.0017999999999998</c:v>
                </c:pt>
                <c:pt idx="1356">
                  <c:v>1.0024</c:v>
                </c:pt>
                <c:pt idx="1357">
                  <c:v>1.002</c:v>
                </c:pt>
                <c:pt idx="1358">
                  <c:v>1.0015999999999998</c:v>
                </c:pt>
                <c:pt idx="1359">
                  <c:v>1.0022</c:v>
                </c:pt>
                <c:pt idx="1360">
                  <c:v>1.0010999999999999</c:v>
                </c:pt>
                <c:pt idx="1361">
                  <c:v>1.0013999999999998</c:v>
                </c:pt>
                <c:pt idx="1362">
                  <c:v>1.0021</c:v>
                </c:pt>
                <c:pt idx="1363">
                  <c:v>1.0016999999999998</c:v>
                </c:pt>
                <c:pt idx="1364">
                  <c:v>1.0021</c:v>
                </c:pt>
                <c:pt idx="1365">
                  <c:v>1.0013999999999998</c:v>
                </c:pt>
                <c:pt idx="1366">
                  <c:v>1.0015999999999998</c:v>
                </c:pt>
                <c:pt idx="1367">
                  <c:v>1.0024</c:v>
                </c:pt>
                <c:pt idx="1368">
                  <c:v>1.002</c:v>
                </c:pt>
                <c:pt idx="1369">
                  <c:v>1.0016999999999998</c:v>
                </c:pt>
                <c:pt idx="1370">
                  <c:v>1.0016999999999998</c:v>
                </c:pt>
                <c:pt idx="1371">
                  <c:v>1.002</c:v>
                </c:pt>
                <c:pt idx="1372">
                  <c:v>1.002</c:v>
                </c:pt>
                <c:pt idx="1373">
                  <c:v>1.002</c:v>
                </c:pt>
                <c:pt idx="1374">
                  <c:v>1.002</c:v>
                </c:pt>
                <c:pt idx="1375">
                  <c:v>1.002</c:v>
                </c:pt>
                <c:pt idx="1376">
                  <c:v>1.0021</c:v>
                </c:pt>
                <c:pt idx="1377">
                  <c:v>1.0017999999999998</c:v>
                </c:pt>
                <c:pt idx="1378">
                  <c:v>1.0015999999999998</c:v>
                </c:pt>
                <c:pt idx="1379">
                  <c:v>1.0021</c:v>
                </c:pt>
                <c:pt idx="1380">
                  <c:v>1.0022</c:v>
                </c:pt>
                <c:pt idx="1381">
                  <c:v>1.0017999999999998</c:v>
                </c:pt>
                <c:pt idx="1382">
                  <c:v>1.0017999999999998</c:v>
                </c:pt>
                <c:pt idx="1383">
                  <c:v>1.0016999999999998</c:v>
                </c:pt>
                <c:pt idx="1384">
                  <c:v>1.0013999999999998</c:v>
                </c:pt>
                <c:pt idx="1385">
                  <c:v>1.002</c:v>
                </c:pt>
                <c:pt idx="1386">
                  <c:v>1.0013999999999998</c:v>
                </c:pt>
                <c:pt idx="1387">
                  <c:v>1.0017999999999998</c:v>
                </c:pt>
                <c:pt idx="1388">
                  <c:v>1.0017999999999998</c:v>
                </c:pt>
                <c:pt idx="1389">
                  <c:v>1.0015999999999998</c:v>
                </c:pt>
                <c:pt idx="1390">
                  <c:v>1.002</c:v>
                </c:pt>
                <c:pt idx="1391">
                  <c:v>1.002</c:v>
                </c:pt>
                <c:pt idx="1392">
                  <c:v>1.0021</c:v>
                </c:pt>
                <c:pt idx="1393">
                  <c:v>1.0015999999999998</c:v>
                </c:pt>
                <c:pt idx="1394">
                  <c:v>1.0015999999999998</c:v>
                </c:pt>
                <c:pt idx="1395">
                  <c:v>1.0022</c:v>
                </c:pt>
                <c:pt idx="1396">
                  <c:v>1.0016999999999998</c:v>
                </c:pt>
                <c:pt idx="1397">
                  <c:v>1.0024999999999997</c:v>
                </c:pt>
                <c:pt idx="1398">
                  <c:v>1.0021</c:v>
                </c:pt>
                <c:pt idx="1399">
                  <c:v>1.0012999999999999</c:v>
                </c:pt>
                <c:pt idx="1400">
                  <c:v>1.002</c:v>
                </c:pt>
                <c:pt idx="1401">
                  <c:v>1.0016999999999998</c:v>
                </c:pt>
                <c:pt idx="1402">
                  <c:v>1.0017999999999998</c:v>
                </c:pt>
                <c:pt idx="1403">
                  <c:v>1.0022</c:v>
                </c:pt>
                <c:pt idx="1404">
                  <c:v>1.0013999999999998</c:v>
                </c:pt>
                <c:pt idx="1405">
                  <c:v>1.0013999999999998</c:v>
                </c:pt>
                <c:pt idx="1406">
                  <c:v>1.0022</c:v>
                </c:pt>
                <c:pt idx="1407">
                  <c:v>1.002</c:v>
                </c:pt>
                <c:pt idx="1408">
                  <c:v>1.0017999999999998</c:v>
                </c:pt>
                <c:pt idx="1409">
                  <c:v>1.0016999999999998</c:v>
                </c:pt>
                <c:pt idx="1410">
                  <c:v>1.0016999999999998</c:v>
                </c:pt>
                <c:pt idx="1411">
                  <c:v>1.0022</c:v>
                </c:pt>
                <c:pt idx="1412">
                  <c:v>1.0024</c:v>
                </c:pt>
                <c:pt idx="1413">
                  <c:v>1.0022</c:v>
                </c:pt>
                <c:pt idx="1414">
                  <c:v>1.0021</c:v>
                </c:pt>
                <c:pt idx="1415">
                  <c:v>1.0017999999999998</c:v>
                </c:pt>
                <c:pt idx="1416">
                  <c:v>1.0017999999999998</c:v>
                </c:pt>
                <c:pt idx="1417">
                  <c:v>1.0015999999999998</c:v>
                </c:pt>
                <c:pt idx="1418">
                  <c:v>1.002</c:v>
                </c:pt>
                <c:pt idx="1419">
                  <c:v>1.0016999999999998</c:v>
                </c:pt>
                <c:pt idx="1420">
                  <c:v>1.0022</c:v>
                </c:pt>
                <c:pt idx="1421">
                  <c:v>1.0017999999999998</c:v>
                </c:pt>
                <c:pt idx="1422">
                  <c:v>1.0016999999999998</c:v>
                </c:pt>
                <c:pt idx="1423">
                  <c:v>1.0021</c:v>
                </c:pt>
                <c:pt idx="1424">
                  <c:v>1.0017999999999998</c:v>
                </c:pt>
                <c:pt idx="1425">
                  <c:v>1.0021</c:v>
                </c:pt>
                <c:pt idx="1426">
                  <c:v>1.0021</c:v>
                </c:pt>
                <c:pt idx="1427">
                  <c:v>1.0021</c:v>
                </c:pt>
                <c:pt idx="1428">
                  <c:v>1.002</c:v>
                </c:pt>
                <c:pt idx="1429">
                  <c:v>1.0022</c:v>
                </c:pt>
                <c:pt idx="1430">
                  <c:v>1.002</c:v>
                </c:pt>
                <c:pt idx="1431">
                  <c:v>1.0021</c:v>
                </c:pt>
                <c:pt idx="1432">
                  <c:v>1.002</c:v>
                </c:pt>
                <c:pt idx="1433">
                  <c:v>1.0017999999999998</c:v>
                </c:pt>
                <c:pt idx="1434">
                  <c:v>1.0017999999999998</c:v>
                </c:pt>
                <c:pt idx="1435">
                  <c:v>1.0013999999999998</c:v>
                </c:pt>
                <c:pt idx="1436">
                  <c:v>1.0024</c:v>
                </c:pt>
                <c:pt idx="1437">
                  <c:v>1.0024</c:v>
                </c:pt>
                <c:pt idx="1438">
                  <c:v>1.0017999999999998</c:v>
                </c:pt>
                <c:pt idx="1439">
                  <c:v>1.0024999999999997</c:v>
                </c:pt>
                <c:pt idx="1440">
                  <c:v>1.0013999999999998</c:v>
                </c:pt>
                <c:pt idx="1441">
                  <c:v>1.0021</c:v>
                </c:pt>
                <c:pt idx="1442">
                  <c:v>1.0021</c:v>
                </c:pt>
                <c:pt idx="1443">
                  <c:v>1.0024</c:v>
                </c:pt>
                <c:pt idx="1444">
                  <c:v>1.0022</c:v>
                </c:pt>
                <c:pt idx="1445">
                  <c:v>1.002</c:v>
                </c:pt>
                <c:pt idx="1446">
                  <c:v>1.002</c:v>
                </c:pt>
                <c:pt idx="1447">
                  <c:v>1.0024</c:v>
                </c:pt>
                <c:pt idx="1448">
                  <c:v>1.002</c:v>
                </c:pt>
                <c:pt idx="1449">
                  <c:v>1.0016999999999998</c:v>
                </c:pt>
                <c:pt idx="1450">
                  <c:v>1.0024</c:v>
                </c:pt>
                <c:pt idx="1451">
                  <c:v>1.0015999999999998</c:v>
                </c:pt>
                <c:pt idx="1452">
                  <c:v>1.002</c:v>
                </c:pt>
                <c:pt idx="1453">
                  <c:v>1.0017999999999998</c:v>
                </c:pt>
                <c:pt idx="1454">
                  <c:v>1.0022</c:v>
                </c:pt>
                <c:pt idx="1455">
                  <c:v>1.002</c:v>
                </c:pt>
                <c:pt idx="1456">
                  <c:v>1.0021</c:v>
                </c:pt>
                <c:pt idx="1457">
                  <c:v>1.002</c:v>
                </c:pt>
                <c:pt idx="1458">
                  <c:v>1.0015999999999998</c:v>
                </c:pt>
                <c:pt idx="1459">
                  <c:v>1.0017999999999998</c:v>
                </c:pt>
                <c:pt idx="1460">
                  <c:v>1.0017999999999998</c:v>
                </c:pt>
                <c:pt idx="1461">
                  <c:v>1.0017999999999998</c:v>
                </c:pt>
                <c:pt idx="1462">
                  <c:v>1.0015999999999998</c:v>
                </c:pt>
                <c:pt idx="1463">
                  <c:v>1.0017999999999998</c:v>
                </c:pt>
                <c:pt idx="1464">
                  <c:v>1.0016999999999998</c:v>
                </c:pt>
                <c:pt idx="1465">
                  <c:v>1.002</c:v>
                </c:pt>
                <c:pt idx="1466">
                  <c:v>1.0015999999999998</c:v>
                </c:pt>
                <c:pt idx="1467">
                  <c:v>1.0012999999999999</c:v>
                </c:pt>
                <c:pt idx="1468">
                  <c:v>1.002</c:v>
                </c:pt>
                <c:pt idx="1469">
                  <c:v>1.0022</c:v>
                </c:pt>
                <c:pt idx="1470">
                  <c:v>1.0021</c:v>
                </c:pt>
                <c:pt idx="1471">
                  <c:v>1.0017999999999998</c:v>
                </c:pt>
                <c:pt idx="1472">
                  <c:v>1.0017999999999998</c:v>
                </c:pt>
                <c:pt idx="1473">
                  <c:v>1.0017999999999998</c:v>
                </c:pt>
                <c:pt idx="1474">
                  <c:v>1.002</c:v>
                </c:pt>
                <c:pt idx="1475">
                  <c:v>1.0021</c:v>
                </c:pt>
                <c:pt idx="1476">
                  <c:v>1.0021</c:v>
                </c:pt>
                <c:pt idx="1477">
                  <c:v>1.0013999999999998</c:v>
                </c:pt>
                <c:pt idx="1478">
                  <c:v>1.0015999999999998</c:v>
                </c:pt>
                <c:pt idx="1479">
                  <c:v>1.0022</c:v>
                </c:pt>
                <c:pt idx="1480">
                  <c:v>1.0017999999999998</c:v>
                </c:pt>
                <c:pt idx="1481">
                  <c:v>1.002</c:v>
                </c:pt>
                <c:pt idx="1482">
                  <c:v>1.002</c:v>
                </c:pt>
                <c:pt idx="1483">
                  <c:v>1.0024</c:v>
                </c:pt>
                <c:pt idx="1484">
                  <c:v>1.0016999999999998</c:v>
                </c:pt>
                <c:pt idx="1485">
                  <c:v>1.002</c:v>
                </c:pt>
                <c:pt idx="1486">
                  <c:v>1.0017999999999998</c:v>
                </c:pt>
                <c:pt idx="1487">
                  <c:v>1.002</c:v>
                </c:pt>
                <c:pt idx="1488">
                  <c:v>1.0016999999999998</c:v>
                </c:pt>
                <c:pt idx="1489">
                  <c:v>1.0016999999999998</c:v>
                </c:pt>
                <c:pt idx="1490">
                  <c:v>1.0022</c:v>
                </c:pt>
                <c:pt idx="1491">
                  <c:v>1.0024</c:v>
                </c:pt>
                <c:pt idx="1492">
                  <c:v>1.0021</c:v>
                </c:pt>
                <c:pt idx="1493">
                  <c:v>1.0021</c:v>
                </c:pt>
                <c:pt idx="1494">
                  <c:v>1.0021</c:v>
                </c:pt>
                <c:pt idx="1495">
                  <c:v>1.0016999999999998</c:v>
                </c:pt>
                <c:pt idx="1496">
                  <c:v>1.0021</c:v>
                </c:pt>
                <c:pt idx="1497">
                  <c:v>1.0015999999999998</c:v>
                </c:pt>
                <c:pt idx="1498">
                  <c:v>1.0012999999999999</c:v>
                </c:pt>
                <c:pt idx="1499">
                  <c:v>1.0016999999999998</c:v>
                </c:pt>
                <c:pt idx="1500">
                  <c:v>1.002</c:v>
                </c:pt>
                <c:pt idx="1501">
                  <c:v>1.0015999999999998</c:v>
                </c:pt>
                <c:pt idx="1502">
                  <c:v>1.002</c:v>
                </c:pt>
                <c:pt idx="1503">
                  <c:v>1.002</c:v>
                </c:pt>
                <c:pt idx="1504">
                  <c:v>1.002</c:v>
                </c:pt>
                <c:pt idx="1505">
                  <c:v>1.0016999999999998</c:v>
                </c:pt>
                <c:pt idx="1506">
                  <c:v>1.0016999999999998</c:v>
                </c:pt>
                <c:pt idx="1507">
                  <c:v>1.0022</c:v>
                </c:pt>
                <c:pt idx="1508">
                  <c:v>1.0017999999999998</c:v>
                </c:pt>
                <c:pt idx="1509">
                  <c:v>1.0017999999999998</c:v>
                </c:pt>
                <c:pt idx="1510">
                  <c:v>1.0017999999999998</c:v>
                </c:pt>
                <c:pt idx="1511">
                  <c:v>1.002</c:v>
                </c:pt>
                <c:pt idx="1512">
                  <c:v>1.0016999999999998</c:v>
                </c:pt>
                <c:pt idx="1513">
                  <c:v>1.0021</c:v>
                </c:pt>
                <c:pt idx="1514">
                  <c:v>1.0021</c:v>
                </c:pt>
                <c:pt idx="1515">
                  <c:v>1.002</c:v>
                </c:pt>
                <c:pt idx="1516">
                  <c:v>1.0021</c:v>
                </c:pt>
                <c:pt idx="1517">
                  <c:v>1.0016999999999998</c:v>
                </c:pt>
                <c:pt idx="1518">
                  <c:v>1.002</c:v>
                </c:pt>
                <c:pt idx="1519">
                  <c:v>1.0022</c:v>
                </c:pt>
                <c:pt idx="1520">
                  <c:v>1.0017999999999998</c:v>
                </c:pt>
                <c:pt idx="1521">
                  <c:v>1.0016999999999998</c:v>
                </c:pt>
                <c:pt idx="1522">
                  <c:v>1.0024</c:v>
                </c:pt>
                <c:pt idx="1523">
                  <c:v>1.0016999999999998</c:v>
                </c:pt>
                <c:pt idx="1524">
                  <c:v>1.0013999999999998</c:v>
                </c:pt>
                <c:pt idx="1525">
                  <c:v>1.002</c:v>
                </c:pt>
                <c:pt idx="1526">
                  <c:v>1.002</c:v>
                </c:pt>
                <c:pt idx="1527">
                  <c:v>1.0015999999999998</c:v>
                </c:pt>
                <c:pt idx="1528">
                  <c:v>1.0017999999999998</c:v>
                </c:pt>
                <c:pt idx="1529">
                  <c:v>1.0016999999999998</c:v>
                </c:pt>
                <c:pt idx="1530">
                  <c:v>1.0022</c:v>
                </c:pt>
                <c:pt idx="1531">
                  <c:v>1.0015999999999998</c:v>
                </c:pt>
                <c:pt idx="1532">
                  <c:v>1.0015999999999998</c:v>
                </c:pt>
                <c:pt idx="1533">
                  <c:v>1.0016999999999998</c:v>
                </c:pt>
                <c:pt idx="1534">
                  <c:v>1.0017999999999998</c:v>
                </c:pt>
                <c:pt idx="1535">
                  <c:v>1.002</c:v>
                </c:pt>
                <c:pt idx="1536">
                  <c:v>1.0021</c:v>
                </c:pt>
                <c:pt idx="1537">
                  <c:v>1.0017999999999998</c:v>
                </c:pt>
                <c:pt idx="1538">
                  <c:v>1.0015999999999998</c:v>
                </c:pt>
                <c:pt idx="1539">
                  <c:v>1.0015999999999998</c:v>
                </c:pt>
                <c:pt idx="1540">
                  <c:v>1.0021</c:v>
                </c:pt>
                <c:pt idx="1541">
                  <c:v>1.0017999999999998</c:v>
                </c:pt>
                <c:pt idx="1542">
                  <c:v>1.0013999999999998</c:v>
                </c:pt>
                <c:pt idx="1543">
                  <c:v>1.0016999999999998</c:v>
                </c:pt>
                <c:pt idx="1544">
                  <c:v>1.0024</c:v>
                </c:pt>
                <c:pt idx="1545">
                  <c:v>1.0015999999999998</c:v>
                </c:pt>
                <c:pt idx="1546">
                  <c:v>1.002</c:v>
                </c:pt>
                <c:pt idx="1547">
                  <c:v>1.0021</c:v>
                </c:pt>
                <c:pt idx="1548">
                  <c:v>1.0021</c:v>
                </c:pt>
                <c:pt idx="1549">
                  <c:v>1.0016999999999998</c:v>
                </c:pt>
                <c:pt idx="1550">
                  <c:v>1.002</c:v>
                </c:pt>
                <c:pt idx="1551">
                  <c:v>1.0021</c:v>
                </c:pt>
                <c:pt idx="1552">
                  <c:v>1.0015999999999998</c:v>
                </c:pt>
                <c:pt idx="1553">
                  <c:v>1.0021</c:v>
                </c:pt>
                <c:pt idx="1554">
                  <c:v>1.0022</c:v>
                </c:pt>
                <c:pt idx="1555">
                  <c:v>1.002</c:v>
                </c:pt>
                <c:pt idx="1556">
                  <c:v>1.0022</c:v>
                </c:pt>
                <c:pt idx="1557">
                  <c:v>1.0015999999999998</c:v>
                </c:pt>
                <c:pt idx="1558">
                  <c:v>1.002</c:v>
                </c:pt>
                <c:pt idx="1559">
                  <c:v>1.002</c:v>
                </c:pt>
                <c:pt idx="1560">
                  <c:v>1.0021</c:v>
                </c:pt>
                <c:pt idx="1561">
                  <c:v>1.0017999999999998</c:v>
                </c:pt>
                <c:pt idx="1562">
                  <c:v>1.0016999999999998</c:v>
                </c:pt>
                <c:pt idx="1563">
                  <c:v>1.0015999999999998</c:v>
                </c:pt>
                <c:pt idx="1564">
                  <c:v>1.0022</c:v>
                </c:pt>
                <c:pt idx="1565">
                  <c:v>1.0017999999999998</c:v>
                </c:pt>
                <c:pt idx="1566">
                  <c:v>1.0013999999999998</c:v>
                </c:pt>
                <c:pt idx="1567">
                  <c:v>1.002</c:v>
                </c:pt>
                <c:pt idx="1568">
                  <c:v>1.0015999999999998</c:v>
                </c:pt>
                <c:pt idx="1569">
                  <c:v>1.0017999999999998</c:v>
                </c:pt>
                <c:pt idx="1570">
                  <c:v>1.0030999999999999</c:v>
                </c:pt>
                <c:pt idx="1571">
                  <c:v>1.0061</c:v>
                </c:pt>
                <c:pt idx="1572">
                  <c:v>1.0098999999999998</c:v>
                </c:pt>
                <c:pt idx="1573">
                  <c:v>1.0149999999999997</c:v>
                </c:pt>
                <c:pt idx="1574">
                  <c:v>1.0185</c:v>
                </c:pt>
                <c:pt idx="1575">
                  <c:v>1.0224</c:v>
                </c:pt>
                <c:pt idx="1576">
                  <c:v>1.0266999999999997</c:v>
                </c:pt>
                <c:pt idx="1577">
                  <c:v>1.0303</c:v>
                </c:pt>
                <c:pt idx="1578">
                  <c:v>1.0342</c:v>
                </c:pt>
                <c:pt idx="1579">
                  <c:v>1.0382</c:v>
                </c:pt>
                <c:pt idx="1580">
                  <c:v>1.0427999999999997</c:v>
                </c:pt>
                <c:pt idx="1581">
                  <c:v>1.0461</c:v>
                </c:pt>
                <c:pt idx="1582">
                  <c:v>1.05</c:v>
                </c:pt>
                <c:pt idx="1583">
                  <c:v>1.0537999999999998</c:v>
                </c:pt>
                <c:pt idx="1584">
                  <c:v>1.0577999999999999</c:v>
                </c:pt>
                <c:pt idx="1585">
                  <c:v>1.0616999999999999</c:v>
                </c:pt>
                <c:pt idx="1586">
                  <c:v>1.0657999999999999</c:v>
                </c:pt>
                <c:pt idx="1587">
                  <c:v>1.0693999999999997</c:v>
                </c:pt>
                <c:pt idx="1588">
                  <c:v>1.0736999999999999</c:v>
                </c:pt>
                <c:pt idx="1589">
                  <c:v>1.0775999999999997</c:v>
                </c:pt>
                <c:pt idx="1590">
                  <c:v>1.0815999999999997</c:v>
                </c:pt>
                <c:pt idx="1591">
                  <c:v>1.0851</c:v>
                </c:pt>
                <c:pt idx="1592">
                  <c:v>1.0892999999999997</c:v>
                </c:pt>
                <c:pt idx="1593">
                  <c:v>1.093</c:v>
                </c:pt>
                <c:pt idx="1594">
                  <c:v>1.0978999999999999</c:v>
                </c:pt>
                <c:pt idx="1595">
                  <c:v>1.1014999999999997</c:v>
                </c:pt>
                <c:pt idx="1596">
                  <c:v>1.1053999999999997</c:v>
                </c:pt>
                <c:pt idx="1597">
                  <c:v>1.1102000000000001</c:v>
                </c:pt>
                <c:pt idx="1598">
                  <c:v>1.1145</c:v>
                </c:pt>
                <c:pt idx="1599">
                  <c:v>1.1168</c:v>
                </c:pt>
                <c:pt idx="1600">
                  <c:v>1.1217999999999997</c:v>
                </c:pt>
                <c:pt idx="1601">
                  <c:v>1.1258999999999997</c:v>
                </c:pt>
                <c:pt idx="1602">
                  <c:v>1.1298999999999997</c:v>
                </c:pt>
                <c:pt idx="1603">
                  <c:v>1.1335999999999997</c:v>
                </c:pt>
                <c:pt idx="1604">
                  <c:v>1.1362000000000001</c:v>
                </c:pt>
                <c:pt idx="1605">
                  <c:v>1.1415</c:v>
                </c:pt>
                <c:pt idx="1606">
                  <c:v>1.1453</c:v>
                </c:pt>
                <c:pt idx="1607">
                  <c:v>1.1497999999999997</c:v>
                </c:pt>
                <c:pt idx="1608">
                  <c:v>1.1540999999999999</c:v>
                </c:pt>
                <c:pt idx="1609">
                  <c:v>1.1583000000000001</c:v>
                </c:pt>
                <c:pt idx="1610">
                  <c:v>1.1619999999999997</c:v>
                </c:pt>
                <c:pt idx="1611">
                  <c:v>1.1660999999999999</c:v>
                </c:pt>
                <c:pt idx="1612">
                  <c:v>1.1701999999999999</c:v>
                </c:pt>
                <c:pt idx="1613">
                  <c:v>1.1741999999999999</c:v>
                </c:pt>
                <c:pt idx="1614">
                  <c:v>1.1775</c:v>
                </c:pt>
                <c:pt idx="1615">
                  <c:v>1.1815</c:v>
                </c:pt>
                <c:pt idx="1616">
                  <c:v>1.1859</c:v>
                </c:pt>
                <c:pt idx="1617">
                  <c:v>1.1884999999999999</c:v>
                </c:pt>
                <c:pt idx="1618">
                  <c:v>1.1897</c:v>
                </c:pt>
                <c:pt idx="1619">
                  <c:v>1.1897</c:v>
                </c:pt>
                <c:pt idx="1620">
                  <c:v>1.1900000000000002</c:v>
                </c:pt>
                <c:pt idx="1621">
                  <c:v>1.1891</c:v>
                </c:pt>
                <c:pt idx="1622">
                  <c:v>1.1893</c:v>
                </c:pt>
                <c:pt idx="1623">
                  <c:v>1.1897</c:v>
                </c:pt>
                <c:pt idx="1624">
                  <c:v>1.1894</c:v>
                </c:pt>
                <c:pt idx="1625">
                  <c:v>1.1897</c:v>
                </c:pt>
                <c:pt idx="1626">
                  <c:v>1.1900999999999999</c:v>
                </c:pt>
                <c:pt idx="1627">
                  <c:v>1.1903999999999999</c:v>
                </c:pt>
                <c:pt idx="1628">
                  <c:v>1.1901999999999999</c:v>
                </c:pt>
                <c:pt idx="1629">
                  <c:v>1.1909000000000001</c:v>
                </c:pt>
                <c:pt idx="1630">
                  <c:v>1.1898</c:v>
                </c:pt>
                <c:pt idx="1631">
                  <c:v>1.1900999999999999</c:v>
                </c:pt>
                <c:pt idx="1632">
                  <c:v>1.1900000000000002</c:v>
                </c:pt>
                <c:pt idx="1633">
                  <c:v>1.1907000000000001</c:v>
                </c:pt>
                <c:pt idx="1634">
                  <c:v>1.1900000000000002</c:v>
                </c:pt>
                <c:pt idx="1635">
                  <c:v>1.1898</c:v>
                </c:pt>
                <c:pt idx="1636">
                  <c:v>1.1903999999999999</c:v>
                </c:pt>
                <c:pt idx="1637">
                  <c:v>1.1900000000000002</c:v>
                </c:pt>
                <c:pt idx="1638">
                  <c:v>1.1900999999999999</c:v>
                </c:pt>
                <c:pt idx="1639">
                  <c:v>1.1906000000000001</c:v>
                </c:pt>
                <c:pt idx="1640">
                  <c:v>1.1900000000000002</c:v>
                </c:pt>
                <c:pt idx="1641">
                  <c:v>1.1898</c:v>
                </c:pt>
                <c:pt idx="1642">
                  <c:v>1.1900999999999999</c:v>
                </c:pt>
                <c:pt idx="1643">
                  <c:v>1.1900999999999999</c:v>
                </c:pt>
                <c:pt idx="1644">
                  <c:v>1.1911</c:v>
                </c:pt>
                <c:pt idx="1645">
                  <c:v>1.1897</c:v>
                </c:pt>
                <c:pt idx="1646">
                  <c:v>1.1904999999999999</c:v>
                </c:pt>
                <c:pt idx="1647">
                  <c:v>1.1906000000000001</c:v>
                </c:pt>
                <c:pt idx="1648">
                  <c:v>1.1907000000000001</c:v>
                </c:pt>
                <c:pt idx="1649">
                  <c:v>1.1911</c:v>
                </c:pt>
                <c:pt idx="1650">
                  <c:v>1.1904999999999999</c:v>
                </c:pt>
                <c:pt idx="1651">
                  <c:v>1.1904999999999999</c:v>
                </c:pt>
                <c:pt idx="1652">
                  <c:v>1.1910000000000001</c:v>
                </c:pt>
                <c:pt idx="1653">
                  <c:v>1.1906000000000001</c:v>
                </c:pt>
                <c:pt idx="1654">
                  <c:v>1.1906000000000001</c:v>
                </c:pt>
                <c:pt idx="1655">
                  <c:v>1.1910000000000001</c:v>
                </c:pt>
                <c:pt idx="1656">
                  <c:v>1.1909000000000001</c:v>
                </c:pt>
                <c:pt idx="1657">
                  <c:v>1.1911</c:v>
                </c:pt>
                <c:pt idx="1658">
                  <c:v>1.1906000000000001</c:v>
                </c:pt>
                <c:pt idx="1659">
                  <c:v>1.1910000000000001</c:v>
                </c:pt>
                <c:pt idx="1660">
                  <c:v>1.1904999999999999</c:v>
                </c:pt>
                <c:pt idx="1661">
                  <c:v>1.1918</c:v>
                </c:pt>
                <c:pt idx="1662">
                  <c:v>1.1909000000000001</c:v>
                </c:pt>
                <c:pt idx="1663">
                  <c:v>1.1914</c:v>
                </c:pt>
                <c:pt idx="1664">
                  <c:v>1.1907000000000001</c:v>
                </c:pt>
                <c:pt idx="1665">
                  <c:v>1.1907000000000001</c:v>
                </c:pt>
                <c:pt idx="1666">
                  <c:v>1.1914</c:v>
                </c:pt>
                <c:pt idx="1667">
                  <c:v>1.1910000000000001</c:v>
                </c:pt>
                <c:pt idx="1668">
                  <c:v>1.1907000000000001</c:v>
                </c:pt>
                <c:pt idx="1669">
                  <c:v>1.1906000000000001</c:v>
                </c:pt>
                <c:pt idx="1670">
                  <c:v>1.1904999999999999</c:v>
                </c:pt>
                <c:pt idx="1671">
                  <c:v>1.1913</c:v>
                </c:pt>
                <c:pt idx="1672">
                  <c:v>1.1906000000000001</c:v>
                </c:pt>
                <c:pt idx="1673">
                  <c:v>1.1911</c:v>
                </c:pt>
                <c:pt idx="1674">
                  <c:v>1.1906000000000001</c:v>
                </c:pt>
                <c:pt idx="1675">
                  <c:v>1.1911</c:v>
                </c:pt>
                <c:pt idx="1676">
                  <c:v>1.1907000000000001</c:v>
                </c:pt>
                <c:pt idx="1677">
                  <c:v>1.1907000000000001</c:v>
                </c:pt>
                <c:pt idx="1678">
                  <c:v>1.1911</c:v>
                </c:pt>
                <c:pt idx="1679">
                  <c:v>1.1907000000000001</c:v>
                </c:pt>
                <c:pt idx="1680">
                  <c:v>1.1909000000000001</c:v>
                </c:pt>
                <c:pt idx="1681">
                  <c:v>1.1907000000000001</c:v>
                </c:pt>
                <c:pt idx="1682">
                  <c:v>1.1906000000000001</c:v>
                </c:pt>
                <c:pt idx="1683">
                  <c:v>1.1906000000000001</c:v>
                </c:pt>
                <c:pt idx="1684">
                  <c:v>1.1913</c:v>
                </c:pt>
                <c:pt idx="1685">
                  <c:v>1.1913</c:v>
                </c:pt>
                <c:pt idx="1686">
                  <c:v>1.1913</c:v>
                </c:pt>
                <c:pt idx="1687">
                  <c:v>1.1901999999999999</c:v>
                </c:pt>
                <c:pt idx="1688">
                  <c:v>1.1911</c:v>
                </c:pt>
                <c:pt idx="1689">
                  <c:v>1.1901999999999999</c:v>
                </c:pt>
                <c:pt idx="1690">
                  <c:v>1.1906000000000001</c:v>
                </c:pt>
                <c:pt idx="1691">
                  <c:v>1.1907000000000001</c:v>
                </c:pt>
                <c:pt idx="1692">
                  <c:v>1.1911</c:v>
                </c:pt>
                <c:pt idx="1693">
                  <c:v>1.1909000000000001</c:v>
                </c:pt>
                <c:pt idx="1694">
                  <c:v>1.1914</c:v>
                </c:pt>
                <c:pt idx="1695">
                  <c:v>1.1907000000000001</c:v>
                </c:pt>
                <c:pt idx="1696">
                  <c:v>1.1910000000000001</c:v>
                </c:pt>
                <c:pt idx="1697">
                  <c:v>1.1911</c:v>
                </c:pt>
                <c:pt idx="1698">
                  <c:v>1.1910000000000001</c:v>
                </c:pt>
                <c:pt idx="1699">
                  <c:v>1.1909000000000001</c:v>
                </c:pt>
                <c:pt idx="1700">
                  <c:v>1.1914</c:v>
                </c:pt>
                <c:pt idx="1701">
                  <c:v>1.1911</c:v>
                </c:pt>
                <c:pt idx="1702">
                  <c:v>1.1915</c:v>
                </c:pt>
                <c:pt idx="1703">
                  <c:v>1.1907000000000001</c:v>
                </c:pt>
                <c:pt idx="1704">
                  <c:v>1.1906000000000001</c:v>
                </c:pt>
                <c:pt idx="1705">
                  <c:v>1.1913</c:v>
                </c:pt>
                <c:pt idx="1706">
                  <c:v>1.1917</c:v>
                </c:pt>
                <c:pt idx="1707">
                  <c:v>1.1913</c:v>
                </c:pt>
                <c:pt idx="1708">
                  <c:v>1.1910000000000001</c:v>
                </c:pt>
                <c:pt idx="1709">
                  <c:v>1.1913</c:v>
                </c:pt>
                <c:pt idx="1710">
                  <c:v>1.1910000000000001</c:v>
                </c:pt>
                <c:pt idx="1711">
                  <c:v>1.1913</c:v>
                </c:pt>
                <c:pt idx="1712">
                  <c:v>1.1913</c:v>
                </c:pt>
                <c:pt idx="1713">
                  <c:v>1.1907000000000001</c:v>
                </c:pt>
                <c:pt idx="1714">
                  <c:v>1.1914</c:v>
                </c:pt>
                <c:pt idx="1715">
                  <c:v>1.1914</c:v>
                </c:pt>
                <c:pt idx="1716">
                  <c:v>1.1914</c:v>
                </c:pt>
                <c:pt idx="1717">
                  <c:v>1.1910000000000001</c:v>
                </c:pt>
                <c:pt idx="1718">
                  <c:v>1.1900999999999999</c:v>
                </c:pt>
                <c:pt idx="1719">
                  <c:v>1.1906000000000001</c:v>
                </c:pt>
                <c:pt idx="1720">
                  <c:v>1.1911</c:v>
                </c:pt>
                <c:pt idx="1721">
                  <c:v>1.1911</c:v>
                </c:pt>
                <c:pt idx="1722">
                  <c:v>1.1919</c:v>
                </c:pt>
                <c:pt idx="1723">
                  <c:v>1.1904999999999999</c:v>
                </c:pt>
                <c:pt idx="1724">
                  <c:v>1.1910000000000001</c:v>
                </c:pt>
                <c:pt idx="1725">
                  <c:v>1.1907000000000001</c:v>
                </c:pt>
                <c:pt idx="1726">
                  <c:v>1.1909000000000001</c:v>
                </c:pt>
                <c:pt idx="1727">
                  <c:v>1.1907000000000001</c:v>
                </c:pt>
                <c:pt idx="1728">
                  <c:v>1.1915</c:v>
                </c:pt>
                <c:pt idx="1729">
                  <c:v>1.1911</c:v>
                </c:pt>
                <c:pt idx="1730">
                  <c:v>1.1910000000000001</c:v>
                </c:pt>
                <c:pt idx="1731">
                  <c:v>1.1914</c:v>
                </c:pt>
                <c:pt idx="1732">
                  <c:v>1.1906000000000001</c:v>
                </c:pt>
                <c:pt idx="1733">
                  <c:v>1.1914</c:v>
                </c:pt>
                <c:pt idx="1734">
                  <c:v>1.1915</c:v>
                </c:pt>
                <c:pt idx="1735">
                  <c:v>1.1904999999999999</c:v>
                </c:pt>
                <c:pt idx="1736">
                  <c:v>1.1907000000000001</c:v>
                </c:pt>
                <c:pt idx="1737">
                  <c:v>1.1907000000000001</c:v>
                </c:pt>
                <c:pt idx="1738">
                  <c:v>1.1909000000000001</c:v>
                </c:pt>
                <c:pt idx="1739">
                  <c:v>1.1914</c:v>
                </c:pt>
                <c:pt idx="1740">
                  <c:v>1.1915</c:v>
                </c:pt>
                <c:pt idx="1741">
                  <c:v>1.1907000000000001</c:v>
                </c:pt>
                <c:pt idx="1742">
                  <c:v>1.1907000000000001</c:v>
                </c:pt>
                <c:pt idx="1743">
                  <c:v>1.1907000000000001</c:v>
                </c:pt>
                <c:pt idx="1744">
                  <c:v>1.1911</c:v>
                </c:pt>
                <c:pt idx="1745">
                  <c:v>1.1906000000000001</c:v>
                </c:pt>
                <c:pt idx="1746">
                  <c:v>1.1914</c:v>
                </c:pt>
                <c:pt idx="1747">
                  <c:v>1.1909000000000001</c:v>
                </c:pt>
                <c:pt idx="1748">
                  <c:v>1.1909000000000001</c:v>
                </c:pt>
                <c:pt idx="1749">
                  <c:v>1.1918</c:v>
                </c:pt>
                <c:pt idx="1750">
                  <c:v>1.1910000000000001</c:v>
                </c:pt>
                <c:pt idx="1751">
                  <c:v>1.1917</c:v>
                </c:pt>
                <c:pt idx="1752">
                  <c:v>1.1913</c:v>
                </c:pt>
                <c:pt idx="1753">
                  <c:v>1.1907000000000001</c:v>
                </c:pt>
                <c:pt idx="1754">
                  <c:v>1.1909000000000001</c:v>
                </c:pt>
                <c:pt idx="1755">
                  <c:v>1.1904999999999999</c:v>
                </c:pt>
                <c:pt idx="1756">
                  <c:v>1.1913</c:v>
                </c:pt>
                <c:pt idx="1757">
                  <c:v>1.1913</c:v>
                </c:pt>
                <c:pt idx="1758">
                  <c:v>1.1913</c:v>
                </c:pt>
                <c:pt idx="1759">
                  <c:v>1.1914</c:v>
                </c:pt>
                <c:pt idx="1760">
                  <c:v>1.1914</c:v>
                </c:pt>
                <c:pt idx="1761">
                  <c:v>1.1909000000000001</c:v>
                </c:pt>
                <c:pt idx="1762">
                  <c:v>1.1914</c:v>
                </c:pt>
                <c:pt idx="1763">
                  <c:v>1.1917</c:v>
                </c:pt>
                <c:pt idx="1764">
                  <c:v>1.1914</c:v>
                </c:pt>
                <c:pt idx="1765">
                  <c:v>1.1911</c:v>
                </c:pt>
                <c:pt idx="1766">
                  <c:v>1.1914</c:v>
                </c:pt>
                <c:pt idx="1767">
                  <c:v>1.1910000000000001</c:v>
                </c:pt>
                <c:pt idx="1768">
                  <c:v>1.1917</c:v>
                </c:pt>
                <c:pt idx="1769">
                  <c:v>1.1913</c:v>
                </c:pt>
                <c:pt idx="1770">
                  <c:v>1.1911</c:v>
                </c:pt>
                <c:pt idx="1771">
                  <c:v>1.1917</c:v>
                </c:pt>
                <c:pt idx="1772">
                  <c:v>1.1907000000000001</c:v>
                </c:pt>
                <c:pt idx="1773">
                  <c:v>1.1911</c:v>
                </c:pt>
                <c:pt idx="1774">
                  <c:v>1.1915</c:v>
                </c:pt>
                <c:pt idx="1775">
                  <c:v>1.1915</c:v>
                </c:pt>
                <c:pt idx="1776">
                  <c:v>1.1913</c:v>
                </c:pt>
                <c:pt idx="1777">
                  <c:v>1.1911</c:v>
                </c:pt>
                <c:pt idx="1778">
                  <c:v>1.1913</c:v>
                </c:pt>
                <c:pt idx="1779">
                  <c:v>1.1911</c:v>
                </c:pt>
                <c:pt idx="1780">
                  <c:v>1.1913</c:v>
                </c:pt>
                <c:pt idx="1781">
                  <c:v>1.1911</c:v>
                </c:pt>
                <c:pt idx="1782">
                  <c:v>1.1909000000000001</c:v>
                </c:pt>
                <c:pt idx="1783">
                  <c:v>1.1909000000000001</c:v>
                </c:pt>
                <c:pt idx="1784">
                  <c:v>1.1915</c:v>
                </c:pt>
                <c:pt idx="1785">
                  <c:v>1.1909000000000001</c:v>
                </c:pt>
                <c:pt idx="1786">
                  <c:v>1.1909000000000001</c:v>
                </c:pt>
                <c:pt idx="1787">
                  <c:v>1.1915</c:v>
                </c:pt>
                <c:pt idx="1788">
                  <c:v>1.1911</c:v>
                </c:pt>
                <c:pt idx="1789">
                  <c:v>1.1915</c:v>
                </c:pt>
                <c:pt idx="1790">
                  <c:v>1.1909000000000001</c:v>
                </c:pt>
                <c:pt idx="1791">
                  <c:v>1.1911</c:v>
                </c:pt>
                <c:pt idx="1792">
                  <c:v>1.1910000000000001</c:v>
                </c:pt>
                <c:pt idx="1793">
                  <c:v>1.1915</c:v>
                </c:pt>
                <c:pt idx="1794">
                  <c:v>1.1917</c:v>
                </c:pt>
                <c:pt idx="1795">
                  <c:v>1.1914</c:v>
                </c:pt>
                <c:pt idx="1796">
                  <c:v>1.1913</c:v>
                </c:pt>
                <c:pt idx="1797">
                  <c:v>1.1917</c:v>
                </c:pt>
                <c:pt idx="1798">
                  <c:v>1.1907000000000001</c:v>
                </c:pt>
                <c:pt idx="1799">
                  <c:v>1.1913</c:v>
                </c:pt>
                <c:pt idx="1800">
                  <c:v>1.1917</c:v>
                </c:pt>
                <c:pt idx="1801">
                  <c:v>1.1913</c:v>
                </c:pt>
                <c:pt idx="1802">
                  <c:v>1.1903999999999999</c:v>
                </c:pt>
                <c:pt idx="1803">
                  <c:v>1.1911</c:v>
                </c:pt>
                <c:pt idx="1804">
                  <c:v>1.1918</c:v>
                </c:pt>
                <c:pt idx="1805">
                  <c:v>1.1909000000000001</c:v>
                </c:pt>
                <c:pt idx="1806">
                  <c:v>1.1913</c:v>
                </c:pt>
                <c:pt idx="1807">
                  <c:v>1.1913</c:v>
                </c:pt>
                <c:pt idx="1808">
                  <c:v>1.1914</c:v>
                </c:pt>
                <c:pt idx="1809">
                  <c:v>1.1909000000000001</c:v>
                </c:pt>
                <c:pt idx="1810">
                  <c:v>1.1910000000000001</c:v>
                </c:pt>
                <c:pt idx="1811">
                  <c:v>1.1910000000000001</c:v>
                </c:pt>
                <c:pt idx="1812">
                  <c:v>1.1904999999999999</c:v>
                </c:pt>
                <c:pt idx="1813">
                  <c:v>1.1910000000000001</c:v>
                </c:pt>
                <c:pt idx="1814">
                  <c:v>1.1917</c:v>
                </c:pt>
                <c:pt idx="1815">
                  <c:v>1.1907000000000001</c:v>
                </c:pt>
                <c:pt idx="1816">
                  <c:v>1.1904999999999999</c:v>
                </c:pt>
                <c:pt idx="1817">
                  <c:v>1.1910000000000001</c:v>
                </c:pt>
                <c:pt idx="1818">
                  <c:v>1.1904999999999999</c:v>
                </c:pt>
                <c:pt idx="1819">
                  <c:v>1.1911</c:v>
                </c:pt>
                <c:pt idx="1820">
                  <c:v>1.1910000000000001</c:v>
                </c:pt>
                <c:pt idx="1821">
                  <c:v>1.1911</c:v>
                </c:pt>
                <c:pt idx="1822">
                  <c:v>1.1914</c:v>
                </c:pt>
                <c:pt idx="1823">
                  <c:v>1.1919</c:v>
                </c:pt>
                <c:pt idx="1824">
                  <c:v>1.1910000000000001</c:v>
                </c:pt>
                <c:pt idx="1825">
                  <c:v>1.1913</c:v>
                </c:pt>
                <c:pt idx="1826">
                  <c:v>1.1914</c:v>
                </c:pt>
                <c:pt idx="1827">
                  <c:v>1.1911</c:v>
                </c:pt>
                <c:pt idx="1828">
                  <c:v>1.1919</c:v>
                </c:pt>
                <c:pt idx="1829">
                  <c:v>1.1917</c:v>
                </c:pt>
                <c:pt idx="1830">
                  <c:v>1.1917</c:v>
                </c:pt>
                <c:pt idx="1831">
                  <c:v>1.1915</c:v>
                </c:pt>
                <c:pt idx="1832">
                  <c:v>1.1915</c:v>
                </c:pt>
                <c:pt idx="1833">
                  <c:v>1.1919</c:v>
                </c:pt>
                <c:pt idx="1834">
                  <c:v>1.1918</c:v>
                </c:pt>
                <c:pt idx="1835">
                  <c:v>1.1914</c:v>
                </c:pt>
                <c:pt idx="1836">
                  <c:v>1.1906000000000001</c:v>
                </c:pt>
                <c:pt idx="1837">
                  <c:v>1.1911</c:v>
                </c:pt>
                <c:pt idx="1838">
                  <c:v>1.1917</c:v>
                </c:pt>
                <c:pt idx="1839">
                  <c:v>1.1911</c:v>
                </c:pt>
                <c:pt idx="1840">
                  <c:v>1.1915</c:v>
                </c:pt>
                <c:pt idx="1841">
                  <c:v>1.1906000000000001</c:v>
                </c:pt>
                <c:pt idx="1842">
                  <c:v>1.1914</c:v>
                </c:pt>
                <c:pt idx="1843">
                  <c:v>1.1918</c:v>
                </c:pt>
                <c:pt idx="1844">
                  <c:v>1.1911</c:v>
                </c:pt>
                <c:pt idx="1845">
                  <c:v>1.1914</c:v>
                </c:pt>
                <c:pt idx="1846">
                  <c:v>1.1909000000000001</c:v>
                </c:pt>
                <c:pt idx="1847">
                  <c:v>1.1909000000000001</c:v>
                </c:pt>
                <c:pt idx="1848">
                  <c:v>1.1913</c:v>
                </c:pt>
                <c:pt idx="1849">
                  <c:v>1.1910000000000001</c:v>
                </c:pt>
                <c:pt idx="1850">
                  <c:v>1.1911</c:v>
                </c:pt>
                <c:pt idx="1851">
                  <c:v>1.1914</c:v>
                </c:pt>
                <c:pt idx="1852">
                  <c:v>1.1910000000000001</c:v>
                </c:pt>
                <c:pt idx="1853">
                  <c:v>1.1918</c:v>
                </c:pt>
                <c:pt idx="1854">
                  <c:v>1.1913</c:v>
                </c:pt>
                <c:pt idx="1855">
                  <c:v>1.1918</c:v>
                </c:pt>
                <c:pt idx="1856">
                  <c:v>1.1911</c:v>
                </c:pt>
                <c:pt idx="1857">
                  <c:v>1.1915</c:v>
                </c:pt>
                <c:pt idx="1858">
                  <c:v>1.1913</c:v>
                </c:pt>
                <c:pt idx="1859">
                  <c:v>1.1914</c:v>
                </c:pt>
                <c:pt idx="1860">
                  <c:v>1.1910000000000001</c:v>
                </c:pt>
                <c:pt idx="1861">
                  <c:v>1.1915</c:v>
                </c:pt>
                <c:pt idx="1862">
                  <c:v>1.1915</c:v>
                </c:pt>
                <c:pt idx="1863">
                  <c:v>1.1918</c:v>
                </c:pt>
                <c:pt idx="1864">
                  <c:v>1.1914</c:v>
                </c:pt>
                <c:pt idx="1865">
                  <c:v>1.1915</c:v>
                </c:pt>
                <c:pt idx="1866">
                  <c:v>1.1913</c:v>
                </c:pt>
                <c:pt idx="1867">
                  <c:v>1.1911</c:v>
                </c:pt>
                <c:pt idx="1868">
                  <c:v>1.1917</c:v>
                </c:pt>
                <c:pt idx="1869">
                  <c:v>1.1911</c:v>
                </c:pt>
                <c:pt idx="1870">
                  <c:v>1.1910000000000001</c:v>
                </c:pt>
                <c:pt idx="1871">
                  <c:v>1.1910000000000001</c:v>
                </c:pt>
                <c:pt idx="1872">
                  <c:v>1.1914</c:v>
                </c:pt>
                <c:pt idx="1873">
                  <c:v>1.1914</c:v>
                </c:pt>
                <c:pt idx="1874">
                  <c:v>1.1914</c:v>
                </c:pt>
                <c:pt idx="1875">
                  <c:v>1.1917</c:v>
                </c:pt>
                <c:pt idx="1876">
                  <c:v>1.1910000000000001</c:v>
                </c:pt>
                <c:pt idx="1877">
                  <c:v>1.1913</c:v>
                </c:pt>
                <c:pt idx="1878">
                  <c:v>1.1913</c:v>
                </c:pt>
                <c:pt idx="1879">
                  <c:v>1.1914</c:v>
                </c:pt>
                <c:pt idx="1880">
                  <c:v>1.1906000000000001</c:v>
                </c:pt>
                <c:pt idx="1881">
                  <c:v>1.1915</c:v>
                </c:pt>
                <c:pt idx="1882">
                  <c:v>1.1915</c:v>
                </c:pt>
                <c:pt idx="1883">
                  <c:v>1.1915</c:v>
                </c:pt>
                <c:pt idx="1884">
                  <c:v>1.1913</c:v>
                </c:pt>
                <c:pt idx="1885">
                  <c:v>1.1910000000000001</c:v>
                </c:pt>
                <c:pt idx="1886">
                  <c:v>1.1911</c:v>
                </c:pt>
                <c:pt idx="1887">
                  <c:v>1.1914</c:v>
                </c:pt>
                <c:pt idx="1888">
                  <c:v>1.1918</c:v>
                </c:pt>
                <c:pt idx="1889">
                  <c:v>1.1918</c:v>
                </c:pt>
                <c:pt idx="1890">
                  <c:v>1.1915</c:v>
                </c:pt>
                <c:pt idx="1891">
                  <c:v>1.1914</c:v>
                </c:pt>
                <c:pt idx="1892">
                  <c:v>1.1919</c:v>
                </c:pt>
                <c:pt idx="1893">
                  <c:v>1.1917</c:v>
                </c:pt>
                <c:pt idx="1894">
                  <c:v>1.1913</c:v>
                </c:pt>
                <c:pt idx="1895">
                  <c:v>1.1914</c:v>
                </c:pt>
                <c:pt idx="1896">
                  <c:v>1.1910000000000001</c:v>
                </c:pt>
                <c:pt idx="1897">
                  <c:v>1.1910000000000001</c:v>
                </c:pt>
                <c:pt idx="1898">
                  <c:v>1.1903999999999999</c:v>
                </c:pt>
                <c:pt idx="1899">
                  <c:v>1.1917</c:v>
                </c:pt>
                <c:pt idx="1900">
                  <c:v>1.1913</c:v>
                </c:pt>
                <c:pt idx="1901">
                  <c:v>1.1917</c:v>
                </c:pt>
                <c:pt idx="1902">
                  <c:v>1.1907000000000001</c:v>
                </c:pt>
                <c:pt idx="1903">
                  <c:v>1.1918</c:v>
                </c:pt>
                <c:pt idx="1904">
                  <c:v>1.1917</c:v>
                </c:pt>
                <c:pt idx="1905">
                  <c:v>1.1914</c:v>
                </c:pt>
                <c:pt idx="1906">
                  <c:v>1.1915</c:v>
                </c:pt>
                <c:pt idx="1907">
                  <c:v>1.1907000000000001</c:v>
                </c:pt>
                <c:pt idx="1908">
                  <c:v>1.1915</c:v>
                </c:pt>
                <c:pt idx="1909">
                  <c:v>1.1917</c:v>
                </c:pt>
                <c:pt idx="1910">
                  <c:v>1.1910000000000001</c:v>
                </c:pt>
                <c:pt idx="1911">
                  <c:v>1.1914</c:v>
                </c:pt>
                <c:pt idx="1912">
                  <c:v>1.1911</c:v>
                </c:pt>
                <c:pt idx="1913">
                  <c:v>1.1911</c:v>
                </c:pt>
                <c:pt idx="1914">
                  <c:v>1.1919</c:v>
                </c:pt>
                <c:pt idx="1915">
                  <c:v>1.1910000000000001</c:v>
                </c:pt>
                <c:pt idx="1916">
                  <c:v>1.1913</c:v>
                </c:pt>
                <c:pt idx="1917">
                  <c:v>1.1917</c:v>
                </c:pt>
                <c:pt idx="1918">
                  <c:v>1.1918</c:v>
                </c:pt>
                <c:pt idx="1919">
                  <c:v>1.1911</c:v>
                </c:pt>
                <c:pt idx="1920">
                  <c:v>1.1904999999999999</c:v>
                </c:pt>
                <c:pt idx="1921">
                  <c:v>1.1910000000000001</c:v>
                </c:pt>
                <c:pt idx="1922">
                  <c:v>1.1915</c:v>
                </c:pt>
                <c:pt idx="1923">
                  <c:v>1.1915</c:v>
                </c:pt>
                <c:pt idx="1924">
                  <c:v>1.1915</c:v>
                </c:pt>
                <c:pt idx="1925">
                  <c:v>1.1907000000000001</c:v>
                </c:pt>
                <c:pt idx="1926">
                  <c:v>1.1919</c:v>
                </c:pt>
                <c:pt idx="1927">
                  <c:v>1.1914</c:v>
                </c:pt>
                <c:pt idx="1928">
                  <c:v>1.1914</c:v>
                </c:pt>
                <c:pt idx="1929">
                  <c:v>1.1904999999999999</c:v>
                </c:pt>
                <c:pt idx="1930">
                  <c:v>1.1915</c:v>
                </c:pt>
                <c:pt idx="1931">
                  <c:v>1.1909000000000001</c:v>
                </c:pt>
                <c:pt idx="1932">
                  <c:v>1.1913</c:v>
                </c:pt>
                <c:pt idx="1933">
                  <c:v>1.1911</c:v>
                </c:pt>
                <c:pt idx="1934">
                  <c:v>1.1911</c:v>
                </c:pt>
                <c:pt idx="1935">
                  <c:v>1.1914</c:v>
                </c:pt>
                <c:pt idx="1936">
                  <c:v>1.1909000000000001</c:v>
                </c:pt>
                <c:pt idx="1937">
                  <c:v>1.1918</c:v>
                </c:pt>
                <c:pt idx="1938">
                  <c:v>1.1911</c:v>
                </c:pt>
                <c:pt idx="1939">
                  <c:v>1.1914</c:v>
                </c:pt>
                <c:pt idx="1940">
                  <c:v>1.1918</c:v>
                </c:pt>
                <c:pt idx="1941">
                  <c:v>1.1910000000000001</c:v>
                </c:pt>
                <c:pt idx="1942">
                  <c:v>1.1913</c:v>
                </c:pt>
                <c:pt idx="1943">
                  <c:v>1.1917</c:v>
                </c:pt>
                <c:pt idx="1944">
                  <c:v>1.1910000000000001</c:v>
                </c:pt>
                <c:pt idx="1945">
                  <c:v>1.1909000000000001</c:v>
                </c:pt>
                <c:pt idx="1946">
                  <c:v>1.1915</c:v>
                </c:pt>
                <c:pt idx="1947">
                  <c:v>1.1913</c:v>
                </c:pt>
                <c:pt idx="1948">
                  <c:v>1.1923999999999999</c:v>
                </c:pt>
                <c:pt idx="1949">
                  <c:v>1.1914</c:v>
                </c:pt>
                <c:pt idx="1950">
                  <c:v>1.1906000000000001</c:v>
                </c:pt>
                <c:pt idx="1951">
                  <c:v>1.1911</c:v>
                </c:pt>
                <c:pt idx="1952">
                  <c:v>1.1911</c:v>
                </c:pt>
                <c:pt idx="1953">
                  <c:v>1.1918</c:v>
                </c:pt>
                <c:pt idx="1954">
                  <c:v>1.1913</c:v>
                </c:pt>
                <c:pt idx="1955">
                  <c:v>1.1906000000000001</c:v>
                </c:pt>
                <c:pt idx="1956">
                  <c:v>1.1913</c:v>
                </c:pt>
                <c:pt idx="1957">
                  <c:v>1.1910000000000001</c:v>
                </c:pt>
                <c:pt idx="1958">
                  <c:v>1.1906000000000001</c:v>
                </c:pt>
                <c:pt idx="1959">
                  <c:v>1.1914</c:v>
                </c:pt>
                <c:pt idx="1960">
                  <c:v>1.1917</c:v>
                </c:pt>
                <c:pt idx="1961">
                  <c:v>1.1911</c:v>
                </c:pt>
                <c:pt idx="1962">
                  <c:v>1.1914</c:v>
                </c:pt>
                <c:pt idx="1963">
                  <c:v>1.1911</c:v>
                </c:pt>
                <c:pt idx="1964">
                  <c:v>1.1918</c:v>
                </c:pt>
                <c:pt idx="1965">
                  <c:v>1.1913</c:v>
                </c:pt>
                <c:pt idx="1966">
                  <c:v>1.1913</c:v>
                </c:pt>
                <c:pt idx="1967">
                  <c:v>1.1914</c:v>
                </c:pt>
                <c:pt idx="1968">
                  <c:v>1.1907000000000001</c:v>
                </c:pt>
                <c:pt idx="1969">
                  <c:v>1.1911</c:v>
                </c:pt>
                <c:pt idx="1970">
                  <c:v>1.1917</c:v>
                </c:pt>
                <c:pt idx="1971">
                  <c:v>1.1913</c:v>
                </c:pt>
                <c:pt idx="1972">
                  <c:v>1.1917</c:v>
                </c:pt>
                <c:pt idx="1973">
                  <c:v>1.1919999999999997</c:v>
                </c:pt>
                <c:pt idx="1974">
                  <c:v>1.1910000000000001</c:v>
                </c:pt>
                <c:pt idx="1975">
                  <c:v>1.1917</c:v>
                </c:pt>
                <c:pt idx="1976">
                  <c:v>1.1915</c:v>
                </c:pt>
                <c:pt idx="1977">
                  <c:v>1.1919</c:v>
                </c:pt>
                <c:pt idx="1978">
                  <c:v>1.1904999999999999</c:v>
                </c:pt>
                <c:pt idx="1979">
                  <c:v>1.1915</c:v>
                </c:pt>
                <c:pt idx="1980">
                  <c:v>1.1910000000000001</c:v>
                </c:pt>
                <c:pt idx="1981">
                  <c:v>1.1909000000000001</c:v>
                </c:pt>
                <c:pt idx="1982">
                  <c:v>1.1917</c:v>
                </c:pt>
                <c:pt idx="1983">
                  <c:v>1.1911</c:v>
                </c:pt>
                <c:pt idx="1984">
                  <c:v>1.1919</c:v>
                </c:pt>
                <c:pt idx="1985">
                  <c:v>1.1914</c:v>
                </c:pt>
                <c:pt idx="1986">
                  <c:v>1.1921999999999999</c:v>
                </c:pt>
                <c:pt idx="1987">
                  <c:v>1.1918</c:v>
                </c:pt>
                <c:pt idx="1988">
                  <c:v>1.1937</c:v>
                </c:pt>
                <c:pt idx="1989">
                  <c:v>1.1971000000000001</c:v>
                </c:pt>
                <c:pt idx="1990">
                  <c:v>1.2017999999999998</c:v>
                </c:pt>
                <c:pt idx="1991">
                  <c:v>1.2051999999999998</c:v>
                </c:pt>
                <c:pt idx="1992">
                  <c:v>1.21</c:v>
                </c:pt>
                <c:pt idx="1993">
                  <c:v>1.2135999999999998</c:v>
                </c:pt>
                <c:pt idx="1994">
                  <c:v>1.2169999999999999</c:v>
                </c:pt>
                <c:pt idx="1995">
                  <c:v>1.2203999999999997</c:v>
                </c:pt>
                <c:pt idx="1996">
                  <c:v>1.2248999999999999</c:v>
                </c:pt>
                <c:pt idx="1997">
                  <c:v>1.2286999999999997</c:v>
                </c:pt>
                <c:pt idx="1998">
                  <c:v>1.2331999999999999</c:v>
                </c:pt>
                <c:pt idx="1999">
                  <c:v>1.2369999999999999</c:v>
                </c:pt>
                <c:pt idx="2000">
                  <c:v>1.2408999999999997</c:v>
                </c:pt>
                <c:pt idx="2001">
                  <c:v>1.2446999999999997</c:v>
                </c:pt>
                <c:pt idx="2002">
                  <c:v>1.2483</c:v>
                </c:pt>
                <c:pt idx="2003">
                  <c:v>1.2516999999999998</c:v>
                </c:pt>
                <c:pt idx="2004">
                  <c:v>1.2564</c:v>
                </c:pt>
                <c:pt idx="2005">
                  <c:v>1.2607999999999997</c:v>
                </c:pt>
                <c:pt idx="2006">
                  <c:v>1.2651999999999999</c:v>
                </c:pt>
                <c:pt idx="2007">
                  <c:v>1.2693999999999999</c:v>
                </c:pt>
                <c:pt idx="2008">
                  <c:v>1.2730999999999997</c:v>
                </c:pt>
                <c:pt idx="2009">
                  <c:v>1.2768999999999997</c:v>
                </c:pt>
                <c:pt idx="2010">
                  <c:v>1.2807999999999997</c:v>
                </c:pt>
                <c:pt idx="2011">
                  <c:v>1.2851999999999997</c:v>
                </c:pt>
                <c:pt idx="2012">
                  <c:v>1.2893999999999999</c:v>
                </c:pt>
                <c:pt idx="2013">
                  <c:v>1.2929999999999997</c:v>
                </c:pt>
                <c:pt idx="2014">
                  <c:v>1.2976999999999999</c:v>
                </c:pt>
                <c:pt idx="2015">
                  <c:v>1.3013999999999997</c:v>
                </c:pt>
                <c:pt idx="2016">
                  <c:v>1.3054999999999999</c:v>
                </c:pt>
                <c:pt idx="2017">
                  <c:v>1.3091999999999997</c:v>
                </c:pt>
                <c:pt idx="2018">
                  <c:v>1.3133999999999997</c:v>
                </c:pt>
                <c:pt idx="2019">
                  <c:v>1.3175999999999999</c:v>
                </c:pt>
                <c:pt idx="2020">
                  <c:v>1.3208</c:v>
                </c:pt>
                <c:pt idx="2021">
                  <c:v>1.3250999999999997</c:v>
                </c:pt>
                <c:pt idx="2022">
                  <c:v>1.3294999999999997</c:v>
                </c:pt>
                <c:pt idx="2023">
                  <c:v>1.3326</c:v>
                </c:pt>
                <c:pt idx="2024">
                  <c:v>1.3371999999999997</c:v>
                </c:pt>
                <c:pt idx="2025">
                  <c:v>1.3407</c:v>
                </c:pt>
                <c:pt idx="2026">
                  <c:v>1.345</c:v>
                </c:pt>
                <c:pt idx="2027">
                  <c:v>1.3483000000000001</c:v>
                </c:pt>
                <c:pt idx="2028">
                  <c:v>1.3529</c:v>
                </c:pt>
                <c:pt idx="2029">
                  <c:v>1.3567</c:v>
                </c:pt>
                <c:pt idx="2030">
                  <c:v>1.3609</c:v>
                </c:pt>
                <c:pt idx="2031">
                  <c:v>1.3651</c:v>
                </c:pt>
                <c:pt idx="2032">
                  <c:v>1.3667</c:v>
                </c:pt>
                <c:pt idx="2033">
                  <c:v>1.3669</c:v>
                </c:pt>
                <c:pt idx="2034">
                  <c:v>1.3677999999999997</c:v>
                </c:pt>
                <c:pt idx="2035">
                  <c:v>1.3687</c:v>
                </c:pt>
                <c:pt idx="2036">
                  <c:v>1.3681000000000001</c:v>
                </c:pt>
                <c:pt idx="2037">
                  <c:v>1.3686</c:v>
                </c:pt>
                <c:pt idx="2038">
                  <c:v>1.3687</c:v>
                </c:pt>
                <c:pt idx="2039">
                  <c:v>1.3685</c:v>
                </c:pt>
                <c:pt idx="2040">
                  <c:v>1.3685</c:v>
                </c:pt>
                <c:pt idx="2041">
                  <c:v>1.3686</c:v>
                </c:pt>
                <c:pt idx="2042">
                  <c:v>1.3685</c:v>
                </c:pt>
                <c:pt idx="2043">
                  <c:v>1.3691</c:v>
                </c:pt>
                <c:pt idx="2044">
                  <c:v>1.3696999999999997</c:v>
                </c:pt>
                <c:pt idx="2045">
                  <c:v>1.3686</c:v>
                </c:pt>
                <c:pt idx="2046">
                  <c:v>1.3691</c:v>
                </c:pt>
                <c:pt idx="2047">
                  <c:v>1.3694</c:v>
                </c:pt>
                <c:pt idx="2048">
                  <c:v>1.3686</c:v>
                </c:pt>
                <c:pt idx="2049">
                  <c:v>1.3693</c:v>
                </c:pt>
                <c:pt idx="2050">
                  <c:v>1.3696999999999997</c:v>
                </c:pt>
                <c:pt idx="2051">
                  <c:v>1.3694999999999997</c:v>
                </c:pt>
                <c:pt idx="2052">
                  <c:v>1.3696999999999997</c:v>
                </c:pt>
                <c:pt idx="2053">
                  <c:v>1.3685</c:v>
                </c:pt>
                <c:pt idx="2054">
                  <c:v>1.3685</c:v>
                </c:pt>
                <c:pt idx="2055">
                  <c:v>1.37</c:v>
                </c:pt>
                <c:pt idx="2056">
                  <c:v>1.3693</c:v>
                </c:pt>
                <c:pt idx="2057">
                  <c:v>1.3696999999999997</c:v>
                </c:pt>
                <c:pt idx="2058">
                  <c:v>1.369</c:v>
                </c:pt>
                <c:pt idx="2059">
                  <c:v>1.3697999999999997</c:v>
                </c:pt>
                <c:pt idx="2060">
                  <c:v>1.3682000000000001</c:v>
                </c:pt>
                <c:pt idx="2061">
                  <c:v>1.3693</c:v>
                </c:pt>
                <c:pt idx="2062">
                  <c:v>1.3694999999999997</c:v>
                </c:pt>
                <c:pt idx="2063">
                  <c:v>1.3694</c:v>
                </c:pt>
                <c:pt idx="2064">
                  <c:v>1.3694999999999997</c:v>
                </c:pt>
                <c:pt idx="2065">
                  <c:v>1.3694999999999997</c:v>
                </c:pt>
                <c:pt idx="2066">
                  <c:v>1.3694</c:v>
                </c:pt>
                <c:pt idx="2067">
                  <c:v>1.3694999999999997</c:v>
                </c:pt>
                <c:pt idx="2068">
                  <c:v>1.3697999999999997</c:v>
                </c:pt>
                <c:pt idx="2069">
                  <c:v>1.3691</c:v>
                </c:pt>
                <c:pt idx="2070">
                  <c:v>1.3693</c:v>
                </c:pt>
                <c:pt idx="2071">
                  <c:v>1.3689</c:v>
                </c:pt>
                <c:pt idx="2072">
                  <c:v>1.3684000000000001</c:v>
                </c:pt>
                <c:pt idx="2073">
                  <c:v>1.3691</c:v>
                </c:pt>
                <c:pt idx="2074">
                  <c:v>1.3697999999999997</c:v>
                </c:pt>
                <c:pt idx="2075">
                  <c:v>1.3694</c:v>
                </c:pt>
                <c:pt idx="2076">
                  <c:v>1.369</c:v>
                </c:pt>
                <c:pt idx="2077">
                  <c:v>1.3694999999999997</c:v>
                </c:pt>
                <c:pt idx="2078">
                  <c:v>1.3698999999999997</c:v>
                </c:pt>
                <c:pt idx="2079">
                  <c:v>1.3693</c:v>
                </c:pt>
                <c:pt idx="2080">
                  <c:v>1.3696999999999997</c:v>
                </c:pt>
                <c:pt idx="2081">
                  <c:v>1.3691</c:v>
                </c:pt>
                <c:pt idx="2082">
                  <c:v>1.3694</c:v>
                </c:pt>
                <c:pt idx="2083">
                  <c:v>1.3691</c:v>
                </c:pt>
                <c:pt idx="2084">
                  <c:v>1.3696999999999997</c:v>
                </c:pt>
                <c:pt idx="2085">
                  <c:v>1.3689</c:v>
                </c:pt>
                <c:pt idx="2086">
                  <c:v>1.3694</c:v>
                </c:pt>
                <c:pt idx="2087">
                  <c:v>1.369</c:v>
                </c:pt>
                <c:pt idx="2088">
                  <c:v>1.3689</c:v>
                </c:pt>
                <c:pt idx="2089">
                  <c:v>1.3696999999999997</c:v>
                </c:pt>
                <c:pt idx="2090">
                  <c:v>1.3694999999999997</c:v>
                </c:pt>
                <c:pt idx="2091">
                  <c:v>1.3697999999999997</c:v>
                </c:pt>
                <c:pt idx="2092">
                  <c:v>1.3694</c:v>
                </c:pt>
                <c:pt idx="2093">
                  <c:v>1.3694</c:v>
                </c:pt>
                <c:pt idx="2094">
                  <c:v>1.3696999999999997</c:v>
                </c:pt>
                <c:pt idx="2095">
                  <c:v>1.3694999999999997</c:v>
                </c:pt>
                <c:pt idx="2096">
                  <c:v>1.3686</c:v>
                </c:pt>
                <c:pt idx="2097">
                  <c:v>1.3696999999999997</c:v>
                </c:pt>
                <c:pt idx="2098">
                  <c:v>1.3702000000000001</c:v>
                </c:pt>
                <c:pt idx="2099">
                  <c:v>1.3693</c:v>
                </c:pt>
                <c:pt idx="2100">
                  <c:v>1.3691</c:v>
                </c:pt>
                <c:pt idx="2101">
                  <c:v>1.3696999999999997</c:v>
                </c:pt>
                <c:pt idx="2102">
                  <c:v>1.3694</c:v>
                </c:pt>
                <c:pt idx="2103">
                  <c:v>1.3691</c:v>
                </c:pt>
                <c:pt idx="2104">
                  <c:v>1.3689</c:v>
                </c:pt>
                <c:pt idx="2105">
                  <c:v>1.369</c:v>
                </c:pt>
                <c:pt idx="2106">
                  <c:v>1.3691</c:v>
                </c:pt>
                <c:pt idx="2107">
                  <c:v>1.3694</c:v>
                </c:pt>
                <c:pt idx="2108">
                  <c:v>1.3693</c:v>
                </c:pt>
                <c:pt idx="2109">
                  <c:v>1.3689</c:v>
                </c:pt>
                <c:pt idx="2110">
                  <c:v>1.3687</c:v>
                </c:pt>
                <c:pt idx="2111">
                  <c:v>1.3689</c:v>
                </c:pt>
                <c:pt idx="2112">
                  <c:v>1.3689</c:v>
                </c:pt>
                <c:pt idx="2113">
                  <c:v>1.3694</c:v>
                </c:pt>
                <c:pt idx="2114">
                  <c:v>1.3694</c:v>
                </c:pt>
                <c:pt idx="2115">
                  <c:v>1.3693</c:v>
                </c:pt>
                <c:pt idx="2116">
                  <c:v>1.3694999999999997</c:v>
                </c:pt>
                <c:pt idx="2117">
                  <c:v>1.3691</c:v>
                </c:pt>
                <c:pt idx="2118">
                  <c:v>1.3691</c:v>
                </c:pt>
                <c:pt idx="2119">
                  <c:v>1.3697999999999997</c:v>
                </c:pt>
                <c:pt idx="2120">
                  <c:v>1.3689</c:v>
                </c:pt>
                <c:pt idx="2121">
                  <c:v>1.3691</c:v>
                </c:pt>
                <c:pt idx="2122">
                  <c:v>1.3694</c:v>
                </c:pt>
                <c:pt idx="2123">
                  <c:v>1.3686</c:v>
                </c:pt>
                <c:pt idx="2124">
                  <c:v>1.3694999999999997</c:v>
                </c:pt>
                <c:pt idx="2125">
                  <c:v>1.3696999999999997</c:v>
                </c:pt>
                <c:pt idx="2126">
                  <c:v>1.3686</c:v>
                </c:pt>
                <c:pt idx="2127">
                  <c:v>1.3691</c:v>
                </c:pt>
                <c:pt idx="2128">
                  <c:v>1.369</c:v>
                </c:pt>
                <c:pt idx="2129">
                  <c:v>1.3697999999999997</c:v>
                </c:pt>
                <c:pt idx="2130">
                  <c:v>1.3693</c:v>
                </c:pt>
                <c:pt idx="2131">
                  <c:v>1.3691</c:v>
                </c:pt>
                <c:pt idx="2132">
                  <c:v>1.3698999999999997</c:v>
                </c:pt>
                <c:pt idx="2133">
                  <c:v>1.369</c:v>
                </c:pt>
                <c:pt idx="2134">
                  <c:v>1.369</c:v>
                </c:pt>
                <c:pt idx="2135">
                  <c:v>1.3693</c:v>
                </c:pt>
                <c:pt idx="2136">
                  <c:v>1.3694999999999997</c:v>
                </c:pt>
                <c:pt idx="2137">
                  <c:v>1.3691</c:v>
                </c:pt>
                <c:pt idx="2138">
                  <c:v>1.3694999999999997</c:v>
                </c:pt>
                <c:pt idx="2139">
                  <c:v>1.3694999999999997</c:v>
                </c:pt>
                <c:pt idx="2140">
                  <c:v>1.3694999999999997</c:v>
                </c:pt>
                <c:pt idx="2141">
                  <c:v>1.3693</c:v>
                </c:pt>
                <c:pt idx="2142">
                  <c:v>1.369</c:v>
                </c:pt>
                <c:pt idx="2143">
                  <c:v>1.3696999999999997</c:v>
                </c:pt>
                <c:pt idx="2144">
                  <c:v>1.3689</c:v>
                </c:pt>
                <c:pt idx="2145">
                  <c:v>1.3687</c:v>
                </c:pt>
                <c:pt idx="2146">
                  <c:v>1.3693</c:v>
                </c:pt>
                <c:pt idx="2147">
                  <c:v>1.3698999999999997</c:v>
                </c:pt>
                <c:pt idx="2148">
                  <c:v>1.3697999999999997</c:v>
                </c:pt>
                <c:pt idx="2149">
                  <c:v>1.3691</c:v>
                </c:pt>
                <c:pt idx="2150">
                  <c:v>1.369</c:v>
                </c:pt>
                <c:pt idx="2151">
                  <c:v>1.3689</c:v>
                </c:pt>
                <c:pt idx="2152">
                  <c:v>1.3694999999999997</c:v>
                </c:pt>
                <c:pt idx="2153">
                  <c:v>1.3694</c:v>
                </c:pt>
                <c:pt idx="2154">
                  <c:v>1.369</c:v>
                </c:pt>
                <c:pt idx="2155">
                  <c:v>1.3694999999999997</c:v>
                </c:pt>
                <c:pt idx="2156">
                  <c:v>1.3694</c:v>
                </c:pt>
                <c:pt idx="2157">
                  <c:v>1.3694</c:v>
                </c:pt>
                <c:pt idx="2158">
                  <c:v>1.3696999999999997</c:v>
                </c:pt>
                <c:pt idx="2159">
                  <c:v>1.3697999999999997</c:v>
                </c:pt>
                <c:pt idx="2160">
                  <c:v>1.3694</c:v>
                </c:pt>
                <c:pt idx="2161">
                  <c:v>1.3691</c:v>
                </c:pt>
                <c:pt idx="2162">
                  <c:v>1.3697999999999997</c:v>
                </c:pt>
                <c:pt idx="2163">
                  <c:v>1.37</c:v>
                </c:pt>
                <c:pt idx="2164">
                  <c:v>1.3698999999999997</c:v>
                </c:pt>
                <c:pt idx="2165">
                  <c:v>1.3697999999999997</c:v>
                </c:pt>
                <c:pt idx="2166">
                  <c:v>1.3697999999999997</c:v>
                </c:pt>
                <c:pt idx="2167">
                  <c:v>1.37</c:v>
                </c:pt>
                <c:pt idx="2168">
                  <c:v>1.3694999999999997</c:v>
                </c:pt>
                <c:pt idx="2169">
                  <c:v>1.3686</c:v>
                </c:pt>
                <c:pt idx="2170">
                  <c:v>1.3696999999999997</c:v>
                </c:pt>
                <c:pt idx="2171">
                  <c:v>1.3689</c:v>
                </c:pt>
                <c:pt idx="2172">
                  <c:v>1.3693</c:v>
                </c:pt>
                <c:pt idx="2173">
                  <c:v>1.3693</c:v>
                </c:pt>
                <c:pt idx="2174">
                  <c:v>1.3697999999999997</c:v>
                </c:pt>
                <c:pt idx="2175">
                  <c:v>1.3687</c:v>
                </c:pt>
                <c:pt idx="2176">
                  <c:v>1.3693</c:v>
                </c:pt>
                <c:pt idx="2177">
                  <c:v>1.3696999999999997</c:v>
                </c:pt>
                <c:pt idx="2178">
                  <c:v>1.3693</c:v>
                </c:pt>
                <c:pt idx="2179">
                  <c:v>1.3693</c:v>
                </c:pt>
                <c:pt idx="2180">
                  <c:v>1.3694999999999997</c:v>
                </c:pt>
                <c:pt idx="2181">
                  <c:v>1.3703000000000001</c:v>
                </c:pt>
                <c:pt idx="2182">
                  <c:v>1.3691</c:v>
                </c:pt>
                <c:pt idx="2183">
                  <c:v>1.37</c:v>
                </c:pt>
                <c:pt idx="2184">
                  <c:v>1.3697999999999997</c:v>
                </c:pt>
                <c:pt idx="2185">
                  <c:v>1.369</c:v>
                </c:pt>
                <c:pt idx="2186">
                  <c:v>1.3694999999999997</c:v>
                </c:pt>
                <c:pt idx="2187">
                  <c:v>1.3687</c:v>
                </c:pt>
                <c:pt idx="2188">
                  <c:v>1.37</c:v>
                </c:pt>
                <c:pt idx="2189">
                  <c:v>1.3693</c:v>
                </c:pt>
                <c:pt idx="2190">
                  <c:v>1.3693</c:v>
                </c:pt>
                <c:pt idx="2191">
                  <c:v>1.369</c:v>
                </c:pt>
                <c:pt idx="2192">
                  <c:v>1.3694999999999997</c:v>
                </c:pt>
                <c:pt idx="2193">
                  <c:v>1.3691</c:v>
                </c:pt>
                <c:pt idx="2194">
                  <c:v>1.3691</c:v>
                </c:pt>
                <c:pt idx="2195">
                  <c:v>1.3696999999999997</c:v>
                </c:pt>
                <c:pt idx="2196">
                  <c:v>1.3694</c:v>
                </c:pt>
                <c:pt idx="2197">
                  <c:v>1.3693</c:v>
                </c:pt>
                <c:pt idx="2198">
                  <c:v>1.3698999999999997</c:v>
                </c:pt>
                <c:pt idx="2199">
                  <c:v>1.3693</c:v>
                </c:pt>
                <c:pt idx="2200">
                  <c:v>1.3689</c:v>
                </c:pt>
                <c:pt idx="2201">
                  <c:v>1.3694999999999997</c:v>
                </c:pt>
                <c:pt idx="2202">
                  <c:v>1.3694</c:v>
                </c:pt>
                <c:pt idx="2203">
                  <c:v>1.3691</c:v>
                </c:pt>
                <c:pt idx="2204">
                  <c:v>1.3687</c:v>
                </c:pt>
                <c:pt idx="2205">
                  <c:v>1.3687</c:v>
                </c:pt>
                <c:pt idx="2206">
                  <c:v>1.3697999999999997</c:v>
                </c:pt>
                <c:pt idx="2207">
                  <c:v>1.3691</c:v>
                </c:pt>
                <c:pt idx="2208">
                  <c:v>1.3691</c:v>
                </c:pt>
                <c:pt idx="2209">
                  <c:v>1.3691</c:v>
                </c:pt>
                <c:pt idx="2210">
                  <c:v>1.3694</c:v>
                </c:pt>
                <c:pt idx="2211">
                  <c:v>1.3696999999999997</c:v>
                </c:pt>
                <c:pt idx="2212">
                  <c:v>1.369</c:v>
                </c:pt>
                <c:pt idx="2213">
                  <c:v>1.3686</c:v>
                </c:pt>
                <c:pt idx="2214">
                  <c:v>1.3687</c:v>
                </c:pt>
                <c:pt idx="2215">
                  <c:v>1.3694</c:v>
                </c:pt>
                <c:pt idx="2216">
                  <c:v>1.3691</c:v>
                </c:pt>
                <c:pt idx="2217">
                  <c:v>1.3693</c:v>
                </c:pt>
                <c:pt idx="2218">
                  <c:v>1.369</c:v>
                </c:pt>
                <c:pt idx="2219">
                  <c:v>1.369</c:v>
                </c:pt>
                <c:pt idx="2220">
                  <c:v>1.3696999999999997</c:v>
                </c:pt>
                <c:pt idx="2221">
                  <c:v>1.369</c:v>
                </c:pt>
                <c:pt idx="2222">
                  <c:v>1.3693</c:v>
                </c:pt>
                <c:pt idx="2223">
                  <c:v>1.3691</c:v>
                </c:pt>
                <c:pt idx="2224">
                  <c:v>1.3697999999999997</c:v>
                </c:pt>
                <c:pt idx="2225">
                  <c:v>1.3694999999999997</c:v>
                </c:pt>
                <c:pt idx="2226">
                  <c:v>1.3696999999999997</c:v>
                </c:pt>
                <c:pt idx="2227">
                  <c:v>1.3696999999999997</c:v>
                </c:pt>
                <c:pt idx="2228">
                  <c:v>1.3704000000000001</c:v>
                </c:pt>
                <c:pt idx="2229">
                  <c:v>1.3689</c:v>
                </c:pt>
                <c:pt idx="2230">
                  <c:v>1.369</c:v>
                </c:pt>
                <c:pt idx="2231">
                  <c:v>1.369</c:v>
                </c:pt>
                <c:pt idx="2232">
                  <c:v>1.3693</c:v>
                </c:pt>
                <c:pt idx="2233">
                  <c:v>1.3693</c:v>
                </c:pt>
                <c:pt idx="2234">
                  <c:v>1.3691</c:v>
                </c:pt>
                <c:pt idx="2235">
                  <c:v>1.37</c:v>
                </c:pt>
                <c:pt idx="2236">
                  <c:v>1.3691</c:v>
                </c:pt>
                <c:pt idx="2237">
                  <c:v>1.3693</c:v>
                </c:pt>
                <c:pt idx="2238">
                  <c:v>1.3684000000000001</c:v>
                </c:pt>
                <c:pt idx="2239">
                  <c:v>1.369</c:v>
                </c:pt>
                <c:pt idx="2240">
                  <c:v>1.3694</c:v>
                </c:pt>
                <c:pt idx="2241">
                  <c:v>1.3694</c:v>
                </c:pt>
                <c:pt idx="2242">
                  <c:v>1.3696999999999997</c:v>
                </c:pt>
                <c:pt idx="2243">
                  <c:v>1.3685</c:v>
                </c:pt>
                <c:pt idx="2244">
                  <c:v>1.3691</c:v>
                </c:pt>
                <c:pt idx="2245">
                  <c:v>1.369</c:v>
                </c:pt>
                <c:pt idx="2246">
                  <c:v>1.3691</c:v>
                </c:pt>
                <c:pt idx="2247">
                  <c:v>1.3687</c:v>
                </c:pt>
                <c:pt idx="2248">
                  <c:v>1.3693</c:v>
                </c:pt>
                <c:pt idx="2249">
                  <c:v>1.3689</c:v>
                </c:pt>
                <c:pt idx="2250">
                  <c:v>1.3693</c:v>
                </c:pt>
                <c:pt idx="2251">
                  <c:v>1.3691</c:v>
                </c:pt>
                <c:pt idx="2252">
                  <c:v>1.3691</c:v>
                </c:pt>
                <c:pt idx="2253">
                  <c:v>1.3694</c:v>
                </c:pt>
                <c:pt idx="2254">
                  <c:v>1.3694</c:v>
                </c:pt>
                <c:pt idx="2255">
                  <c:v>1.3697999999999997</c:v>
                </c:pt>
                <c:pt idx="2256">
                  <c:v>1.3694999999999997</c:v>
                </c:pt>
                <c:pt idx="2257">
                  <c:v>1.3689</c:v>
                </c:pt>
                <c:pt idx="2258">
                  <c:v>1.3693</c:v>
                </c:pt>
                <c:pt idx="2259">
                  <c:v>1.3694</c:v>
                </c:pt>
                <c:pt idx="2260">
                  <c:v>1.3694</c:v>
                </c:pt>
                <c:pt idx="2261">
                  <c:v>1.3694999999999997</c:v>
                </c:pt>
                <c:pt idx="2262">
                  <c:v>1.3696999999999997</c:v>
                </c:pt>
                <c:pt idx="2263">
                  <c:v>1.3697999999999997</c:v>
                </c:pt>
                <c:pt idx="2264">
                  <c:v>1.369</c:v>
                </c:pt>
                <c:pt idx="2265">
                  <c:v>1.3691</c:v>
                </c:pt>
                <c:pt idx="2266">
                  <c:v>1.3693</c:v>
                </c:pt>
                <c:pt idx="2267">
                  <c:v>1.369</c:v>
                </c:pt>
                <c:pt idx="2268">
                  <c:v>1.3689</c:v>
                </c:pt>
                <c:pt idx="2269">
                  <c:v>1.3694</c:v>
                </c:pt>
                <c:pt idx="2270">
                  <c:v>1.3689</c:v>
                </c:pt>
                <c:pt idx="2271">
                  <c:v>1.3693</c:v>
                </c:pt>
                <c:pt idx="2272">
                  <c:v>1.3687</c:v>
                </c:pt>
                <c:pt idx="2273">
                  <c:v>1.3698999999999997</c:v>
                </c:pt>
                <c:pt idx="2274">
                  <c:v>1.3696999999999997</c:v>
                </c:pt>
                <c:pt idx="2275">
                  <c:v>1.3696999999999997</c:v>
                </c:pt>
                <c:pt idx="2276">
                  <c:v>1.369</c:v>
                </c:pt>
                <c:pt idx="2277">
                  <c:v>1.3691</c:v>
                </c:pt>
                <c:pt idx="2278">
                  <c:v>1.3687</c:v>
                </c:pt>
                <c:pt idx="2279">
                  <c:v>1.3693</c:v>
                </c:pt>
                <c:pt idx="2280">
                  <c:v>1.3693</c:v>
                </c:pt>
                <c:pt idx="2281">
                  <c:v>1.3693</c:v>
                </c:pt>
                <c:pt idx="2282">
                  <c:v>1.3694999999999997</c:v>
                </c:pt>
                <c:pt idx="2283">
                  <c:v>1.3687</c:v>
                </c:pt>
                <c:pt idx="2284">
                  <c:v>1.3687</c:v>
                </c:pt>
                <c:pt idx="2285">
                  <c:v>1.3691</c:v>
                </c:pt>
                <c:pt idx="2286">
                  <c:v>1.3694</c:v>
                </c:pt>
                <c:pt idx="2287">
                  <c:v>1.3689</c:v>
                </c:pt>
                <c:pt idx="2288">
                  <c:v>1.3687</c:v>
                </c:pt>
                <c:pt idx="2289">
                  <c:v>1.3689</c:v>
                </c:pt>
                <c:pt idx="2290">
                  <c:v>1.3693</c:v>
                </c:pt>
                <c:pt idx="2291">
                  <c:v>1.3691</c:v>
                </c:pt>
                <c:pt idx="2292">
                  <c:v>1.3694999999999997</c:v>
                </c:pt>
                <c:pt idx="2293">
                  <c:v>1.369</c:v>
                </c:pt>
                <c:pt idx="2294">
                  <c:v>1.3687</c:v>
                </c:pt>
                <c:pt idx="2295">
                  <c:v>1.369</c:v>
                </c:pt>
                <c:pt idx="2296">
                  <c:v>1.3693</c:v>
                </c:pt>
                <c:pt idx="2297">
                  <c:v>1.3687</c:v>
                </c:pt>
                <c:pt idx="2298">
                  <c:v>1.3691</c:v>
                </c:pt>
                <c:pt idx="2299">
                  <c:v>1.3689</c:v>
                </c:pt>
                <c:pt idx="2300">
                  <c:v>1.3698999999999997</c:v>
                </c:pt>
                <c:pt idx="2301">
                  <c:v>1.369</c:v>
                </c:pt>
                <c:pt idx="2302">
                  <c:v>1.369</c:v>
                </c:pt>
                <c:pt idx="2303">
                  <c:v>1.3682000000000001</c:v>
                </c:pt>
                <c:pt idx="2304">
                  <c:v>1.3693</c:v>
                </c:pt>
                <c:pt idx="2305">
                  <c:v>1.3693</c:v>
                </c:pt>
                <c:pt idx="2306">
                  <c:v>1.3696999999999997</c:v>
                </c:pt>
                <c:pt idx="2307">
                  <c:v>1.3706</c:v>
                </c:pt>
                <c:pt idx="2308">
                  <c:v>1.3736999999999997</c:v>
                </c:pt>
                <c:pt idx="2309">
                  <c:v>1.3768</c:v>
                </c:pt>
                <c:pt idx="2310">
                  <c:v>1.3818999999999997</c:v>
                </c:pt>
                <c:pt idx="2311">
                  <c:v>1.3852</c:v>
                </c:pt>
                <c:pt idx="2312">
                  <c:v>1.3895</c:v>
                </c:pt>
                <c:pt idx="2313">
                  <c:v>1.3940999999999999</c:v>
                </c:pt>
                <c:pt idx="2314">
                  <c:v>1.3979999999999997</c:v>
                </c:pt>
                <c:pt idx="2315">
                  <c:v>1.4015999999999997</c:v>
                </c:pt>
                <c:pt idx="2316">
                  <c:v>1.4055999999999997</c:v>
                </c:pt>
                <c:pt idx="2317">
                  <c:v>1.4100999999999997</c:v>
                </c:pt>
                <c:pt idx="2318">
                  <c:v>1.4145999999999999</c:v>
                </c:pt>
                <c:pt idx="2319">
                  <c:v>1.4172999999999998</c:v>
                </c:pt>
                <c:pt idx="2320">
                  <c:v>1.4228999999999998</c:v>
                </c:pt>
                <c:pt idx="2321">
                  <c:v>1.4258999999999995</c:v>
                </c:pt>
                <c:pt idx="2322">
                  <c:v>1.4302999999999997</c:v>
                </c:pt>
                <c:pt idx="2323">
                  <c:v>1.4344999999999999</c:v>
                </c:pt>
                <c:pt idx="2324">
                  <c:v>1.4383999999999997</c:v>
                </c:pt>
                <c:pt idx="2325">
                  <c:v>1.4424999999999997</c:v>
                </c:pt>
                <c:pt idx="2326">
                  <c:v>1.4458999999999997</c:v>
                </c:pt>
                <c:pt idx="2327">
                  <c:v>1.4501999999999997</c:v>
                </c:pt>
                <c:pt idx="2328">
                  <c:v>1.4543999999999997</c:v>
                </c:pt>
                <c:pt idx="2329">
                  <c:v>1.4578999999999998</c:v>
                </c:pt>
                <c:pt idx="2330">
                  <c:v>1.4623999999999997</c:v>
                </c:pt>
                <c:pt idx="2331">
                  <c:v>1.4665999999999997</c:v>
                </c:pt>
                <c:pt idx="2332">
                  <c:v>1.4701</c:v>
                </c:pt>
                <c:pt idx="2333">
                  <c:v>1.4735999999999998</c:v>
                </c:pt>
                <c:pt idx="2334">
                  <c:v>1.4787999999999997</c:v>
                </c:pt>
                <c:pt idx="2335">
                  <c:v>1.4823</c:v>
                </c:pt>
                <c:pt idx="2336">
                  <c:v>1.4864999999999997</c:v>
                </c:pt>
                <c:pt idx="2337">
                  <c:v>1.4896999999999998</c:v>
                </c:pt>
                <c:pt idx="2338">
                  <c:v>1.4936999999999998</c:v>
                </c:pt>
                <c:pt idx="2339">
                  <c:v>1.4981</c:v>
                </c:pt>
                <c:pt idx="2340">
                  <c:v>1.5027999999999997</c:v>
                </c:pt>
                <c:pt idx="2341">
                  <c:v>1.5051999999999999</c:v>
                </c:pt>
                <c:pt idx="2342">
                  <c:v>1.5056999999999998</c:v>
                </c:pt>
                <c:pt idx="2343">
                  <c:v>1.5061</c:v>
                </c:pt>
                <c:pt idx="2344">
                  <c:v>1.5066999999999997</c:v>
                </c:pt>
                <c:pt idx="2345">
                  <c:v>1.5065</c:v>
                </c:pt>
                <c:pt idx="2346">
                  <c:v>1.5065999999999997</c:v>
                </c:pt>
                <c:pt idx="2347">
                  <c:v>1.5061</c:v>
                </c:pt>
                <c:pt idx="2348">
                  <c:v>1.5065</c:v>
                </c:pt>
                <c:pt idx="2349">
                  <c:v>1.5066999999999997</c:v>
                </c:pt>
                <c:pt idx="2350">
                  <c:v>1.5067999999999997</c:v>
                </c:pt>
                <c:pt idx="2351">
                  <c:v>1.5065999999999997</c:v>
                </c:pt>
                <c:pt idx="2352">
                  <c:v>1.5065999999999997</c:v>
                </c:pt>
                <c:pt idx="2353">
                  <c:v>1.5069999999999997</c:v>
                </c:pt>
                <c:pt idx="2354">
                  <c:v>1.5065</c:v>
                </c:pt>
                <c:pt idx="2355">
                  <c:v>1.5070999999999999</c:v>
                </c:pt>
                <c:pt idx="2356">
                  <c:v>1.5063</c:v>
                </c:pt>
                <c:pt idx="2357">
                  <c:v>1.5065</c:v>
                </c:pt>
                <c:pt idx="2358">
                  <c:v>1.5070999999999999</c:v>
                </c:pt>
                <c:pt idx="2359">
                  <c:v>1.5071999999999999</c:v>
                </c:pt>
                <c:pt idx="2360">
                  <c:v>1.5067999999999997</c:v>
                </c:pt>
                <c:pt idx="2361">
                  <c:v>1.5071999999999999</c:v>
                </c:pt>
                <c:pt idx="2362">
                  <c:v>1.5065999999999997</c:v>
                </c:pt>
                <c:pt idx="2363">
                  <c:v>1.5070999999999999</c:v>
                </c:pt>
                <c:pt idx="2364">
                  <c:v>1.5065999999999997</c:v>
                </c:pt>
                <c:pt idx="2365">
                  <c:v>1.5066999999999997</c:v>
                </c:pt>
                <c:pt idx="2366">
                  <c:v>1.5071999999999999</c:v>
                </c:pt>
                <c:pt idx="2367">
                  <c:v>1.5065</c:v>
                </c:pt>
                <c:pt idx="2368">
                  <c:v>1.5062</c:v>
                </c:pt>
                <c:pt idx="2369">
                  <c:v>1.5071999999999999</c:v>
                </c:pt>
                <c:pt idx="2370">
                  <c:v>1.5073999999999999</c:v>
                </c:pt>
                <c:pt idx="2371">
                  <c:v>1.5069999999999997</c:v>
                </c:pt>
                <c:pt idx="2372">
                  <c:v>1.5062</c:v>
                </c:pt>
                <c:pt idx="2373">
                  <c:v>1.5070999999999999</c:v>
                </c:pt>
                <c:pt idx="2374">
                  <c:v>1.5065999999999997</c:v>
                </c:pt>
                <c:pt idx="2375">
                  <c:v>1.5067999999999997</c:v>
                </c:pt>
                <c:pt idx="2376">
                  <c:v>1.5065999999999997</c:v>
                </c:pt>
                <c:pt idx="2377">
                  <c:v>1.5065999999999997</c:v>
                </c:pt>
                <c:pt idx="2378">
                  <c:v>1.5069999999999997</c:v>
                </c:pt>
                <c:pt idx="2379">
                  <c:v>1.5067999999999997</c:v>
                </c:pt>
                <c:pt idx="2380">
                  <c:v>1.5065999999999997</c:v>
                </c:pt>
                <c:pt idx="2381">
                  <c:v>1.5074999999999998</c:v>
                </c:pt>
                <c:pt idx="2382">
                  <c:v>1.5067999999999997</c:v>
                </c:pt>
                <c:pt idx="2383">
                  <c:v>1.5063</c:v>
                </c:pt>
                <c:pt idx="2384">
                  <c:v>1.5067999999999997</c:v>
                </c:pt>
                <c:pt idx="2385">
                  <c:v>1.5069999999999997</c:v>
                </c:pt>
                <c:pt idx="2386">
                  <c:v>1.5067999999999997</c:v>
                </c:pt>
                <c:pt idx="2387">
                  <c:v>1.5071999999999999</c:v>
                </c:pt>
                <c:pt idx="2388">
                  <c:v>1.5067999999999997</c:v>
                </c:pt>
                <c:pt idx="2389">
                  <c:v>1.5065999999999997</c:v>
                </c:pt>
                <c:pt idx="2390">
                  <c:v>1.5065</c:v>
                </c:pt>
                <c:pt idx="2391">
                  <c:v>1.5069999999999997</c:v>
                </c:pt>
                <c:pt idx="2392">
                  <c:v>1.5065999999999997</c:v>
                </c:pt>
                <c:pt idx="2393">
                  <c:v>1.5065999999999997</c:v>
                </c:pt>
                <c:pt idx="2394">
                  <c:v>1.5067999999999997</c:v>
                </c:pt>
                <c:pt idx="2395">
                  <c:v>1.5071999999999999</c:v>
                </c:pt>
                <c:pt idx="2396">
                  <c:v>1.5066999999999997</c:v>
                </c:pt>
                <c:pt idx="2397">
                  <c:v>1.5070999999999999</c:v>
                </c:pt>
                <c:pt idx="2398">
                  <c:v>1.5067999999999997</c:v>
                </c:pt>
                <c:pt idx="2399">
                  <c:v>1.5065999999999997</c:v>
                </c:pt>
                <c:pt idx="2400">
                  <c:v>1.5065999999999997</c:v>
                </c:pt>
                <c:pt idx="2401">
                  <c:v>1.5071999999999999</c:v>
                </c:pt>
                <c:pt idx="2402">
                  <c:v>1.5071999999999999</c:v>
                </c:pt>
                <c:pt idx="2403">
                  <c:v>1.5071999999999999</c:v>
                </c:pt>
                <c:pt idx="2404">
                  <c:v>1.5065999999999997</c:v>
                </c:pt>
                <c:pt idx="2405">
                  <c:v>1.5071999999999999</c:v>
                </c:pt>
                <c:pt idx="2406">
                  <c:v>1.5073999999999999</c:v>
                </c:pt>
                <c:pt idx="2407">
                  <c:v>1.5069999999999997</c:v>
                </c:pt>
                <c:pt idx="2408">
                  <c:v>1.5074999999999998</c:v>
                </c:pt>
                <c:pt idx="2409">
                  <c:v>1.5070999999999999</c:v>
                </c:pt>
                <c:pt idx="2410">
                  <c:v>1.5065999999999997</c:v>
                </c:pt>
                <c:pt idx="2411">
                  <c:v>1.5066999999999997</c:v>
                </c:pt>
                <c:pt idx="2412">
                  <c:v>1.5067999999999997</c:v>
                </c:pt>
                <c:pt idx="2413">
                  <c:v>1.5063</c:v>
                </c:pt>
                <c:pt idx="2414">
                  <c:v>1.5067999999999997</c:v>
                </c:pt>
                <c:pt idx="2415">
                  <c:v>1.5065</c:v>
                </c:pt>
                <c:pt idx="2416">
                  <c:v>1.5066999999999997</c:v>
                </c:pt>
                <c:pt idx="2417">
                  <c:v>1.5063</c:v>
                </c:pt>
                <c:pt idx="2418">
                  <c:v>1.5066999999999997</c:v>
                </c:pt>
                <c:pt idx="2419">
                  <c:v>1.5071999999999999</c:v>
                </c:pt>
                <c:pt idx="2420">
                  <c:v>1.5070999999999999</c:v>
                </c:pt>
                <c:pt idx="2421">
                  <c:v>1.5066999999999997</c:v>
                </c:pt>
                <c:pt idx="2422">
                  <c:v>1.5065999999999997</c:v>
                </c:pt>
                <c:pt idx="2423">
                  <c:v>1.5070999999999999</c:v>
                </c:pt>
                <c:pt idx="2424">
                  <c:v>1.5066999999999997</c:v>
                </c:pt>
                <c:pt idx="2425">
                  <c:v>1.5070999999999999</c:v>
                </c:pt>
                <c:pt idx="2426">
                  <c:v>1.5065</c:v>
                </c:pt>
                <c:pt idx="2427">
                  <c:v>1.5065999999999997</c:v>
                </c:pt>
                <c:pt idx="2428">
                  <c:v>1.5066999999999997</c:v>
                </c:pt>
                <c:pt idx="2429">
                  <c:v>1.5070999999999999</c:v>
                </c:pt>
                <c:pt idx="2430">
                  <c:v>1.5070999999999999</c:v>
                </c:pt>
                <c:pt idx="2431">
                  <c:v>1.5065999999999997</c:v>
                </c:pt>
                <c:pt idx="2432">
                  <c:v>1.5071999999999999</c:v>
                </c:pt>
                <c:pt idx="2433">
                  <c:v>1.5066999999999997</c:v>
                </c:pt>
                <c:pt idx="2434">
                  <c:v>1.5069999999999997</c:v>
                </c:pt>
                <c:pt idx="2435">
                  <c:v>1.5065999999999997</c:v>
                </c:pt>
                <c:pt idx="2436">
                  <c:v>1.5069999999999997</c:v>
                </c:pt>
                <c:pt idx="2437">
                  <c:v>1.5073999999999999</c:v>
                </c:pt>
                <c:pt idx="2438">
                  <c:v>1.5066999999999997</c:v>
                </c:pt>
                <c:pt idx="2439">
                  <c:v>1.5071999999999999</c:v>
                </c:pt>
                <c:pt idx="2440">
                  <c:v>1.5070999999999999</c:v>
                </c:pt>
                <c:pt idx="2441">
                  <c:v>1.5062</c:v>
                </c:pt>
                <c:pt idx="2442">
                  <c:v>1.5063</c:v>
                </c:pt>
                <c:pt idx="2443">
                  <c:v>1.5069999999999997</c:v>
                </c:pt>
                <c:pt idx="2444">
                  <c:v>1.5067999999999997</c:v>
                </c:pt>
                <c:pt idx="2445">
                  <c:v>1.5066999999999997</c:v>
                </c:pt>
                <c:pt idx="2446">
                  <c:v>1.5058999999999998</c:v>
                </c:pt>
                <c:pt idx="2447">
                  <c:v>1.5066999999999997</c:v>
                </c:pt>
                <c:pt idx="2448">
                  <c:v>1.5066999999999997</c:v>
                </c:pt>
                <c:pt idx="2449">
                  <c:v>1.5066999999999997</c:v>
                </c:pt>
                <c:pt idx="2450">
                  <c:v>1.5069999999999997</c:v>
                </c:pt>
                <c:pt idx="2451">
                  <c:v>1.5071999999999999</c:v>
                </c:pt>
                <c:pt idx="2452">
                  <c:v>1.5070999999999999</c:v>
                </c:pt>
                <c:pt idx="2453">
                  <c:v>1.5069999999999997</c:v>
                </c:pt>
                <c:pt idx="2454">
                  <c:v>1.5069999999999997</c:v>
                </c:pt>
                <c:pt idx="2455">
                  <c:v>1.5066999999999997</c:v>
                </c:pt>
                <c:pt idx="2456">
                  <c:v>1.5069999999999997</c:v>
                </c:pt>
                <c:pt idx="2457">
                  <c:v>1.5067999999999997</c:v>
                </c:pt>
                <c:pt idx="2458">
                  <c:v>1.5074999999999998</c:v>
                </c:pt>
                <c:pt idx="2459">
                  <c:v>1.5071999999999999</c:v>
                </c:pt>
                <c:pt idx="2460">
                  <c:v>1.5071999999999999</c:v>
                </c:pt>
                <c:pt idx="2461">
                  <c:v>1.5071999999999999</c:v>
                </c:pt>
                <c:pt idx="2462">
                  <c:v>1.5067999999999997</c:v>
                </c:pt>
                <c:pt idx="2463">
                  <c:v>1.5078999999999998</c:v>
                </c:pt>
                <c:pt idx="2464">
                  <c:v>1.5065999999999997</c:v>
                </c:pt>
                <c:pt idx="2465">
                  <c:v>1.5065</c:v>
                </c:pt>
                <c:pt idx="2466">
                  <c:v>1.5065999999999997</c:v>
                </c:pt>
                <c:pt idx="2467">
                  <c:v>1.5073999999999999</c:v>
                </c:pt>
                <c:pt idx="2468">
                  <c:v>1.5065</c:v>
                </c:pt>
                <c:pt idx="2469">
                  <c:v>1.5066999999999997</c:v>
                </c:pt>
                <c:pt idx="2470">
                  <c:v>1.5065999999999997</c:v>
                </c:pt>
                <c:pt idx="2471">
                  <c:v>1.5070999999999999</c:v>
                </c:pt>
                <c:pt idx="2472">
                  <c:v>1.5065999999999997</c:v>
                </c:pt>
                <c:pt idx="2473">
                  <c:v>1.5066999999999997</c:v>
                </c:pt>
                <c:pt idx="2474">
                  <c:v>1.5066999999999997</c:v>
                </c:pt>
                <c:pt idx="2475">
                  <c:v>1.5066999999999997</c:v>
                </c:pt>
                <c:pt idx="2476">
                  <c:v>1.5070999999999999</c:v>
                </c:pt>
                <c:pt idx="2477">
                  <c:v>1.5071999999999999</c:v>
                </c:pt>
                <c:pt idx="2478">
                  <c:v>1.5073999999999999</c:v>
                </c:pt>
                <c:pt idx="2479">
                  <c:v>1.5063</c:v>
                </c:pt>
                <c:pt idx="2480">
                  <c:v>1.5067999999999997</c:v>
                </c:pt>
                <c:pt idx="2481">
                  <c:v>1.5069999999999997</c:v>
                </c:pt>
                <c:pt idx="2482">
                  <c:v>1.5073999999999999</c:v>
                </c:pt>
                <c:pt idx="2483">
                  <c:v>1.5067999999999997</c:v>
                </c:pt>
                <c:pt idx="2484">
                  <c:v>1.5071999999999999</c:v>
                </c:pt>
                <c:pt idx="2485">
                  <c:v>1.5063</c:v>
                </c:pt>
                <c:pt idx="2486">
                  <c:v>1.5067999999999997</c:v>
                </c:pt>
                <c:pt idx="2487">
                  <c:v>1.5065999999999997</c:v>
                </c:pt>
                <c:pt idx="2488">
                  <c:v>1.5063</c:v>
                </c:pt>
                <c:pt idx="2489">
                  <c:v>1.5062</c:v>
                </c:pt>
                <c:pt idx="2490">
                  <c:v>1.5067999999999997</c:v>
                </c:pt>
                <c:pt idx="2491">
                  <c:v>1.5067999999999997</c:v>
                </c:pt>
                <c:pt idx="2492">
                  <c:v>1.5070999999999999</c:v>
                </c:pt>
                <c:pt idx="2493">
                  <c:v>1.5067999999999997</c:v>
                </c:pt>
                <c:pt idx="2494">
                  <c:v>1.5065</c:v>
                </c:pt>
                <c:pt idx="2495">
                  <c:v>1.5065</c:v>
                </c:pt>
                <c:pt idx="2496">
                  <c:v>1.5070999999999999</c:v>
                </c:pt>
                <c:pt idx="2497">
                  <c:v>1.5065999999999997</c:v>
                </c:pt>
                <c:pt idx="2498">
                  <c:v>1.5065</c:v>
                </c:pt>
                <c:pt idx="2499">
                  <c:v>1.5070999999999999</c:v>
                </c:pt>
              </c:numCache>
            </c:numRef>
          </c:xVal>
          <c:yVal>
            <c:numRef>
              <c:f>'FRIB -NSCL Ti64'!$D$14:$D$2768</c:f>
              <c:numCache>
                <c:formatCode>General</c:formatCode>
                <c:ptCount val="275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16</c:v>
                </c:pt>
                <c:pt idx="8">
                  <c:v>26</c:v>
                </c:pt>
                <c:pt idx="9">
                  <c:v>34</c:v>
                </c:pt>
                <c:pt idx="10">
                  <c:v>41</c:v>
                </c:pt>
                <c:pt idx="11">
                  <c:v>47</c:v>
                </c:pt>
                <c:pt idx="12">
                  <c:v>53</c:v>
                </c:pt>
                <c:pt idx="13">
                  <c:v>58</c:v>
                </c:pt>
                <c:pt idx="14">
                  <c:v>64</c:v>
                </c:pt>
                <c:pt idx="15">
                  <c:v>69</c:v>
                </c:pt>
                <c:pt idx="16">
                  <c:v>74</c:v>
                </c:pt>
                <c:pt idx="17">
                  <c:v>80</c:v>
                </c:pt>
                <c:pt idx="18">
                  <c:v>85</c:v>
                </c:pt>
                <c:pt idx="19">
                  <c:v>90</c:v>
                </c:pt>
                <c:pt idx="20">
                  <c:v>91</c:v>
                </c:pt>
                <c:pt idx="21">
                  <c:v>97</c:v>
                </c:pt>
                <c:pt idx="22">
                  <c:v>104</c:v>
                </c:pt>
                <c:pt idx="23">
                  <c:v>108</c:v>
                </c:pt>
                <c:pt idx="24">
                  <c:v>113</c:v>
                </c:pt>
                <c:pt idx="25">
                  <c:v>117</c:v>
                </c:pt>
                <c:pt idx="26">
                  <c:v>121</c:v>
                </c:pt>
                <c:pt idx="27">
                  <c:v>125</c:v>
                </c:pt>
                <c:pt idx="28">
                  <c:v>129</c:v>
                </c:pt>
                <c:pt idx="29">
                  <c:v>133</c:v>
                </c:pt>
                <c:pt idx="30">
                  <c:v>137</c:v>
                </c:pt>
                <c:pt idx="31">
                  <c:v>142</c:v>
                </c:pt>
                <c:pt idx="32">
                  <c:v>146</c:v>
                </c:pt>
                <c:pt idx="33">
                  <c:v>150</c:v>
                </c:pt>
                <c:pt idx="34">
                  <c:v>155</c:v>
                </c:pt>
                <c:pt idx="35">
                  <c:v>159</c:v>
                </c:pt>
                <c:pt idx="36">
                  <c:v>165</c:v>
                </c:pt>
                <c:pt idx="37">
                  <c:v>169</c:v>
                </c:pt>
                <c:pt idx="38">
                  <c:v>174</c:v>
                </c:pt>
                <c:pt idx="39">
                  <c:v>178</c:v>
                </c:pt>
                <c:pt idx="40">
                  <c:v>182</c:v>
                </c:pt>
                <c:pt idx="41">
                  <c:v>186</c:v>
                </c:pt>
                <c:pt idx="42">
                  <c:v>190</c:v>
                </c:pt>
                <c:pt idx="43">
                  <c:v>193</c:v>
                </c:pt>
                <c:pt idx="44">
                  <c:v>197</c:v>
                </c:pt>
                <c:pt idx="45">
                  <c:v>200</c:v>
                </c:pt>
                <c:pt idx="46">
                  <c:v>203</c:v>
                </c:pt>
                <c:pt idx="47">
                  <c:v>206</c:v>
                </c:pt>
                <c:pt idx="48">
                  <c:v>209</c:v>
                </c:pt>
                <c:pt idx="49">
                  <c:v>213</c:v>
                </c:pt>
                <c:pt idx="50">
                  <c:v>216</c:v>
                </c:pt>
                <c:pt idx="51">
                  <c:v>220</c:v>
                </c:pt>
                <c:pt idx="52">
                  <c:v>224</c:v>
                </c:pt>
                <c:pt idx="53">
                  <c:v>227</c:v>
                </c:pt>
                <c:pt idx="54">
                  <c:v>232</c:v>
                </c:pt>
                <c:pt idx="55">
                  <c:v>236</c:v>
                </c:pt>
                <c:pt idx="56">
                  <c:v>241</c:v>
                </c:pt>
                <c:pt idx="57">
                  <c:v>245</c:v>
                </c:pt>
                <c:pt idx="58">
                  <c:v>250</c:v>
                </c:pt>
                <c:pt idx="59">
                  <c:v>255</c:v>
                </c:pt>
                <c:pt idx="60">
                  <c:v>260</c:v>
                </c:pt>
                <c:pt idx="61">
                  <c:v>266</c:v>
                </c:pt>
                <c:pt idx="62">
                  <c:v>271</c:v>
                </c:pt>
                <c:pt idx="63">
                  <c:v>276</c:v>
                </c:pt>
                <c:pt idx="64">
                  <c:v>281</c:v>
                </c:pt>
                <c:pt idx="65">
                  <c:v>287</c:v>
                </c:pt>
                <c:pt idx="66">
                  <c:v>292</c:v>
                </c:pt>
                <c:pt idx="67">
                  <c:v>297</c:v>
                </c:pt>
                <c:pt idx="68">
                  <c:v>302</c:v>
                </c:pt>
                <c:pt idx="69">
                  <c:v>308</c:v>
                </c:pt>
                <c:pt idx="70">
                  <c:v>313</c:v>
                </c:pt>
                <c:pt idx="71">
                  <c:v>320</c:v>
                </c:pt>
                <c:pt idx="72">
                  <c:v>327</c:v>
                </c:pt>
                <c:pt idx="73">
                  <c:v>334</c:v>
                </c:pt>
                <c:pt idx="74">
                  <c:v>340</c:v>
                </c:pt>
                <c:pt idx="75">
                  <c:v>346</c:v>
                </c:pt>
                <c:pt idx="76">
                  <c:v>353</c:v>
                </c:pt>
                <c:pt idx="77">
                  <c:v>359</c:v>
                </c:pt>
                <c:pt idx="78">
                  <c:v>365</c:v>
                </c:pt>
                <c:pt idx="79">
                  <c:v>370</c:v>
                </c:pt>
                <c:pt idx="80">
                  <c:v>375</c:v>
                </c:pt>
                <c:pt idx="81">
                  <c:v>380</c:v>
                </c:pt>
                <c:pt idx="82">
                  <c:v>386</c:v>
                </c:pt>
                <c:pt idx="83">
                  <c:v>391</c:v>
                </c:pt>
                <c:pt idx="84">
                  <c:v>397</c:v>
                </c:pt>
                <c:pt idx="85">
                  <c:v>402</c:v>
                </c:pt>
                <c:pt idx="86">
                  <c:v>408</c:v>
                </c:pt>
                <c:pt idx="87">
                  <c:v>413</c:v>
                </c:pt>
                <c:pt idx="88">
                  <c:v>418</c:v>
                </c:pt>
                <c:pt idx="89">
                  <c:v>424</c:v>
                </c:pt>
                <c:pt idx="90">
                  <c:v>430</c:v>
                </c:pt>
                <c:pt idx="91">
                  <c:v>435</c:v>
                </c:pt>
                <c:pt idx="92">
                  <c:v>440</c:v>
                </c:pt>
                <c:pt idx="93">
                  <c:v>446</c:v>
                </c:pt>
                <c:pt idx="94">
                  <c:v>451</c:v>
                </c:pt>
                <c:pt idx="95">
                  <c:v>457</c:v>
                </c:pt>
                <c:pt idx="96">
                  <c:v>462</c:v>
                </c:pt>
                <c:pt idx="97">
                  <c:v>467</c:v>
                </c:pt>
                <c:pt idx="98">
                  <c:v>472</c:v>
                </c:pt>
                <c:pt idx="99">
                  <c:v>478</c:v>
                </c:pt>
                <c:pt idx="100">
                  <c:v>483</c:v>
                </c:pt>
                <c:pt idx="101">
                  <c:v>489</c:v>
                </c:pt>
                <c:pt idx="102">
                  <c:v>494</c:v>
                </c:pt>
                <c:pt idx="103">
                  <c:v>499</c:v>
                </c:pt>
                <c:pt idx="104">
                  <c:v>504</c:v>
                </c:pt>
                <c:pt idx="105">
                  <c:v>510</c:v>
                </c:pt>
                <c:pt idx="106">
                  <c:v>515</c:v>
                </c:pt>
                <c:pt idx="107">
                  <c:v>520</c:v>
                </c:pt>
                <c:pt idx="108">
                  <c:v>525</c:v>
                </c:pt>
                <c:pt idx="109">
                  <c:v>529</c:v>
                </c:pt>
                <c:pt idx="110">
                  <c:v>529</c:v>
                </c:pt>
                <c:pt idx="111">
                  <c:v>529</c:v>
                </c:pt>
                <c:pt idx="112">
                  <c:v>529</c:v>
                </c:pt>
                <c:pt idx="113">
                  <c:v>528</c:v>
                </c:pt>
                <c:pt idx="114">
                  <c:v>527</c:v>
                </c:pt>
                <c:pt idx="115">
                  <c:v>527</c:v>
                </c:pt>
                <c:pt idx="116">
                  <c:v>527</c:v>
                </c:pt>
                <c:pt idx="117">
                  <c:v>526</c:v>
                </c:pt>
                <c:pt idx="118">
                  <c:v>526</c:v>
                </c:pt>
                <c:pt idx="119">
                  <c:v>526</c:v>
                </c:pt>
                <c:pt idx="120">
                  <c:v>525</c:v>
                </c:pt>
                <c:pt idx="121">
                  <c:v>525</c:v>
                </c:pt>
                <c:pt idx="122">
                  <c:v>525</c:v>
                </c:pt>
                <c:pt idx="123">
                  <c:v>525</c:v>
                </c:pt>
                <c:pt idx="124">
                  <c:v>524</c:v>
                </c:pt>
                <c:pt idx="125">
                  <c:v>524</c:v>
                </c:pt>
                <c:pt idx="126">
                  <c:v>524</c:v>
                </c:pt>
                <c:pt idx="127">
                  <c:v>524</c:v>
                </c:pt>
                <c:pt idx="128">
                  <c:v>524</c:v>
                </c:pt>
                <c:pt idx="129">
                  <c:v>523</c:v>
                </c:pt>
                <c:pt idx="130">
                  <c:v>523</c:v>
                </c:pt>
                <c:pt idx="131">
                  <c:v>523</c:v>
                </c:pt>
                <c:pt idx="132">
                  <c:v>523</c:v>
                </c:pt>
                <c:pt idx="133">
                  <c:v>523</c:v>
                </c:pt>
                <c:pt idx="134">
                  <c:v>523</c:v>
                </c:pt>
                <c:pt idx="135">
                  <c:v>523</c:v>
                </c:pt>
                <c:pt idx="136">
                  <c:v>522</c:v>
                </c:pt>
                <c:pt idx="137">
                  <c:v>522</c:v>
                </c:pt>
                <c:pt idx="138">
                  <c:v>522</c:v>
                </c:pt>
                <c:pt idx="139">
                  <c:v>522</c:v>
                </c:pt>
                <c:pt idx="140">
                  <c:v>522</c:v>
                </c:pt>
                <c:pt idx="141">
                  <c:v>522</c:v>
                </c:pt>
                <c:pt idx="142">
                  <c:v>522</c:v>
                </c:pt>
                <c:pt idx="143">
                  <c:v>522</c:v>
                </c:pt>
                <c:pt idx="144">
                  <c:v>522</c:v>
                </c:pt>
                <c:pt idx="145">
                  <c:v>522</c:v>
                </c:pt>
                <c:pt idx="146">
                  <c:v>521</c:v>
                </c:pt>
                <c:pt idx="147">
                  <c:v>521</c:v>
                </c:pt>
                <c:pt idx="148">
                  <c:v>521</c:v>
                </c:pt>
                <c:pt idx="149">
                  <c:v>521</c:v>
                </c:pt>
                <c:pt idx="150">
                  <c:v>521</c:v>
                </c:pt>
                <c:pt idx="151">
                  <c:v>521</c:v>
                </c:pt>
                <c:pt idx="152">
                  <c:v>521</c:v>
                </c:pt>
                <c:pt idx="153">
                  <c:v>521</c:v>
                </c:pt>
                <c:pt idx="154">
                  <c:v>521</c:v>
                </c:pt>
                <c:pt idx="155">
                  <c:v>521</c:v>
                </c:pt>
                <c:pt idx="156">
                  <c:v>521</c:v>
                </c:pt>
                <c:pt idx="157">
                  <c:v>520</c:v>
                </c:pt>
                <c:pt idx="158">
                  <c:v>520</c:v>
                </c:pt>
                <c:pt idx="159">
                  <c:v>520</c:v>
                </c:pt>
                <c:pt idx="160">
                  <c:v>520</c:v>
                </c:pt>
                <c:pt idx="161">
                  <c:v>520</c:v>
                </c:pt>
                <c:pt idx="162">
                  <c:v>520</c:v>
                </c:pt>
                <c:pt idx="163">
                  <c:v>520</c:v>
                </c:pt>
                <c:pt idx="164">
                  <c:v>520</c:v>
                </c:pt>
                <c:pt idx="165">
                  <c:v>520</c:v>
                </c:pt>
                <c:pt idx="166">
                  <c:v>520</c:v>
                </c:pt>
                <c:pt idx="167">
                  <c:v>520</c:v>
                </c:pt>
                <c:pt idx="168">
                  <c:v>520</c:v>
                </c:pt>
                <c:pt idx="169">
                  <c:v>520</c:v>
                </c:pt>
                <c:pt idx="170">
                  <c:v>520</c:v>
                </c:pt>
                <c:pt idx="171">
                  <c:v>519</c:v>
                </c:pt>
                <c:pt idx="172">
                  <c:v>519</c:v>
                </c:pt>
                <c:pt idx="173">
                  <c:v>519</c:v>
                </c:pt>
                <c:pt idx="174">
                  <c:v>519</c:v>
                </c:pt>
                <c:pt idx="175">
                  <c:v>519</c:v>
                </c:pt>
                <c:pt idx="176">
                  <c:v>519</c:v>
                </c:pt>
                <c:pt idx="177">
                  <c:v>519</c:v>
                </c:pt>
                <c:pt idx="178">
                  <c:v>519</c:v>
                </c:pt>
                <c:pt idx="179">
                  <c:v>519</c:v>
                </c:pt>
                <c:pt idx="180">
                  <c:v>519</c:v>
                </c:pt>
                <c:pt idx="181">
                  <c:v>519</c:v>
                </c:pt>
                <c:pt idx="182">
                  <c:v>519</c:v>
                </c:pt>
                <c:pt idx="183">
                  <c:v>519</c:v>
                </c:pt>
                <c:pt idx="184">
                  <c:v>519</c:v>
                </c:pt>
                <c:pt idx="185">
                  <c:v>519</c:v>
                </c:pt>
                <c:pt idx="186">
                  <c:v>519</c:v>
                </c:pt>
                <c:pt idx="187">
                  <c:v>519</c:v>
                </c:pt>
                <c:pt idx="188">
                  <c:v>519</c:v>
                </c:pt>
                <c:pt idx="189">
                  <c:v>518</c:v>
                </c:pt>
                <c:pt idx="190">
                  <c:v>518</c:v>
                </c:pt>
                <c:pt idx="191">
                  <c:v>518</c:v>
                </c:pt>
                <c:pt idx="192">
                  <c:v>518</c:v>
                </c:pt>
                <c:pt idx="193">
                  <c:v>518</c:v>
                </c:pt>
                <c:pt idx="194">
                  <c:v>518</c:v>
                </c:pt>
                <c:pt idx="195">
                  <c:v>518</c:v>
                </c:pt>
                <c:pt idx="196">
                  <c:v>518</c:v>
                </c:pt>
                <c:pt idx="197">
                  <c:v>518</c:v>
                </c:pt>
                <c:pt idx="198">
                  <c:v>518</c:v>
                </c:pt>
                <c:pt idx="199">
                  <c:v>518</c:v>
                </c:pt>
                <c:pt idx="200">
                  <c:v>518</c:v>
                </c:pt>
                <c:pt idx="201">
                  <c:v>518</c:v>
                </c:pt>
                <c:pt idx="202">
                  <c:v>518</c:v>
                </c:pt>
                <c:pt idx="203">
                  <c:v>518</c:v>
                </c:pt>
                <c:pt idx="204">
                  <c:v>518</c:v>
                </c:pt>
                <c:pt idx="205">
                  <c:v>518</c:v>
                </c:pt>
                <c:pt idx="206">
                  <c:v>518</c:v>
                </c:pt>
                <c:pt idx="207">
                  <c:v>518</c:v>
                </c:pt>
                <c:pt idx="208">
                  <c:v>518</c:v>
                </c:pt>
                <c:pt idx="209">
                  <c:v>518</c:v>
                </c:pt>
                <c:pt idx="210">
                  <c:v>518</c:v>
                </c:pt>
                <c:pt idx="211">
                  <c:v>517</c:v>
                </c:pt>
                <c:pt idx="212">
                  <c:v>517</c:v>
                </c:pt>
                <c:pt idx="213">
                  <c:v>517</c:v>
                </c:pt>
                <c:pt idx="214">
                  <c:v>517</c:v>
                </c:pt>
                <c:pt idx="215">
                  <c:v>517</c:v>
                </c:pt>
                <c:pt idx="216">
                  <c:v>517</c:v>
                </c:pt>
                <c:pt idx="217">
                  <c:v>517</c:v>
                </c:pt>
                <c:pt idx="218">
                  <c:v>517</c:v>
                </c:pt>
                <c:pt idx="219">
                  <c:v>517</c:v>
                </c:pt>
                <c:pt idx="220">
                  <c:v>517</c:v>
                </c:pt>
                <c:pt idx="221">
                  <c:v>517</c:v>
                </c:pt>
                <c:pt idx="222">
                  <c:v>517</c:v>
                </c:pt>
                <c:pt idx="223">
                  <c:v>517</c:v>
                </c:pt>
                <c:pt idx="224">
                  <c:v>517</c:v>
                </c:pt>
                <c:pt idx="225">
                  <c:v>517</c:v>
                </c:pt>
                <c:pt idx="226">
                  <c:v>517</c:v>
                </c:pt>
                <c:pt idx="227">
                  <c:v>517</c:v>
                </c:pt>
                <c:pt idx="228">
                  <c:v>517</c:v>
                </c:pt>
                <c:pt idx="229">
                  <c:v>517</c:v>
                </c:pt>
                <c:pt idx="230">
                  <c:v>517</c:v>
                </c:pt>
                <c:pt idx="231">
                  <c:v>517</c:v>
                </c:pt>
                <c:pt idx="232">
                  <c:v>517</c:v>
                </c:pt>
                <c:pt idx="233">
                  <c:v>517</c:v>
                </c:pt>
                <c:pt idx="234">
                  <c:v>517</c:v>
                </c:pt>
                <c:pt idx="235">
                  <c:v>517</c:v>
                </c:pt>
                <c:pt idx="236">
                  <c:v>517</c:v>
                </c:pt>
                <c:pt idx="237">
                  <c:v>517</c:v>
                </c:pt>
                <c:pt idx="238">
                  <c:v>517</c:v>
                </c:pt>
                <c:pt idx="239">
                  <c:v>517</c:v>
                </c:pt>
                <c:pt idx="240">
                  <c:v>517</c:v>
                </c:pt>
                <c:pt idx="241">
                  <c:v>517</c:v>
                </c:pt>
                <c:pt idx="242">
                  <c:v>516</c:v>
                </c:pt>
                <c:pt idx="243">
                  <c:v>516</c:v>
                </c:pt>
                <c:pt idx="244">
                  <c:v>516</c:v>
                </c:pt>
                <c:pt idx="245">
                  <c:v>516</c:v>
                </c:pt>
                <c:pt idx="246">
                  <c:v>516</c:v>
                </c:pt>
                <c:pt idx="247">
                  <c:v>516</c:v>
                </c:pt>
                <c:pt idx="248">
                  <c:v>516</c:v>
                </c:pt>
                <c:pt idx="249">
                  <c:v>516</c:v>
                </c:pt>
                <c:pt idx="250">
                  <c:v>516</c:v>
                </c:pt>
                <c:pt idx="251">
                  <c:v>516</c:v>
                </c:pt>
                <c:pt idx="252">
                  <c:v>516</c:v>
                </c:pt>
                <c:pt idx="253">
                  <c:v>516</c:v>
                </c:pt>
                <c:pt idx="254">
                  <c:v>516</c:v>
                </c:pt>
                <c:pt idx="255">
                  <c:v>516</c:v>
                </c:pt>
                <c:pt idx="256">
                  <c:v>516</c:v>
                </c:pt>
                <c:pt idx="257">
                  <c:v>516</c:v>
                </c:pt>
                <c:pt idx="258">
                  <c:v>516</c:v>
                </c:pt>
                <c:pt idx="259">
                  <c:v>516</c:v>
                </c:pt>
                <c:pt idx="260">
                  <c:v>516</c:v>
                </c:pt>
                <c:pt idx="261">
                  <c:v>516</c:v>
                </c:pt>
                <c:pt idx="262">
                  <c:v>516</c:v>
                </c:pt>
                <c:pt idx="263">
                  <c:v>516</c:v>
                </c:pt>
                <c:pt idx="264">
                  <c:v>516</c:v>
                </c:pt>
                <c:pt idx="265">
                  <c:v>516</c:v>
                </c:pt>
                <c:pt idx="266">
                  <c:v>516</c:v>
                </c:pt>
                <c:pt idx="267">
                  <c:v>516</c:v>
                </c:pt>
                <c:pt idx="268">
                  <c:v>516</c:v>
                </c:pt>
                <c:pt idx="269">
                  <c:v>516</c:v>
                </c:pt>
                <c:pt idx="270">
                  <c:v>516</c:v>
                </c:pt>
                <c:pt idx="271">
                  <c:v>516</c:v>
                </c:pt>
                <c:pt idx="272">
                  <c:v>516</c:v>
                </c:pt>
                <c:pt idx="273">
                  <c:v>516</c:v>
                </c:pt>
                <c:pt idx="274">
                  <c:v>516</c:v>
                </c:pt>
                <c:pt idx="275">
                  <c:v>516</c:v>
                </c:pt>
                <c:pt idx="276">
                  <c:v>516</c:v>
                </c:pt>
                <c:pt idx="277">
                  <c:v>515</c:v>
                </c:pt>
                <c:pt idx="278">
                  <c:v>515</c:v>
                </c:pt>
                <c:pt idx="279">
                  <c:v>515</c:v>
                </c:pt>
                <c:pt idx="280">
                  <c:v>515</c:v>
                </c:pt>
                <c:pt idx="281">
                  <c:v>515</c:v>
                </c:pt>
                <c:pt idx="282">
                  <c:v>515</c:v>
                </c:pt>
                <c:pt idx="283">
                  <c:v>515</c:v>
                </c:pt>
                <c:pt idx="284">
                  <c:v>515</c:v>
                </c:pt>
                <c:pt idx="285">
                  <c:v>515</c:v>
                </c:pt>
                <c:pt idx="286">
                  <c:v>515</c:v>
                </c:pt>
                <c:pt idx="287">
                  <c:v>515</c:v>
                </c:pt>
                <c:pt idx="288">
                  <c:v>515</c:v>
                </c:pt>
                <c:pt idx="289">
                  <c:v>515</c:v>
                </c:pt>
                <c:pt idx="290">
                  <c:v>515</c:v>
                </c:pt>
                <c:pt idx="291">
                  <c:v>515</c:v>
                </c:pt>
                <c:pt idx="292">
                  <c:v>515</c:v>
                </c:pt>
                <c:pt idx="293">
                  <c:v>515</c:v>
                </c:pt>
                <c:pt idx="294">
                  <c:v>515</c:v>
                </c:pt>
                <c:pt idx="295">
                  <c:v>515</c:v>
                </c:pt>
                <c:pt idx="296">
                  <c:v>515</c:v>
                </c:pt>
                <c:pt idx="297">
                  <c:v>515</c:v>
                </c:pt>
                <c:pt idx="298">
                  <c:v>515</c:v>
                </c:pt>
                <c:pt idx="299">
                  <c:v>515</c:v>
                </c:pt>
                <c:pt idx="300">
                  <c:v>515</c:v>
                </c:pt>
                <c:pt idx="301">
                  <c:v>515</c:v>
                </c:pt>
                <c:pt idx="302">
                  <c:v>515</c:v>
                </c:pt>
                <c:pt idx="303">
                  <c:v>515</c:v>
                </c:pt>
                <c:pt idx="304">
                  <c:v>515</c:v>
                </c:pt>
                <c:pt idx="305">
                  <c:v>515</c:v>
                </c:pt>
                <c:pt idx="306">
                  <c:v>515</c:v>
                </c:pt>
                <c:pt idx="307">
                  <c:v>515</c:v>
                </c:pt>
                <c:pt idx="308">
                  <c:v>515</c:v>
                </c:pt>
                <c:pt idx="309">
                  <c:v>515</c:v>
                </c:pt>
                <c:pt idx="310">
                  <c:v>515</c:v>
                </c:pt>
                <c:pt idx="311">
                  <c:v>515</c:v>
                </c:pt>
                <c:pt idx="312">
                  <c:v>515</c:v>
                </c:pt>
                <c:pt idx="313">
                  <c:v>515</c:v>
                </c:pt>
                <c:pt idx="314">
                  <c:v>515</c:v>
                </c:pt>
                <c:pt idx="315">
                  <c:v>515</c:v>
                </c:pt>
                <c:pt idx="316">
                  <c:v>515</c:v>
                </c:pt>
                <c:pt idx="317">
                  <c:v>515</c:v>
                </c:pt>
                <c:pt idx="318">
                  <c:v>515</c:v>
                </c:pt>
                <c:pt idx="319">
                  <c:v>515</c:v>
                </c:pt>
                <c:pt idx="320">
                  <c:v>515</c:v>
                </c:pt>
                <c:pt idx="321">
                  <c:v>515</c:v>
                </c:pt>
                <c:pt idx="322">
                  <c:v>515</c:v>
                </c:pt>
                <c:pt idx="323">
                  <c:v>515</c:v>
                </c:pt>
                <c:pt idx="324">
                  <c:v>514</c:v>
                </c:pt>
                <c:pt idx="325">
                  <c:v>515</c:v>
                </c:pt>
                <c:pt idx="326">
                  <c:v>514</c:v>
                </c:pt>
                <c:pt idx="327">
                  <c:v>514</c:v>
                </c:pt>
                <c:pt idx="328">
                  <c:v>515</c:v>
                </c:pt>
                <c:pt idx="329">
                  <c:v>514</c:v>
                </c:pt>
                <c:pt idx="330">
                  <c:v>514</c:v>
                </c:pt>
                <c:pt idx="331">
                  <c:v>514</c:v>
                </c:pt>
                <c:pt idx="332">
                  <c:v>514</c:v>
                </c:pt>
                <c:pt idx="333">
                  <c:v>514</c:v>
                </c:pt>
                <c:pt idx="334">
                  <c:v>514</c:v>
                </c:pt>
                <c:pt idx="335">
                  <c:v>514</c:v>
                </c:pt>
                <c:pt idx="336">
                  <c:v>514</c:v>
                </c:pt>
                <c:pt idx="337">
                  <c:v>514</c:v>
                </c:pt>
                <c:pt idx="338">
                  <c:v>514</c:v>
                </c:pt>
                <c:pt idx="339">
                  <c:v>514</c:v>
                </c:pt>
                <c:pt idx="340">
                  <c:v>514</c:v>
                </c:pt>
                <c:pt idx="341">
                  <c:v>514</c:v>
                </c:pt>
                <c:pt idx="342">
                  <c:v>514</c:v>
                </c:pt>
                <c:pt idx="343">
                  <c:v>514</c:v>
                </c:pt>
                <c:pt idx="344">
                  <c:v>514</c:v>
                </c:pt>
                <c:pt idx="345">
                  <c:v>514</c:v>
                </c:pt>
                <c:pt idx="346">
                  <c:v>514</c:v>
                </c:pt>
                <c:pt idx="347">
                  <c:v>514</c:v>
                </c:pt>
                <c:pt idx="348">
                  <c:v>514</c:v>
                </c:pt>
                <c:pt idx="349">
                  <c:v>514</c:v>
                </c:pt>
                <c:pt idx="350">
                  <c:v>514</c:v>
                </c:pt>
                <c:pt idx="351">
                  <c:v>514</c:v>
                </c:pt>
                <c:pt idx="352">
                  <c:v>514</c:v>
                </c:pt>
                <c:pt idx="353">
                  <c:v>514</c:v>
                </c:pt>
                <c:pt idx="354">
                  <c:v>514</c:v>
                </c:pt>
                <c:pt idx="355">
                  <c:v>514</c:v>
                </c:pt>
                <c:pt idx="356">
                  <c:v>514</c:v>
                </c:pt>
                <c:pt idx="357">
                  <c:v>514</c:v>
                </c:pt>
                <c:pt idx="358">
                  <c:v>514</c:v>
                </c:pt>
                <c:pt idx="359">
                  <c:v>514</c:v>
                </c:pt>
                <c:pt idx="360">
                  <c:v>514</c:v>
                </c:pt>
                <c:pt idx="361">
                  <c:v>514</c:v>
                </c:pt>
                <c:pt idx="362">
                  <c:v>514</c:v>
                </c:pt>
                <c:pt idx="363">
                  <c:v>514</c:v>
                </c:pt>
                <c:pt idx="364">
                  <c:v>514</c:v>
                </c:pt>
                <c:pt idx="365">
                  <c:v>514</c:v>
                </c:pt>
                <c:pt idx="366">
                  <c:v>514</c:v>
                </c:pt>
                <c:pt idx="367">
                  <c:v>514</c:v>
                </c:pt>
                <c:pt idx="368">
                  <c:v>514</c:v>
                </c:pt>
                <c:pt idx="369">
                  <c:v>514</c:v>
                </c:pt>
                <c:pt idx="370">
                  <c:v>514</c:v>
                </c:pt>
                <c:pt idx="371">
                  <c:v>514</c:v>
                </c:pt>
                <c:pt idx="372">
                  <c:v>514</c:v>
                </c:pt>
                <c:pt idx="373">
                  <c:v>514</c:v>
                </c:pt>
                <c:pt idx="374">
                  <c:v>514</c:v>
                </c:pt>
                <c:pt idx="375">
                  <c:v>514</c:v>
                </c:pt>
                <c:pt idx="376">
                  <c:v>514</c:v>
                </c:pt>
                <c:pt idx="377">
                  <c:v>514</c:v>
                </c:pt>
                <c:pt idx="378">
                  <c:v>514</c:v>
                </c:pt>
                <c:pt idx="379">
                  <c:v>514</c:v>
                </c:pt>
                <c:pt idx="380">
                  <c:v>514</c:v>
                </c:pt>
                <c:pt idx="381">
                  <c:v>514</c:v>
                </c:pt>
                <c:pt idx="382">
                  <c:v>514</c:v>
                </c:pt>
                <c:pt idx="383">
                  <c:v>514</c:v>
                </c:pt>
                <c:pt idx="384">
                  <c:v>514</c:v>
                </c:pt>
                <c:pt idx="385">
                  <c:v>514</c:v>
                </c:pt>
                <c:pt idx="386">
                  <c:v>514</c:v>
                </c:pt>
                <c:pt idx="387">
                  <c:v>514</c:v>
                </c:pt>
                <c:pt idx="388">
                  <c:v>514</c:v>
                </c:pt>
                <c:pt idx="389">
                  <c:v>514</c:v>
                </c:pt>
                <c:pt idx="390">
                  <c:v>514</c:v>
                </c:pt>
                <c:pt idx="391">
                  <c:v>514</c:v>
                </c:pt>
                <c:pt idx="392">
                  <c:v>514</c:v>
                </c:pt>
                <c:pt idx="393">
                  <c:v>514</c:v>
                </c:pt>
                <c:pt idx="394">
                  <c:v>513</c:v>
                </c:pt>
                <c:pt idx="395">
                  <c:v>513</c:v>
                </c:pt>
                <c:pt idx="396">
                  <c:v>513</c:v>
                </c:pt>
                <c:pt idx="397">
                  <c:v>513</c:v>
                </c:pt>
                <c:pt idx="398">
                  <c:v>513</c:v>
                </c:pt>
                <c:pt idx="399">
                  <c:v>513</c:v>
                </c:pt>
                <c:pt idx="400">
                  <c:v>513</c:v>
                </c:pt>
                <c:pt idx="401">
                  <c:v>513</c:v>
                </c:pt>
                <c:pt idx="402">
                  <c:v>513</c:v>
                </c:pt>
                <c:pt idx="403">
                  <c:v>513</c:v>
                </c:pt>
                <c:pt idx="404">
                  <c:v>513</c:v>
                </c:pt>
                <c:pt idx="405">
                  <c:v>513</c:v>
                </c:pt>
                <c:pt idx="406">
                  <c:v>513</c:v>
                </c:pt>
                <c:pt idx="407">
                  <c:v>513</c:v>
                </c:pt>
                <c:pt idx="408">
                  <c:v>513</c:v>
                </c:pt>
                <c:pt idx="409">
                  <c:v>513</c:v>
                </c:pt>
                <c:pt idx="410">
                  <c:v>513</c:v>
                </c:pt>
                <c:pt idx="411">
                  <c:v>513</c:v>
                </c:pt>
                <c:pt idx="412">
                  <c:v>513</c:v>
                </c:pt>
                <c:pt idx="413">
                  <c:v>513</c:v>
                </c:pt>
                <c:pt idx="414">
                  <c:v>513</c:v>
                </c:pt>
                <c:pt idx="415">
                  <c:v>513</c:v>
                </c:pt>
                <c:pt idx="416">
                  <c:v>513</c:v>
                </c:pt>
                <c:pt idx="417">
                  <c:v>513</c:v>
                </c:pt>
                <c:pt idx="418">
                  <c:v>513</c:v>
                </c:pt>
                <c:pt idx="419">
                  <c:v>513</c:v>
                </c:pt>
                <c:pt idx="420">
                  <c:v>513</c:v>
                </c:pt>
                <c:pt idx="421">
                  <c:v>513</c:v>
                </c:pt>
                <c:pt idx="422">
                  <c:v>513</c:v>
                </c:pt>
                <c:pt idx="423">
                  <c:v>513</c:v>
                </c:pt>
                <c:pt idx="424">
                  <c:v>513</c:v>
                </c:pt>
                <c:pt idx="425">
                  <c:v>513</c:v>
                </c:pt>
                <c:pt idx="426">
                  <c:v>513</c:v>
                </c:pt>
                <c:pt idx="427">
                  <c:v>513</c:v>
                </c:pt>
                <c:pt idx="428">
                  <c:v>513</c:v>
                </c:pt>
                <c:pt idx="429">
                  <c:v>522</c:v>
                </c:pt>
                <c:pt idx="430">
                  <c:v>532</c:v>
                </c:pt>
                <c:pt idx="431">
                  <c:v>542</c:v>
                </c:pt>
                <c:pt idx="432">
                  <c:v>549</c:v>
                </c:pt>
                <c:pt idx="433">
                  <c:v>556</c:v>
                </c:pt>
                <c:pt idx="434">
                  <c:v>562</c:v>
                </c:pt>
                <c:pt idx="435">
                  <c:v>567</c:v>
                </c:pt>
                <c:pt idx="436">
                  <c:v>573</c:v>
                </c:pt>
                <c:pt idx="437">
                  <c:v>577</c:v>
                </c:pt>
                <c:pt idx="438">
                  <c:v>583</c:v>
                </c:pt>
                <c:pt idx="439">
                  <c:v>587</c:v>
                </c:pt>
                <c:pt idx="440">
                  <c:v>592</c:v>
                </c:pt>
                <c:pt idx="441">
                  <c:v>597</c:v>
                </c:pt>
                <c:pt idx="442">
                  <c:v>601</c:v>
                </c:pt>
                <c:pt idx="443">
                  <c:v>606</c:v>
                </c:pt>
                <c:pt idx="444">
                  <c:v>611</c:v>
                </c:pt>
                <c:pt idx="445">
                  <c:v>614</c:v>
                </c:pt>
                <c:pt idx="446">
                  <c:v>619</c:v>
                </c:pt>
                <c:pt idx="447">
                  <c:v>622</c:v>
                </c:pt>
                <c:pt idx="448">
                  <c:v>626</c:v>
                </c:pt>
                <c:pt idx="449">
                  <c:v>628</c:v>
                </c:pt>
                <c:pt idx="450">
                  <c:v>632</c:v>
                </c:pt>
                <c:pt idx="451">
                  <c:v>634</c:v>
                </c:pt>
                <c:pt idx="452">
                  <c:v>637</c:v>
                </c:pt>
                <c:pt idx="453">
                  <c:v>638</c:v>
                </c:pt>
                <c:pt idx="454">
                  <c:v>640</c:v>
                </c:pt>
                <c:pt idx="455">
                  <c:v>642</c:v>
                </c:pt>
                <c:pt idx="456">
                  <c:v>644</c:v>
                </c:pt>
                <c:pt idx="457">
                  <c:v>645</c:v>
                </c:pt>
                <c:pt idx="458">
                  <c:v>646</c:v>
                </c:pt>
                <c:pt idx="459">
                  <c:v>646</c:v>
                </c:pt>
                <c:pt idx="460">
                  <c:v>646</c:v>
                </c:pt>
                <c:pt idx="461">
                  <c:v>647</c:v>
                </c:pt>
                <c:pt idx="462">
                  <c:v>647</c:v>
                </c:pt>
                <c:pt idx="463">
                  <c:v>648</c:v>
                </c:pt>
                <c:pt idx="464">
                  <c:v>647</c:v>
                </c:pt>
                <c:pt idx="465">
                  <c:v>643</c:v>
                </c:pt>
                <c:pt idx="466">
                  <c:v>638</c:v>
                </c:pt>
                <c:pt idx="467">
                  <c:v>634</c:v>
                </c:pt>
                <c:pt idx="468">
                  <c:v>631</c:v>
                </c:pt>
                <c:pt idx="469">
                  <c:v>629</c:v>
                </c:pt>
                <c:pt idx="470">
                  <c:v>628</c:v>
                </c:pt>
                <c:pt idx="471">
                  <c:v>626</c:v>
                </c:pt>
                <c:pt idx="472">
                  <c:v>625</c:v>
                </c:pt>
                <c:pt idx="473">
                  <c:v>623</c:v>
                </c:pt>
                <c:pt idx="474">
                  <c:v>622</c:v>
                </c:pt>
                <c:pt idx="475">
                  <c:v>621</c:v>
                </c:pt>
                <c:pt idx="476">
                  <c:v>619</c:v>
                </c:pt>
                <c:pt idx="477">
                  <c:v>618</c:v>
                </c:pt>
                <c:pt idx="478">
                  <c:v>617</c:v>
                </c:pt>
                <c:pt idx="479">
                  <c:v>616</c:v>
                </c:pt>
                <c:pt idx="480">
                  <c:v>616</c:v>
                </c:pt>
                <c:pt idx="481">
                  <c:v>615</c:v>
                </c:pt>
                <c:pt idx="482">
                  <c:v>614</c:v>
                </c:pt>
                <c:pt idx="483">
                  <c:v>613</c:v>
                </c:pt>
                <c:pt idx="484">
                  <c:v>613</c:v>
                </c:pt>
                <c:pt idx="485">
                  <c:v>612</c:v>
                </c:pt>
                <c:pt idx="486">
                  <c:v>611</c:v>
                </c:pt>
                <c:pt idx="487">
                  <c:v>611</c:v>
                </c:pt>
                <c:pt idx="488">
                  <c:v>610</c:v>
                </c:pt>
                <c:pt idx="489">
                  <c:v>610</c:v>
                </c:pt>
                <c:pt idx="490">
                  <c:v>609</c:v>
                </c:pt>
                <c:pt idx="491">
                  <c:v>609</c:v>
                </c:pt>
                <c:pt idx="492">
                  <c:v>608</c:v>
                </c:pt>
                <c:pt idx="493">
                  <c:v>608</c:v>
                </c:pt>
                <c:pt idx="494">
                  <c:v>608</c:v>
                </c:pt>
                <c:pt idx="495">
                  <c:v>607</c:v>
                </c:pt>
                <c:pt idx="496">
                  <c:v>607</c:v>
                </c:pt>
                <c:pt idx="497">
                  <c:v>607</c:v>
                </c:pt>
                <c:pt idx="498">
                  <c:v>607</c:v>
                </c:pt>
                <c:pt idx="499">
                  <c:v>607</c:v>
                </c:pt>
                <c:pt idx="500">
                  <c:v>606</c:v>
                </c:pt>
                <c:pt idx="501">
                  <c:v>606</c:v>
                </c:pt>
                <c:pt idx="502">
                  <c:v>606</c:v>
                </c:pt>
                <c:pt idx="503">
                  <c:v>605</c:v>
                </c:pt>
                <c:pt idx="504">
                  <c:v>605</c:v>
                </c:pt>
                <c:pt idx="505">
                  <c:v>605</c:v>
                </c:pt>
                <c:pt idx="506">
                  <c:v>605</c:v>
                </c:pt>
                <c:pt idx="507">
                  <c:v>605</c:v>
                </c:pt>
                <c:pt idx="508">
                  <c:v>604</c:v>
                </c:pt>
                <c:pt idx="509">
                  <c:v>604</c:v>
                </c:pt>
                <c:pt idx="510">
                  <c:v>604</c:v>
                </c:pt>
                <c:pt idx="511">
                  <c:v>604</c:v>
                </c:pt>
                <c:pt idx="512">
                  <c:v>603</c:v>
                </c:pt>
                <c:pt idx="513">
                  <c:v>603</c:v>
                </c:pt>
                <c:pt idx="514">
                  <c:v>603</c:v>
                </c:pt>
                <c:pt idx="515">
                  <c:v>602</c:v>
                </c:pt>
                <c:pt idx="516">
                  <c:v>602</c:v>
                </c:pt>
                <c:pt idx="517">
                  <c:v>602</c:v>
                </c:pt>
                <c:pt idx="518">
                  <c:v>602</c:v>
                </c:pt>
                <c:pt idx="519">
                  <c:v>602</c:v>
                </c:pt>
                <c:pt idx="520">
                  <c:v>601</c:v>
                </c:pt>
                <c:pt idx="521">
                  <c:v>601</c:v>
                </c:pt>
                <c:pt idx="522">
                  <c:v>601</c:v>
                </c:pt>
                <c:pt idx="523">
                  <c:v>601</c:v>
                </c:pt>
                <c:pt idx="524">
                  <c:v>601</c:v>
                </c:pt>
                <c:pt idx="525">
                  <c:v>600</c:v>
                </c:pt>
                <c:pt idx="526">
                  <c:v>600</c:v>
                </c:pt>
                <c:pt idx="527">
                  <c:v>600</c:v>
                </c:pt>
                <c:pt idx="528">
                  <c:v>600</c:v>
                </c:pt>
                <c:pt idx="529">
                  <c:v>600</c:v>
                </c:pt>
                <c:pt idx="530">
                  <c:v>599</c:v>
                </c:pt>
                <c:pt idx="531">
                  <c:v>599</c:v>
                </c:pt>
                <c:pt idx="532">
                  <c:v>599</c:v>
                </c:pt>
                <c:pt idx="533">
                  <c:v>599</c:v>
                </c:pt>
                <c:pt idx="534">
                  <c:v>599</c:v>
                </c:pt>
                <c:pt idx="535">
                  <c:v>598</c:v>
                </c:pt>
                <c:pt idx="536">
                  <c:v>598</c:v>
                </c:pt>
                <c:pt idx="537">
                  <c:v>598</c:v>
                </c:pt>
                <c:pt idx="538">
                  <c:v>598</c:v>
                </c:pt>
                <c:pt idx="539">
                  <c:v>598</c:v>
                </c:pt>
                <c:pt idx="540">
                  <c:v>598</c:v>
                </c:pt>
                <c:pt idx="541">
                  <c:v>597</c:v>
                </c:pt>
                <c:pt idx="542">
                  <c:v>597</c:v>
                </c:pt>
                <c:pt idx="543">
                  <c:v>597</c:v>
                </c:pt>
                <c:pt idx="544">
                  <c:v>597</c:v>
                </c:pt>
                <c:pt idx="545">
                  <c:v>597</c:v>
                </c:pt>
                <c:pt idx="546">
                  <c:v>597</c:v>
                </c:pt>
                <c:pt idx="547">
                  <c:v>596</c:v>
                </c:pt>
                <c:pt idx="548">
                  <c:v>596</c:v>
                </c:pt>
                <c:pt idx="549">
                  <c:v>596</c:v>
                </c:pt>
                <c:pt idx="550">
                  <c:v>596</c:v>
                </c:pt>
                <c:pt idx="551">
                  <c:v>596</c:v>
                </c:pt>
                <c:pt idx="552">
                  <c:v>596</c:v>
                </c:pt>
                <c:pt idx="553">
                  <c:v>596</c:v>
                </c:pt>
                <c:pt idx="554">
                  <c:v>595</c:v>
                </c:pt>
                <c:pt idx="555">
                  <c:v>595</c:v>
                </c:pt>
                <c:pt idx="556">
                  <c:v>595</c:v>
                </c:pt>
                <c:pt idx="557">
                  <c:v>595</c:v>
                </c:pt>
                <c:pt idx="558">
                  <c:v>595</c:v>
                </c:pt>
                <c:pt idx="559">
                  <c:v>595</c:v>
                </c:pt>
                <c:pt idx="560">
                  <c:v>595</c:v>
                </c:pt>
                <c:pt idx="561">
                  <c:v>595</c:v>
                </c:pt>
                <c:pt idx="562">
                  <c:v>594</c:v>
                </c:pt>
                <c:pt idx="563">
                  <c:v>594</c:v>
                </c:pt>
                <c:pt idx="564">
                  <c:v>594</c:v>
                </c:pt>
                <c:pt idx="565">
                  <c:v>594</c:v>
                </c:pt>
                <c:pt idx="566">
                  <c:v>594</c:v>
                </c:pt>
                <c:pt idx="567">
                  <c:v>594</c:v>
                </c:pt>
                <c:pt idx="568">
                  <c:v>594</c:v>
                </c:pt>
                <c:pt idx="569">
                  <c:v>594</c:v>
                </c:pt>
                <c:pt idx="570">
                  <c:v>594</c:v>
                </c:pt>
                <c:pt idx="571">
                  <c:v>594</c:v>
                </c:pt>
                <c:pt idx="572">
                  <c:v>593</c:v>
                </c:pt>
                <c:pt idx="573">
                  <c:v>593</c:v>
                </c:pt>
                <c:pt idx="574">
                  <c:v>593</c:v>
                </c:pt>
                <c:pt idx="575">
                  <c:v>593</c:v>
                </c:pt>
                <c:pt idx="576">
                  <c:v>593</c:v>
                </c:pt>
                <c:pt idx="577">
                  <c:v>593</c:v>
                </c:pt>
                <c:pt idx="578">
                  <c:v>593</c:v>
                </c:pt>
                <c:pt idx="579">
                  <c:v>593</c:v>
                </c:pt>
                <c:pt idx="580">
                  <c:v>592</c:v>
                </c:pt>
                <c:pt idx="581">
                  <c:v>592</c:v>
                </c:pt>
                <c:pt idx="582">
                  <c:v>592</c:v>
                </c:pt>
                <c:pt idx="583">
                  <c:v>592</c:v>
                </c:pt>
                <c:pt idx="584">
                  <c:v>592</c:v>
                </c:pt>
                <c:pt idx="585">
                  <c:v>592</c:v>
                </c:pt>
                <c:pt idx="586">
                  <c:v>592</c:v>
                </c:pt>
                <c:pt idx="587">
                  <c:v>592</c:v>
                </c:pt>
                <c:pt idx="588">
                  <c:v>592</c:v>
                </c:pt>
                <c:pt idx="589">
                  <c:v>591</c:v>
                </c:pt>
                <c:pt idx="590">
                  <c:v>591</c:v>
                </c:pt>
                <c:pt idx="591">
                  <c:v>591</c:v>
                </c:pt>
                <c:pt idx="592">
                  <c:v>591</c:v>
                </c:pt>
                <c:pt idx="593">
                  <c:v>591</c:v>
                </c:pt>
                <c:pt idx="594">
                  <c:v>591</c:v>
                </c:pt>
                <c:pt idx="595">
                  <c:v>591</c:v>
                </c:pt>
                <c:pt idx="596">
                  <c:v>591</c:v>
                </c:pt>
                <c:pt idx="597">
                  <c:v>591</c:v>
                </c:pt>
                <c:pt idx="598">
                  <c:v>591</c:v>
                </c:pt>
                <c:pt idx="599">
                  <c:v>591</c:v>
                </c:pt>
                <c:pt idx="600">
                  <c:v>590</c:v>
                </c:pt>
                <c:pt idx="601">
                  <c:v>590</c:v>
                </c:pt>
                <c:pt idx="602">
                  <c:v>590</c:v>
                </c:pt>
                <c:pt idx="603">
                  <c:v>590</c:v>
                </c:pt>
                <c:pt idx="604">
                  <c:v>590</c:v>
                </c:pt>
                <c:pt idx="605">
                  <c:v>590</c:v>
                </c:pt>
                <c:pt idx="606">
                  <c:v>590</c:v>
                </c:pt>
                <c:pt idx="607">
                  <c:v>590</c:v>
                </c:pt>
                <c:pt idx="608">
                  <c:v>590</c:v>
                </c:pt>
                <c:pt idx="609">
                  <c:v>590</c:v>
                </c:pt>
                <c:pt idx="610">
                  <c:v>590</c:v>
                </c:pt>
                <c:pt idx="611">
                  <c:v>589</c:v>
                </c:pt>
                <c:pt idx="612">
                  <c:v>589</c:v>
                </c:pt>
                <c:pt idx="613">
                  <c:v>589</c:v>
                </c:pt>
                <c:pt idx="614">
                  <c:v>589</c:v>
                </c:pt>
                <c:pt idx="615">
                  <c:v>589</c:v>
                </c:pt>
                <c:pt idx="616">
                  <c:v>589</c:v>
                </c:pt>
                <c:pt idx="617">
                  <c:v>589</c:v>
                </c:pt>
                <c:pt idx="618">
                  <c:v>589</c:v>
                </c:pt>
                <c:pt idx="619">
                  <c:v>589</c:v>
                </c:pt>
                <c:pt idx="620">
                  <c:v>589</c:v>
                </c:pt>
                <c:pt idx="621">
                  <c:v>589</c:v>
                </c:pt>
                <c:pt idx="622">
                  <c:v>589</c:v>
                </c:pt>
                <c:pt idx="623">
                  <c:v>589</c:v>
                </c:pt>
                <c:pt idx="624">
                  <c:v>589</c:v>
                </c:pt>
                <c:pt idx="625">
                  <c:v>589</c:v>
                </c:pt>
                <c:pt idx="626">
                  <c:v>588</c:v>
                </c:pt>
                <c:pt idx="627">
                  <c:v>588</c:v>
                </c:pt>
                <c:pt idx="628">
                  <c:v>588</c:v>
                </c:pt>
                <c:pt idx="629">
                  <c:v>588</c:v>
                </c:pt>
                <c:pt idx="630">
                  <c:v>588</c:v>
                </c:pt>
                <c:pt idx="631">
                  <c:v>588</c:v>
                </c:pt>
                <c:pt idx="632">
                  <c:v>588</c:v>
                </c:pt>
                <c:pt idx="633">
                  <c:v>588</c:v>
                </c:pt>
                <c:pt idx="634">
                  <c:v>588</c:v>
                </c:pt>
                <c:pt idx="635">
                  <c:v>588</c:v>
                </c:pt>
                <c:pt idx="636">
                  <c:v>588</c:v>
                </c:pt>
                <c:pt idx="637">
                  <c:v>588</c:v>
                </c:pt>
                <c:pt idx="638">
                  <c:v>588</c:v>
                </c:pt>
                <c:pt idx="639">
                  <c:v>587</c:v>
                </c:pt>
                <c:pt idx="640">
                  <c:v>587</c:v>
                </c:pt>
                <c:pt idx="641">
                  <c:v>587</c:v>
                </c:pt>
                <c:pt idx="642">
                  <c:v>587</c:v>
                </c:pt>
                <c:pt idx="643">
                  <c:v>587</c:v>
                </c:pt>
                <c:pt idx="644">
                  <c:v>587</c:v>
                </c:pt>
                <c:pt idx="645">
                  <c:v>587</c:v>
                </c:pt>
                <c:pt idx="646">
                  <c:v>587</c:v>
                </c:pt>
                <c:pt idx="647">
                  <c:v>587</c:v>
                </c:pt>
                <c:pt idx="648">
                  <c:v>587</c:v>
                </c:pt>
                <c:pt idx="649">
                  <c:v>587</c:v>
                </c:pt>
                <c:pt idx="650">
                  <c:v>587</c:v>
                </c:pt>
                <c:pt idx="651">
                  <c:v>587</c:v>
                </c:pt>
                <c:pt idx="652">
                  <c:v>586</c:v>
                </c:pt>
                <c:pt idx="653">
                  <c:v>586</c:v>
                </c:pt>
                <c:pt idx="654">
                  <c:v>586</c:v>
                </c:pt>
                <c:pt idx="655">
                  <c:v>586</c:v>
                </c:pt>
                <c:pt idx="656">
                  <c:v>586</c:v>
                </c:pt>
                <c:pt idx="657">
                  <c:v>586</c:v>
                </c:pt>
                <c:pt idx="658">
                  <c:v>586</c:v>
                </c:pt>
                <c:pt idx="659">
                  <c:v>586</c:v>
                </c:pt>
                <c:pt idx="660">
                  <c:v>586</c:v>
                </c:pt>
                <c:pt idx="661">
                  <c:v>586</c:v>
                </c:pt>
                <c:pt idx="662">
                  <c:v>586</c:v>
                </c:pt>
                <c:pt idx="663">
                  <c:v>586</c:v>
                </c:pt>
                <c:pt idx="664">
                  <c:v>586</c:v>
                </c:pt>
                <c:pt idx="665">
                  <c:v>586</c:v>
                </c:pt>
                <c:pt idx="666">
                  <c:v>586</c:v>
                </c:pt>
                <c:pt idx="667">
                  <c:v>585</c:v>
                </c:pt>
                <c:pt idx="668">
                  <c:v>585</c:v>
                </c:pt>
                <c:pt idx="669">
                  <c:v>585</c:v>
                </c:pt>
                <c:pt idx="670">
                  <c:v>585</c:v>
                </c:pt>
                <c:pt idx="671">
                  <c:v>585</c:v>
                </c:pt>
                <c:pt idx="672">
                  <c:v>585</c:v>
                </c:pt>
                <c:pt idx="673">
                  <c:v>585</c:v>
                </c:pt>
                <c:pt idx="674">
                  <c:v>585</c:v>
                </c:pt>
                <c:pt idx="675">
                  <c:v>585</c:v>
                </c:pt>
                <c:pt idx="676">
                  <c:v>585</c:v>
                </c:pt>
                <c:pt idx="677">
                  <c:v>585</c:v>
                </c:pt>
                <c:pt idx="678">
                  <c:v>585</c:v>
                </c:pt>
                <c:pt idx="679">
                  <c:v>585</c:v>
                </c:pt>
                <c:pt idx="680">
                  <c:v>585</c:v>
                </c:pt>
                <c:pt idx="681">
                  <c:v>585</c:v>
                </c:pt>
                <c:pt idx="682">
                  <c:v>585</c:v>
                </c:pt>
                <c:pt idx="683">
                  <c:v>585</c:v>
                </c:pt>
                <c:pt idx="684">
                  <c:v>585</c:v>
                </c:pt>
                <c:pt idx="685">
                  <c:v>585</c:v>
                </c:pt>
                <c:pt idx="686">
                  <c:v>584</c:v>
                </c:pt>
                <c:pt idx="687">
                  <c:v>584</c:v>
                </c:pt>
                <c:pt idx="688">
                  <c:v>584</c:v>
                </c:pt>
                <c:pt idx="689">
                  <c:v>584</c:v>
                </c:pt>
                <c:pt idx="690">
                  <c:v>584</c:v>
                </c:pt>
                <c:pt idx="691">
                  <c:v>584</c:v>
                </c:pt>
                <c:pt idx="692">
                  <c:v>584</c:v>
                </c:pt>
                <c:pt idx="693">
                  <c:v>584</c:v>
                </c:pt>
                <c:pt idx="694">
                  <c:v>584</c:v>
                </c:pt>
                <c:pt idx="695">
                  <c:v>584</c:v>
                </c:pt>
                <c:pt idx="696">
                  <c:v>584</c:v>
                </c:pt>
                <c:pt idx="697">
                  <c:v>584</c:v>
                </c:pt>
                <c:pt idx="698">
                  <c:v>584</c:v>
                </c:pt>
                <c:pt idx="699">
                  <c:v>584</c:v>
                </c:pt>
                <c:pt idx="700">
                  <c:v>584</c:v>
                </c:pt>
                <c:pt idx="701">
                  <c:v>584</c:v>
                </c:pt>
                <c:pt idx="702">
                  <c:v>584</c:v>
                </c:pt>
                <c:pt idx="703">
                  <c:v>584</c:v>
                </c:pt>
                <c:pt idx="704">
                  <c:v>589</c:v>
                </c:pt>
                <c:pt idx="705">
                  <c:v>598</c:v>
                </c:pt>
                <c:pt idx="706">
                  <c:v>609</c:v>
                </c:pt>
                <c:pt idx="707">
                  <c:v>619</c:v>
                </c:pt>
                <c:pt idx="708">
                  <c:v>629</c:v>
                </c:pt>
                <c:pt idx="709">
                  <c:v>638</c:v>
                </c:pt>
                <c:pt idx="710">
                  <c:v>645</c:v>
                </c:pt>
                <c:pt idx="711">
                  <c:v>649</c:v>
                </c:pt>
                <c:pt idx="712">
                  <c:v>652</c:v>
                </c:pt>
                <c:pt idx="713">
                  <c:v>653</c:v>
                </c:pt>
                <c:pt idx="714">
                  <c:v>653</c:v>
                </c:pt>
                <c:pt idx="715">
                  <c:v>652</c:v>
                </c:pt>
                <c:pt idx="716">
                  <c:v>653</c:v>
                </c:pt>
                <c:pt idx="717">
                  <c:v>652</c:v>
                </c:pt>
                <c:pt idx="718">
                  <c:v>652</c:v>
                </c:pt>
                <c:pt idx="719">
                  <c:v>652</c:v>
                </c:pt>
                <c:pt idx="720">
                  <c:v>652</c:v>
                </c:pt>
                <c:pt idx="721">
                  <c:v>652</c:v>
                </c:pt>
                <c:pt idx="722">
                  <c:v>652</c:v>
                </c:pt>
                <c:pt idx="723">
                  <c:v>652</c:v>
                </c:pt>
                <c:pt idx="724">
                  <c:v>652</c:v>
                </c:pt>
                <c:pt idx="725">
                  <c:v>652</c:v>
                </c:pt>
                <c:pt idx="726">
                  <c:v>652</c:v>
                </c:pt>
                <c:pt idx="727">
                  <c:v>652</c:v>
                </c:pt>
                <c:pt idx="728">
                  <c:v>652</c:v>
                </c:pt>
                <c:pt idx="729">
                  <c:v>653</c:v>
                </c:pt>
                <c:pt idx="730">
                  <c:v>652</c:v>
                </c:pt>
                <c:pt idx="731">
                  <c:v>653</c:v>
                </c:pt>
                <c:pt idx="732">
                  <c:v>653</c:v>
                </c:pt>
                <c:pt idx="733">
                  <c:v>654</c:v>
                </c:pt>
                <c:pt idx="734">
                  <c:v>654</c:v>
                </c:pt>
                <c:pt idx="735">
                  <c:v>654</c:v>
                </c:pt>
                <c:pt idx="736">
                  <c:v>655</c:v>
                </c:pt>
                <c:pt idx="737">
                  <c:v>654</c:v>
                </c:pt>
                <c:pt idx="738">
                  <c:v>654</c:v>
                </c:pt>
                <c:pt idx="739">
                  <c:v>655</c:v>
                </c:pt>
                <c:pt idx="740">
                  <c:v>655</c:v>
                </c:pt>
                <c:pt idx="741">
                  <c:v>656</c:v>
                </c:pt>
                <c:pt idx="742">
                  <c:v>657</c:v>
                </c:pt>
                <c:pt idx="743">
                  <c:v>657</c:v>
                </c:pt>
                <c:pt idx="744">
                  <c:v>657</c:v>
                </c:pt>
                <c:pt idx="745">
                  <c:v>658</c:v>
                </c:pt>
                <c:pt idx="746">
                  <c:v>659</c:v>
                </c:pt>
                <c:pt idx="747">
                  <c:v>659</c:v>
                </c:pt>
                <c:pt idx="748">
                  <c:v>660</c:v>
                </c:pt>
                <c:pt idx="749">
                  <c:v>660</c:v>
                </c:pt>
                <c:pt idx="750">
                  <c:v>661</c:v>
                </c:pt>
                <c:pt idx="751">
                  <c:v>662</c:v>
                </c:pt>
                <c:pt idx="752">
                  <c:v>661</c:v>
                </c:pt>
                <c:pt idx="753">
                  <c:v>661</c:v>
                </c:pt>
                <c:pt idx="754">
                  <c:v>661</c:v>
                </c:pt>
                <c:pt idx="755">
                  <c:v>661</c:v>
                </c:pt>
                <c:pt idx="756">
                  <c:v>662</c:v>
                </c:pt>
                <c:pt idx="757">
                  <c:v>662</c:v>
                </c:pt>
                <c:pt idx="758">
                  <c:v>662</c:v>
                </c:pt>
                <c:pt idx="759">
                  <c:v>662</c:v>
                </c:pt>
                <c:pt idx="760">
                  <c:v>662</c:v>
                </c:pt>
                <c:pt idx="761">
                  <c:v>662</c:v>
                </c:pt>
                <c:pt idx="762">
                  <c:v>661</c:v>
                </c:pt>
                <c:pt idx="763">
                  <c:v>658</c:v>
                </c:pt>
                <c:pt idx="764">
                  <c:v>654</c:v>
                </c:pt>
                <c:pt idx="765">
                  <c:v>650</c:v>
                </c:pt>
                <c:pt idx="766">
                  <c:v>648</c:v>
                </c:pt>
                <c:pt idx="767">
                  <c:v>645</c:v>
                </c:pt>
                <c:pt idx="768">
                  <c:v>643</c:v>
                </c:pt>
                <c:pt idx="769">
                  <c:v>642</c:v>
                </c:pt>
                <c:pt idx="770">
                  <c:v>640</c:v>
                </c:pt>
                <c:pt idx="771">
                  <c:v>639</c:v>
                </c:pt>
                <c:pt idx="772">
                  <c:v>637</c:v>
                </c:pt>
                <c:pt idx="773">
                  <c:v>636</c:v>
                </c:pt>
                <c:pt idx="774">
                  <c:v>635</c:v>
                </c:pt>
                <c:pt idx="775">
                  <c:v>634</c:v>
                </c:pt>
                <c:pt idx="776">
                  <c:v>633</c:v>
                </c:pt>
                <c:pt idx="777">
                  <c:v>632</c:v>
                </c:pt>
                <c:pt idx="778">
                  <c:v>631</c:v>
                </c:pt>
                <c:pt idx="779">
                  <c:v>630</c:v>
                </c:pt>
                <c:pt idx="780">
                  <c:v>629</c:v>
                </c:pt>
                <c:pt idx="781">
                  <c:v>629</c:v>
                </c:pt>
                <c:pt idx="782">
                  <c:v>628</c:v>
                </c:pt>
                <c:pt idx="783">
                  <c:v>627</c:v>
                </c:pt>
                <c:pt idx="784">
                  <c:v>627</c:v>
                </c:pt>
                <c:pt idx="785">
                  <c:v>626</c:v>
                </c:pt>
                <c:pt idx="786">
                  <c:v>625</c:v>
                </c:pt>
                <c:pt idx="787">
                  <c:v>625</c:v>
                </c:pt>
                <c:pt idx="788">
                  <c:v>624</c:v>
                </c:pt>
                <c:pt idx="789">
                  <c:v>624</c:v>
                </c:pt>
                <c:pt idx="790">
                  <c:v>623</c:v>
                </c:pt>
                <c:pt idx="791">
                  <c:v>623</c:v>
                </c:pt>
                <c:pt idx="792">
                  <c:v>622</c:v>
                </c:pt>
                <c:pt idx="793">
                  <c:v>622</c:v>
                </c:pt>
                <c:pt idx="794">
                  <c:v>622</c:v>
                </c:pt>
                <c:pt idx="795">
                  <c:v>621</c:v>
                </c:pt>
                <c:pt idx="796">
                  <c:v>621</c:v>
                </c:pt>
                <c:pt idx="797">
                  <c:v>620</c:v>
                </c:pt>
                <c:pt idx="798">
                  <c:v>620</c:v>
                </c:pt>
                <c:pt idx="799">
                  <c:v>620</c:v>
                </c:pt>
                <c:pt idx="800">
                  <c:v>619</c:v>
                </c:pt>
                <c:pt idx="801">
                  <c:v>619</c:v>
                </c:pt>
                <c:pt idx="802">
                  <c:v>619</c:v>
                </c:pt>
                <c:pt idx="803">
                  <c:v>618</c:v>
                </c:pt>
                <c:pt idx="804">
                  <c:v>618</c:v>
                </c:pt>
                <c:pt idx="805">
                  <c:v>618</c:v>
                </c:pt>
                <c:pt idx="806">
                  <c:v>617</c:v>
                </c:pt>
                <c:pt idx="807">
                  <c:v>617</c:v>
                </c:pt>
                <c:pt idx="808">
                  <c:v>617</c:v>
                </c:pt>
                <c:pt idx="809">
                  <c:v>616</c:v>
                </c:pt>
                <c:pt idx="810">
                  <c:v>616</c:v>
                </c:pt>
                <c:pt idx="811">
                  <c:v>616</c:v>
                </c:pt>
                <c:pt idx="812">
                  <c:v>616</c:v>
                </c:pt>
                <c:pt idx="813">
                  <c:v>615</c:v>
                </c:pt>
                <c:pt idx="814">
                  <c:v>615</c:v>
                </c:pt>
                <c:pt idx="815">
                  <c:v>615</c:v>
                </c:pt>
                <c:pt idx="816">
                  <c:v>615</c:v>
                </c:pt>
                <c:pt idx="817">
                  <c:v>614</c:v>
                </c:pt>
                <c:pt idx="818">
                  <c:v>614</c:v>
                </c:pt>
                <c:pt idx="819">
                  <c:v>614</c:v>
                </c:pt>
                <c:pt idx="820">
                  <c:v>614</c:v>
                </c:pt>
                <c:pt idx="821">
                  <c:v>613</c:v>
                </c:pt>
                <c:pt idx="822">
                  <c:v>613</c:v>
                </c:pt>
                <c:pt idx="823">
                  <c:v>613</c:v>
                </c:pt>
                <c:pt idx="824">
                  <c:v>613</c:v>
                </c:pt>
                <c:pt idx="825">
                  <c:v>613</c:v>
                </c:pt>
                <c:pt idx="826">
                  <c:v>612</c:v>
                </c:pt>
                <c:pt idx="827">
                  <c:v>612</c:v>
                </c:pt>
                <c:pt idx="828">
                  <c:v>612</c:v>
                </c:pt>
                <c:pt idx="829">
                  <c:v>612</c:v>
                </c:pt>
                <c:pt idx="830">
                  <c:v>612</c:v>
                </c:pt>
                <c:pt idx="831">
                  <c:v>611</c:v>
                </c:pt>
                <c:pt idx="832">
                  <c:v>611</c:v>
                </c:pt>
                <c:pt idx="833">
                  <c:v>611</c:v>
                </c:pt>
                <c:pt idx="834">
                  <c:v>611</c:v>
                </c:pt>
                <c:pt idx="835">
                  <c:v>611</c:v>
                </c:pt>
                <c:pt idx="836">
                  <c:v>611</c:v>
                </c:pt>
                <c:pt idx="837">
                  <c:v>610</c:v>
                </c:pt>
                <c:pt idx="838">
                  <c:v>610</c:v>
                </c:pt>
                <c:pt idx="839">
                  <c:v>610</c:v>
                </c:pt>
                <c:pt idx="840">
                  <c:v>610</c:v>
                </c:pt>
                <c:pt idx="841">
                  <c:v>610</c:v>
                </c:pt>
                <c:pt idx="842">
                  <c:v>610</c:v>
                </c:pt>
                <c:pt idx="843">
                  <c:v>609</c:v>
                </c:pt>
                <c:pt idx="844">
                  <c:v>609</c:v>
                </c:pt>
                <c:pt idx="845">
                  <c:v>609</c:v>
                </c:pt>
                <c:pt idx="846">
                  <c:v>609</c:v>
                </c:pt>
                <c:pt idx="847">
                  <c:v>609</c:v>
                </c:pt>
                <c:pt idx="848">
                  <c:v>609</c:v>
                </c:pt>
                <c:pt idx="849">
                  <c:v>608</c:v>
                </c:pt>
                <c:pt idx="850">
                  <c:v>608</c:v>
                </c:pt>
                <c:pt idx="851">
                  <c:v>608</c:v>
                </c:pt>
                <c:pt idx="852">
                  <c:v>608</c:v>
                </c:pt>
                <c:pt idx="853">
                  <c:v>608</c:v>
                </c:pt>
                <c:pt idx="854">
                  <c:v>608</c:v>
                </c:pt>
                <c:pt idx="855">
                  <c:v>608</c:v>
                </c:pt>
                <c:pt idx="856">
                  <c:v>608</c:v>
                </c:pt>
                <c:pt idx="857">
                  <c:v>607</c:v>
                </c:pt>
                <c:pt idx="858">
                  <c:v>607</c:v>
                </c:pt>
                <c:pt idx="859">
                  <c:v>607</c:v>
                </c:pt>
                <c:pt idx="860">
                  <c:v>607</c:v>
                </c:pt>
                <c:pt idx="861">
                  <c:v>607</c:v>
                </c:pt>
                <c:pt idx="862">
                  <c:v>607</c:v>
                </c:pt>
                <c:pt idx="863">
                  <c:v>607</c:v>
                </c:pt>
                <c:pt idx="864">
                  <c:v>607</c:v>
                </c:pt>
                <c:pt idx="865">
                  <c:v>606</c:v>
                </c:pt>
                <c:pt idx="866">
                  <c:v>606</c:v>
                </c:pt>
                <c:pt idx="867">
                  <c:v>606</c:v>
                </c:pt>
                <c:pt idx="868">
                  <c:v>606</c:v>
                </c:pt>
                <c:pt idx="869">
                  <c:v>606</c:v>
                </c:pt>
                <c:pt idx="870">
                  <c:v>606</c:v>
                </c:pt>
                <c:pt idx="871">
                  <c:v>606</c:v>
                </c:pt>
                <c:pt idx="872">
                  <c:v>606</c:v>
                </c:pt>
                <c:pt idx="873">
                  <c:v>606</c:v>
                </c:pt>
                <c:pt idx="874">
                  <c:v>605</c:v>
                </c:pt>
                <c:pt idx="875">
                  <c:v>605</c:v>
                </c:pt>
                <c:pt idx="876">
                  <c:v>605</c:v>
                </c:pt>
                <c:pt idx="877">
                  <c:v>605</c:v>
                </c:pt>
                <c:pt idx="878">
                  <c:v>605</c:v>
                </c:pt>
                <c:pt idx="879">
                  <c:v>605</c:v>
                </c:pt>
                <c:pt idx="880">
                  <c:v>605</c:v>
                </c:pt>
                <c:pt idx="881">
                  <c:v>605</c:v>
                </c:pt>
                <c:pt idx="882">
                  <c:v>605</c:v>
                </c:pt>
                <c:pt idx="883">
                  <c:v>604</c:v>
                </c:pt>
                <c:pt idx="884">
                  <c:v>604</c:v>
                </c:pt>
                <c:pt idx="885">
                  <c:v>604</c:v>
                </c:pt>
                <c:pt idx="886">
                  <c:v>604</c:v>
                </c:pt>
                <c:pt idx="887">
                  <c:v>604</c:v>
                </c:pt>
                <c:pt idx="888">
                  <c:v>604</c:v>
                </c:pt>
                <c:pt idx="889">
                  <c:v>604</c:v>
                </c:pt>
                <c:pt idx="890">
                  <c:v>604</c:v>
                </c:pt>
                <c:pt idx="891">
                  <c:v>604</c:v>
                </c:pt>
                <c:pt idx="892">
                  <c:v>604</c:v>
                </c:pt>
                <c:pt idx="893">
                  <c:v>603</c:v>
                </c:pt>
                <c:pt idx="894">
                  <c:v>603</c:v>
                </c:pt>
                <c:pt idx="895">
                  <c:v>603</c:v>
                </c:pt>
                <c:pt idx="896">
                  <c:v>603</c:v>
                </c:pt>
                <c:pt idx="897">
                  <c:v>603</c:v>
                </c:pt>
                <c:pt idx="898">
                  <c:v>603</c:v>
                </c:pt>
                <c:pt idx="899">
                  <c:v>603</c:v>
                </c:pt>
                <c:pt idx="900">
                  <c:v>603</c:v>
                </c:pt>
                <c:pt idx="901">
                  <c:v>603</c:v>
                </c:pt>
                <c:pt idx="902">
                  <c:v>603</c:v>
                </c:pt>
                <c:pt idx="903">
                  <c:v>603</c:v>
                </c:pt>
                <c:pt idx="904">
                  <c:v>602</c:v>
                </c:pt>
                <c:pt idx="905">
                  <c:v>602</c:v>
                </c:pt>
                <c:pt idx="906">
                  <c:v>602</c:v>
                </c:pt>
                <c:pt idx="907">
                  <c:v>602</c:v>
                </c:pt>
                <c:pt idx="908">
                  <c:v>602</c:v>
                </c:pt>
                <c:pt idx="909">
                  <c:v>602</c:v>
                </c:pt>
                <c:pt idx="910">
                  <c:v>602</c:v>
                </c:pt>
                <c:pt idx="911">
                  <c:v>602</c:v>
                </c:pt>
                <c:pt idx="912">
                  <c:v>602</c:v>
                </c:pt>
                <c:pt idx="913">
                  <c:v>602</c:v>
                </c:pt>
                <c:pt idx="914">
                  <c:v>602</c:v>
                </c:pt>
                <c:pt idx="915">
                  <c:v>602</c:v>
                </c:pt>
                <c:pt idx="916">
                  <c:v>602</c:v>
                </c:pt>
                <c:pt idx="917">
                  <c:v>601</c:v>
                </c:pt>
                <c:pt idx="918">
                  <c:v>601</c:v>
                </c:pt>
                <c:pt idx="919">
                  <c:v>601</c:v>
                </c:pt>
                <c:pt idx="920">
                  <c:v>601</c:v>
                </c:pt>
                <c:pt idx="921">
                  <c:v>601</c:v>
                </c:pt>
                <c:pt idx="922">
                  <c:v>601</c:v>
                </c:pt>
                <c:pt idx="923">
                  <c:v>601</c:v>
                </c:pt>
                <c:pt idx="924">
                  <c:v>601</c:v>
                </c:pt>
                <c:pt idx="925">
                  <c:v>601</c:v>
                </c:pt>
                <c:pt idx="926">
                  <c:v>601</c:v>
                </c:pt>
                <c:pt idx="927">
                  <c:v>601</c:v>
                </c:pt>
                <c:pt idx="928">
                  <c:v>601</c:v>
                </c:pt>
                <c:pt idx="929">
                  <c:v>601</c:v>
                </c:pt>
                <c:pt idx="930">
                  <c:v>601</c:v>
                </c:pt>
                <c:pt idx="931">
                  <c:v>600</c:v>
                </c:pt>
                <c:pt idx="932">
                  <c:v>600</c:v>
                </c:pt>
                <c:pt idx="933">
                  <c:v>600</c:v>
                </c:pt>
                <c:pt idx="934">
                  <c:v>600</c:v>
                </c:pt>
                <c:pt idx="935">
                  <c:v>600</c:v>
                </c:pt>
                <c:pt idx="936">
                  <c:v>600</c:v>
                </c:pt>
                <c:pt idx="937">
                  <c:v>600</c:v>
                </c:pt>
                <c:pt idx="938">
                  <c:v>600</c:v>
                </c:pt>
                <c:pt idx="939">
                  <c:v>600</c:v>
                </c:pt>
                <c:pt idx="940">
                  <c:v>600</c:v>
                </c:pt>
                <c:pt idx="941">
                  <c:v>600</c:v>
                </c:pt>
                <c:pt idx="942">
                  <c:v>600</c:v>
                </c:pt>
                <c:pt idx="943">
                  <c:v>600</c:v>
                </c:pt>
                <c:pt idx="944">
                  <c:v>600</c:v>
                </c:pt>
                <c:pt idx="945">
                  <c:v>600</c:v>
                </c:pt>
                <c:pt idx="946">
                  <c:v>599</c:v>
                </c:pt>
                <c:pt idx="947">
                  <c:v>599</c:v>
                </c:pt>
                <c:pt idx="948">
                  <c:v>599</c:v>
                </c:pt>
                <c:pt idx="949">
                  <c:v>599</c:v>
                </c:pt>
                <c:pt idx="950">
                  <c:v>599</c:v>
                </c:pt>
                <c:pt idx="951">
                  <c:v>599</c:v>
                </c:pt>
                <c:pt idx="952">
                  <c:v>599</c:v>
                </c:pt>
                <c:pt idx="953">
                  <c:v>599</c:v>
                </c:pt>
                <c:pt idx="954">
                  <c:v>599</c:v>
                </c:pt>
                <c:pt idx="955">
                  <c:v>599</c:v>
                </c:pt>
                <c:pt idx="956">
                  <c:v>599</c:v>
                </c:pt>
                <c:pt idx="957">
                  <c:v>599</c:v>
                </c:pt>
                <c:pt idx="958">
                  <c:v>599</c:v>
                </c:pt>
                <c:pt idx="959">
                  <c:v>599</c:v>
                </c:pt>
                <c:pt idx="960">
                  <c:v>599</c:v>
                </c:pt>
                <c:pt idx="961">
                  <c:v>599</c:v>
                </c:pt>
                <c:pt idx="962">
                  <c:v>599</c:v>
                </c:pt>
                <c:pt idx="963">
                  <c:v>598</c:v>
                </c:pt>
                <c:pt idx="964">
                  <c:v>598</c:v>
                </c:pt>
                <c:pt idx="965">
                  <c:v>598</c:v>
                </c:pt>
                <c:pt idx="966">
                  <c:v>598</c:v>
                </c:pt>
                <c:pt idx="967">
                  <c:v>598</c:v>
                </c:pt>
                <c:pt idx="968">
                  <c:v>598</c:v>
                </c:pt>
                <c:pt idx="969">
                  <c:v>598</c:v>
                </c:pt>
                <c:pt idx="970">
                  <c:v>598</c:v>
                </c:pt>
                <c:pt idx="971">
                  <c:v>598</c:v>
                </c:pt>
                <c:pt idx="972">
                  <c:v>598</c:v>
                </c:pt>
                <c:pt idx="973">
                  <c:v>598</c:v>
                </c:pt>
                <c:pt idx="974">
                  <c:v>598</c:v>
                </c:pt>
                <c:pt idx="975">
                  <c:v>598</c:v>
                </c:pt>
                <c:pt idx="976">
                  <c:v>598</c:v>
                </c:pt>
                <c:pt idx="977">
                  <c:v>598</c:v>
                </c:pt>
                <c:pt idx="978">
                  <c:v>598</c:v>
                </c:pt>
                <c:pt idx="979">
                  <c:v>598</c:v>
                </c:pt>
                <c:pt idx="980">
                  <c:v>598</c:v>
                </c:pt>
                <c:pt idx="981">
                  <c:v>598</c:v>
                </c:pt>
                <c:pt idx="982">
                  <c:v>598</c:v>
                </c:pt>
                <c:pt idx="983">
                  <c:v>597</c:v>
                </c:pt>
                <c:pt idx="984">
                  <c:v>597</c:v>
                </c:pt>
                <c:pt idx="985">
                  <c:v>597</c:v>
                </c:pt>
                <c:pt idx="986">
                  <c:v>597</c:v>
                </c:pt>
                <c:pt idx="987">
                  <c:v>597</c:v>
                </c:pt>
                <c:pt idx="988">
                  <c:v>597</c:v>
                </c:pt>
                <c:pt idx="989">
                  <c:v>597</c:v>
                </c:pt>
                <c:pt idx="990">
                  <c:v>597</c:v>
                </c:pt>
                <c:pt idx="991">
                  <c:v>597</c:v>
                </c:pt>
                <c:pt idx="992">
                  <c:v>597</c:v>
                </c:pt>
                <c:pt idx="993">
                  <c:v>597</c:v>
                </c:pt>
                <c:pt idx="994">
                  <c:v>597</c:v>
                </c:pt>
                <c:pt idx="995">
                  <c:v>597</c:v>
                </c:pt>
                <c:pt idx="996">
                  <c:v>597</c:v>
                </c:pt>
                <c:pt idx="997">
                  <c:v>597</c:v>
                </c:pt>
                <c:pt idx="998">
                  <c:v>597</c:v>
                </c:pt>
                <c:pt idx="999">
                  <c:v>597</c:v>
                </c:pt>
                <c:pt idx="1000">
                  <c:v>597</c:v>
                </c:pt>
                <c:pt idx="1001">
                  <c:v>597</c:v>
                </c:pt>
                <c:pt idx="1002">
                  <c:v>597</c:v>
                </c:pt>
                <c:pt idx="1003">
                  <c:v>596</c:v>
                </c:pt>
                <c:pt idx="1004">
                  <c:v>596</c:v>
                </c:pt>
                <c:pt idx="1005">
                  <c:v>596</c:v>
                </c:pt>
                <c:pt idx="1006">
                  <c:v>596</c:v>
                </c:pt>
                <c:pt idx="1007">
                  <c:v>596</c:v>
                </c:pt>
                <c:pt idx="1008">
                  <c:v>596</c:v>
                </c:pt>
                <c:pt idx="1009">
                  <c:v>596</c:v>
                </c:pt>
                <c:pt idx="1010">
                  <c:v>596</c:v>
                </c:pt>
                <c:pt idx="1011">
                  <c:v>596</c:v>
                </c:pt>
                <c:pt idx="1012">
                  <c:v>596</c:v>
                </c:pt>
                <c:pt idx="1013">
                  <c:v>596</c:v>
                </c:pt>
                <c:pt idx="1014">
                  <c:v>596</c:v>
                </c:pt>
                <c:pt idx="1015">
                  <c:v>596</c:v>
                </c:pt>
                <c:pt idx="1016">
                  <c:v>596</c:v>
                </c:pt>
                <c:pt idx="1017">
                  <c:v>596</c:v>
                </c:pt>
                <c:pt idx="1018">
                  <c:v>596</c:v>
                </c:pt>
                <c:pt idx="1019">
                  <c:v>596</c:v>
                </c:pt>
                <c:pt idx="1020">
                  <c:v>596</c:v>
                </c:pt>
                <c:pt idx="1021">
                  <c:v>596</c:v>
                </c:pt>
                <c:pt idx="1022">
                  <c:v>596</c:v>
                </c:pt>
                <c:pt idx="1023">
                  <c:v>596</c:v>
                </c:pt>
                <c:pt idx="1024">
                  <c:v>596</c:v>
                </c:pt>
                <c:pt idx="1025">
                  <c:v>596</c:v>
                </c:pt>
                <c:pt idx="1026">
                  <c:v>595</c:v>
                </c:pt>
                <c:pt idx="1027">
                  <c:v>595</c:v>
                </c:pt>
                <c:pt idx="1028">
                  <c:v>595</c:v>
                </c:pt>
                <c:pt idx="1029">
                  <c:v>595</c:v>
                </c:pt>
                <c:pt idx="1030">
                  <c:v>595</c:v>
                </c:pt>
                <c:pt idx="1031">
                  <c:v>595</c:v>
                </c:pt>
                <c:pt idx="1032">
                  <c:v>595</c:v>
                </c:pt>
                <c:pt idx="1033">
                  <c:v>595</c:v>
                </c:pt>
                <c:pt idx="1034">
                  <c:v>595</c:v>
                </c:pt>
                <c:pt idx="1035">
                  <c:v>595</c:v>
                </c:pt>
                <c:pt idx="1036">
                  <c:v>595</c:v>
                </c:pt>
                <c:pt idx="1037">
                  <c:v>595</c:v>
                </c:pt>
                <c:pt idx="1038">
                  <c:v>595</c:v>
                </c:pt>
                <c:pt idx="1039">
                  <c:v>595</c:v>
                </c:pt>
                <c:pt idx="1040">
                  <c:v>595</c:v>
                </c:pt>
                <c:pt idx="1041">
                  <c:v>595</c:v>
                </c:pt>
                <c:pt idx="1042">
                  <c:v>595</c:v>
                </c:pt>
                <c:pt idx="1043">
                  <c:v>595</c:v>
                </c:pt>
                <c:pt idx="1044">
                  <c:v>595</c:v>
                </c:pt>
                <c:pt idx="1045">
                  <c:v>595</c:v>
                </c:pt>
                <c:pt idx="1046">
                  <c:v>595</c:v>
                </c:pt>
                <c:pt idx="1047">
                  <c:v>595</c:v>
                </c:pt>
                <c:pt idx="1048">
                  <c:v>595</c:v>
                </c:pt>
                <c:pt idx="1049">
                  <c:v>595</c:v>
                </c:pt>
                <c:pt idx="1050">
                  <c:v>595</c:v>
                </c:pt>
                <c:pt idx="1051">
                  <c:v>595</c:v>
                </c:pt>
                <c:pt idx="1052">
                  <c:v>595</c:v>
                </c:pt>
                <c:pt idx="1053">
                  <c:v>594</c:v>
                </c:pt>
                <c:pt idx="1054">
                  <c:v>594</c:v>
                </c:pt>
                <c:pt idx="1055">
                  <c:v>594</c:v>
                </c:pt>
                <c:pt idx="1056">
                  <c:v>594</c:v>
                </c:pt>
                <c:pt idx="1057">
                  <c:v>594</c:v>
                </c:pt>
                <c:pt idx="1058">
                  <c:v>594</c:v>
                </c:pt>
                <c:pt idx="1059">
                  <c:v>594</c:v>
                </c:pt>
                <c:pt idx="1060">
                  <c:v>594</c:v>
                </c:pt>
                <c:pt idx="1061">
                  <c:v>594</c:v>
                </c:pt>
                <c:pt idx="1062">
                  <c:v>594</c:v>
                </c:pt>
                <c:pt idx="1063">
                  <c:v>594</c:v>
                </c:pt>
                <c:pt idx="1064">
                  <c:v>594</c:v>
                </c:pt>
                <c:pt idx="1065">
                  <c:v>594</c:v>
                </c:pt>
                <c:pt idx="1066">
                  <c:v>594</c:v>
                </c:pt>
                <c:pt idx="1067">
                  <c:v>594</c:v>
                </c:pt>
                <c:pt idx="1068">
                  <c:v>594</c:v>
                </c:pt>
                <c:pt idx="1069">
                  <c:v>594</c:v>
                </c:pt>
                <c:pt idx="1070">
                  <c:v>594</c:v>
                </c:pt>
                <c:pt idx="1071">
                  <c:v>594</c:v>
                </c:pt>
                <c:pt idx="1072">
                  <c:v>594</c:v>
                </c:pt>
                <c:pt idx="1073">
                  <c:v>594</c:v>
                </c:pt>
                <c:pt idx="1074">
                  <c:v>594</c:v>
                </c:pt>
                <c:pt idx="1075">
                  <c:v>594</c:v>
                </c:pt>
                <c:pt idx="1076">
                  <c:v>594</c:v>
                </c:pt>
                <c:pt idx="1077">
                  <c:v>594</c:v>
                </c:pt>
                <c:pt idx="1078">
                  <c:v>594</c:v>
                </c:pt>
                <c:pt idx="1079">
                  <c:v>594</c:v>
                </c:pt>
                <c:pt idx="1080">
                  <c:v>594</c:v>
                </c:pt>
                <c:pt idx="1081">
                  <c:v>593</c:v>
                </c:pt>
                <c:pt idx="1082">
                  <c:v>593</c:v>
                </c:pt>
                <c:pt idx="1083">
                  <c:v>593</c:v>
                </c:pt>
                <c:pt idx="1084">
                  <c:v>593</c:v>
                </c:pt>
                <c:pt idx="1085">
                  <c:v>593</c:v>
                </c:pt>
                <c:pt idx="1086">
                  <c:v>593</c:v>
                </c:pt>
                <c:pt idx="1087">
                  <c:v>593</c:v>
                </c:pt>
                <c:pt idx="1088">
                  <c:v>593</c:v>
                </c:pt>
                <c:pt idx="1089">
                  <c:v>593</c:v>
                </c:pt>
                <c:pt idx="1090">
                  <c:v>593</c:v>
                </c:pt>
                <c:pt idx="1091">
                  <c:v>593</c:v>
                </c:pt>
                <c:pt idx="1092">
                  <c:v>593</c:v>
                </c:pt>
                <c:pt idx="1093">
                  <c:v>593</c:v>
                </c:pt>
                <c:pt idx="1094">
                  <c:v>593</c:v>
                </c:pt>
                <c:pt idx="1095">
                  <c:v>593</c:v>
                </c:pt>
                <c:pt idx="1096">
                  <c:v>593</c:v>
                </c:pt>
                <c:pt idx="1097">
                  <c:v>593</c:v>
                </c:pt>
                <c:pt idx="1098">
                  <c:v>593</c:v>
                </c:pt>
                <c:pt idx="1099">
                  <c:v>593</c:v>
                </c:pt>
                <c:pt idx="1100">
                  <c:v>593</c:v>
                </c:pt>
                <c:pt idx="1101">
                  <c:v>593</c:v>
                </c:pt>
                <c:pt idx="1102">
                  <c:v>597</c:v>
                </c:pt>
                <c:pt idx="1103">
                  <c:v>606</c:v>
                </c:pt>
                <c:pt idx="1104">
                  <c:v>615</c:v>
                </c:pt>
                <c:pt idx="1105">
                  <c:v>625</c:v>
                </c:pt>
                <c:pt idx="1106">
                  <c:v>634</c:v>
                </c:pt>
                <c:pt idx="1107">
                  <c:v>642</c:v>
                </c:pt>
                <c:pt idx="1108">
                  <c:v>648</c:v>
                </c:pt>
                <c:pt idx="1109">
                  <c:v>654</c:v>
                </c:pt>
                <c:pt idx="1110">
                  <c:v>659</c:v>
                </c:pt>
                <c:pt idx="1111">
                  <c:v>663</c:v>
                </c:pt>
                <c:pt idx="1112">
                  <c:v>666</c:v>
                </c:pt>
                <c:pt idx="1113">
                  <c:v>667</c:v>
                </c:pt>
                <c:pt idx="1114">
                  <c:v>669</c:v>
                </c:pt>
                <c:pt idx="1115">
                  <c:v>669</c:v>
                </c:pt>
                <c:pt idx="1116">
                  <c:v>670</c:v>
                </c:pt>
                <c:pt idx="1117">
                  <c:v>670</c:v>
                </c:pt>
                <c:pt idx="1118">
                  <c:v>670</c:v>
                </c:pt>
                <c:pt idx="1119">
                  <c:v>670</c:v>
                </c:pt>
                <c:pt idx="1120">
                  <c:v>670</c:v>
                </c:pt>
                <c:pt idx="1121">
                  <c:v>670</c:v>
                </c:pt>
                <c:pt idx="1122">
                  <c:v>670</c:v>
                </c:pt>
                <c:pt idx="1123">
                  <c:v>670</c:v>
                </c:pt>
                <c:pt idx="1124">
                  <c:v>670</c:v>
                </c:pt>
                <c:pt idx="1125">
                  <c:v>670</c:v>
                </c:pt>
                <c:pt idx="1126">
                  <c:v>670</c:v>
                </c:pt>
                <c:pt idx="1127">
                  <c:v>670</c:v>
                </c:pt>
                <c:pt idx="1128">
                  <c:v>671</c:v>
                </c:pt>
                <c:pt idx="1129">
                  <c:v>671</c:v>
                </c:pt>
                <c:pt idx="1130">
                  <c:v>671</c:v>
                </c:pt>
                <c:pt idx="1131">
                  <c:v>671</c:v>
                </c:pt>
                <c:pt idx="1132">
                  <c:v>670</c:v>
                </c:pt>
                <c:pt idx="1133">
                  <c:v>670</c:v>
                </c:pt>
                <c:pt idx="1134">
                  <c:v>670</c:v>
                </c:pt>
                <c:pt idx="1135">
                  <c:v>670</c:v>
                </c:pt>
                <c:pt idx="1136">
                  <c:v>670</c:v>
                </c:pt>
                <c:pt idx="1137">
                  <c:v>670</c:v>
                </c:pt>
                <c:pt idx="1138">
                  <c:v>670</c:v>
                </c:pt>
                <c:pt idx="1139">
                  <c:v>670</c:v>
                </c:pt>
                <c:pt idx="1140">
                  <c:v>670</c:v>
                </c:pt>
                <c:pt idx="1141">
                  <c:v>670</c:v>
                </c:pt>
                <c:pt idx="1142">
                  <c:v>670</c:v>
                </c:pt>
                <c:pt idx="1143">
                  <c:v>670</c:v>
                </c:pt>
                <c:pt idx="1144">
                  <c:v>670</c:v>
                </c:pt>
                <c:pt idx="1145">
                  <c:v>670</c:v>
                </c:pt>
                <c:pt idx="1146">
                  <c:v>670</c:v>
                </c:pt>
                <c:pt idx="1147">
                  <c:v>671</c:v>
                </c:pt>
                <c:pt idx="1148">
                  <c:v>671</c:v>
                </c:pt>
                <c:pt idx="1149">
                  <c:v>671</c:v>
                </c:pt>
                <c:pt idx="1150">
                  <c:v>669</c:v>
                </c:pt>
                <c:pt idx="1151">
                  <c:v>666</c:v>
                </c:pt>
                <c:pt idx="1152">
                  <c:v>663</c:v>
                </c:pt>
                <c:pt idx="1153">
                  <c:v>660</c:v>
                </c:pt>
                <c:pt idx="1154">
                  <c:v>657</c:v>
                </c:pt>
                <c:pt idx="1155">
                  <c:v>655</c:v>
                </c:pt>
                <c:pt idx="1156">
                  <c:v>653</c:v>
                </c:pt>
                <c:pt idx="1157">
                  <c:v>651</c:v>
                </c:pt>
                <c:pt idx="1158">
                  <c:v>650</c:v>
                </c:pt>
                <c:pt idx="1159">
                  <c:v>648</c:v>
                </c:pt>
                <c:pt idx="1160">
                  <c:v>647</c:v>
                </c:pt>
                <c:pt idx="1161">
                  <c:v>646</c:v>
                </c:pt>
                <c:pt idx="1162">
                  <c:v>644</c:v>
                </c:pt>
                <c:pt idx="1163">
                  <c:v>644</c:v>
                </c:pt>
                <c:pt idx="1164">
                  <c:v>643</c:v>
                </c:pt>
                <c:pt idx="1165">
                  <c:v>641</c:v>
                </c:pt>
                <c:pt idx="1166">
                  <c:v>641</c:v>
                </c:pt>
                <c:pt idx="1167">
                  <c:v>640</c:v>
                </c:pt>
                <c:pt idx="1168">
                  <c:v>639</c:v>
                </c:pt>
                <c:pt idx="1169">
                  <c:v>638</c:v>
                </c:pt>
                <c:pt idx="1170">
                  <c:v>637</c:v>
                </c:pt>
                <c:pt idx="1171">
                  <c:v>637</c:v>
                </c:pt>
                <c:pt idx="1172">
                  <c:v>636</c:v>
                </c:pt>
                <c:pt idx="1173">
                  <c:v>636</c:v>
                </c:pt>
                <c:pt idx="1174">
                  <c:v>635</c:v>
                </c:pt>
                <c:pt idx="1175">
                  <c:v>634</c:v>
                </c:pt>
                <c:pt idx="1176">
                  <c:v>634</c:v>
                </c:pt>
                <c:pt idx="1177">
                  <c:v>633</c:v>
                </c:pt>
                <c:pt idx="1178">
                  <c:v>633</c:v>
                </c:pt>
                <c:pt idx="1179">
                  <c:v>633</c:v>
                </c:pt>
                <c:pt idx="1180">
                  <c:v>632</c:v>
                </c:pt>
                <c:pt idx="1181">
                  <c:v>632</c:v>
                </c:pt>
                <c:pt idx="1182">
                  <c:v>631</c:v>
                </c:pt>
                <c:pt idx="1183">
                  <c:v>631</c:v>
                </c:pt>
                <c:pt idx="1184">
                  <c:v>631</c:v>
                </c:pt>
                <c:pt idx="1185">
                  <c:v>630</c:v>
                </c:pt>
                <c:pt idx="1186">
                  <c:v>630</c:v>
                </c:pt>
                <c:pt idx="1187">
                  <c:v>630</c:v>
                </c:pt>
                <c:pt idx="1188">
                  <c:v>629</c:v>
                </c:pt>
                <c:pt idx="1189">
                  <c:v>629</c:v>
                </c:pt>
                <c:pt idx="1190">
                  <c:v>629</c:v>
                </c:pt>
                <c:pt idx="1191">
                  <c:v>628</c:v>
                </c:pt>
                <c:pt idx="1192">
                  <c:v>628</c:v>
                </c:pt>
                <c:pt idx="1193">
                  <c:v>628</c:v>
                </c:pt>
                <c:pt idx="1194">
                  <c:v>628</c:v>
                </c:pt>
                <c:pt idx="1195">
                  <c:v>627</c:v>
                </c:pt>
                <c:pt idx="1196">
                  <c:v>627</c:v>
                </c:pt>
                <c:pt idx="1197">
                  <c:v>627</c:v>
                </c:pt>
                <c:pt idx="1198">
                  <c:v>627</c:v>
                </c:pt>
                <c:pt idx="1199">
                  <c:v>626</c:v>
                </c:pt>
                <c:pt idx="1200">
                  <c:v>626</c:v>
                </c:pt>
                <c:pt idx="1201">
                  <c:v>626</c:v>
                </c:pt>
                <c:pt idx="1202">
                  <c:v>625</c:v>
                </c:pt>
                <c:pt idx="1203">
                  <c:v>625</c:v>
                </c:pt>
                <c:pt idx="1204">
                  <c:v>625</c:v>
                </c:pt>
                <c:pt idx="1205">
                  <c:v>625</c:v>
                </c:pt>
                <c:pt idx="1206">
                  <c:v>624</c:v>
                </c:pt>
                <c:pt idx="1207">
                  <c:v>624</c:v>
                </c:pt>
                <c:pt idx="1208">
                  <c:v>624</c:v>
                </c:pt>
                <c:pt idx="1209">
                  <c:v>624</c:v>
                </c:pt>
                <c:pt idx="1210">
                  <c:v>623</c:v>
                </c:pt>
                <c:pt idx="1211">
                  <c:v>623</c:v>
                </c:pt>
                <c:pt idx="1212">
                  <c:v>623</c:v>
                </c:pt>
                <c:pt idx="1213">
                  <c:v>623</c:v>
                </c:pt>
                <c:pt idx="1214">
                  <c:v>622</c:v>
                </c:pt>
                <c:pt idx="1215">
                  <c:v>622</c:v>
                </c:pt>
                <c:pt idx="1216">
                  <c:v>622</c:v>
                </c:pt>
                <c:pt idx="1217">
                  <c:v>622</c:v>
                </c:pt>
                <c:pt idx="1218">
                  <c:v>622</c:v>
                </c:pt>
                <c:pt idx="1219">
                  <c:v>621</c:v>
                </c:pt>
                <c:pt idx="1220">
                  <c:v>621</c:v>
                </c:pt>
                <c:pt idx="1221">
                  <c:v>621</c:v>
                </c:pt>
                <c:pt idx="1222">
                  <c:v>621</c:v>
                </c:pt>
                <c:pt idx="1223">
                  <c:v>621</c:v>
                </c:pt>
                <c:pt idx="1224">
                  <c:v>620</c:v>
                </c:pt>
                <c:pt idx="1225">
                  <c:v>620</c:v>
                </c:pt>
                <c:pt idx="1226">
                  <c:v>620</c:v>
                </c:pt>
                <c:pt idx="1227">
                  <c:v>620</c:v>
                </c:pt>
                <c:pt idx="1228">
                  <c:v>620</c:v>
                </c:pt>
                <c:pt idx="1229">
                  <c:v>619</c:v>
                </c:pt>
                <c:pt idx="1230">
                  <c:v>619</c:v>
                </c:pt>
                <c:pt idx="1231">
                  <c:v>619</c:v>
                </c:pt>
                <c:pt idx="1232">
                  <c:v>619</c:v>
                </c:pt>
                <c:pt idx="1233">
                  <c:v>619</c:v>
                </c:pt>
                <c:pt idx="1234">
                  <c:v>619</c:v>
                </c:pt>
                <c:pt idx="1235">
                  <c:v>619</c:v>
                </c:pt>
                <c:pt idx="1236">
                  <c:v>618</c:v>
                </c:pt>
                <c:pt idx="1237">
                  <c:v>618</c:v>
                </c:pt>
                <c:pt idx="1238">
                  <c:v>618</c:v>
                </c:pt>
                <c:pt idx="1239">
                  <c:v>618</c:v>
                </c:pt>
                <c:pt idx="1240">
                  <c:v>618</c:v>
                </c:pt>
                <c:pt idx="1241">
                  <c:v>618</c:v>
                </c:pt>
                <c:pt idx="1242">
                  <c:v>617</c:v>
                </c:pt>
                <c:pt idx="1243">
                  <c:v>617</c:v>
                </c:pt>
                <c:pt idx="1244">
                  <c:v>617</c:v>
                </c:pt>
                <c:pt idx="1245">
                  <c:v>617</c:v>
                </c:pt>
                <c:pt idx="1246">
                  <c:v>617</c:v>
                </c:pt>
                <c:pt idx="1247">
                  <c:v>617</c:v>
                </c:pt>
                <c:pt idx="1248">
                  <c:v>617</c:v>
                </c:pt>
                <c:pt idx="1249">
                  <c:v>617</c:v>
                </c:pt>
                <c:pt idx="1250">
                  <c:v>616</c:v>
                </c:pt>
                <c:pt idx="1251">
                  <c:v>616</c:v>
                </c:pt>
                <c:pt idx="1252">
                  <c:v>616</c:v>
                </c:pt>
                <c:pt idx="1253">
                  <c:v>616</c:v>
                </c:pt>
                <c:pt idx="1254">
                  <c:v>616</c:v>
                </c:pt>
                <c:pt idx="1255">
                  <c:v>616</c:v>
                </c:pt>
                <c:pt idx="1256">
                  <c:v>616</c:v>
                </c:pt>
                <c:pt idx="1257">
                  <c:v>616</c:v>
                </c:pt>
                <c:pt idx="1258">
                  <c:v>615</c:v>
                </c:pt>
                <c:pt idx="1259">
                  <c:v>615</c:v>
                </c:pt>
                <c:pt idx="1260">
                  <c:v>615</c:v>
                </c:pt>
                <c:pt idx="1261">
                  <c:v>615</c:v>
                </c:pt>
                <c:pt idx="1262">
                  <c:v>615</c:v>
                </c:pt>
                <c:pt idx="1263">
                  <c:v>615</c:v>
                </c:pt>
                <c:pt idx="1264">
                  <c:v>615</c:v>
                </c:pt>
                <c:pt idx="1265">
                  <c:v>615</c:v>
                </c:pt>
                <c:pt idx="1266">
                  <c:v>615</c:v>
                </c:pt>
                <c:pt idx="1267">
                  <c:v>614</c:v>
                </c:pt>
                <c:pt idx="1268">
                  <c:v>614</c:v>
                </c:pt>
                <c:pt idx="1269">
                  <c:v>614</c:v>
                </c:pt>
                <c:pt idx="1270">
                  <c:v>614</c:v>
                </c:pt>
                <c:pt idx="1271">
                  <c:v>614</c:v>
                </c:pt>
                <c:pt idx="1272">
                  <c:v>614</c:v>
                </c:pt>
                <c:pt idx="1273">
                  <c:v>614</c:v>
                </c:pt>
                <c:pt idx="1274">
                  <c:v>614</c:v>
                </c:pt>
                <c:pt idx="1275">
                  <c:v>614</c:v>
                </c:pt>
                <c:pt idx="1276">
                  <c:v>614</c:v>
                </c:pt>
                <c:pt idx="1277">
                  <c:v>613</c:v>
                </c:pt>
                <c:pt idx="1278">
                  <c:v>613</c:v>
                </c:pt>
                <c:pt idx="1279">
                  <c:v>613</c:v>
                </c:pt>
                <c:pt idx="1280">
                  <c:v>613</c:v>
                </c:pt>
                <c:pt idx="1281">
                  <c:v>613</c:v>
                </c:pt>
                <c:pt idx="1282">
                  <c:v>613</c:v>
                </c:pt>
                <c:pt idx="1283">
                  <c:v>613</c:v>
                </c:pt>
                <c:pt idx="1284">
                  <c:v>613</c:v>
                </c:pt>
                <c:pt idx="1285">
                  <c:v>613</c:v>
                </c:pt>
                <c:pt idx="1286">
                  <c:v>613</c:v>
                </c:pt>
                <c:pt idx="1287">
                  <c:v>612</c:v>
                </c:pt>
                <c:pt idx="1288">
                  <c:v>612</c:v>
                </c:pt>
                <c:pt idx="1289">
                  <c:v>612</c:v>
                </c:pt>
                <c:pt idx="1290">
                  <c:v>612</c:v>
                </c:pt>
                <c:pt idx="1291">
                  <c:v>612</c:v>
                </c:pt>
                <c:pt idx="1292">
                  <c:v>612</c:v>
                </c:pt>
                <c:pt idx="1293">
                  <c:v>612</c:v>
                </c:pt>
                <c:pt idx="1294">
                  <c:v>612</c:v>
                </c:pt>
                <c:pt idx="1295">
                  <c:v>612</c:v>
                </c:pt>
                <c:pt idx="1296">
                  <c:v>612</c:v>
                </c:pt>
                <c:pt idx="1297">
                  <c:v>612</c:v>
                </c:pt>
                <c:pt idx="1298">
                  <c:v>612</c:v>
                </c:pt>
                <c:pt idx="1299">
                  <c:v>612</c:v>
                </c:pt>
                <c:pt idx="1300">
                  <c:v>611</c:v>
                </c:pt>
                <c:pt idx="1301">
                  <c:v>611</c:v>
                </c:pt>
                <c:pt idx="1302">
                  <c:v>611</c:v>
                </c:pt>
                <c:pt idx="1303">
                  <c:v>611</c:v>
                </c:pt>
                <c:pt idx="1304">
                  <c:v>611</c:v>
                </c:pt>
                <c:pt idx="1305">
                  <c:v>611</c:v>
                </c:pt>
                <c:pt idx="1306">
                  <c:v>611</c:v>
                </c:pt>
                <c:pt idx="1307">
                  <c:v>611</c:v>
                </c:pt>
                <c:pt idx="1308">
                  <c:v>611</c:v>
                </c:pt>
                <c:pt idx="1309">
                  <c:v>611</c:v>
                </c:pt>
                <c:pt idx="1310">
                  <c:v>611</c:v>
                </c:pt>
                <c:pt idx="1311">
                  <c:v>611</c:v>
                </c:pt>
                <c:pt idx="1312">
                  <c:v>611</c:v>
                </c:pt>
                <c:pt idx="1313">
                  <c:v>610</c:v>
                </c:pt>
                <c:pt idx="1314">
                  <c:v>610</c:v>
                </c:pt>
                <c:pt idx="1315">
                  <c:v>610</c:v>
                </c:pt>
                <c:pt idx="1316">
                  <c:v>610</c:v>
                </c:pt>
                <c:pt idx="1317">
                  <c:v>610</c:v>
                </c:pt>
                <c:pt idx="1318">
                  <c:v>610</c:v>
                </c:pt>
                <c:pt idx="1319">
                  <c:v>610</c:v>
                </c:pt>
                <c:pt idx="1320">
                  <c:v>610</c:v>
                </c:pt>
                <c:pt idx="1321">
                  <c:v>610</c:v>
                </c:pt>
                <c:pt idx="1322">
                  <c:v>610</c:v>
                </c:pt>
                <c:pt idx="1323">
                  <c:v>610</c:v>
                </c:pt>
                <c:pt idx="1324">
                  <c:v>610</c:v>
                </c:pt>
                <c:pt idx="1325">
                  <c:v>610</c:v>
                </c:pt>
                <c:pt idx="1326">
                  <c:v>610</c:v>
                </c:pt>
                <c:pt idx="1327">
                  <c:v>610</c:v>
                </c:pt>
                <c:pt idx="1328">
                  <c:v>610</c:v>
                </c:pt>
                <c:pt idx="1329">
                  <c:v>610</c:v>
                </c:pt>
                <c:pt idx="1330">
                  <c:v>609</c:v>
                </c:pt>
                <c:pt idx="1331">
                  <c:v>609</c:v>
                </c:pt>
                <c:pt idx="1332">
                  <c:v>609</c:v>
                </c:pt>
                <c:pt idx="1333">
                  <c:v>609</c:v>
                </c:pt>
                <c:pt idx="1334">
                  <c:v>609</c:v>
                </c:pt>
                <c:pt idx="1335">
                  <c:v>609</c:v>
                </c:pt>
                <c:pt idx="1336">
                  <c:v>609</c:v>
                </c:pt>
                <c:pt idx="1337">
                  <c:v>609</c:v>
                </c:pt>
                <c:pt idx="1338">
                  <c:v>609</c:v>
                </c:pt>
                <c:pt idx="1339">
                  <c:v>609</c:v>
                </c:pt>
                <c:pt idx="1340">
                  <c:v>609</c:v>
                </c:pt>
                <c:pt idx="1341">
                  <c:v>609</c:v>
                </c:pt>
                <c:pt idx="1342">
                  <c:v>609</c:v>
                </c:pt>
                <c:pt idx="1343">
                  <c:v>609</c:v>
                </c:pt>
                <c:pt idx="1344">
                  <c:v>608</c:v>
                </c:pt>
                <c:pt idx="1345">
                  <c:v>608</c:v>
                </c:pt>
                <c:pt idx="1346">
                  <c:v>608</c:v>
                </c:pt>
                <c:pt idx="1347">
                  <c:v>608</c:v>
                </c:pt>
                <c:pt idx="1348">
                  <c:v>608</c:v>
                </c:pt>
                <c:pt idx="1349">
                  <c:v>608</c:v>
                </c:pt>
                <c:pt idx="1350">
                  <c:v>608</c:v>
                </c:pt>
                <c:pt idx="1351">
                  <c:v>608</c:v>
                </c:pt>
                <c:pt idx="1352">
                  <c:v>608</c:v>
                </c:pt>
                <c:pt idx="1353">
                  <c:v>608</c:v>
                </c:pt>
                <c:pt idx="1354">
                  <c:v>608</c:v>
                </c:pt>
                <c:pt idx="1355">
                  <c:v>608</c:v>
                </c:pt>
                <c:pt idx="1356">
                  <c:v>608</c:v>
                </c:pt>
                <c:pt idx="1357">
                  <c:v>608</c:v>
                </c:pt>
                <c:pt idx="1358">
                  <c:v>608</c:v>
                </c:pt>
                <c:pt idx="1359">
                  <c:v>608</c:v>
                </c:pt>
                <c:pt idx="1360">
                  <c:v>607</c:v>
                </c:pt>
                <c:pt idx="1361">
                  <c:v>607</c:v>
                </c:pt>
                <c:pt idx="1362">
                  <c:v>607</c:v>
                </c:pt>
                <c:pt idx="1363">
                  <c:v>607</c:v>
                </c:pt>
                <c:pt idx="1364">
                  <c:v>607</c:v>
                </c:pt>
                <c:pt idx="1365">
                  <c:v>607</c:v>
                </c:pt>
                <c:pt idx="1366">
                  <c:v>607</c:v>
                </c:pt>
                <c:pt idx="1367">
                  <c:v>607</c:v>
                </c:pt>
                <c:pt idx="1368">
                  <c:v>607</c:v>
                </c:pt>
                <c:pt idx="1369">
                  <c:v>607</c:v>
                </c:pt>
                <c:pt idx="1370">
                  <c:v>607</c:v>
                </c:pt>
                <c:pt idx="1371">
                  <c:v>607</c:v>
                </c:pt>
                <c:pt idx="1372">
                  <c:v>607</c:v>
                </c:pt>
                <c:pt idx="1373">
                  <c:v>607</c:v>
                </c:pt>
                <c:pt idx="1374">
                  <c:v>607</c:v>
                </c:pt>
                <c:pt idx="1375">
                  <c:v>607</c:v>
                </c:pt>
                <c:pt idx="1376">
                  <c:v>606</c:v>
                </c:pt>
                <c:pt idx="1377">
                  <c:v>606</c:v>
                </c:pt>
                <c:pt idx="1378">
                  <c:v>606</c:v>
                </c:pt>
                <c:pt idx="1379">
                  <c:v>606</c:v>
                </c:pt>
                <c:pt idx="1380">
                  <c:v>606</c:v>
                </c:pt>
                <c:pt idx="1381">
                  <c:v>606</c:v>
                </c:pt>
                <c:pt idx="1382">
                  <c:v>606</c:v>
                </c:pt>
                <c:pt idx="1383">
                  <c:v>606</c:v>
                </c:pt>
                <c:pt idx="1384">
                  <c:v>606</c:v>
                </c:pt>
                <c:pt idx="1385">
                  <c:v>606</c:v>
                </c:pt>
                <c:pt idx="1386">
                  <c:v>606</c:v>
                </c:pt>
                <c:pt idx="1387">
                  <c:v>606</c:v>
                </c:pt>
                <c:pt idx="1388">
                  <c:v>606</c:v>
                </c:pt>
                <c:pt idx="1389">
                  <c:v>606</c:v>
                </c:pt>
                <c:pt idx="1390">
                  <c:v>606</c:v>
                </c:pt>
                <c:pt idx="1391">
                  <c:v>606</c:v>
                </c:pt>
                <c:pt idx="1392">
                  <c:v>606</c:v>
                </c:pt>
                <c:pt idx="1393">
                  <c:v>606</c:v>
                </c:pt>
                <c:pt idx="1394">
                  <c:v>606</c:v>
                </c:pt>
                <c:pt idx="1395">
                  <c:v>606</c:v>
                </c:pt>
                <c:pt idx="1396">
                  <c:v>606</c:v>
                </c:pt>
                <c:pt idx="1397">
                  <c:v>605</c:v>
                </c:pt>
                <c:pt idx="1398">
                  <c:v>605</c:v>
                </c:pt>
                <c:pt idx="1399">
                  <c:v>605</c:v>
                </c:pt>
                <c:pt idx="1400">
                  <c:v>605</c:v>
                </c:pt>
                <c:pt idx="1401">
                  <c:v>605</c:v>
                </c:pt>
                <c:pt idx="1402">
                  <c:v>605</c:v>
                </c:pt>
                <c:pt idx="1403">
                  <c:v>605</c:v>
                </c:pt>
                <c:pt idx="1404">
                  <c:v>605</c:v>
                </c:pt>
                <c:pt idx="1405">
                  <c:v>605</c:v>
                </c:pt>
                <c:pt idx="1406">
                  <c:v>605</c:v>
                </c:pt>
                <c:pt idx="1407">
                  <c:v>605</c:v>
                </c:pt>
                <c:pt idx="1408">
                  <c:v>605</c:v>
                </c:pt>
                <c:pt idx="1409">
                  <c:v>605</c:v>
                </c:pt>
                <c:pt idx="1410">
                  <c:v>605</c:v>
                </c:pt>
                <c:pt idx="1411">
                  <c:v>605</c:v>
                </c:pt>
                <c:pt idx="1412">
                  <c:v>605</c:v>
                </c:pt>
                <c:pt idx="1413">
                  <c:v>605</c:v>
                </c:pt>
                <c:pt idx="1414">
                  <c:v>605</c:v>
                </c:pt>
                <c:pt idx="1415">
                  <c:v>605</c:v>
                </c:pt>
                <c:pt idx="1416">
                  <c:v>605</c:v>
                </c:pt>
                <c:pt idx="1417">
                  <c:v>605</c:v>
                </c:pt>
                <c:pt idx="1418">
                  <c:v>605</c:v>
                </c:pt>
                <c:pt idx="1419">
                  <c:v>604</c:v>
                </c:pt>
                <c:pt idx="1420">
                  <c:v>604</c:v>
                </c:pt>
                <c:pt idx="1421">
                  <c:v>604</c:v>
                </c:pt>
                <c:pt idx="1422">
                  <c:v>604</c:v>
                </c:pt>
                <c:pt idx="1423">
                  <c:v>604</c:v>
                </c:pt>
                <c:pt idx="1424">
                  <c:v>604</c:v>
                </c:pt>
                <c:pt idx="1425">
                  <c:v>604</c:v>
                </c:pt>
                <c:pt idx="1426">
                  <c:v>604</c:v>
                </c:pt>
                <c:pt idx="1427">
                  <c:v>604</c:v>
                </c:pt>
                <c:pt idx="1428">
                  <c:v>604</c:v>
                </c:pt>
                <c:pt idx="1429">
                  <c:v>604</c:v>
                </c:pt>
                <c:pt idx="1430">
                  <c:v>604</c:v>
                </c:pt>
                <c:pt idx="1431">
                  <c:v>604</c:v>
                </c:pt>
                <c:pt idx="1432">
                  <c:v>604</c:v>
                </c:pt>
                <c:pt idx="1433">
                  <c:v>604</c:v>
                </c:pt>
                <c:pt idx="1434">
                  <c:v>604</c:v>
                </c:pt>
                <c:pt idx="1435">
                  <c:v>604</c:v>
                </c:pt>
                <c:pt idx="1436">
                  <c:v>604</c:v>
                </c:pt>
                <c:pt idx="1437">
                  <c:v>604</c:v>
                </c:pt>
                <c:pt idx="1438">
                  <c:v>604</c:v>
                </c:pt>
                <c:pt idx="1439">
                  <c:v>603</c:v>
                </c:pt>
                <c:pt idx="1440">
                  <c:v>603</c:v>
                </c:pt>
                <c:pt idx="1441">
                  <c:v>603</c:v>
                </c:pt>
                <c:pt idx="1442">
                  <c:v>603</c:v>
                </c:pt>
                <c:pt idx="1443">
                  <c:v>603</c:v>
                </c:pt>
                <c:pt idx="1444">
                  <c:v>603</c:v>
                </c:pt>
                <c:pt idx="1445">
                  <c:v>603</c:v>
                </c:pt>
                <c:pt idx="1446">
                  <c:v>603</c:v>
                </c:pt>
                <c:pt idx="1447">
                  <c:v>603</c:v>
                </c:pt>
                <c:pt idx="1448">
                  <c:v>603</c:v>
                </c:pt>
                <c:pt idx="1449">
                  <c:v>603</c:v>
                </c:pt>
                <c:pt idx="1450">
                  <c:v>603</c:v>
                </c:pt>
                <c:pt idx="1451">
                  <c:v>603</c:v>
                </c:pt>
                <c:pt idx="1452">
                  <c:v>603</c:v>
                </c:pt>
                <c:pt idx="1453">
                  <c:v>603</c:v>
                </c:pt>
                <c:pt idx="1454">
                  <c:v>603</c:v>
                </c:pt>
                <c:pt idx="1455">
                  <c:v>603</c:v>
                </c:pt>
                <c:pt idx="1456">
                  <c:v>603</c:v>
                </c:pt>
                <c:pt idx="1457">
                  <c:v>603</c:v>
                </c:pt>
                <c:pt idx="1458">
                  <c:v>603</c:v>
                </c:pt>
                <c:pt idx="1459">
                  <c:v>603</c:v>
                </c:pt>
                <c:pt idx="1460">
                  <c:v>603</c:v>
                </c:pt>
                <c:pt idx="1461">
                  <c:v>603</c:v>
                </c:pt>
                <c:pt idx="1462">
                  <c:v>603</c:v>
                </c:pt>
                <c:pt idx="1463">
                  <c:v>603</c:v>
                </c:pt>
                <c:pt idx="1464">
                  <c:v>602</c:v>
                </c:pt>
                <c:pt idx="1465">
                  <c:v>602</c:v>
                </c:pt>
                <c:pt idx="1466">
                  <c:v>602</c:v>
                </c:pt>
                <c:pt idx="1467">
                  <c:v>602</c:v>
                </c:pt>
                <c:pt idx="1468">
                  <c:v>602</c:v>
                </c:pt>
                <c:pt idx="1469">
                  <c:v>602</c:v>
                </c:pt>
                <c:pt idx="1470">
                  <c:v>602</c:v>
                </c:pt>
                <c:pt idx="1471">
                  <c:v>602</c:v>
                </c:pt>
                <c:pt idx="1472">
                  <c:v>602</c:v>
                </c:pt>
                <c:pt idx="1473">
                  <c:v>602</c:v>
                </c:pt>
                <c:pt idx="1474">
                  <c:v>602</c:v>
                </c:pt>
                <c:pt idx="1475">
                  <c:v>602</c:v>
                </c:pt>
                <c:pt idx="1476">
                  <c:v>602</c:v>
                </c:pt>
                <c:pt idx="1477">
                  <c:v>602</c:v>
                </c:pt>
                <c:pt idx="1478">
                  <c:v>602</c:v>
                </c:pt>
                <c:pt idx="1479">
                  <c:v>602</c:v>
                </c:pt>
                <c:pt idx="1480">
                  <c:v>602</c:v>
                </c:pt>
                <c:pt idx="1481">
                  <c:v>602</c:v>
                </c:pt>
                <c:pt idx="1482">
                  <c:v>602</c:v>
                </c:pt>
                <c:pt idx="1483">
                  <c:v>602</c:v>
                </c:pt>
                <c:pt idx="1484">
                  <c:v>602</c:v>
                </c:pt>
                <c:pt idx="1485">
                  <c:v>602</c:v>
                </c:pt>
                <c:pt idx="1486">
                  <c:v>602</c:v>
                </c:pt>
                <c:pt idx="1487">
                  <c:v>602</c:v>
                </c:pt>
                <c:pt idx="1488">
                  <c:v>602</c:v>
                </c:pt>
                <c:pt idx="1489">
                  <c:v>602</c:v>
                </c:pt>
                <c:pt idx="1490">
                  <c:v>602</c:v>
                </c:pt>
                <c:pt idx="1491">
                  <c:v>601</c:v>
                </c:pt>
                <c:pt idx="1492">
                  <c:v>601</c:v>
                </c:pt>
                <c:pt idx="1493">
                  <c:v>601</c:v>
                </c:pt>
                <c:pt idx="1494">
                  <c:v>601</c:v>
                </c:pt>
                <c:pt idx="1495">
                  <c:v>601</c:v>
                </c:pt>
                <c:pt idx="1496">
                  <c:v>601</c:v>
                </c:pt>
                <c:pt idx="1497">
                  <c:v>601</c:v>
                </c:pt>
                <c:pt idx="1498">
                  <c:v>601</c:v>
                </c:pt>
                <c:pt idx="1499">
                  <c:v>601</c:v>
                </c:pt>
                <c:pt idx="1500">
                  <c:v>601</c:v>
                </c:pt>
                <c:pt idx="1501">
                  <c:v>601</c:v>
                </c:pt>
                <c:pt idx="1502">
                  <c:v>601</c:v>
                </c:pt>
                <c:pt idx="1503">
                  <c:v>601</c:v>
                </c:pt>
                <c:pt idx="1504">
                  <c:v>601</c:v>
                </c:pt>
                <c:pt idx="1505">
                  <c:v>601</c:v>
                </c:pt>
                <c:pt idx="1506">
                  <c:v>601</c:v>
                </c:pt>
                <c:pt idx="1507">
                  <c:v>601</c:v>
                </c:pt>
                <c:pt idx="1508">
                  <c:v>601</c:v>
                </c:pt>
                <c:pt idx="1509">
                  <c:v>601</c:v>
                </c:pt>
                <c:pt idx="1510">
                  <c:v>601</c:v>
                </c:pt>
                <c:pt idx="1511">
                  <c:v>601</c:v>
                </c:pt>
                <c:pt idx="1512">
                  <c:v>601</c:v>
                </c:pt>
                <c:pt idx="1513">
                  <c:v>601</c:v>
                </c:pt>
                <c:pt idx="1514">
                  <c:v>601</c:v>
                </c:pt>
                <c:pt idx="1515">
                  <c:v>601</c:v>
                </c:pt>
                <c:pt idx="1516">
                  <c:v>601</c:v>
                </c:pt>
                <c:pt idx="1517">
                  <c:v>601</c:v>
                </c:pt>
                <c:pt idx="1518">
                  <c:v>601</c:v>
                </c:pt>
                <c:pt idx="1519">
                  <c:v>601</c:v>
                </c:pt>
                <c:pt idx="1520">
                  <c:v>601</c:v>
                </c:pt>
                <c:pt idx="1521">
                  <c:v>600</c:v>
                </c:pt>
                <c:pt idx="1522">
                  <c:v>601</c:v>
                </c:pt>
                <c:pt idx="1523">
                  <c:v>600</c:v>
                </c:pt>
                <c:pt idx="1524">
                  <c:v>600</c:v>
                </c:pt>
                <c:pt idx="1525">
                  <c:v>600</c:v>
                </c:pt>
                <c:pt idx="1526">
                  <c:v>600</c:v>
                </c:pt>
                <c:pt idx="1527">
                  <c:v>600</c:v>
                </c:pt>
                <c:pt idx="1528">
                  <c:v>600</c:v>
                </c:pt>
                <c:pt idx="1529">
                  <c:v>600</c:v>
                </c:pt>
                <c:pt idx="1530">
                  <c:v>600</c:v>
                </c:pt>
                <c:pt idx="1531">
                  <c:v>600</c:v>
                </c:pt>
                <c:pt idx="1532">
                  <c:v>600</c:v>
                </c:pt>
                <c:pt idx="1533">
                  <c:v>600</c:v>
                </c:pt>
                <c:pt idx="1534">
                  <c:v>600</c:v>
                </c:pt>
                <c:pt idx="1535">
                  <c:v>600</c:v>
                </c:pt>
                <c:pt idx="1536">
                  <c:v>600</c:v>
                </c:pt>
                <c:pt idx="1537">
                  <c:v>600</c:v>
                </c:pt>
                <c:pt idx="1538">
                  <c:v>600</c:v>
                </c:pt>
                <c:pt idx="1539">
                  <c:v>600</c:v>
                </c:pt>
                <c:pt idx="1540">
                  <c:v>600</c:v>
                </c:pt>
                <c:pt idx="1541">
                  <c:v>600</c:v>
                </c:pt>
                <c:pt idx="1542">
                  <c:v>600</c:v>
                </c:pt>
                <c:pt idx="1543">
                  <c:v>600</c:v>
                </c:pt>
                <c:pt idx="1544">
                  <c:v>600</c:v>
                </c:pt>
                <c:pt idx="1545">
                  <c:v>600</c:v>
                </c:pt>
                <c:pt idx="1546">
                  <c:v>600</c:v>
                </c:pt>
                <c:pt idx="1547">
                  <c:v>600</c:v>
                </c:pt>
                <c:pt idx="1548">
                  <c:v>600</c:v>
                </c:pt>
                <c:pt idx="1549">
                  <c:v>600</c:v>
                </c:pt>
                <c:pt idx="1550">
                  <c:v>600</c:v>
                </c:pt>
                <c:pt idx="1551">
                  <c:v>600</c:v>
                </c:pt>
                <c:pt idx="1552">
                  <c:v>599</c:v>
                </c:pt>
                <c:pt idx="1553">
                  <c:v>599</c:v>
                </c:pt>
                <c:pt idx="1554">
                  <c:v>599</c:v>
                </c:pt>
                <c:pt idx="1555">
                  <c:v>599</c:v>
                </c:pt>
                <c:pt idx="1556">
                  <c:v>599</c:v>
                </c:pt>
                <c:pt idx="1557">
                  <c:v>599</c:v>
                </c:pt>
                <c:pt idx="1558">
                  <c:v>599</c:v>
                </c:pt>
                <c:pt idx="1559">
                  <c:v>599</c:v>
                </c:pt>
                <c:pt idx="1560">
                  <c:v>599</c:v>
                </c:pt>
                <c:pt idx="1561">
                  <c:v>599</c:v>
                </c:pt>
                <c:pt idx="1562">
                  <c:v>599</c:v>
                </c:pt>
                <c:pt idx="1563">
                  <c:v>599</c:v>
                </c:pt>
                <c:pt idx="1564">
                  <c:v>599</c:v>
                </c:pt>
                <c:pt idx="1565">
                  <c:v>599</c:v>
                </c:pt>
                <c:pt idx="1566">
                  <c:v>599</c:v>
                </c:pt>
                <c:pt idx="1567">
                  <c:v>599</c:v>
                </c:pt>
                <c:pt idx="1568">
                  <c:v>599</c:v>
                </c:pt>
                <c:pt idx="1569">
                  <c:v>599</c:v>
                </c:pt>
                <c:pt idx="1570">
                  <c:v>600</c:v>
                </c:pt>
                <c:pt idx="1571">
                  <c:v>606</c:v>
                </c:pt>
                <c:pt idx="1572">
                  <c:v>617</c:v>
                </c:pt>
                <c:pt idx="1573">
                  <c:v>628</c:v>
                </c:pt>
                <c:pt idx="1574">
                  <c:v>637</c:v>
                </c:pt>
                <c:pt idx="1575">
                  <c:v>647</c:v>
                </c:pt>
                <c:pt idx="1576">
                  <c:v>655</c:v>
                </c:pt>
                <c:pt idx="1577">
                  <c:v>661</c:v>
                </c:pt>
                <c:pt idx="1578">
                  <c:v>667</c:v>
                </c:pt>
                <c:pt idx="1579">
                  <c:v>671</c:v>
                </c:pt>
                <c:pt idx="1580">
                  <c:v>674</c:v>
                </c:pt>
                <c:pt idx="1581">
                  <c:v>676</c:v>
                </c:pt>
                <c:pt idx="1582">
                  <c:v>677</c:v>
                </c:pt>
                <c:pt idx="1583">
                  <c:v>678</c:v>
                </c:pt>
                <c:pt idx="1584">
                  <c:v>679</c:v>
                </c:pt>
                <c:pt idx="1585">
                  <c:v>679</c:v>
                </c:pt>
                <c:pt idx="1586">
                  <c:v>679</c:v>
                </c:pt>
                <c:pt idx="1587">
                  <c:v>679</c:v>
                </c:pt>
                <c:pt idx="1588">
                  <c:v>679</c:v>
                </c:pt>
                <c:pt idx="1589">
                  <c:v>678</c:v>
                </c:pt>
                <c:pt idx="1590">
                  <c:v>678</c:v>
                </c:pt>
                <c:pt idx="1591">
                  <c:v>678</c:v>
                </c:pt>
                <c:pt idx="1592">
                  <c:v>677</c:v>
                </c:pt>
                <c:pt idx="1593">
                  <c:v>677</c:v>
                </c:pt>
                <c:pt idx="1594">
                  <c:v>678</c:v>
                </c:pt>
                <c:pt idx="1595">
                  <c:v>678</c:v>
                </c:pt>
                <c:pt idx="1596">
                  <c:v>677</c:v>
                </c:pt>
                <c:pt idx="1597">
                  <c:v>677</c:v>
                </c:pt>
                <c:pt idx="1598">
                  <c:v>677</c:v>
                </c:pt>
                <c:pt idx="1599">
                  <c:v>677</c:v>
                </c:pt>
                <c:pt idx="1600">
                  <c:v>677</c:v>
                </c:pt>
                <c:pt idx="1601">
                  <c:v>677</c:v>
                </c:pt>
                <c:pt idx="1602">
                  <c:v>677</c:v>
                </c:pt>
                <c:pt idx="1603">
                  <c:v>677</c:v>
                </c:pt>
                <c:pt idx="1604">
                  <c:v>677</c:v>
                </c:pt>
                <c:pt idx="1605">
                  <c:v>677</c:v>
                </c:pt>
                <c:pt idx="1606">
                  <c:v>677</c:v>
                </c:pt>
                <c:pt idx="1607">
                  <c:v>678</c:v>
                </c:pt>
                <c:pt idx="1608">
                  <c:v>678</c:v>
                </c:pt>
                <c:pt idx="1609">
                  <c:v>677</c:v>
                </c:pt>
                <c:pt idx="1610">
                  <c:v>677</c:v>
                </c:pt>
                <c:pt idx="1611">
                  <c:v>677</c:v>
                </c:pt>
                <c:pt idx="1612">
                  <c:v>677</c:v>
                </c:pt>
                <c:pt idx="1613">
                  <c:v>676</c:v>
                </c:pt>
                <c:pt idx="1614">
                  <c:v>677</c:v>
                </c:pt>
                <c:pt idx="1615">
                  <c:v>677</c:v>
                </c:pt>
                <c:pt idx="1616">
                  <c:v>677</c:v>
                </c:pt>
                <c:pt idx="1617">
                  <c:v>675</c:v>
                </c:pt>
                <c:pt idx="1618">
                  <c:v>671</c:v>
                </c:pt>
                <c:pt idx="1619">
                  <c:v>666</c:v>
                </c:pt>
                <c:pt idx="1620">
                  <c:v>663</c:v>
                </c:pt>
                <c:pt idx="1621">
                  <c:v>660</c:v>
                </c:pt>
                <c:pt idx="1622">
                  <c:v>657</c:v>
                </c:pt>
                <c:pt idx="1623">
                  <c:v>655</c:v>
                </c:pt>
                <c:pt idx="1624">
                  <c:v>653</c:v>
                </c:pt>
                <c:pt idx="1625">
                  <c:v>651</c:v>
                </c:pt>
                <c:pt idx="1626">
                  <c:v>650</c:v>
                </c:pt>
                <c:pt idx="1627">
                  <c:v>648</c:v>
                </c:pt>
                <c:pt idx="1628">
                  <c:v>647</c:v>
                </c:pt>
                <c:pt idx="1629">
                  <c:v>646</c:v>
                </c:pt>
                <c:pt idx="1630">
                  <c:v>645</c:v>
                </c:pt>
                <c:pt idx="1631">
                  <c:v>644</c:v>
                </c:pt>
                <c:pt idx="1632">
                  <c:v>643</c:v>
                </c:pt>
                <c:pt idx="1633">
                  <c:v>642</c:v>
                </c:pt>
                <c:pt idx="1634">
                  <c:v>641</c:v>
                </c:pt>
                <c:pt idx="1635">
                  <c:v>641</c:v>
                </c:pt>
                <c:pt idx="1636">
                  <c:v>640</c:v>
                </c:pt>
                <c:pt idx="1637">
                  <c:v>639</c:v>
                </c:pt>
                <c:pt idx="1638">
                  <c:v>639</c:v>
                </c:pt>
                <c:pt idx="1639">
                  <c:v>638</c:v>
                </c:pt>
                <c:pt idx="1640">
                  <c:v>638</c:v>
                </c:pt>
                <c:pt idx="1641">
                  <c:v>637</c:v>
                </c:pt>
                <c:pt idx="1642">
                  <c:v>637</c:v>
                </c:pt>
                <c:pt idx="1643">
                  <c:v>636</c:v>
                </c:pt>
                <c:pt idx="1644">
                  <c:v>636</c:v>
                </c:pt>
                <c:pt idx="1645">
                  <c:v>635</c:v>
                </c:pt>
                <c:pt idx="1646">
                  <c:v>635</c:v>
                </c:pt>
                <c:pt idx="1647">
                  <c:v>635</c:v>
                </c:pt>
                <c:pt idx="1648">
                  <c:v>635</c:v>
                </c:pt>
                <c:pt idx="1649">
                  <c:v>634</c:v>
                </c:pt>
                <c:pt idx="1650">
                  <c:v>634</c:v>
                </c:pt>
                <c:pt idx="1651">
                  <c:v>634</c:v>
                </c:pt>
                <c:pt idx="1652">
                  <c:v>633</c:v>
                </c:pt>
                <c:pt idx="1653">
                  <c:v>633</c:v>
                </c:pt>
                <c:pt idx="1654">
                  <c:v>633</c:v>
                </c:pt>
                <c:pt idx="1655">
                  <c:v>632</c:v>
                </c:pt>
                <c:pt idx="1656">
                  <c:v>632</c:v>
                </c:pt>
                <c:pt idx="1657">
                  <c:v>632</c:v>
                </c:pt>
                <c:pt idx="1658">
                  <c:v>631</c:v>
                </c:pt>
                <c:pt idx="1659">
                  <c:v>631</c:v>
                </c:pt>
                <c:pt idx="1660">
                  <c:v>631</c:v>
                </c:pt>
                <c:pt idx="1661">
                  <c:v>630</c:v>
                </c:pt>
                <c:pt idx="1662">
                  <c:v>630</c:v>
                </c:pt>
                <c:pt idx="1663">
                  <c:v>630</c:v>
                </c:pt>
                <c:pt idx="1664">
                  <c:v>629</c:v>
                </c:pt>
                <c:pt idx="1665">
                  <c:v>629</c:v>
                </c:pt>
                <c:pt idx="1666">
                  <c:v>629</c:v>
                </c:pt>
                <c:pt idx="1667">
                  <c:v>629</c:v>
                </c:pt>
                <c:pt idx="1668">
                  <c:v>628</c:v>
                </c:pt>
                <c:pt idx="1669">
                  <c:v>628</c:v>
                </c:pt>
                <c:pt idx="1670">
                  <c:v>628</c:v>
                </c:pt>
                <c:pt idx="1671">
                  <c:v>628</c:v>
                </c:pt>
                <c:pt idx="1672">
                  <c:v>627</c:v>
                </c:pt>
                <c:pt idx="1673">
                  <c:v>627</c:v>
                </c:pt>
                <c:pt idx="1674">
                  <c:v>627</c:v>
                </c:pt>
                <c:pt idx="1675">
                  <c:v>627</c:v>
                </c:pt>
                <c:pt idx="1676">
                  <c:v>626</c:v>
                </c:pt>
                <c:pt idx="1677">
                  <c:v>626</c:v>
                </c:pt>
                <c:pt idx="1678">
                  <c:v>626</c:v>
                </c:pt>
                <c:pt idx="1679">
                  <c:v>626</c:v>
                </c:pt>
                <c:pt idx="1680">
                  <c:v>625</c:v>
                </c:pt>
                <c:pt idx="1681">
                  <c:v>625</c:v>
                </c:pt>
                <c:pt idx="1682">
                  <c:v>625</c:v>
                </c:pt>
                <c:pt idx="1683">
                  <c:v>625</c:v>
                </c:pt>
                <c:pt idx="1684">
                  <c:v>624</c:v>
                </c:pt>
                <c:pt idx="1685">
                  <c:v>624</c:v>
                </c:pt>
                <c:pt idx="1686">
                  <c:v>624</c:v>
                </c:pt>
                <c:pt idx="1687">
                  <c:v>624</c:v>
                </c:pt>
                <c:pt idx="1688">
                  <c:v>624</c:v>
                </c:pt>
                <c:pt idx="1689">
                  <c:v>623</c:v>
                </c:pt>
                <c:pt idx="1690">
                  <c:v>623</c:v>
                </c:pt>
                <c:pt idx="1691">
                  <c:v>623</c:v>
                </c:pt>
                <c:pt idx="1692">
                  <c:v>623</c:v>
                </c:pt>
                <c:pt idx="1693">
                  <c:v>623</c:v>
                </c:pt>
                <c:pt idx="1694">
                  <c:v>623</c:v>
                </c:pt>
                <c:pt idx="1695">
                  <c:v>622</c:v>
                </c:pt>
                <c:pt idx="1696">
                  <c:v>622</c:v>
                </c:pt>
                <c:pt idx="1697">
                  <c:v>622</c:v>
                </c:pt>
                <c:pt idx="1698">
                  <c:v>622</c:v>
                </c:pt>
                <c:pt idx="1699">
                  <c:v>622</c:v>
                </c:pt>
                <c:pt idx="1700">
                  <c:v>621</c:v>
                </c:pt>
                <c:pt idx="1701">
                  <c:v>621</c:v>
                </c:pt>
                <c:pt idx="1702">
                  <c:v>621</c:v>
                </c:pt>
                <c:pt idx="1703">
                  <c:v>621</c:v>
                </c:pt>
                <c:pt idx="1704">
                  <c:v>621</c:v>
                </c:pt>
                <c:pt idx="1705">
                  <c:v>621</c:v>
                </c:pt>
                <c:pt idx="1706">
                  <c:v>621</c:v>
                </c:pt>
                <c:pt idx="1707">
                  <c:v>620</c:v>
                </c:pt>
                <c:pt idx="1708">
                  <c:v>620</c:v>
                </c:pt>
                <c:pt idx="1709">
                  <c:v>620</c:v>
                </c:pt>
                <c:pt idx="1710">
                  <c:v>620</c:v>
                </c:pt>
                <c:pt idx="1711">
                  <c:v>620</c:v>
                </c:pt>
                <c:pt idx="1712">
                  <c:v>620</c:v>
                </c:pt>
                <c:pt idx="1713">
                  <c:v>619</c:v>
                </c:pt>
                <c:pt idx="1714">
                  <c:v>619</c:v>
                </c:pt>
                <c:pt idx="1715">
                  <c:v>619</c:v>
                </c:pt>
                <c:pt idx="1716">
                  <c:v>619</c:v>
                </c:pt>
                <c:pt idx="1717">
                  <c:v>619</c:v>
                </c:pt>
                <c:pt idx="1718">
                  <c:v>619</c:v>
                </c:pt>
                <c:pt idx="1719">
                  <c:v>619</c:v>
                </c:pt>
                <c:pt idx="1720">
                  <c:v>618</c:v>
                </c:pt>
                <c:pt idx="1721">
                  <c:v>618</c:v>
                </c:pt>
                <c:pt idx="1722">
                  <c:v>618</c:v>
                </c:pt>
                <c:pt idx="1723">
                  <c:v>618</c:v>
                </c:pt>
                <c:pt idx="1724">
                  <c:v>618</c:v>
                </c:pt>
                <c:pt idx="1725">
                  <c:v>618</c:v>
                </c:pt>
                <c:pt idx="1726">
                  <c:v>618</c:v>
                </c:pt>
                <c:pt idx="1727">
                  <c:v>618</c:v>
                </c:pt>
                <c:pt idx="1728">
                  <c:v>618</c:v>
                </c:pt>
                <c:pt idx="1729">
                  <c:v>618</c:v>
                </c:pt>
                <c:pt idx="1730">
                  <c:v>617</c:v>
                </c:pt>
                <c:pt idx="1731">
                  <c:v>617</c:v>
                </c:pt>
                <c:pt idx="1732">
                  <c:v>617</c:v>
                </c:pt>
                <c:pt idx="1733">
                  <c:v>617</c:v>
                </c:pt>
                <c:pt idx="1734">
                  <c:v>617</c:v>
                </c:pt>
                <c:pt idx="1735">
                  <c:v>617</c:v>
                </c:pt>
                <c:pt idx="1736">
                  <c:v>617</c:v>
                </c:pt>
                <c:pt idx="1737">
                  <c:v>617</c:v>
                </c:pt>
                <c:pt idx="1738">
                  <c:v>617</c:v>
                </c:pt>
                <c:pt idx="1739">
                  <c:v>616</c:v>
                </c:pt>
                <c:pt idx="1740">
                  <c:v>616</c:v>
                </c:pt>
                <c:pt idx="1741">
                  <c:v>616</c:v>
                </c:pt>
                <c:pt idx="1742">
                  <c:v>616</c:v>
                </c:pt>
                <c:pt idx="1743">
                  <c:v>616</c:v>
                </c:pt>
                <c:pt idx="1744">
                  <c:v>616</c:v>
                </c:pt>
                <c:pt idx="1745">
                  <c:v>616</c:v>
                </c:pt>
                <c:pt idx="1746">
                  <c:v>616</c:v>
                </c:pt>
                <c:pt idx="1747">
                  <c:v>616</c:v>
                </c:pt>
                <c:pt idx="1748">
                  <c:v>615</c:v>
                </c:pt>
                <c:pt idx="1749">
                  <c:v>615</c:v>
                </c:pt>
                <c:pt idx="1750">
                  <c:v>615</c:v>
                </c:pt>
                <c:pt idx="1751">
                  <c:v>615</c:v>
                </c:pt>
                <c:pt idx="1752">
                  <c:v>615</c:v>
                </c:pt>
                <c:pt idx="1753">
                  <c:v>615</c:v>
                </c:pt>
                <c:pt idx="1754">
                  <c:v>615</c:v>
                </c:pt>
                <c:pt idx="1755">
                  <c:v>615</c:v>
                </c:pt>
                <c:pt idx="1756">
                  <c:v>615</c:v>
                </c:pt>
                <c:pt idx="1757">
                  <c:v>615</c:v>
                </c:pt>
                <c:pt idx="1758">
                  <c:v>615</c:v>
                </c:pt>
                <c:pt idx="1759">
                  <c:v>614</c:v>
                </c:pt>
                <c:pt idx="1760">
                  <c:v>614</c:v>
                </c:pt>
                <c:pt idx="1761">
                  <c:v>614</c:v>
                </c:pt>
                <c:pt idx="1762">
                  <c:v>614</c:v>
                </c:pt>
                <c:pt idx="1763">
                  <c:v>614</c:v>
                </c:pt>
                <c:pt idx="1764">
                  <c:v>614</c:v>
                </c:pt>
                <c:pt idx="1765">
                  <c:v>614</c:v>
                </c:pt>
                <c:pt idx="1766">
                  <c:v>614</c:v>
                </c:pt>
                <c:pt idx="1767">
                  <c:v>614</c:v>
                </c:pt>
                <c:pt idx="1768">
                  <c:v>614</c:v>
                </c:pt>
                <c:pt idx="1769">
                  <c:v>614</c:v>
                </c:pt>
                <c:pt idx="1770">
                  <c:v>614</c:v>
                </c:pt>
                <c:pt idx="1771">
                  <c:v>613</c:v>
                </c:pt>
                <c:pt idx="1772">
                  <c:v>613</c:v>
                </c:pt>
                <c:pt idx="1773">
                  <c:v>613</c:v>
                </c:pt>
                <c:pt idx="1774">
                  <c:v>613</c:v>
                </c:pt>
                <c:pt idx="1775">
                  <c:v>613</c:v>
                </c:pt>
                <c:pt idx="1776">
                  <c:v>613</c:v>
                </c:pt>
                <c:pt idx="1777">
                  <c:v>613</c:v>
                </c:pt>
                <c:pt idx="1778">
                  <c:v>613</c:v>
                </c:pt>
                <c:pt idx="1779">
                  <c:v>613</c:v>
                </c:pt>
                <c:pt idx="1780">
                  <c:v>613</c:v>
                </c:pt>
                <c:pt idx="1781">
                  <c:v>613</c:v>
                </c:pt>
                <c:pt idx="1782">
                  <c:v>613</c:v>
                </c:pt>
                <c:pt idx="1783">
                  <c:v>613</c:v>
                </c:pt>
                <c:pt idx="1784">
                  <c:v>613</c:v>
                </c:pt>
                <c:pt idx="1785">
                  <c:v>612</c:v>
                </c:pt>
                <c:pt idx="1786">
                  <c:v>612</c:v>
                </c:pt>
                <c:pt idx="1787">
                  <c:v>612</c:v>
                </c:pt>
                <c:pt idx="1788">
                  <c:v>612</c:v>
                </c:pt>
                <c:pt idx="1789">
                  <c:v>612</c:v>
                </c:pt>
                <c:pt idx="1790">
                  <c:v>612</c:v>
                </c:pt>
                <c:pt idx="1791">
                  <c:v>612</c:v>
                </c:pt>
                <c:pt idx="1792">
                  <c:v>612</c:v>
                </c:pt>
                <c:pt idx="1793">
                  <c:v>612</c:v>
                </c:pt>
                <c:pt idx="1794">
                  <c:v>612</c:v>
                </c:pt>
                <c:pt idx="1795">
                  <c:v>612</c:v>
                </c:pt>
                <c:pt idx="1796">
                  <c:v>612</c:v>
                </c:pt>
                <c:pt idx="1797">
                  <c:v>612</c:v>
                </c:pt>
                <c:pt idx="1798">
                  <c:v>612</c:v>
                </c:pt>
                <c:pt idx="1799">
                  <c:v>612</c:v>
                </c:pt>
                <c:pt idx="1800">
                  <c:v>612</c:v>
                </c:pt>
                <c:pt idx="1801">
                  <c:v>612</c:v>
                </c:pt>
                <c:pt idx="1802">
                  <c:v>612</c:v>
                </c:pt>
                <c:pt idx="1803">
                  <c:v>612</c:v>
                </c:pt>
                <c:pt idx="1804">
                  <c:v>612</c:v>
                </c:pt>
                <c:pt idx="1805">
                  <c:v>611</c:v>
                </c:pt>
                <c:pt idx="1806">
                  <c:v>611</c:v>
                </c:pt>
                <c:pt idx="1807">
                  <c:v>611</c:v>
                </c:pt>
                <c:pt idx="1808">
                  <c:v>611</c:v>
                </c:pt>
                <c:pt idx="1809">
                  <c:v>611</c:v>
                </c:pt>
                <c:pt idx="1810">
                  <c:v>611</c:v>
                </c:pt>
                <c:pt idx="1811">
                  <c:v>611</c:v>
                </c:pt>
                <c:pt idx="1812">
                  <c:v>611</c:v>
                </c:pt>
                <c:pt idx="1813">
                  <c:v>611</c:v>
                </c:pt>
                <c:pt idx="1814">
                  <c:v>611</c:v>
                </c:pt>
                <c:pt idx="1815">
                  <c:v>611</c:v>
                </c:pt>
                <c:pt idx="1816">
                  <c:v>611</c:v>
                </c:pt>
                <c:pt idx="1817">
                  <c:v>611</c:v>
                </c:pt>
                <c:pt idx="1818">
                  <c:v>611</c:v>
                </c:pt>
                <c:pt idx="1819">
                  <c:v>611</c:v>
                </c:pt>
                <c:pt idx="1820">
                  <c:v>611</c:v>
                </c:pt>
                <c:pt idx="1821">
                  <c:v>611</c:v>
                </c:pt>
                <c:pt idx="1822">
                  <c:v>610</c:v>
                </c:pt>
                <c:pt idx="1823">
                  <c:v>610</c:v>
                </c:pt>
                <c:pt idx="1824">
                  <c:v>610</c:v>
                </c:pt>
                <c:pt idx="1825">
                  <c:v>610</c:v>
                </c:pt>
                <c:pt idx="1826">
                  <c:v>610</c:v>
                </c:pt>
                <c:pt idx="1827">
                  <c:v>610</c:v>
                </c:pt>
                <c:pt idx="1828">
                  <c:v>610</c:v>
                </c:pt>
                <c:pt idx="1829">
                  <c:v>610</c:v>
                </c:pt>
                <c:pt idx="1830">
                  <c:v>610</c:v>
                </c:pt>
                <c:pt idx="1831">
                  <c:v>610</c:v>
                </c:pt>
                <c:pt idx="1832">
                  <c:v>610</c:v>
                </c:pt>
                <c:pt idx="1833">
                  <c:v>610</c:v>
                </c:pt>
                <c:pt idx="1834">
                  <c:v>610</c:v>
                </c:pt>
                <c:pt idx="1835">
                  <c:v>610</c:v>
                </c:pt>
                <c:pt idx="1836">
                  <c:v>610</c:v>
                </c:pt>
                <c:pt idx="1837">
                  <c:v>610</c:v>
                </c:pt>
                <c:pt idx="1838">
                  <c:v>610</c:v>
                </c:pt>
                <c:pt idx="1839">
                  <c:v>609</c:v>
                </c:pt>
                <c:pt idx="1840">
                  <c:v>609</c:v>
                </c:pt>
                <c:pt idx="1841">
                  <c:v>609</c:v>
                </c:pt>
                <c:pt idx="1842">
                  <c:v>609</c:v>
                </c:pt>
                <c:pt idx="1843">
                  <c:v>609</c:v>
                </c:pt>
                <c:pt idx="1844">
                  <c:v>609</c:v>
                </c:pt>
                <c:pt idx="1845">
                  <c:v>609</c:v>
                </c:pt>
                <c:pt idx="1846">
                  <c:v>609</c:v>
                </c:pt>
                <c:pt idx="1847">
                  <c:v>609</c:v>
                </c:pt>
                <c:pt idx="1848">
                  <c:v>609</c:v>
                </c:pt>
                <c:pt idx="1849">
                  <c:v>609</c:v>
                </c:pt>
                <c:pt idx="1850">
                  <c:v>609</c:v>
                </c:pt>
                <c:pt idx="1851">
                  <c:v>609</c:v>
                </c:pt>
                <c:pt idx="1852">
                  <c:v>609</c:v>
                </c:pt>
                <c:pt idx="1853">
                  <c:v>609</c:v>
                </c:pt>
                <c:pt idx="1854">
                  <c:v>609</c:v>
                </c:pt>
                <c:pt idx="1855">
                  <c:v>609</c:v>
                </c:pt>
                <c:pt idx="1856">
                  <c:v>609</c:v>
                </c:pt>
                <c:pt idx="1857">
                  <c:v>609</c:v>
                </c:pt>
                <c:pt idx="1858">
                  <c:v>608</c:v>
                </c:pt>
                <c:pt idx="1859">
                  <c:v>608</c:v>
                </c:pt>
                <c:pt idx="1860">
                  <c:v>608</c:v>
                </c:pt>
                <c:pt idx="1861">
                  <c:v>608</c:v>
                </c:pt>
                <c:pt idx="1862">
                  <c:v>608</c:v>
                </c:pt>
                <c:pt idx="1863">
                  <c:v>608</c:v>
                </c:pt>
                <c:pt idx="1864">
                  <c:v>608</c:v>
                </c:pt>
                <c:pt idx="1865">
                  <c:v>608</c:v>
                </c:pt>
                <c:pt idx="1866">
                  <c:v>608</c:v>
                </c:pt>
                <c:pt idx="1867">
                  <c:v>608</c:v>
                </c:pt>
                <c:pt idx="1868">
                  <c:v>608</c:v>
                </c:pt>
                <c:pt idx="1869">
                  <c:v>608</c:v>
                </c:pt>
                <c:pt idx="1870">
                  <c:v>608</c:v>
                </c:pt>
                <c:pt idx="1871">
                  <c:v>608</c:v>
                </c:pt>
                <c:pt idx="1872">
                  <c:v>608</c:v>
                </c:pt>
                <c:pt idx="1873">
                  <c:v>608</c:v>
                </c:pt>
                <c:pt idx="1874">
                  <c:v>608</c:v>
                </c:pt>
                <c:pt idx="1875">
                  <c:v>608</c:v>
                </c:pt>
                <c:pt idx="1876">
                  <c:v>608</c:v>
                </c:pt>
                <c:pt idx="1877">
                  <c:v>608</c:v>
                </c:pt>
                <c:pt idx="1878">
                  <c:v>607</c:v>
                </c:pt>
                <c:pt idx="1879">
                  <c:v>607</c:v>
                </c:pt>
                <c:pt idx="1880">
                  <c:v>607</c:v>
                </c:pt>
                <c:pt idx="1881">
                  <c:v>607</c:v>
                </c:pt>
                <c:pt idx="1882">
                  <c:v>607</c:v>
                </c:pt>
                <c:pt idx="1883">
                  <c:v>607</c:v>
                </c:pt>
                <c:pt idx="1884">
                  <c:v>607</c:v>
                </c:pt>
                <c:pt idx="1885">
                  <c:v>607</c:v>
                </c:pt>
                <c:pt idx="1886">
                  <c:v>607</c:v>
                </c:pt>
                <c:pt idx="1887">
                  <c:v>607</c:v>
                </c:pt>
                <c:pt idx="1888">
                  <c:v>607</c:v>
                </c:pt>
                <c:pt idx="1889">
                  <c:v>607</c:v>
                </c:pt>
                <c:pt idx="1890">
                  <c:v>607</c:v>
                </c:pt>
                <c:pt idx="1891">
                  <c:v>607</c:v>
                </c:pt>
                <c:pt idx="1892">
                  <c:v>607</c:v>
                </c:pt>
                <c:pt idx="1893">
                  <c:v>607</c:v>
                </c:pt>
                <c:pt idx="1894">
                  <c:v>607</c:v>
                </c:pt>
                <c:pt idx="1895">
                  <c:v>607</c:v>
                </c:pt>
                <c:pt idx="1896">
                  <c:v>607</c:v>
                </c:pt>
                <c:pt idx="1897">
                  <c:v>607</c:v>
                </c:pt>
                <c:pt idx="1898">
                  <c:v>607</c:v>
                </c:pt>
                <c:pt idx="1899">
                  <c:v>607</c:v>
                </c:pt>
                <c:pt idx="1900">
                  <c:v>607</c:v>
                </c:pt>
                <c:pt idx="1901">
                  <c:v>606</c:v>
                </c:pt>
                <c:pt idx="1902">
                  <c:v>606</c:v>
                </c:pt>
                <c:pt idx="1903">
                  <c:v>606</c:v>
                </c:pt>
                <c:pt idx="1904">
                  <c:v>606</c:v>
                </c:pt>
                <c:pt idx="1905">
                  <c:v>606</c:v>
                </c:pt>
                <c:pt idx="1906">
                  <c:v>606</c:v>
                </c:pt>
                <c:pt idx="1907">
                  <c:v>606</c:v>
                </c:pt>
                <c:pt idx="1908">
                  <c:v>606</c:v>
                </c:pt>
                <c:pt idx="1909">
                  <c:v>606</c:v>
                </c:pt>
                <c:pt idx="1910">
                  <c:v>606</c:v>
                </c:pt>
                <c:pt idx="1911">
                  <c:v>606</c:v>
                </c:pt>
                <c:pt idx="1912">
                  <c:v>606</c:v>
                </c:pt>
                <c:pt idx="1913">
                  <c:v>606</c:v>
                </c:pt>
                <c:pt idx="1914">
                  <c:v>606</c:v>
                </c:pt>
                <c:pt idx="1915">
                  <c:v>606</c:v>
                </c:pt>
                <c:pt idx="1916">
                  <c:v>606</c:v>
                </c:pt>
                <c:pt idx="1917">
                  <c:v>606</c:v>
                </c:pt>
                <c:pt idx="1918">
                  <c:v>606</c:v>
                </c:pt>
                <c:pt idx="1919">
                  <c:v>606</c:v>
                </c:pt>
                <c:pt idx="1920">
                  <c:v>606</c:v>
                </c:pt>
                <c:pt idx="1921">
                  <c:v>606</c:v>
                </c:pt>
                <c:pt idx="1922">
                  <c:v>606</c:v>
                </c:pt>
                <c:pt idx="1923">
                  <c:v>606</c:v>
                </c:pt>
                <c:pt idx="1924">
                  <c:v>606</c:v>
                </c:pt>
                <c:pt idx="1925">
                  <c:v>605</c:v>
                </c:pt>
                <c:pt idx="1926">
                  <c:v>605</c:v>
                </c:pt>
                <c:pt idx="1927">
                  <c:v>605</c:v>
                </c:pt>
                <c:pt idx="1928">
                  <c:v>605</c:v>
                </c:pt>
                <c:pt idx="1929">
                  <c:v>605</c:v>
                </c:pt>
                <c:pt idx="1930">
                  <c:v>605</c:v>
                </c:pt>
                <c:pt idx="1931">
                  <c:v>605</c:v>
                </c:pt>
                <c:pt idx="1932">
                  <c:v>605</c:v>
                </c:pt>
                <c:pt idx="1933">
                  <c:v>605</c:v>
                </c:pt>
                <c:pt idx="1934">
                  <c:v>605</c:v>
                </c:pt>
                <c:pt idx="1935">
                  <c:v>605</c:v>
                </c:pt>
                <c:pt idx="1936">
                  <c:v>605</c:v>
                </c:pt>
                <c:pt idx="1937">
                  <c:v>605</c:v>
                </c:pt>
                <c:pt idx="1938">
                  <c:v>605</c:v>
                </c:pt>
                <c:pt idx="1939">
                  <c:v>605</c:v>
                </c:pt>
                <c:pt idx="1940">
                  <c:v>605</c:v>
                </c:pt>
                <c:pt idx="1941">
                  <c:v>605</c:v>
                </c:pt>
                <c:pt idx="1942">
                  <c:v>605</c:v>
                </c:pt>
                <c:pt idx="1943">
                  <c:v>605</c:v>
                </c:pt>
                <c:pt idx="1944">
                  <c:v>605</c:v>
                </c:pt>
                <c:pt idx="1945">
                  <c:v>605</c:v>
                </c:pt>
                <c:pt idx="1946">
                  <c:v>605</c:v>
                </c:pt>
                <c:pt idx="1947">
                  <c:v>605</c:v>
                </c:pt>
                <c:pt idx="1948">
                  <c:v>605</c:v>
                </c:pt>
                <c:pt idx="1949">
                  <c:v>605</c:v>
                </c:pt>
                <c:pt idx="1950">
                  <c:v>605</c:v>
                </c:pt>
                <c:pt idx="1951">
                  <c:v>605</c:v>
                </c:pt>
                <c:pt idx="1952">
                  <c:v>604</c:v>
                </c:pt>
                <c:pt idx="1953">
                  <c:v>604</c:v>
                </c:pt>
                <c:pt idx="1954">
                  <c:v>604</c:v>
                </c:pt>
                <c:pt idx="1955">
                  <c:v>604</c:v>
                </c:pt>
                <c:pt idx="1956">
                  <c:v>604</c:v>
                </c:pt>
                <c:pt idx="1957">
                  <c:v>604</c:v>
                </c:pt>
                <c:pt idx="1958">
                  <c:v>604</c:v>
                </c:pt>
                <c:pt idx="1959">
                  <c:v>604</c:v>
                </c:pt>
                <c:pt idx="1960">
                  <c:v>604</c:v>
                </c:pt>
                <c:pt idx="1961">
                  <c:v>604</c:v>
                </c:pt>
                <c:pt idx="1962">
                  <c:v>604</c:v>
                </c:pt>
                <c:pt idx="1963">
                  <c:v>604</c:v>
                </c:pt>
                <c:pt idx="1964">
                  <c:v>604</c:v>
                </c:pt>
                <c:pt idx="1965">
                  <c:v>604</c:v>
                </c:pt>
                <c:pt idx="1966">
                  <c:v>604</c:v>
                </c:pt>
                <c:pt idx="1967">
                  <c:v>604</c:v>
                </c:pt>
                <c:pt idx="1968">
                  <c:v>604</c:v>
                </c:pt>
                <c:pt idx="1969">
                  <c:v>604</c:v>
                </c:pt>
                <c:pt idx="1970">
                  <c:v>604</c:v>
                </c:pt>
                <c:pt idx="1971">
                  <c:v>604</c:v>
                </c:pt>
                <c:pt idx="1972">
                  <c:v>604</c:v>
                </c:pt>
                <c:pt idx="1973">
                  <c:v>604</c:v>
                </c:pt>
                <c:pt idx="1974">
                  <c:v>604</c:v>
                </c:pt>
                <c:pt idx="1975">
                  <c:v>604</c:v>
                </c:pt>
                <c:pt idx="1976">
                  <c:v>604</c:v>
                </c:pt>
                <c:pt idx="1977">
                  <c:v>604</c:v>
                </c:pt>
                <c:pt idx="1978">
                  <c:v>604</c:v>
                </c:pt>
                <c:pt idx="1979">
                  <c:v>604</c:v>
                </c:pt>
                <c:pt idx="1980">
                  <c:v>604</c:v>
                </c:pt>
                <c:pt idx="1981">
                  <c:v>604</c:v>
                </c:pt>
                <c:pt idx="1982">
                  <c:v>603</c:v>
                </c:pt>
                <c:pt idx="1983">
                  <c:v>603</c:v>
                </c:pt>
                <c:pt idx="1984">
                  <c:v>603</c:v>
                </c:pt>
                <c:pt idx="1985">
                  <c:v>603</c:v>
                </c:pt>
                <c:pt idx="1986">
                  <c:v>603</c:v>
                </c:pt>
                <c:pt idx="1987">
                  <c:v>603</c:v>
                </c:pt>
                <c:pt idx="1988">
                  <c:v>607</c:v>
                </c:pt>
                <c:pt idx="1989">
                  <c:v>616</c:v>
                </c:pt>
                <c:pt idx="1990">
                  <c:v>627</c:v>
                </c:pt>
                <c:pt idx="1991">
                  <c:v>638</c:v>
                </c:pt>
                <c:pt idx="1992">
                  <c:v>648</c:v>
                </c:pt>
                <c:pt idx="1993">
                  <c:v>657</c:v>
                </c:pt>
                <c:pt idx="1994">
                  <c:v>664</c:v>
                </c:pt>
                <c:pt idx="1995">
                  <c:v>670</c:v>
                </c:pt>
                <c:pt idx="1996">
                  <c:v>675</c:v>
                </c:pt>
                <c:pt idx="1997">
                  <c:v>678</c:v>
                </c:pt>
                <c:pt idx="1998">
                  <c:v>680</c:v>
                </c:pt>
                <c:pt idx="1999">
                  <c:v>680</c:v>
                </c:pt>
                <c:pt idx="2000">
                  <c:v>680</c:v>
                </c:pt>
                <c:pt idx="2001">
                  <c:v>681</c:v>
                </c:pt>
                <c:pt idx="2002">
                  <c:v>680</c:v>
                </c:pt>
                <c:pt idx="2003">
                  <c:v>680</c:v>
                </c:pt>
                <c:pt idx="2004">
                  <c:v>680</c:v>
                </c:pt>
                <c:pt idx="2005">
                  <c:v>680</c:v>
                </c:pt>
                <c:pt idx="2006">
                  <c:v>679</c:v>
                </c:pt>
                <c:pt idx="2007">
                  <c:v>679</c:v>
                </c:pt>
                <c:pt idx="2008">
                  <c:v>679</c:v>
                </c:pt>
                <c:pt idx="2009">
                  <c:v>679</c:v>
                </c:pt>
                <c:pt idx="2010">
                  <c:v>678</c:v>
                </c:pt>
                <c:pt idx="2011">
                  <c:v>678</c:v>
                </c:pt>
                <c:pt idx="2012">
                  <c:v>678</c:v>
                </c:pt>
                <c:pt idx="2013">
                  <c:v>678</c:v>
                </c:pt>
                <c:pt idx="2014">
                  <c:v>678</c:v>
                </c:pt>
                <c:pt idx="2015">
                  <c:v>678</c:v>
                </c:pt>
                <c:pt idx="2016">
                  <c:v>678</c:v>
                </c:pt>
                <c:pt idx="2017">
                  <c:v>678</c:v>
                </c:pt>
                <c:pt idx="2018">
                  <c:v>678</c:v>
                </c:pt>
                <c:pt idx="2019">
                  <c:v>678</c:v>
                </c:pt>
                <c:pt idx="2020">
                  <c:v>677</c:v>
                </c:pt>
                <c:pt idx="2021">
                  <c:v>678</c:v>
                </c:pt>
                <c:pt idx="2022">
                  <c:v>678</c:v>
                </c:pt>
                <c:pt idx="2023">
                  <c:v>677</c:v>
                </c:pt>
                <c:pt idx="2024">
                  <c:v>678</c:v>
                </c:pt>
                <c:pt idx="2025">
                  <c:v>678</c:v>
                </c:pt>
                <c:pt idx="2026">
                  <c:v>677</c:v>
                </c:pt>
                <c:pt idx="2027">
                  <c:v>677</c:v>
                </c:pt>
                <c:pt idx="2028">
                  <c:v>677</c:v>
                </c:pt>
                <c:pt idx="2029">
                  <c:v>677</c:v>
                </c:pt>
                <c:pt idx="2030">
                  <c:v>676</c:v>
                </c:pt>
                <c:pt idx="2031">
                  <c:v>676</c:v>
                </c:pt>
                <c:pt idx="2032">
                  <c:v>673</c:v>
                </c:pt>
                <c:pt idx="2033">
                  <c:v>668</c:v>
                </c:pt>
                <c:pt idx="2034">
                  <c:v>664</c:v>
                </c:pt>
                <c:pt idx="2035">
                  <c:v>661</c:v>
                </c:pt>
                <c:pt idx="2036">
                  <c:v>658</c:v>
                </c:pt>
                <c:pt idx="2037">
                  <c:v>656</c:v>
                </c:pt>
                <c:pt idx="2038">
                  <c:v>654</c:v>
                </c:pt>
                <c:pt idx="2039">
                  <c:v>652</c:v>
                </c:pt>
                <c:pt idx="2040">
                  <c:v>650</c:v>
                </c:pt>
                <c:pt idx="2041">
                  <c:v>649</c:v>
                </c:pt>
                <c:pt idx="2042">
                  <c:v>648</c:v>
                </c:pt>
                <c:pt idx="2043">
                  <c:v>646</c:v>
                </c:pt>
                <c:pt idx="2044">
                  <c:v>645</c:v>
                </c:pt>
                <c:pt idx="2045">
                  <c:v>644</c:v>
                </c:pt>
                <c:pt idx="2046">
                  <c:v>643</c:v>
                </c:pt>
                <c:pt idx="2047">
                  <c:v>642</c:v>
                </c:pt>
                <c:pt idx="2048">
                  <c:v>641</c:v>
                </c:pt>
                <c:pt idx="2049">
                  <c:v>640</c:v>
                </c:pt>
                <c:pt idx="2050">
                  <c:v>640</c:v>
                </c:pt>
                <c:pt idx="2051">
                  <c:v>639</c:v>
                </c:pt>
                <c:pt idx="2052">
                  <c:v>638</c:v>
                </c:pt>
                <c:pt idx="2053">
                  <c:v>637</c:v>
                </c:pt>
                <c:pt idx="2054">
                  <c:v>637</c:v>
                </c:pt>
                <c:pt idx="2055">
                  <c:v>636</c:v>
                </c:pt>
                <c:pt idx="2056">
                  <c:v>635</c:v>
                </c:pt>
                <c:pt idx="2057">
                  <c:v>635</c:v>
                </c:pt>
                <c:pt idx="2058">
                  <c:v>634</c:v>
                </c:pt>
                <c:pt idx="2059">
                  <c:v>634</c:v>
                </c:pt>
                <c:pt idx="2060">
                  <c:v>633</c:v>
                </c:pt>
                <c:pt idx="2061">
                  <c:v>633</c:v>
                </c:pt>
                <c:pt idx="2062">
                  <c:v>632</c:v>
                </c:pt>
                <c:pt idx="2063">
                  <c:v>632</c:v>
                </c:pt>
                <c:pt idx="2064">
                  <c:v>631</c:v>
                </c:pt>
                <c:pt idx="2065">
                  <c:v>631</c:v>
                </c:pt>
                <c:pt idx="2066">
                  <c:v>630</c:v>
                </c:pt>
                <c:pt idx="2067">
                  <c:v>630</c:v>
                </c:pt>
                <c:pt idx="2068">
                  <c:v>630</c:v>
                </c:pt>
                <c:pt idx="2069">
                  <c:v>629</c:v>
                </c:pt>
                <c:pt idx="2070">
                  <c:v>629</c:v>
                </c:pt>
                <c:pt idx="2071">
                  <c:v>629</c:v>
                </c:pt>
                <c:pt idx="2072">
                  <c:v>628</c:v>
                </c:pt>
                <c:pt idx="2073">
                  <c:v>628</c:v>
                </c:pt>
                <c:pt idx="2074">
                  <c:v>627</c:v>
                </c:pt>
                <c:pt idx="2075">
                  <c:v>627</c:v>
                </c:pt>
                <c:pt idx="2076">
                  <c:v>627</c:v>
                </c:pt>
                <c:pt idx="2077">
                  <c:v>627</c:v>
                </c:pt>
                <c:pt idx="2078">
                  <c:v>626</c:v>
                </c:pt>
                <c:pt idx="2079">
                  <c:v>626</c:v>
                </c:pt>
                <c:pt idx="2080">
                  <c:v>626</c:v>
                </c:pt>
                <c:pt idx="2081">
                  <c:v>625</c:v>
                </c:pt>
                <c:pt idx="2082">
                  <c:v>625</c:v>
                </c:pt>
                <c:pt idx="2083">
                  <c:v>625</c:v>
                </c:pt>
                <c:pt idx="2084">
                  <c:v>625</c:v>
                </c:pt>
                <c:pt idx="2085">
                  <c:v>624</c:v>
                </c:pt>
                <c:pt idx="2086">
                  <c:v>624</c:v>
                </c:pt>
                <c:pt idx="2087">
                  <c:v>624</c:v>
                </c:pt>
                <c:pt idx="2088">
                  <c:v>623</c:v>
                </c:pt>
                <c:pt idx="2089">
                  <c:v>623</c:v>
                </c:pt>
                <c:pt idx="2090">
                  <c:v>623</c:v>
                </c:pt>
                <c:pt idx="2091">
                  <c:v>623</c:v>
                </c:pt>
                <c:pt idx="2092">
                  <c:v>623</c:v>
                </c:pt>
                <c:pt idx="2093">
                  <c:v>622</c:v>
                </c:pt>
                <c:pt idx="2094">
                  <c:v>622</c:v>
                </c:pt>
                <c:pt idx="2095">
                  <c:v>622</c:v>
                </c:pt>
                <c:pt idx="2096">
                  <c:v>622</c:v>
                </c:pt>
                <c:pt idx="2097">
                  <c:v>621</c:v>
                </c:pt>
                <c:pt idx="2098">
                  <c:v>621</c:v>
                </c:pt>
                <c:pt idx="2099">
                  <c:v>621</c:v>
                </c:pt>
                <c:pt idx="2100">
                  <c:v>621</c:v>
                </c:pt>
                <c:pt idx="2101">
                  <c:v>621</c:v>
                </c:pt>
                <c:pt idx="2102">
                  <c:v>620</c:v>
                </c:pt>
                <c:pt idx="2103">
                  <c:v>620</c:v>
                </c:pt>
                <c:pt idx="2104">
                  <c:v>620</c:v>
                </c:pt>
                <c:pt idx="2105">
                  <c:v>620</c:v>
                </c:pt>
                <c:pt idx="2106">
                  <c:v>620</c:v>
                </c:pt>
                <c:pt idx="2107">
                  <c:v>619</c:v>
                </c:pt>
                <c:pt idx="2108">
                  <c:v>619</c:v>
                </c:pt>
                <c:pt idx="2109">
                  <c:v>619</c:v>
                </c:pt>
                <c:pt idx="2110">
                  <c:v>619</c:v>
                </c:pt>
                <c:pt idx="2111">
                  <c:v>619</c:v>
                </c:pt>
                <c:pt idx="2112">
                  <c:v>619</c:v>
                </c:pt>
                <c:pt idx="2113">
                  <c:v>618</c:v>
                </c:pt>
                <c:pt idx="2114">
                  <c:v>618</c:v>
                </c:pt>
                <c:pt idx="2115">
                  <c:v>618</c:v>
                </c:pt>
                <c:pt idx="2116">
                  <c:v>618</c:v>
                </c:pt>
                <c:pt idx="2117">
                  <c:v>618</c:v>
                </c:pt>
                <c:pt idx="2118">
                  <c:v>618</c:v>
                </c:pt>
                <c:pt idx="2119">
                  <c:v>618</c:v>
                </c:pt>
                <c:pt idx="2120">
                  <c:v>617</c:v>
                </c:pt>
                <c:pt idx="2121">
                  <c:v>617</c:v>
                </c:pt>
                <c:pt idx="2122">
                  <c:v>617</c:v>
                </c:pt>
                <c:pt idx="2123">
                  <c:v>617</c:v>
                </c:pt>
                <c:pt idx="2124">
                  <c:v>617</c:v>
                </c:pt>
                <c:pt idx="2125">
                  <c:v>617</c:v>
                </c:pt>
                <c:pt idx="2126">
                  <c:v>617</c:v>
                </c:pt>
                <c:pt idx="2127">
                  <c:v>617</c:v>
                </c:pt>
                <c:pt idx="2128">
                  <c:v>616</c:v>
                </c:pt>
                <c:pt idx="2129">
                  <c:v>616</c:v>
                </c:pt>
                <c:pt idx="2130">
                  <c:v>616</c:v>
                </c:pt>
                <c:pt idx="2131">
                  <c:v>616</c:v>
                </c:pt>
                <c:pt idx="2132">
                  <c:v>616</c:v>
                </c:pt>
                <c:pt idx="2133">
                  <c:v>616</c:v>
                </c:pt>
                <c:pt idx="2134">
                  <c:v>616</c:v>
                </c:pt>
                <c:pt idx="2135">
                  <c:v>615</c:v>
                </c:pt>
                <c:pt idx="2136">
                  <c:v>615</c:v>
                </c:pt>
                <c:pt idx="2137">
                  <c:v>615</c:v>
                </c:pt>
                <c:pt idx="2138">
                  <c:v>615</c:v>
                </c:pt>
                <c:pt idx="2139">
                  <c:v>615</c:v>
                </c:pt>
                <c:pt idx="2140">
                  <c:v>615</c:v>
                </c:pt>
                <c:pt idx="2141">
                  <c:v>615</c:v>
                </c:pt>
                <c:pt idx="2142">
                  <c:v>615</c:v>
                </c:pt>
                <c:pt idx="2143">
                  <c:v>615</c:v>
                </c:pt>
                <c:pt idx="2144">
                  <c:v>614</c:v>
                </c:pt>
                <c:pt idx="2145">
                  <c:v>614</c:v>
                </c:pt>
                <c:pt idx="2146">
                  <c:v>614</c:v>
                </c:pt>
                <c:pt idx="2147">
                  <c:v>614</c:v>
                </c:pt>
                <c:pt idx="2148">
                  <c:v>614</c:v>
                </c:pt>
                <c:pt idx="2149">
                  <c:v>614</c:v>
                </c:pt>
                <c:pt idx="2150">
                  <c:v>614</c:v>
                </c:pt>
                <c:pt idx="2151">
                  <c:v>614</c:v>
                </c:pt>
                <c:pt idx="2152">
                  <c:v>614</c:v>
                </c:pt>
                <c:pt idx="2153">
                  <c:v>613</c:v>
                </c:pt>
                <c:pt idx="2154">
                  <c:v>613</c:v>
                </c:pt>
                <c:pt idx="2155">
                  <c:v>613</c:v>
                </c:pt>
                <c:pt idx="2156">
                  <c:v>613</c:v>
                </c:pt>
                <c:pt idx="2157">
                  <c:v>613</c:v>
                </c:pt>
                <c:pt idx="2158">
                  <c:v>613</c:v>
                </c:pt>
                <c:pt idx="2159">
                  <c:v>613</c:v>
                </c:pt>
                <c:pt idx="2160">
                  <c:v>613</c:v>
                </c:pt>
                <c:pt idx="2161">
                  <c:v>613</c:v>
                </c:pt>
                <c:pt idx="2162">
                  <c:v>612</c:v>
                </c:pt>
                <c:pt idx="2163">
                  <c:v>612</c:v>
                </c:pt>
                <c:pt idx="2164">
                  <c:v>612</c:v>
                </c:pt>
                <c:pt idx="2165">
                  <c:v>612</c:v>
                </c:pt>
                <c:pt idx="2166">
                  <c:v>612</c:v>
                </c:pt>
                <c:pt idx="2167">
                  <c:v>612</c:v>
                </c:pt>
                <c:pt idx="2168">
                  <c:v>612</c:v>
                </c:pt>
                <c:pt idx="2169">
                  <c:v>612</c:v>
                </c:pt>
                <c:pt idx="2170">
                  <c:v>612</c:v>
                </c:pt>
                <c:pt idx="2171">
                  <c:v>612</c:v>
                </c:pt>
                <c:pt idx="2172">
                  <c:v>612</c:v>
                </c:pt>
                <c:pt idx="2173">
                  <c:v>611</c:v>
                </c:pt>
                <c:pt idx="2174">
                  <c:v>611</c:v>
                </c:pt>
                <c:pt idx="2175">
                  <c:v>611</c:v>
                </c:pt>
                <c:pt idx="2176">
                  <c:v>611</c:v>
                </c:pt>
                <c:pt idx="2177">
                  <c:v>611</c:v>
                </c:pt>
                <c:pt idx="2178">
                  <c:v>611</c:v>
                </c:pt>
                <c:pt idx="2179">
                  <c:v>611</c:v>
                </c:pt>
                <c:pt idx="2180">
                  <c:v>611</c:v>
                </c:pt>
                <c:pt idx="2181">
                  <c:v>611</c:v>
                </c:pt>
                <c:pt idx="2182">
                  <c:v>611</c:v>
                </c:pt>
                <c:pt idx="2183">
                  <c:v>611</c:v>
                </c:pt>
                <c:pt idx="2184">
                  <c:v>610</c:v>
                </c:pt>
                <c:pt idx="2185">
                  <c:v>610</c:v>
                </c:pt>
                <c:pt idx="2186">
                  <c:v>610</c:v>
                </c:pt>
                <c:pt idx="2187">
                  <c:v>610</c:v>
                </c:pt>
                <c:pt idx="2188">
                  <c:v>610</c:v>
                </c:pt>
                <c:pt idx="2189">
                  <c:v>610</c:v>
                </c:pt>
                <c:pt idx="2190">
                  <c:v>610</c:v>
                </c:pt>
                <c:pt idx="2191">
                  <c:v>610</c:v>
                </c:pt>
                <c:pt idx="2192">
                  <c:v>610</c:v>
                </c:pt>
                <c:pt idx="2193">
                  <c:v>610</c:v>
                </c:pt>
                <c:pt idx="2194">
                  <c:v>610</c:v>
                </c:pt>
                <c:pt idx="2195">
                  <c:v>610</c:v>
                </c:pt>
                <c:pt idx="2196">
                  <c:v>610</c:v>
                </c:pt>
                <c:pt idx="2197">
                  <c:v>610</c:v>
                </c:pt>
                <c:pt idx="2198">
                  <c:v>609</c:v>
                </c:pt>
                <c:pt idx="2199">
                  <c:v>609</c:v>
                </c:pt>
                <c:pt idx="2200">
                  <c:v>609</c:v>
                </c:pt>
                <c:pt idx="2201">
                  <c:v>609</c:v>
                </c:pt>
                <c:pt idx="2202">
                  <c:v>609</c:v>
                </c:pt>
                <c:pt idx="2203">
                  <c:v>609</c:v>
                </c:pt>
                <c:pt idx="2204">
                  <c:v>609</c:v>
                </c:pt>
                <c:pt idx="2205">
                  <c:v>609</c:v>
                </c:pt>
                <c:pt idx="2206">
                  <c:v>609</c:v>
                </c:pt>
                <c:pt idx="2207">
                  <c:v>609</c:v>
                </c:pt>
                <c:pt idx="2208">
                  <c:v>609</c:v>
                </c:pt>
                <c:pt idx="2209">
                  <c:v>609</c:v>
                </c:pt>
                <c:pt idx="2210">
                  <c:v>609</c:v>
                </c:pt>
                <c:pt idx="2211">
                  <c:v>609</c:v>
                </c:pt>
                <c:pt idx="2212">
                  <c:v>609</c:v>
                </c:pt>
                <c:pt idx="2213">
                  <c:v>608</c:v>
                </c:pt>
                <c:pt idx="2214">
                  <c:v>608</c:v>
                </c:pt>
                <c:pt idx="2215">
                  <c:v>608</c:v>
                </c:pt>
                <c:pt idx="2216">
                  <c:v>608</c:v>
                </c:pt>
                <c:pt idx="2217">
                  <c:v>608</c:v>
                </c:pt>
                <c:pt idx="2218">
                  <c:v>608</c:v>
                </c:pt>
                <c:pt idx="2219">
                  <c:v>608</c:v>
                </c:pt>
                <c:pt idx="2220">
                  <c:v>608</c:v>
                </c:pt>
                <c:pt idx="2221">
                  <c:v>608</c:v>
                </c:pt>
                <c:pt idx="2222">
                  <c:v>608</c:v>
                </c:pt>
                <c:pt idx="2223">
                  <c:v>608</c:v>
                </c:pt>
                <c:pt idx="2224">
                  <c:v>608</c:v>
                </c:pt>
                <c:pt idx="2225">
                  <c:v>608</c:v>
                </c:pt>
                <c:pt idx="2226">
                  <c:v>608</c:v>
                </c:pt>
                <c:pt idx="2227">
                  <c:v>608</c:v>
                </c:pt>
                <c:pt idx="2228">
                  <c:v>607</c:v>
                </c:pt>
                <c:pt idx="2229">
                  <c:v>607</c:v>
                </c:pt>
                <c:pt idx="2230">
                  <c:v>607</c:v>
                </c:pt>
                <c:pt idx="2231">
                  <c:v>607</c:v>
                </c:pt>
                <c:pt idx="2232">
                  <c:v>607</c:v>
                </c:pt>
                <c:pt idx="2233">
                  <c:v>607</c:v>
                </c:pt>
                <c:pt idx="2234">
                  <c:v>607</c:v>
                </c:pt>
                <c:pt idx="2235">
                  <c:v>607</c:v>
                </c:pt>
                <c:pt idx="2236">
                  <c:v>607</c:v>
                </c:pt>
                <c:pt idx="2237">
                  <c:v>607</c:v>
                </c:pt>
                <c:pt idx="2238">
                  <c:v>607</c:v>
                </c:pt>
                <c:pt idx="2239">
                  <c:v>607</c:v>
                </c:pt>
                <c:pt idx="2240">
                  <c:v>607</c:v>
                </c:pt>
                <c:pt idx="2241">
                  <c:v>607</c:v>
                </c:pt>
                <c:pt idx="2242">
                  <c:v>607</c:v>
                </c:pt>
                <c:pt idx="2243">
                  <c:v>607</c:v>
                </c:pt>
                <c:pt idx="2244">
                  <c:v>606</c:v>
                </c:pt>
                <c:pt idx="2245">
                  <c:v>606</c:v>
                </c:pt>
                <c:pt idx="2246">
                  <c:v>606</c:v>
                </c:pt>
                <c:pt idx="2247">
                  <c:v>606</c:v>
                </c:pt>
                <c:pt idx="2248">
                  <c:v>606</c:v>
                </c:pt>
                <c:pt idx="2249">
                  <c:v>606</c:v>
                </c:pt>
                <c:pt idx="2250">
                  <c:v>606</c:v>
                </c:pt>
                <c:pt idx="2251">
                  <c:v>606</c:v>
                </c:pt>
                <c:pt idx="2252">
                  <c:v>606</c:v>
                </c:pt>
                <c:pt idx="2253">
                  <c:v>606</c:v>
                </c:pt>
                <c:pt idx="2254">
                  <c:v>606</c:v>
                </c:pt>
                <c:pt idx="2255">
                  <c:v>606</c:v>
                </c:pt>
                <c:pt idx="2256">
                  <c:v>606</c:v>
                </c:pt>
                <c:pt idx="2257">
                  <c:v>606</c:v>
                </c:pt>
                <c:pt idx="2258">
                  <c:v>606</c:v>
                </c:pt>
                <c:pt idx="2259">
                  <c:v>606</c:v>
                </c:pt>
                <c:pt idx="2260">
                  <c:v>606</c:v>
                </c:pt>
                <c:pt idx="2261">
                  <c:v>606</c:v>
                </c:pt>
                <c:pt idx="2262">
                  <c:v>606</c:v>
                </c:pt>
                <c:pt idx="2263">
                  <c:v>606</c:v>
                </c:pt>
                <c:pt idx="2264">
                  <c:v>605</c:v>
                </c:pt>
                <c:pt idx="2265">
                  <c:v>605</c:v>
                </c:pt>
                <c:pt idx="2266">
                  <c:v>605</c:v>
                </c:pt>
                <c:pt idx="2267">
                  <c:v>605</c:v>
                </c:pt>
                <c:pt idx="2268">
                  <c:v>605</c:v>
                </c:pt>
                <c:pt idx="2269">
                  <c:v>605</c:v>
                </c:pt>
                <c:pt idx="2270">
                  <c:v>605</c:v>
                </c:pt>
                <c:pt idx="2271">
                  <c:v>605</c:v>
                </c:pt>
                <c:pt idx="2272">
                  <c:v>605</c:v>
                </c:pt>
                <c:pt idx="2273">
                  <c:v>605</c:v>
                </c:pt>
                <c:pt idx="2274">
                  <c:v>605</c:v>
                </c:pt>
                <c:pt idx="2275">
                  <c:v>605</c:v>
                </c:pt>
                <c:pt idx="2276">
                  <c:v>605</c:v>
                </c:pt>
                <c:pt idx="2277">
                  <c:v>605</c:v>
                </c:pt>
                <c:pt idx="2278">
                  <c:v>605</c:v>
                </c:pt>
                <c:pt idx="2279">
                  <c:v>605</c:v>
                </c:pt>
                <c:pt idx="2280">
                  <c:v>605</c:v>
                </c:pt>
                <c:pt idx="2281">
                  <c:v>605</c:v>
                </c:pt>
                <c:pt idx="2282">
                  <c:v>605</c:v>
                </c:pt>
                <c:pt idx="2283">
                  <c:v>605</c:v>
                </c:pt>
                <c:pt idx="2284">
                  <c:v>604</c:v>
                </c:pt>
                <c:pt idx="2285">
                  <c:v>604</c:v>
                </c:pt>
                <c:pt idx="2286">
                  <c:v>604</c:v>
                </c:pt>
                <c:pt idx="2287">
                  <c:v>604</c:v>
                </c:pt>
                <c:pt idx="2288">
                  <c:v>604</c:v>
                </c:pt>
                <c:pt idx="2289">
                  <c:v>604</c:v>
                </c:pt>
                <c:pt idx="2290">
                  <c:v>604</c:v>
                </c:pt>
                <c:pt idx="2291">
                  <c:v>604</c:v>
                </c:pt>
                <c:pt idx="2292">
                  <c:v>604</c:v>
                </c:pt>
                <c:pt idx="2293">
                  <c:v>604</c:v>
                </c:pt>
                <c:pt idx="2294">
                  <c:v>604</c:v>
                </c:pt>
                <c:pt idx="2295">
                  <c:v>604</c:v>
                </c:pt>
                <c:pt idx="2296">
                  <c:v>604</c:v>
                </c:pt>
                <c:pt idx="2297">
                  <c:v>604</c:v>
                </c:pt>
                <c:pt idx="2298">
                  <c:v>604</c:v>
                </c:pt>
                <c:pt idx="2299">
                  <c:v>604</c:v>
                </c:pt>
                <c:pt idx="2300">
                  <c:v>604</c:v>
                </c:pt>
                <c:pt idx="2301">
                  <c:v>604</c:v>
                </c:pt>
                <c:pt idx="2302">
                  <c:v>604</c:v>
                </c:pt>
                <c:pt idx="2303">
                  <c:v>604</c:v>
                </c:pt>
                <c:pt idx="2304">
                  <c:v>604</c:v>
                </c:pt>
                <c:pt idx="2305">
                  <c:v>604</c:v>
                </c:pt>
                <c:pt idx="2306">
                  <c:v>604</c:v>
                </c:pt>
                <c:pt idx="2307">
                  <c:v>605</c:v>
                </c:pt>
                <c:pt idx="2308">
                  <c:v>614</c:v>
                </c:pt>
                <c:pt idx="2309">
                  <c:v>624</c:v>
                </c:pt>
                <c:pt idx="2310">
                  <c:v>634</c:v>
                </c:pt>
                <c:pt idx="2311">
                  <c:v>644</c:v>
                </c:pt>
                <c:pt idx="2312">
                  <c:v>653</c:v>
                </c:pt>
                <c:pt idx="2313">
                  <c:v>660</c:v>
                </c:pt>
                <c:pt idx="2314">
                  <c:v>666</c:v>
                </c:pt>
                <c:pt idx="2315">
                  <c:v>670</c:v>
                </c:pt>
                <c:pt idx="2316">
                  <c:v>674</c:v>
                </c:pt>
                <c:pt idx="2317">
                  <c:v>676</c:v>
                </c:pt>
                <c:pt idx="2318">
                  <c:v>677</c:v>
                </c:pt>
                <c:pt idx="2319">
                  <c:v>677</c:v>
                </c:pt>
                <c:pt idx="2320">
                  <c:v>677</c:v>
                </c:pt>
                <c:pt idx="2321">
                  <c:v>676</c:v>
                </c:pt>
                <c:pt idx="2322">
                  <c:v>676</c:v>
                </c:pt>
                <c:pt idx="2323">
                  <c:v>675</c:v>
                </c:pt>
                <c:pt idx="2324">
                  <c:v>675</c:v>
                </c:pt>
                <c:pt idx="2325">
                  <c:v>674</c:v>
                </c:pt>
                <c:pt idx="2326">
                  <c:v>674</c:v>
                </c:pt>
                <c:pt idx="2327">
                  <c:v>675</c:v>
                </c:pt>
                <c:pt idx="2328">
                  <c:v>675</c:v>
                </c:pt>
                <c:pt idx="2329">
                  <c:v>675</c:v>
                </c:pt>
                <c:pt idx="2330">
                  <c:v>674</c:v>
                </c:pt>
                <c:pt idx="2331">
                  <c:v>674</c:v>
                </c:pt>
                <c:pt idx="2332">
                  <c:v>673</c:v>
                </c:pt>
                <c:pt idx="2333">
                  <c:v>673</c:v>
                </c:pt>
                <c:pt idx="2334">
                  <c:v>673</c:v>
                </c:pt>
                <c:pt idx="2335">
                  <c:v>672</c:v>
                </c:pt>
                <c:pt idx="2336">
                  <c:v>672</c:v>
                </c:pt>
                <c:pt idx="2337">
                  <c:v>671</c:v>
                </c:pt>
                <c:pt idx="2338">
                  <c:v>671</c:v>
                </c:pt>
                <c:pt idx="2339">
                  <c:v>671</c:v>
                </c:pt>
                <c:pt idx="2340">
                  <c:v>670</c:v>
                </c:pt>
                <c:pt idx="2341">
                  <c:v>667</c:v>
                </c:pt>
                <c:pt idx="2342">
                  <c:v>663</c:v>
                </c:pt>
                <c:pt idx="2343">
                  <c:v>659</c:v>
                </c:pt>
                <c:pt idx="2344">
                  <c:v>655</c:v>
                </c:pt>
                <c:pt idx="2345">
                  <c:v>651</c:v>
                </c:pt>
                <c:pt idx="2346">
                  <c:v>649</c:v>
                </c:pt>
                <c:pt idx="2347">
                  <c:v>646</c:v>
                </c:pt>
                <c:pt idx="2348">
                  <c:v>644</c:v>
                </c:pt>
                <c:pt idx="2349">
                  <c:v>643</c:v>
                </c:pt>
                <c:pt idx="2350">
                  <c:v>641</c:v>
                </c:pt>
                <c:pt idx="2351">
                  <c:v>640</c:v>
                </c:pt>
                <c:pt idx="2352">
                  <c:v>639</c:v>
                </c:pt>
                <c:pt idx="2353">
                  <c:v>638</c:v>
                </c:pt>
                <c:pt idx="2354">
                  <c:v>637</c:v>
                </c:pt>
                <c:pt idx="2355">
                  <c:v>636</c:v>
                </c:pt>
                <c:pt idx="2356">
                  <c:v>635</c:v>
                </c:pt>
                <c:pt idx="2357">
                  <c:v>634</c:v>
                </c:pt>
                <c:pt idx="2358">
                  <c:v>633</c:v>
                </c:pt>
                <c:pt idx="2359">
                  <c:v>632</c:v>
                </c:pt>
                <c:pt idx="2360">
                  <c:v>631</c:v>
                </c:pt>
                <c:pt idx="2361">
                  <c:v>631</c:v>
                </c:pt>
                <c:pt idx="2362">
                  <c:v>630</c:v>
                </c:pt>
                <c:pt idx="2363">
                  <c:v>629</c:v>
                </c:pt>
                <c:pt idx="2364">
                  <c:v>629</c:v>
                </c:pt>
                <c:pt idx="2365">
                  <c:v>628</c:v>
                </c:pt>
                <c:pt idx="2366">
                  <c:v>628</c:v>
                </c:pt>
                <c:pt idx="2367">
                  <c:v>627</c:v>
                </c:pt>
                <c:pt idx="2368">
                  <c:v>626</c:v>
                </c:pt>
                <c:pt idx="2369">
                  <c:v>626</c:v>
                </c:pt>
                <c:pt idx="2370">
                  <c:v>626</c:v>
                </c:pt>
                <c:pt idx="2371">
                  <c:v>625</c:v>
                </c:pt>
                <c:pt idx="2372">
                  <c:v>625</c:v>
                </c:pt>
                <c:pt idx="2373">
                  <c:v>624</c:v>
                </c:pt>
                <c:pt idx="2374">
                  <c:v>624</c:v>
                </c:pt>
                <c:pt idx="2375">
                  <c:v>623</c:v>
                </c:pt>
                <c:pt idx="2376">
                  <c:v>623</c:v>
                </c:pt>
                <c:pt idx="2377">
                  <c:v>622</c:v>
                </c:pt>
                <c:pt idx="2378">
                  <c:v>622</c:v>
                </c:pt>
                <c:pt idx="2379">
                  <c:v>622</c:v>
                </c:pt>
                <c:pt idx="2380">
                  <c:v>621</c:v>
                </c:pt>
                <c:pt idx="2381">
                  <c:v>621</c:v>
                </c:pt>
                <c:pt idx="2382">
                  <c:v>621</c:v>
                </c:pt>
                <c:pt idx="2383">
                  <c:v>620</c:v>
                </c:pt>
                <c:pt idx="2384">
                  <c:v>620</c:v>
                </c:pt>
                <c:pt idx="2385">
                  <c:v>620</c:v>
                </c:pt>
                <c:pt idx="2386">
                  <c:v>620</c:v>
                </c:pt>
                <c:pt idx="2387">
                  <c:v>619</c:v>
                </c:pt>
                <c:pt idx="2388">
                  <c:v>619</c:v>
                </c:pt>
                <c:pt idx="2389">
                  <c:v>619</c:v>
                </c:pt>
                <c:pt idx="2390">
                  <c:v>618</c:v>
                </c:pt>
                <c:pt idx="2391">
                  <c:v>618</c:v>
                </c:pt>
                <c:pt idx="2392">
                  <c:v>618</c:v>
                </c:pt>
                <c:pt idx="2393">
                  <c:v>618</c:v>
                </c:pt>
                <c:pt idx="2394">
                  <c:v>617</c:v>
                </c:pt>
                <c:pt idx="2395">
                  <c:v>617</c:v>
                </c:pt>
                <c:pt idx="2396">
                  <c:v>617</c:v>
                </c:pt>
                <c:pt idx="2397">
                  <c:v>617</c:v>
                </c:pt>
                <c:pt idx="2398">
                  <c:v>616</c:v>
                </c:pt>
                <c:pt idx="2399">
                  <c:v>616</c:v>
                </c:pt>
                <c:pt idx="2400">
                  <c:v>616</c:v>
                </c:pt>
                <c:pt idx="2401">
                  <c:v>616</c:v>
                </c:pt>
                <c:pt idx="2402">
                  <c:v>615</c:v>
                </c:pt>
                <c:pt idx="2403">
                  <c:v>615</c:v>
                </c:pt>
                <c:pt idx="2404">
                  <c:v>615</c:v>
                </c:pt>
                <c:pt idx="2405">
                  <c:v>615</c:v>
                </c:pt>
                <c:pt idx="2406">
                  <c:v>615</c:v>
                </c:pt>
                <c:pt idx="2407">
                  <c:v>615</c:v>
                </c:pt>
                <c:pt idx="2408">
                  <c:v>614</c:v>
                </c:pt>
                <c:pt idx="2409">
                  <c:v>614</c:v>
                </c:pt>
                <c:pt idx="2410">
                  <c:v>614</c:v>
                </c:pt>
                <c:pt idx="2411">
                  <c:v>614</c:v>
                </c:pt>
                <c:pt idx="2412">
                  <c:v>614</c:v>
                </c:pt>
                <c:pt idx="2413">
                  <c:v>613</c:v>
                </c:pt>
                <c:pt idx="2414">
                  <c:v>613</c:v>
                </c:pt>
                <c:pt idx="2415">
                  <c:v>613</c:v>
                </c:pt>
                <c:pt idx="2416">
                  <c:v>613</c:v>
                </c:pt>
                <c:pt idx="2417">
                  <c:v>613</c:v>
                </c:pt>
                <c:pt idx="2418">
                  <c:v>613</c:v>
                </c:pt>
                <c:pt idx="2419">
                  <c:v>612</c:v>
                </c:pt>
                <c:pt idx="2420">
                  <c:v>612</c:v>
                </c:pt>
                <c:pt idx="2421">
                  <c:v>612</c:v>
                </c:pt>
                <c:pt idx="2422">
                  <c:v>612</c:v>
                </c:pt>
                <c:pt idx="2423">
                  <c:v>612</c:v>
                </c:pt>
                <c:pt idx="2424">
                  <c:v>612</c:v>
                </c:pt>
                <c:pt idx="2425">
                  <c:v>612</c:v>
                </c:pt>
                <c:pt idx="2426">
                  <c:v>611</c:v>
                </c:pt>
                <c:pt idx="2427">
                  <c:v>611</c:v>
                </c:pt>
                <c:pt idx="2428">
                  <c:v>611</c:v>
                </c:pt>
                <c:pt idx="2429">
                  <c:v>611</c:v>
                </c:pt>
                <c:pt idx="2430">
                  <c:v>611</c:v>
                </c:pt>
                <c:pt idx="2431">
                  <c:v>611</c:v>
                </c:pt>
                <c:pt idx="2432">
                  <c:v>611</c:v>
                </c:pt>
                <c:pt idx="2433">
                  <c:v>610</c:v>
                </c:pt>
                <c:pt idx="2434">
                  <c:v>610</c:v>
                </c:pt>
                <c:pt idx="2435">
                  <c:v>610</c:v>
                </c:pt>
                <c:pt idx="2436">
                  <c:v>610</c:v>
                </c:pt>
                <c:pt idx="2437">
                  <c:v>610</c:v>
                </c:pt>
                <c:pt idx="2438">
                  <c:v>610</c:v>
                </c:pt>
                <c:pt idx="2439">
                  <c:v>610</c:v>
                </c:pt>
                <c:pt idx="2440">
                  <c:v>609</c:v>
                </c:pt>
                <c:pt idx="2441">
                  <c:v>609</c:v>
                </c:pt>
                <c:pt idx="2442">
                  <c:v>609</c:v>
                </c:pt>
                <c:pt idx="2443">
                  <c:v>609</c:v>
                </c:pt>
                <c:pt idx="2444">
                  <c:v>609</c:v>
                </c:pt>
                <c:pt idx="2445">
                  <c:v>609</c:v>
                </c:pt>
                <c:pt idx="2446">
                  <c:v>609</c:v>
                </c:pt>
                <c:pt idx="2447">
                  <c:v>609</c:v>
                </c:pt>
                <c:pt idx="2448">
                  <c:v>608</c:v>
                </c:pt>
                <c:pt idx="2449">
                  <c:v>608</c:v>
                </c:pt>
                <c:pt idx="2450">
                  <c:v>608</c:v>
                </c:pt>
                <c:pt idx="2451">
                  <c:v>608</c:v>
                </c:pt>
                <c:pt idx="2452">
                  <c:v>608</c:v>
                </c:pt>
                <c:pt idx="2453">
                  <c:v>608</c:v>
                </c:pt>
                <c:pt idx="2454">
                  <c:v>608</c:v>
                </c:pt>
                <c:pt idx="2455">
                  <c:v>608</c:v>
                </c:pt>
                <c:pt idx="2456">
                  <c:v>608</c:v>
                </c:pt>
                <c:pt idx="2457">
                  <c:v>607</c:v>
                </c:pt>
                <c:pt idx="2458">
                  <c:v>607</c:v>
                </c:pt>
                <c:pt idx="2459">
                  <c:v>607</c:v>
                </c:pt>
                <c:pt idx="2460">
                  <c:v>607</c:v>
                </c:pt>
                <c:pt idx="2461">
                  <c:v>607</c:v>
                </c:pt>
                <c:pt idx="2462">
                  <c:v>607</c:v>
                </c:pt>
                <c:pt idx="2463">
                  <c:v>607</c:v>
                </c:pt>
                <c:pt idx="2464">
                  <c:v>607</c:v>
                </c:pt>
                <c:pt idx="2465">
                  <c:v>607</c:v>
                </c:pt>
                <c:pt idx="2466">
                  <c:v>607</c:v>
                </c:pt>
                <c:pt idx="2467">
                  <c:v>607</c:v>
                </c:pt>
                <c:pt idx="2468">
                  <c:v>606</c:v>
                </c:pt>
                <c:pt idx="2469">
                  <c:v>606</c:v>
                </c:pt>
                <c:pt idx="2470">
                  <c:v>606</c:v>
                </c:pt>
                <c:pt idx="2471">
                  <c:v>606</c:v>
                </c:pt>
                <c:pt idx="2472">
                  <c:v>606</c:v>
                </c:pt>
                <c:pt idx="2473">
                  <c:v>606</c:v>
                </c:pt>
                <c:pt idx="2474">
                  <c:v>606</c:v>
                </c:pt>
                <c:pt idx="2475">
                  <c:v>606</c:v>
                </c:pt>
                <c:pt idx="2476">
                  <c:v>606</c:v>
                </c:pt>
                <c:pt idx="2477">
                  <c:v>606</c:v>
                </c:pt>
                <c:pt idx="2478">
                  <c:v>606</c:v>
                </c:pt>
                <c:pt idx="2479">
                  <c:v>606</c:v>
                </c:pt>
                <c:pt idx="2480">
                  <c:v>605</c:v>
                </c:pt>
                <c:pt idx="2481">
                  <c:v>605</c:v>
                </c:pt>
                <c:pt idx="2482">
                  <c:v>605</c:v>
                </c:pt>
                <c:pt idx="2483">
                  <c:v>605</c:v>
                </c:pt>
                <c:pt idx="2484">
                  <c:v>605</c:v>
                </c:pt>
                <c:pt idx="2485">
                  <c:v>605</c:v>
                </c:pt>
                <c:pt idx="2486">
                  <c:v>605</c:v>
                </c:pt>
                <c:pt idx="2487">
                  <c:v>605</c:v>
                </c:pt>
                <c:pt idx="2488">
                  <c:v>605</c:v>
                </c:pt>
                <c:pt idx="2489">
                  <c:v>605</c:v>
                </c:pt>
                <c:pt idx="2490">
                  <c:v>605</c:v>
                </c:pt>
                <c:pt idx="2491">
                  <c:v>605</c:v>
                </c:pt>
                <c:pt idx="2492">
                  <c:v>605</c:v>
                </c:pt>
                <c:pt idx="2493">
                  <c:v>605</c:v>
                </c:pt>
                <c:pt idx="2494">
                  <c:v>605</c:v>
                </c:pt>
                <c:pt idx="2495">
                  <c:v>604</c:v>
                </c:pt>
                <c:pt idx="2496">
                  <c:v>604</c:v>
                </c:pt>
                <c:pt idx="2497">
                  <c:v>604</c:v>
                </c:pt>
                <c:pt idx="2498">
                  <c:v>604</c:v>
                </c:pt>
                <c:pt idx="2499">
                  <c:v>604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1612928"/>
        <c:axId val="761613488"/>
      </c:scatterChart>
      <c:valAx>
        <c:axId val="761612928"/>
        <c:scaling>
          <c:orientation val="minMax"/>
          <c:max val="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 dirty="0" smtClean="0"/>
                  <a:t>Displacement (mm)</a:t>
                </a:r>
                <a:endParaRPr lang="en-US" sz="105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61613488"/>
        <c:crosses val="autoZero"/>
        <c:crossBetween val="midCat"/>
      </c:valAx>
      <c:valAx>
        <c:axId val="761613488"/>
        <c:scaling>
          <c:orientation val="minMax"/>
          <c:max val="1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 dirty="0" smtClean="0"/>
                  <a:t>Stress (</a:t>
                </a:r>
                <a:r>
                  <a:rPr lang="en-US" sz="1050" dirty="0" err="1" smtClean="0"/>
                  <a:t>MPa</a:t>
                </a:r>
                <a:r>
                  <a:rPr lang="en-US" sz="1050" dirty="0" smtClean="0"/>
                  <a:t>)</a:t>
                </a:r>
                <a:endParaRPr lang="en-US" sz="1050" dirty="0"/>
              </a:p>
            </c:rich>
          </c:tx>
          <c:layout>
            <c:manualLayout>
              <c:xMode val="edge"/>
              <c:yMode val="edge"/>
              <c:x val="5.4332895888014017E-3"/>
              <c:y val="0.377563429571303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6161292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0">
          <a:solidFill>
            <a:schemeClr val="tx1"/>
          </a:solidFill>
          <a:latin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b="1"/>
              <a:t>Ti-6Al-4V</a:t>
            </a:r>
          </a:p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b="1"/>
              <a:t>RT Tensile test</a:t>
            </a:r>
          </a:p>
        </c:rich>
      </c:tx>
      <c:layout>
        <c:manualLayout>
          <c:xMode val="edge"/>
          <c:yMode val="edge"/>
          <c:x val="0.51813506168774304"/>
          <c:y val="0.6163863171059605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230748087329418"/>
          <c:y val="3.0540851899753866E-2"/>
          <c:w val="0.78131763063240811"/>
          <c:h val="0.8172526175419982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'CiMAP sample 2'!$A$1</c:f>
              <c:strCache>
                <c:ptCount val="1"/>
                <c:pt idx="0">
                  <c:v>Aida-Ti64-Cimap: Sample 2-RT </c:v>
                </c:pt>
              </c:strCache>
            </c:strRef>
          </c:tx>
          <c:spPr>
            <a:ln w="95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'CiMAP sample 2'!$G$14:$G$6614</c:f>
              <c:numCache>
                <c:formatCode>General</c:formatCode>
                <c:ptCount val="6601"/>
                <c:pt idx="0">
                  <c:v>0</c:v>
                </c:pt>
                <c:pt idx="1">
                  <c:v>3.900000000000015E-3</c:v>
                </c:pt>
                <c:pt idx="2">
                  <c:v>8.1999999999999885E-3</c:v>
                </c:pt>
                <c:pt idx="3">
                  <c:v>1.2100000000000001E-2</c:v>
                </c:pt>
                <c:pt idx="4">
                  <c:v>1.5499999999999958E-2</c:v>
                </c:pt>
                <c:pt idx="5">
                  <c:v>1.7499999999999957E-2</c:v>
                </c:pt>
                <c:pt idx="6">
                  <c:v>1.9900000000000032E-2</c:v>
                </c:pt>
                <c:pt idx="7">
                  <c:v>2.3800000000000047E-2</c:v>
                </c:pt>
                <c:pt idx="8">
                  <c:v>2.8299999999999992E-2</c:v>
                </c:pt>
                <c:pt idx="9">
                  <c:v>3.249999999999998E-2</c:v>
                </c:pt>
                <c:pt idx="10">
                  <c:v>3.7300000000000007E-2</c:v>
                </c:pt>
                <c:pt idx="11">
                  <c:v>4.2100000000000033E-2</c:v>
                </c:pt>
                <c:pt idx="12">
                  <c:v>4.7599999999999983E-2</c:v>
                </c:pt>
                <c:pt idx="13">
                  <c:v>5.1799999999999964E-2</c:v>
                </c:pt>
                <c:pt idx="14">
                  <c:v>5.5899999999999964E-2</c:v>
                </c:pt>
                <c:pt idx="15">
                  <c:v>5.96E-2</c:v>
                </c:pt>
                <c:pt idx="16">
                  <c:v>6.4300000000000038E-2</c:v>
                </c:pt>
                <c:pt idx="17">
                  <c:v>6.7899999999999974E-2</c:v>
                </c:pt>
                <c:pt idx="18">
                  <c:v>7.2400000000000034E-2</c:v>
                </c:pt>
                <c:pt idx="19">
                  <c:v>7.599999999999997E-2</c:v>
                </c:pt>
                <c:pt idx="20">
                  <c:v>7.9999999999999974E-2</c:v>
                </c:pt>
                <c:pt idx="21">
                  <c:v>8.3400000000000044E-2</c:v>
                </c:pt>
                <c:pt idx="22">
                  <c:v>8.77E-2</c:v>
                </c:pt>
                <c:pt idx="23">
                  <c:v>9.2099999999999987E-2</c:v>
                </c:pt>
                <c:pt idx="24">
                  <c:v>9.6900000000000028E-2</c:v>
                </c:pt>
                <c:pt idx="25">
                  <c:v>0.10070000000000003</c:v>
                </c:pt>
                <c:pt idx="26">
                  <c:v>0.10409999999999997</c:v>
                </c:pt>
                <c:pt idx="27">
                  <c:v>0.10819999999999996</c:v>
                </c:pt>
                <c:pt idx="28">
                  <c:v>0.1119</c:v>
                </c:pt>
                <c:pt idx="29">
                  <c:v>0.11580000000000001</c:v>
                </c:pt>
                <c:pt idx="30">
                  <c:v>0.12000000000000001</c:v>
                </c:pt>
                <c:pt idx="31">
                  <c:v>0.12370000000000005</c:v>
                </c:pt>
                <c:pt idx="32">
                  <c:v>0.12760000000000005</c:v>
                </c:pt>
                <c:pt idx="33">
                  <c:v>0.13170000000000004</c:v>
                </c:pt>
                <c:pt idx="34">
                  <c:v>0.13619999999999999</c:v>
                </c:pt>
                <c:pt idx="35">
                  <c:v>0.13970000000000007</c:v>
                </c:pt>
                <c:pt idx="36">
                  <c:v>0.14359999999999998</c:v>
                </c:pt>
                <c:pt idx="37">
                  <c:v>0.14720000000000003</c:v>
                </c:pt>
                <c:pt idx="38">
                  <c:v>0.15140000000000001</c:v>
                </c:pt>
                <c:pt idx="39">
                  <c:v>0.15540000000000001</c:v>
                </c:pt>
                <c:pt idx="40">
                  <c:v>0.15879999999999997</c:v>
                </c:pt>
                <c:pt idx="41">
                  <c:v>0.16269999999999996</c:v>
                </c:pt>
                <c:pt idx="42">
                  <c:v>0.16689999999999994</c:v>
                </c:pt>
                <c:pt idx="43">
                  <c:v>0.17010000000000003</c:v>
                </c:pt>
                <c:pt idx="44">
                  <c:v>0.17450000000000002</c:v>
                </c:pt>
                <c:pt idx="45">
                  <c:v>0.17850000000000002</c:v>
                </c:pt>
                <c:pt idx="46">
                  <c:v>0.18240000000000003</c:v>
                </c:pt>
                <c:pt idx="47">
                  <c:v>0.18640000000000004</c:v>
                </c:pt>
                <c:pt idx="48">
                  <c:v>0.1905</c:v>
                </c:pt>
                <c:pt idx="49">
                  <c:v>0.19509999999999994</c:v>
                </c:pt>
                <c:pt idx="50">
                  <c:v>0.19920000000000004</c:v>
                </c:pt>
                <c:pt idx="51">
                  <c:v>0.2029</c:v>
                </c:pt>
                <c:pt idx="52">
                  <c:v>0.20760000000000001</c:v>
                </c:pt>
                <c:pt idx="53">
                  <c:v>0.21100000000000002</c:v>
                </c:pt>
                <c:pt idx="54">
                  <c:v>0.21460000000000001</c:v>
                </c:pt>
                <c:pt idx="55">
                  <c:v>0.21829999999999997</c:v>
                </c:pt>
                <c:pt idx="56">
                  <c:v>0.22260000000000002</c:v>
                </c:pt>
                <c:pt idx="57">
                  <c:v>0.22700000000000001</c:v>
                </c:pt>
                <c:pt idx="58">
                  <c:v>0.23050000000000004</c:v>
                </c:pt>
                <c:pt idx="59">
                  <c:v>0.23400000000000001</c:v>
                </c:pt>
                <c:pt idx="60">
                  <c:v>0.23829999999999998</c:v>
                </c:pt>
                <c:pt idx="61">
                  <c:v>0.24139999999999998</c:v>
                </c:pt>
                <c:pt idx="62">
                  <c:v>0.24580000000000005</c:v>
                </c:pt>
                <c:pt idx="63">
                  <c:v>0.24930000000000002</c:v>
                </c:pt>
                <c:pt idx="64">
                  <c:v>0.25360000000000005</c:v>
                </c:pt>
                <c:pt idx="65">
                  <c:v>0.2571</c:v>
                </c:pt>
                <c:pt idx="66">
                  <c:v>0.26140000000000002</c:v>
                </c:pt>
                <c:pt idx="67">
                  <c:v>0.26570000000000005</c:v>
                </c:pt>
                <c:pt idx="68">
                  <c:v>0.26670000000000005</c:v>
                </c:pt>
                <c:pt idx="69">
                  <c:v>0.2718000000000001</c:v>
                </c:pt>
                <c:pt idx="70">
                  <c:v>0.27690000000000009</c:v>
                </c:pt>
                <c:pt idx="71">
                  <c:v>0.28170000000000001</c:v>
                </c:pt>
                <c:pt idx="72">
                  <c:v>0.28520000000000001</c:v>
                </c:pt>
                <c:pt idx="73">
                  <c:v>0.2899000000000001</c:v>
                </c:pt>
                <c:pt idx="74">
                  <c:v>0.29440000000000005</c:v>
                </c:pt>
                <c:pt idx="75">
                  <c:v>0.29770000000000002</c:v>
                </c:pt>
                <c:pt idx="76">
                  <c:v>0.30210000000000009</c:v>
                </c:pt>
                <c:pt idx="77">
                  <c:v>0.30570000000000003</c:v>
                </c:pt>
                <c:pt idx="78">
                  <c:v>0.3091000000000001</c:v>
                </c:pt>
                <c:pt idx="79">
                  <c:v>0.31300000000000006</c:v>
                </c:pt>
                <c:pt idx="80">
                  <c:v>0.31740000000000007</c:v>
                </c:pt>
                <c:pt idx="81">
                  <c:v>0.32140000000000007</c:v>
                </c:pt>
                <c:pt idx="82">
                  <c:v>0.32480000000000003</c:v>
                </c:pt>
                <c:pt idx="83">
                  <c:v>0.32940000000000014</c:v>
                </c:pt>
                <c:pt idx="84">
                  <c:v>0.33260000000000006</c:v>
                </c:pt>
                <c:pt idx="85">
                  <c:v>0.33690000000000009</c:v>
                </c:pt>
                <c:pt idx="86">
                  <c:v>0.34100000000000003</c:v>
                </c:pt>
                <c:pt idx="87">
                  <c:v>0.34429999999999999</c:v>
                </c:pt>
                <c:pt idx="88">
                  <c:v>0.34900000000000003</c:v>
                </c:pt>
                <c:pt idx="89">
                  <c:v>0.35300000000000004</c:v>
                </c:pt>
                <c:pt idx="90">
                  <c:v>0.35660000000000008</c:v>
                </c:pt>
                <c:pt idx="91">
                  <c:v>0.36090000000000005</c:v>
                </c:pt>
                <c:pt idx="92">
                  <c:v>0.36510000000000004</c:v>
                </c:pt>
                <c:pt idx="93">
                  <c:v>0.36870000000000008</c:v>
                </c:pt>
                <c:pt idx="94">
                  <c:v>0.3731000000000001</c:v>
                </c:pt>
                <c:pt idx="95">
                  <c:v>0.37700000000000006</c:v>
                </c:pt>
                <c:pt idx="96">
                  <c:v>0.38110000000000011</c:v>
                </c:pt>
                <c:pt idx="97">
                  <c:v>0.38460000000000005</c:v>
                </c:pt>
                <c:pt idx="98">
                  <c:v>0.38830000000000003</c:v>
                </c:pt>
                <c:pt idx="99">
                  <c:v>0.3922000000000001</c:v>
                </c:pt>
                <c:pt idx="100">
                  <c:v>0.39670000000000005</c:v>
                </c:pt>
                <c:pt idx="101">
                  <c:v>0.4007</c:v>
                </c:pt>
                <c:pt idx="102">
                  <c:v>0.4037</c:v>
                </c:pt>
                <c:pt idx="103">
                  <c:v>0.40820000000000001</c:v>
                </c:pt>
                <c:pt idx="104">
                  <c:v>0.41290000000000004</c:v>
                </c:pt>
                <c:pt idx="105">
                  <c:v>0.4164000000000001</c:v>
                </c:pt>
                <c:pt idx="106">
                  <c:v>0.41980000000000012</c:v>
                </c:pt>
                <c:pt idx="107">
                  <c:v>0.42430000000000007</c:v>
                </c:pt>
                <c:pt idx="108">
                  <c:v>0.42820000000000008</c:v>
                </c:pt>
                <c:pt idx="109">
                  <c:v>0.42860000000000004</c:v>
                </c:pt>
                <c:pt idx="110">
                  <c:v>0.42890000000000006</c:v>
                </c:pt>
                <c:pt idx="111">
                  <c:v>0.42860000000000004</c:v>
                </c:pt>
                <c:pt idx="112">
                  <c:v>0.42990000000000012</c:v>
                </c:pt>
                <c:pt idx="113">
                  <c:v>0.42900000000000005</c:v>
                </c:pt>
                <c:pt idx="114">
                  <c:v>0.42900000000000005</c:v>
                </c:pt>
                <c:pt idx="115">
                  <c:v>0.42870000000000003</c:v>
                </c:pt>
                <c:pt idx="116">
                  <c:v>0.42910000000000004</c:v>
                </c:pt>
                <c:pt idx="117">
                  <c:v>0.43030000000000007</c:v>
                </c:pt>
                <c:pt idx="118">
                  <c:v>0.42970000000000008</c:v>
                </c:pt>
                <c:pt idx="119">
                  <c:v>0.43030000000000007</c:v>
                </c:pt>
                <c:pt idx="120">
                  <c:v>0.42970000000000008</c:v>
                </c:pt>
                <c:pt idx="121">
                  <c:v>0.42980000000000013</c:v>
                </c:pt>
                <c:pt idx="122">
                  <c:v>0.4300000000000001</c:v>
                </c:pt>
                <c:pt idx="123">
                  <c:v>0.4300000000000001</c:v>
                </c:pt>
                <c:pt idx="124">
                  <c:v>0.43040000000000006</c:v>
                </c:pt>
                <c:pt idx="125">
                  <c:v>0.43060000000000004</c:v>
                </c:pt>
                <c:pt idx="126">
                  <c:v>0.4300000000000001</c:v>
                </c:pt>
                <c:pt idx="127">
                  <c:v>0.4300000000000001</c:v>
                </c:pt>
                <c:pt idx="128">
                  <c:v>0.43070000000000003</c:v>
                </c:pt>
                <c:pt idx="129">
                  <c:v>0.43020000000000008</c:v>
                </c:pt>
                <c:pt idx="130">
                  <c:v>0.42990000000000012</c:v>
                </c:pt>
                <c:pt idx="131">
                  <c:v>0.4294</c:v>
                </c:pt>
                <c:pt idx="132">
                  <c:v>0.43070000000000003</c:v>
                </c:pt>
                <c:pt idx="133">
                  <c:v>0.42910000000000004</c:v>
                </c:pt>
                <c:pt idx="134">
                  <c:v>0.43030000000000007</c:v>
                </c:pt>
                <c:pt idx="135">
                  <c:v>0.43110000000000004</c:v>
                </c:pt>
                <c:pt idx="136">
                  <c:v>0.42990000000000012</c:v>
                </c:pt>
                <c:pt idx="137">
                  <c:v>0.43040000000000006</c:v>
                </c:pt>
                <c:pt idx="138">
                  <c:v>0.43020000000000008</c:v>
                </c:pt>
                <c:pt idx="139">
                  <c:v>0.43020000000000008</c:v>
                </c:pt>
                <c:pt idx="140">
                  <c:v>0.43070000000000003</c:v>
                </c:pt>
                <c:pt idx="141">
                  <c:v>0.42949999999999994</c:v>
                </c:pt>
                <c:pt idx="142">
                  <c:v>0.42910000000000004</c:v>
                </c:pt>
                <c:pt idx="143">
                  <c:v>0.43020000000000008</c:v>
                </c:pt>
                <c:pt idx="144">
                  <c:v>0.43020000000000008</c:v>
                </c:pt>
                <c:pt idx="145">
                  <c:v>0.42990000000000012</c:v>
                </c:pt>
                <c:pt idx="146">
                  <c:v>0.42990000000000012</c:v>
                </c:pt>
                <c:pt idx="147">
                  <c:v>0.43070000000000003</c:v>
                </c:pt>
                <c:pt idx="148">
                  <c:v>0.42980000000000013</c:v>
                </c:pt>
                <c:pt idx="149">
                  <c:v>0.42990000000000012</c:v>
                </c:pt>
                <c:pt idx="150">
                  <c:v>0.43030000000000007</c:v>
                </c:pt>
                <c:pt idx="151">
                  <c:v>0.43030000000000007</c:v>
                </c:pt>
                <c:pt idx="152">
                  <c:v>0.43020000000000008</c:v>
                </c:pt>
                <c:pt idx="153">
                  <c:v>0.42970000000000008</c:v>
                </c:pt>
                <c:pt idx="154">
                  <c:v>0.42980000000000013</c:v>
                </c:pt>
                <c:pt idx="155">
                  <c:v>0.43020000000000008</c:v>
                </c:pt>
                <c:pt idx="156">
                  <c:v>0.42980000000000013</c:v>
                </c:pt>
                <c:pt idx="157">
                  <c:v>0.43040000000000006</c:v>
                </c:pt>
                <c:pt idx="158">
                  <c:v>0.42949999999999994</c:v>
                </c:pt>
                <c:pt idx="159">
                  <c:v>0.42980000000000013</c:v>
                </c:pt>
                <c:pt idx="160">
                  <c:v>0.43020000000000008</c:v>
                </c:pt>
                <c:pt idx="161">
                  <c:v>0.43110000000000004</c:v>
                </c:pt>
                <c:pt idx="162">
                  <c:v>0.42990000000000012</c:v>
                </c:pt>
                <c:pt idx="163">
                  <c:v>0.42910000000000004</c:v>
                </c:pt>
                <c:pt idx="164">
                  <c:v>0.43020000000000008</c:v>
                </c:pt>
                <c:pt idx="165">
                  <c:v>0.43020000000000008</c:v>
                </c:pt>
                <c:pt idx="166">
                  <c:v>0.42980000000000013</c:v>
                </c:pt>
                <c:pt idx="167">
                  <c:v>0.43070000000000003</c:v>
                </c:pt>
                <c:pt idx="168">
                  <c:v>0.43020000000000008</c:v>
                </c:pt>
                <c:pt idx="169">
                  <c:v>0.42980000000000013</c:v>
                </c:pt>
                <c:pt idx="170">
                  <c:v>0.43060000000000004</c:v>
                </c:pt>
                <c:pt idx="171">
                  <c:v>0.43040000000000006</c:v>
                </c:pt>
                <c:pt idx="172">
                  <c:v>0.42980000000000013</c:v>
                </c:pt>
                <c:pt idx="173">
                  <c:v>0.43020000000000008</c:v>
                </c:pt>
                <c:pt idx="174">
                  <c:v>0.43040000000000006</c:v>
                </c:pt>
                <c:pt idx="175">
                  <c:v>0.42980000000000013</c:v>
                </c:pt>
                <c:pt idx="176">
                  <c:v>0.42970000000000008</c:v>
                </c:pt>
                <c:pt idx="177">
                  <c:v>0.43020000000000008</c:v>
                </c:pt>
                <c:pt idx="178">
                  <c:v>0.43020000000000008</c:v>
                </c:pt>
                <c:pt idx="179">
                  <c:v>0.4294</c:v>
                </c:pt>
                <c:pt idx="180">
                  <c:v>0.43030000000000007</c:v>
                </c:pt>
                <c:pt idx="181">
                  <c:v>0.43020000000000008</c:v>
                </c:pt>
                <c:pt idx="182">
                  <c:v>0.43020000000000008</c:v>
                </c:pt>
                <c:pt idx="183">
                  <c:v>0.42990000000000012</c:v>
                </c:pt>
                <c:pt idx="184">
                  <c:v>0.43040000000000006</c:v>
                </c:pt>
                <c:pt idx="185">
                  <c:v>0.42990000000000012</c:v>
                </c:pt>
                <c:pt idx="186">
                  <c:v>0.42990000000000012</c:v>
                </c:pt>
                <c:pt idx="187">
                  <c:v>0.42970000000000008</c:v>
                </c:pt>
                <c:pt idx="188">
                  <c:v>0.43070000000000003</c:v>
                </c:pt>
                <c:pt idx="189">
                  <c:v>0.4300000000000001</c:v>
                </c:pt>
                <c:pt idx="190">
                  <c:v>0.43070000000000003</c:v>
                </c:pt>
                <c:pt idx="191">
                  <c:v>0.42990000000000012</c:v>
                </c:pt>
                <c:pt idx="192">
                  <c:v>0.43020000000000008</c:v>
                </c:pt>
                <c:pt idx="193">
                  <c:v>0.43060000000000004</c:v>
                </c:pt>
                <c:pt idx="194">
                  <c:v>0.43040000000000006</c:v>
                </c:pt>
                <c:pt idx="195">
                  <c:v>0.43030000000000007</c:v>
                </c:pt>
                <c:pt idx="196">
                  <c:v>0.42980000000000013</c:v>
                </c:pt>
                <c:pt idx="197">
                  <c:v>0.43020000000000008</c:v>
                </c:pt>
                <c:pt idx="198">
                  <c:v>0.43040000000000006</c:v>
                </c:pt>
                <c:pt idx="199">
                  <c:v>0.43030000000000007</c:v>
                </c:pt>
                <c:pt idx="200">
                  <c:v>0.42970000000000008</c:v>
                </c:pt>
                <c:pt idx="201">
                  <c:v>0.4300000000000001</c:v>
                </c:pt>
                <c:pt idx="202">
                  <c:v>0.43040000000000006</c:v>
                </c:pt>
                <c:pt idx="203">
                  <c:v>0.4300000000000001</c:v>
                </c:pt>
                <c:pt idx="204">
                  <c:v>0.43020000000000008</c:v>
                </c:pt>
                <c:pt idx="205">
                  <c:v>0.43040000000000006</c:v>
                </c:pt>
                <c:pt idx="206">
                  <c:v>0.42990000000000012</c:v>
                </c:pt>
                <c:pt idx="207">
                  <c:v>0.42990000000000012</c:v>
                </c:pt>
                <c:pt idx="208">
                  <c:v>0.43040000000000006</c:v>
                </c:pt>
                <c:pt idx="209">
                  <c:v>0.43020000000000008</c:v>
                </c:pt>
                <c:pt idx="210">
                  <c:v>0.4294</c:v>
                </c:pt>
                <c:pt idx="211">
                  <c:v>0.42970000000000008</c:v>
                </c:pt>
                <c:pt idx="212">
                  <c:v>0.43030000000000007</c:v>
                </c:pt>
                <c:pt idx="213">
                  <c:v>0.43020000000000008</c:v>
                </c:pt>
                <c:pt idx="214">
                  <c:v>0.43020000000000008</c:v>
                </c:pt>
                <c:pt idx="215">
                  <c:v>0.43020000000000008</c:v>
                </c:pt>
                <c:pt idx="216">
                  <c:v>0.43030000000000007</c:v>
                </c:pt>
                <c:pt idx="217">
                  <c:v>0.43040000000000006</c:v>
                </c:pt>
                <c:pt idx="218">
                  <c:v>0.42980000000000013</c:v>
                </c:pt>
                <c:pt idx="219">
                  <c:v>0.43020000000000008</c:v>
                </c:pt>
                <c:pt idx="220">
                  <c:v>0.4300000000000001</c:v>
                </c:pt>
                <c:pt idx="221">
                  <c:v>0.43040000000000006</c:v>
                </c:pt>
                <c:pt idx="222">
                  <c:v>0.42970000000000008</c:v>
                </c:pt>
                <c:pt idx="223">
                  <c:v>0.43070000000000003</c:v>
                </c:pt>
                <c:pt idx="224">
                  <c:v>0.42980000000000013</c:v>
                </c:pt>
                <c:pt idx="225">
                  <c:v>0.43040000000000006</c:v>
                </c:pt>
                <c:pt idx="226">
                  <c:v>0.4300000000000001</c:v>
                </c:pt>
                <c:pt idx="227">
                  <c:v>0.42990000000000012</c:v>
                </c:pt>
                <c:pt idx="228">
                  <c:v>0.42980000000000013</c:v>
                </c:pt>
                <c:pt idx="229">
                  <c:v>0.43040000000000006</c:v>
                </c:pt>
                <c:pt idx="230">
                  <c:v>0.4300000000000001</c:v>
                </c:pt>
                <c:pt idx="231">
                  <c:v>0.43030000000000007</c:v>
                </c:pt>
                <c:pt idx="232">
                  <c:v>0.42990000000000012</c:v>
                </c:pt>
                <c:pt idx="233">
                  <c:v>0.43040000000000006</c:v>
                </c:pt>
                <c:pt idx="234">
                  <c:v>0.43080000000000002</c:v>
                </c:pt>
                <c:pt idx="235">
                  <c:v>0.43030000000000007</c:v>
                </c:pt>
                <c:pt idx="236">
                  <c:v>0.42949999999999994</c:v>
                </c:pt>
                <c:pt idx="237">
                  <c:v>0.4300000000000001</c:v>
                </c:pt>
                <c:pt idx="238">
                  <c:v>0.42990000000000012</c:v>
                </c:pt>
                <c:pt idx="239">
                  <c:v>0.42980000000000013</c:v>
                </c:pt>
                <c:pt idx="240">
                  <c:v>0.43020000000000008</c:v>
                </c:pt>
                <c:pt idx="241">
                  <c:v>0.43040000000000006</c:v>
                </c:pt>
                <c:pt idx="242">
                  <c:v>0.42970000000000008</c:v>
                </c:pt>
                <c:pt idx="243">
                  <c:v>0.4300000000000001</c:v>
                </c:pt>
                <c:pt idx="244">
                  <c:v>0.43040000000000006</c:v>
                </c:pt>
                <c:pt idx="245">
                  <c:v>0.4300000000000001</c:v>
                </c:pt>
                <c:pt idx="246">
                  <c:v>0.43060000000000004</c:v>
                </c:pt>
                <c:pt idx="247">
                  <c:v>0.43030000000000007</c:v>
                </c:pt>
                <c:pt idx="248">
                  <c:v>0.43030000000000007</c:v>
                </c:pt>
                <c:pt idx="249">
                  <c:v>0.43030000000000007</c:v>
                </c:pt>
                <c:pt idx="250">
                  <c:v>0.43070000000000003</c:v>
                </c:pt>
                <c:pt idx="251">
                  <c:v>0.4300000000000001</c:v>
                </c:pt>
                <c:pt idx="252">
                  <c:v>0.42929999999999996</c:v>
                </c:pt>
                <c:pt idx="253">
                  <c:v>0.43020000000000008</c:v>
                </c:pt>
                <c:pt idx="254">
                  <c:v>0.4300000000000001</c:v>
                </c:pt>
                <c:pt idx="255">
                  <c:v>0.4300000000000001</c:v>
                </c:pt>
                <c:pt idx="256">
                  <c:v>0.43040000000000006</c:v>
                </c:pt>
                <c:pt idx="257">
                  <c:v>0.43040000000000006</c:v>
                </c:pt>
                <c:pt idx="258">
                  <c:v>0.43020000000000008</c:v>
                </c:pt>
                <c:pt idx="259">
                  <c:v>0.43030000000000007</c:v>
                </c:pt>
                <c:pt idx="260">
                  <c:v>0.43020000000000008</c:v>
                </c:pt>
                <c:pt idx="261">
                  <c:v>0.42980000000000013</c:v>
                </c:pt>
                <c:pt idx="262">
                  <c:v>0.43030000000000007</c:v>
                </c:pt>
                <c:pt idx="263">
                  <c:v>0.43030000000000007</c:v>
                </c:pt>
                <c:pt idx="264">
                  <c:v>0.42970000000000008</c:v>
                </c:pt>
                <c:pt idx="265">
                  <c:v>0.4294</c:v>
                </c:pt>
                <c:pt idx="266">
                  <c:v>0.43030000000000007</c:v>
                </c:pt>
                <c:pt idx="267">
                  <c:v>0.43020000000000008</c:v>
                </c:pt>
                <c:pt idx="268">
                  <c:v>0.43020000000000008</c:v>
                </c:pt>
                <c:pt idx="269">
                  <c:v>0.43070000000000003</c:v>
                </c:pt>
                <c:pt idx="270">
                  <c:v>0.4300000000000001</c:v>
                </c:pt>
                <c:pt idx="271">
                  <c:v>0.43030000000000007</c:v>
                </c:pt>
                <c:pt idx="272">
                  <c:v>0.43060000000000004</c:v>
                </c:pt>
                <c:pt idx="273">
                  <c:v>0.43060000000000004</c:v>
                </c:pt>
                <c:pt idx="274">
                  <c:v>0.42990000000000012</c:v>
                </c:pt>
                <c:pt idx="275">
                  <c:v>0.4300000000000001</c:v>
                </c:pt>
                <c:pt idx="276">
                  <c:v>0.43040000000000006</c:v>
                </c:pt>
                <c:pt idx="277">
                  <c:v>0.43040000000000006</c:v>
                </c:pt>
                <c:pt idx="278">
                  <c:v>0.42980000000000013</c:v>
                </c:pt>
                <c:pt idx="279">
                  <c:v>0.42990000000000012</c:v>
                </c:pt>
                <c:pt idx="280">
                  <c:v>0.4294</c:v>
                </c:pt>
                <c:pt idx="281">
                  <c:v>0.42949999999999994</c:v>
                </c:pt>
                <c:pt idx="282">
                  <c:v>0.42980000000000013</c:v>
                </c:pt>
                <c:pt idx="283">
                  <c:v>0.43040000000000006</c:v>
                </c:pt>
                <c:pt idx="284">
                  <c:v>0.42990000000000012</c:v>
                </c:pt>
                <c:pt idx="285">
                  <c:v>0.43030000000000007</c:v>
                </c:pt>
                <c:pt idx="286">
                  <c:v>0.42980000000000013</c:v>
                </c:pt>
                <c:pt idx="287">
                  <c:v>0.4300000000000001</c:v>
                </c:pt>
                <c:pt idx="288">
                  <c:v>0.43040000000000006</c:v>
                </c:pt>
                <c:pt idx="289">
                  <c:v>0.42980000000000013</c:v>
                </c:pt>
                <c:pt idx="290">
                  <c:v>0.42990000000000012</c:v>
                </c:pt>
                <c:pt idx="291">
                  <c:v>0.43060000000000004</c:v>
                </c:pt>
                <c:pt idx="292">
                  <c:v>0.4300000000000001</c:v>
                </c:pt>
                <c:pt idx="293">
                  <c:v>0.43030000000000007</c:v>
                </c:pt>
                <c:pt idx="294">
                  <c:v>0.42970000000000008</c:v>
                </c:pt>
                <c:pt idx="295">
                  <c:v>0.43020000000000008</c:v>
                </c:pt>
                <c:pt idx="296">
                  <c:v>0.43040000000000006</c:v>
                </c:pt>
                <c:pt idx="297">
                  <c:v>0.42990000000000012</c:v>
                </c:pt>
                <c:pt idx="298">
                  <c:v>0.43030000000000007</c:v>
                </c:pt>
                <c:pt idx="299">
                  <c:v>0.43040000000000006</c:v>
                </c:pt>
                <c:pt idx="300">
                  <c:v>0.4300000000000001</c:v>
                </c:pt>
                <c:pt idx="301">
                  <c:v>0.43020000000000008</c:v>
                </c:pt>
                <c:pt idx="302">
                  <c:v>0.43020000000000008</c:v>
                </c:pt>
                <c:pt idx="303">
                  <c:v>0.43080000000000002</c:v>
                </c:pt>
                <c:pt idx="304">
                  <c:v>0.42990000000000012</c:v>
                </c:pt>
                <c:pt idx="305">
                  <c:v>0.43020000000000008</c:v>
                </c:pt>
                <c:pt idx="306">
                  <c:v>0.42949999999999994</c:v>
                </c:pt>
                <c:pt idx="307">
                  <c:v>0.42980000000000013</c:v>
                </c:pt>
                <c:pt idx="308">
                  <c:v>0.42990000000000012</c:v>
                </c:pt>
                <c:pt idx="309">
                  <c:v>0.42980000000000013</c:v>
                </c:pt>
                <c:pt idx="310">
                  <c:v>0.43070000000000003</c:v>
                </c:pt>
                <c:pt idx="311">
                  <c:v>0.43030000000000007</c:v>
                </c:pt>
                <c:pt idx="312">
                  <c:v>0.42970000000000008</c:v>
                </c:pt>
                <c:pt idx="313">
                  <c:v>0.42990000000000012</c:v>
                </c:pt>
                <c:pt idx="314">
                  <c:v>0.43080000000000002</c:v>
                </c:pt>
                <c:pt idx="315">
                  <c:v>0.4300000000000001</c:v>
                </c:pt>
                <c:pt idx="316">
                  <c:v>0.43030000000000007</c:v>
                </c:pt>
                <c:pt idx="317">
                  <c:v>0.42970000000000008</c:v>
                </c:pt>
                <c:pt idx="318">
                  <c:v>0.43020000000000008</c:v>
                </c:pt>
                <c:pt idx="319">
                  <c:v>0.43030000000000007</c:v>
                </c:pt>
                <c:pt idx="320">
                  <c:v>0.42970000000000008</c:v>
                </c:pt>
                <c:pt idx="321">
                  <c:v>0.43040000000000006</c:v>
                </c:pt>
                <c:pt idx="322">
                  <c:v>0.4294</c:v>
                </c:pt>
                <c:pt idx="323">
                  <c:v>0.4294</c:v>
                </c:pt>
                <c:pt idx="324">
                  <c:v>0.42949999999999994</c:v>
                </c:pt>
                <c:pt idx="325">
                  <c:v>0.43030000000000007</c:v>
                </c:pt>
                <c:pt idx="326">
                  <c:v>0.42980000000000013</c:v>
                </c:pt>
                <c:pt idx="327">
                  <c:v>0.42990000000000012</c:v>
                </c:pt>
                <c:pt idx="328">
                  <c:v>0.4300000000000001</c:v>
                </c:pt>
                <c:pt idx="329">
                  <c:v>0.4300000000000001</c:v>
                </c:pt>
                <c:pt idx="330">
                  <c:v>0.4300000000000001</c:v>
                </c:pt>
                <c:pt idx="331">
                  <c:v>0.43070000000000003</c:v>
                </c:pt>
                <c:pt idx="332">
                  <c:v>0.43100000000000005</c:v>
                </c:pt>
                <c:pt idx="333">
                  <c:v>0.4300000000000001</c:v>
                </c:pt>
                <c:pt idx="334">
                  <c:v>0.43040000000000006</c:v>
                </c:pt>
                <c:pt idx="335">
                  <c:v>0.43030000000000007</c:v>
                </c:pt>
                <c:pt idx="336">
                  <c:v>0.43100000000000005</c:v>
                </c:pt>
                <c:pt idx="337">
                  <c:v>0.43040000000000006</c:v>
                </c:pt>
                <c:pt idx="338">
                  <c:v>0.42980000000000013</c:v>
                </c:pt>
                <c:pt idx="339">
                  <c:v>0.43020000000000008</c:v>
                </c:pt>
                <c:pt idx="340">
                  <c:v>0.42970000000000008</c:v>
                </c:pt>
                <c:pt idx="341">
                  <c:v>0.42900000000000005</c:v>
                </c:pt>
                <c:pt idx="342">
                  <c:v>0.43020000000000008</c:v>
                </c:pt>
                <c:pt idx="343">
                  <c:v>0.4294</c:v>
                </c:pt>
                <c:pt idx="344">
                  <c:v>0.43040000000000006</c:v>
                </c:pt>
                <c:pt idx="345">
                  <c:v>0.4300000000000001</c:v>
                </c:pt>
                <c:pt idx="346">
                  <c:v>0.4300000000000001</c:v>
                </c:pt>
                <c:pt idx="347">
                  <c:v>0.42970000000000008</c:v>
                </c:pt>
                <c:pt idx="348">
                  <c:v>0.43030000000000007</c:v>
                </c:pt>
                <c:pt idx="349">
                  <c:v>0.43040000000000006</c:v>
                </c:pt>
                <c:pt idx="350">
                  <c:v>0.4294</c:v>
                </c:pt>
                <c:pt idx="351">
                  <c:v>0.43070000000000003</c:v>
                </c:pt>
                <c:pt idx="352">
                  <c:v>0.43030000000000007</c:v>
                </c:pt>
                <c:pt idx="353">
                  <c:v>0.4300000000000001</c:v>
                </c:pt>
                <c:pt idx="354">
                  <c:v>0.43020000000000008</c:v>
                </c:pt>
                <c:pt idx="355">
                  <c:v>0.42990000000000012</c:v>
                </c:pt>
                <c:pt idx="356">
                  <c:v>0.42929999999999996</c:v>
                </c:pt>
                <c:pt idx="357">
                  <c:v>0.42980000000000013</c:v>
                </c:pt>
                <c:pt idx="358">
                  <c:v>0.4300000000000001</c:v>
                </c:pt>
                <c:pt idx="359">
                  <c:v>0.4300000000000001</c:v>
                </c:pt>
                <c:pt idx="360">
                  <c:v>0.43040000000000006</c:v>
                </c:pt>
                <c:pt idx="361">
                  <c:v>0.42990000000000012</c:v>
                </c:pt>
                <c:pt idx="362">
                  <c:v>0.43030000000000007</c:v>
                </c:pt>
                <c:pt idx="363">
                  <c:v>0.42980000000000013</c:v>
                </c:pt>
                <c:pt idx="364">
                  <c:v>0.43020000000000008</c:v>
                </c:pt>
                <c:pt idx="365">
                  <c:v>0.42990000000000012</c:v>
                </c:pt>
                <c:pt idx="366">
                  <c:v>0.42910000000000004</c:v>
                </c:pt>
                <c:pt idx="367">
                  <c:v>0.4294</c:v>
                </c:pt>
                <c:pt idx="368">
                  <c:v>0.43030000000000007</c:v>
                </c:pt>
                <c:pt idx="369">
                  <c:v>0.4300000000000001</c:v>
                </c:pt>
                <c:pt idx="370">
                  <c:v>0.4300000000000001</c:v>
                </c:pt>
                <c:pt idx="371">
                  <c:v>0.42980000000000013</c:v>
                </c:pt>
                <c:pt idx="372">
                  <c:v>0.43070000000000003</c:v>
                </c:pt>
                <c:pt idx="373">
                  <c:v>0.42970000000000008</c:v>
                </c:pt>
                <c:pt idx="374">
                  <c:v>0.43030000000000007</c:v>
                </c:pt>
                <c:pt idx="375">
                  <c:v>0.42990000000000012</c:v>
                </c:pt>
                <c:pt idx="376">
                  <c:v>0.42990000000000012</c:v>
                </c:pt>
                <c:pt idx="377">
                  <c:v>0.42949999999999994</c:v>
                </c:pt>
                <c:pt idx="378">
                  <c:v>0.42980000000000013</c:v>
                </c:pt>
                <c:pt idx="379">
                  <c:v>0.42980000000000013</c:v>
                </c:pt>
                <c:pt idx="380">
                  <c:v>0.42929999999999996</c:v>
                </c:pt>
                <c:pt idx="381">
                  <c:v>0.42970000000000008</c:v>
                </c:pt>
                <c:pt idx="382">
                  <c:v>0.43030000000000007</c:v>
                </c:pt>
                <c:pt idx="383">
                  <c:v>0.43030000000000007</c:v>
                </c:pt>
                <c:pt idx="384">
                  <c:v>0.4300000000000001</c:v>
                </c:pt>
                <c:pt idx="385">
                  <c:v>0.4294</c:v>
                </c:pt>
                <c:pt idx="386">
                  <c:v>0.43030000000000007</c:v>
                </c:pt>
                <c:pt idx="387">
                  <c:v>0.43020000000000008</c:v>
                </c:pt>
                <c:pt idx="388">
                  <c:v>0.43030000000000007</c:v>
                </c:pt>
                <c:pt idx="389">
                  <c:v>0.43040000000000006</c:v>
                </c:pt>
                <c:pt idx="390">
                  <c:v>0.4300000000000001</c:v>
                </c:pt>
                <c:pt idx="391">
                  <c:v>0.43020000000000008</c:v>
                </c:pt>
                <c:pt idx="392">
                  <c:v>0.42990000000000012</c:v>
                </c:pt>
                <c:pt idx="393">
                  <c:v>0.4300000000000001</c:v>
                </c:pt>
                <c:pt idx="394">
                  <c:v>0.4294</c:v>
                </c:pt>
                <c:pt idx="395">
                  <c:v>0.43060000000000004</c:v>
                </c:pt>
                <c:pt idx="396">
                  <c:v>0.43060000000000004</c:v>
                </c:pt>
                <c:pt idx="397">
                  <c:v>0.4300000000000001</c:v>
                </c:pt>
                <c:pt idx="398">
                  <c:v>0.43030000000000007</c:v>
                </c:pt>
                <c:pt idx="399">
                  <c:v>0.4300000000000001</c:v>
                </c:pt>
                <c:pt idx="400">
                  <c:v>0.43080000000000002</c:v>
                </c:pt>
                <c:pt idx="401">
                  <c:v>0.42980000000000013</c:v>
                </c:pt>
                <c:pt idx="402">
                  <c:v>0.42949999999999994</c:v>
                </c:pt>
                <c:pt idx="403">
                  <c:v>0.43020000000000008</c:v>
                </c:pt>
                <c:pt idx="404">
                  <c:v>0.42990000000000012</c:v>
                </c:pt>
                <c:pt idx="405">
                  <c:v>0.43030000000000007</c:v>
                </c:pt>
                <c:pt idx="406">
                  <c:v>0.43030000000000007</c:v>
                </c:pt>
                <c:pt idx="407">
                  <c:v>0.42990000000000012</c:v>
                </c:pt>
                <c:pt idx="408">
                  <c:v>0.4300000000000001</c:v>
                </c:pt>
                <c:pt idx="409">
                  <c:v>0.43040000000000006</c:v>
                </c:pt>
                <c:pt idx="410">
                  <c:v>0.43040000000000006</c:v>
                </c:pt>
                <c:pt idx="411">
                  <c:v>0.43060000000000004</c:v>
                </c:pt>
                <c:pt idx="412">
                  <c:v>0.43070000000000003</c:v>
                </c:pt>
                <c:pt idx="413">
                  <c:v>0.4300000000000001</c:v>
                </c:pt>
                <c:pt idx="414">
                  <c:v>0.43030000000000007</c:v>
                </c:pt>
                <c:pt idx="415">
                  <c:v>0.42929999999999996</c:v>
                </c:pt>
                <c:pt idx="416">
                  <c:v>0.42949999999999994</c:v>
                </c:pt>
                <c:pt idx="417">
                  <c:v>0.42970000000000008</c:v>
                </c:pt>
                <c:pt idx="418">
                  <c:v>0.43030000000000007</c:v>
                </c:pt>
                <c:pt idx="419">
                  <c:v>0.42980000000000013</c:v>
                </c:pt>
                <c:pt idx="420">
                  <c:v>0.4300000000000001</c:v>
                </c:pt>
                <c:pt idx="421">
                  <c:v>0.42970000000000008</c:v>
                </c:pt>
                <c:pt idx="422">
                  <c:v>0.43020000000000008</c:v>
                </c:pt>
                <c:pt idx="423">
                  <c:v>0.43030000000000007</c:v>
                </c:pt>
                <c:pt idx="424">
                  <c:v>0.43020000000000008</c:v>
                </c:pt>
                <c:pt idx="425">
                  <c:v>0.43020000000000008</c:v>
                </c:pt>
                <c:pt idx="426">
                  <c:v>0.43030000000000007</c:v>
                </c:pt>
                <c:pt idx="427">
                  <c:v>0.43030000000000007</c:v>
                </c:pt>
                <c:pt idx="428">
                  <c:v>0.42980000000000013</c:v>
                </c:pt>
                <c:pt idx="429">
                  <c:v>0.43060000000000004</c:v>
                </c:pt>
                <c:pt idx="430">
                  <c:v>0.43060000000000004</c:v>
                </c:pt>
                <c:pt idx="431">
                  <c:v>0.4300000000000001</c:v>
                </c:pt>
                <c:pt idx="432">
                  <c:v>0.4300000000000001</c:v>
                </c:pt>
                <c:pt idx="433">
                  <c:v>0.42910000000000004</c:v>
                </c:pt>
                <c:pt idx="434">
                  <c:v>0.43030000000000007</c:v>
                </c:pt>
                <c:pt idx="435">
                  <c:v>0.43070000000000003</c:v>
                </c:pt>
                <c:pt idx="436">
                  <c:v>0.4300000000000001</c:v>
                </c:pt>
                <c:pt idx="437">
                  <c:v>0.43020000000000008</c:v>
                </c:pt>
                <c:pt idx="438">
                  <c:v>0.43060000000000004</c:v>
                </c:pt>
                <c:pt idx="439">
                  <c:v>0.42980000000000013</c:v>
                </c:pt>
                <c:pt idx="440">
                  <c:v>0.42970000000000008</c:v>
                </c:pt>
                <c:pt idx="441">
                  <c:v>0.42990000000000012</c:v>
                </c:pt>
                <c:pt idx="442">
                  <c:v>0.43030000000000007</c:v>
                </c:pt>
                <c:pt idx="443">
                  <c:v>0.42929999999999996</c:v>
                </c:pt>
                <c:pt idx="444">
                  <c:v>0.42990000000000012</c:v>
                </c:pt>
                <c:pt idx="445">
                  <c:v>0.42980000000000013</c:v>
                </c:pt>
                <c:pt idx="446">
                  <c:v>0.42910000000000004</c:v>
                </c:pt>
                <c:pt idx="447">
                  <c:v>0.4300000000000001</c:v>
                </c:pt>
                <c:pt idx="448">
                  <c:v>0.4300000000000001</c:v>
                </c:pt>
                <c:pt idx="449">
                  <c:v>0.42980000000000013</c:v>
                </c:pt>
                <c:pt idx="450">
                  <c:v>0.43040000000000006</c:v>
                </c:pt>
                <c:pt idx="451">
                  <c:v>0.42980000000000013</c:v>
                </c:pt>
                <c:pt idx="452">
                  <c:v>0.42980000000000013</c:v>
                </c:pt>
                <c:pt idx="453">
                  <c:v>0.42990000000000012</c:v>
                </c:pt>
                <c:pt idx="454">
                  <c:v>0.43020000000000008</c:v>
                </c:pt>
                <c:pt idx="455">
                  <c:v>0.43020000000000008</c:v>
                </c:pt>
                <c:pt idx="456">
                  <c:v>0.43030000000000007</c:v>
                </c:pt>
                <c:pt idx="457">
                  <c:v>0.42949999999999994</c:v>
                </c:pt>
                <c:pt idx="458">
                  <c:v>0.4300000000000001</c:v>
                </c:pt>
                <c:pt idx="459">
                  <c:v>0.4300000000000001</c:v>
                </c:pt>
                <c:pt idx="460">
                  <c:v>0.43020000000000008</c:v>
                </c:pt>
                <c:pt idx="461">
                  <c:v>0.43030000000000007</c:v>
                </c:pt>
                <c:pt idx="462">
                  <c:v>0.43030000000000007</c:v>
                </c:pt>
                <c:pt idx="463">
                  <c:v>0.42910000000000004</c:v>
                </c:pt>
                <c:pt idx="464">
                  <c:v>0.42980000000000013</c:v>
                </c:pt>
                <c:pt idx="465">
                  <c:v>0.42990000000000012</c:v>
                </c:pt>
                <c:pt idx="466">
                  <c:v>0.4300000000000001</c:v>
                </c:pt>
                <c:pt idx="467">
                  <c:v>0.43080000000000002</c:v>
                </c:pt>
                <c:pt idx="468">
                  <c:v>0.42980000000000013</c:v>
                </c:pt>
                <c:pt idx="469">
                  <c:v>0.42980000000000013</c:v>
                </c:pt>
                <c:pt idx="470">
                  <c:v>0.43020000000000008</c:v>
                </c:pt>
                <c:pt idx="471">
                  <c:v>0.4300000000000001</c:v>
                </c:pt>
                <c:pt idx="472">
                  <c:v>0.4300000000000001</c:v>
                </c:pt>
                <c:pt idx="473">
                  <c:v>0.4300000000000001</c:v>
                </c:pt>
                <c:pt idx="474">
                  <c:v>0.42990000000000012</c:v>
                </c:pt>
                <c:pt idx="475">
                  <c:v>0.42990000000000012</c:v>
                </c:pt>
                <c:pt idx="476">
                  <c:v>0.42980000000000013</c:v>
                </c:pt>
                <c:pt idx="477">
                  <c:v>0.43030000000000007</c:v>
                </c:pt>
                <c:pt idx="478">
                  <c:v>0.43030000000000007</c:v>
                </c:pt>
                <c:pt idx="479">
                  <c:v>0.42949999999999994</c:v>
                </c:pt>
                <c:pt idx="480">
                  <c:v>0.42970000000000008</c:v>
                </c:pt>
                <c:pt idx="481">
                  <c:v>0.42990000000000012</c:v>
                </c:pt>
                <c:pt idx="482">
                  <c:v>0.43020000000000008</c:v>
                </c:pt>
                <c:pt idx="483">
                  <c:v>0.42980000000000013</c:v>
                </c:pt>
                <c:pt idx="484">
                  <c:v>0.43070000000000003</c:v>
                </c:pt>
                <c:pt idx="485">
                  <c:v>0.43020000000000008</c:v>
                </c:pt>
                <c:pt idx="486">
                  <c:v>0.43040000000000006</c:v>
                </c:pt>
                <c:pt idx="487">
                  <c:v>0.43030000000000007</c:v>
                </c:pt>
                <c:pt idx="488">
                  <c:v>0.43060000000000004</c:v>
                </c:pt>
                <c:pt idx="489">
                  <c:v>0.43060000000000004</c:v>
                </c:pt>
                <c:pt idx="490">
                  <c:v>0.42970000000000008</c:v>
                </c:pt>
                <c:pt idx="491">
                  <c:v>0.43020000000000008</c:v>
                </c:pt>
                <c:pt idx="492">
                  <c:v>0.42980000000000013</c:v>
                </c:pt>
                <c:pt idx="493">
                  <c:v>0.43040000000000006</c:v>
                </c:pt>
                <c:pt idx="494">
                  <c:v>0.4300000000000001</c:v>
                </c:pt>
                <c:pt idx="495">
                  <c:v>0.43070000000000003</c:v>
                </c:pt>
                <c:pt idx="496">
                  <c:v>0.43020000000000008</c:v>
                </c:pt>
                <c:pt idx="497">
                  <c:v>0.4300000000000001</c:v>
                </c:pt>
                <c:pt idx="498">
                  <c:v>0.42980000000000013</c:v>
                </c:pt>
                <c:pt idx="499">
                  <c:v>0.43020000000000008</c:v>
                </c:pt>
                <c:pt idx="500">
                  <c:v>0.43020000000000008</c:v>
                </c:pt>
                <c:pt idx="501">
                  <c:v>0.43020000000000008</c:v>
                </c:pt>
                <c:pt idx="502">
                  <c:v>0.43020000000000008</c:v>
                </c:pt>
                <c:pt idx="503">
                  <c:v>0.43030000000000007</c:v>
                </c:pt>
                <c:pt idx="504">
                  <c:v>0.43060000000000004</c:v>
                </c:pt>
                <c:pt idx="505">
                  <c:v>0.4300000000000001</c:v>
                </c:pt>
                <c:pt idx="506">
                  <c:v>0.43070000000000003</c:v>
                </c:pt>
                <c:pt idx="507">
                  <c:v>0.43040000000000006</c:v>
                </c:pt>
                <c:pt idx="508">
                  <c:v>0.4300000000000001</c:v>
                </c:pt>
                <c:pt idx="509">
                  <c:v>0.4300000000000001</c:v>
                </c:pt>
                <c:pt idx="510">
                  <c:v>0.4300000000000001</c:v>
                </c:pt>
                <c:pt idx="511">
                  <c:v>0.42980000000000013</c:v>
                </c:pt>
                <c:pt idx="512">
                  <c:v>0.43040000000000006</c:v>
                </c:pt>
                <c:pt idx="513">
                  <c:v>0.4300000000000001</c:v>
                </c:pt>
                <c:pt idx="514">
                  <c:v>0.43060000000000004</c:v>
                </c:pt>
                <c:pt idx="515">
                  <c:v>0.43060000000000004</c:v>
                </c:pt>
                <c:pt idx="516">
                  <c:v>0.42990000000000012</c:v>
                </c:pt>
                <c:pt idx="517">
                  <c:v>0.42990000000000012</c:v>
                </c:pt>
                <c:pt idx="518">
                  <c:v>0.43060000000000004</c:v>
                </c:pt>
                <c:pt idx="519">
                  <c:v>0.43070000000000003</c:v>
                </c:pt>
                <c:pt idx="520">
                  <c:v>0.43020000000000008</c:v>
                </c:pt>
                <c:pt idx="521">
                  <c:v>0.42949999999999994</c:v>
                </c:pt>
                <c:pt idx="522">
                  <c:v>0.43030000000000007</c:v>
                </c:pt>
                <c:pt idx="523">
                  <c:v>0.42990000000000012</c:v>
                </c:pt>
                <c:pt idx="524">
                  <c:v>0.43020000000000008</c:v>
                </c:pt>
                <c:pt idx="525">
                  <c:v>0.42949999999999994</c:v>
                </c:pt>
                <c:pt idx="526">
                  <c:v>0.43030000000000007</c:v>
                </c:pt>
                <c:pt idx="527">
                  <c:v>0.43020000000000008</c:v>
                </c:pt>
                <c:pt idx="528">
                  <c:v>0.43020000000000008</c:v>
                </c:pt>
                <c:pt idx="529">
                  <c:v>0.43030000000000007</c:v>
                </c:pt>
                <c:pt idx="530">
                  <c:v>0.4300000000000001</c:v>
                </c:pt>
                <c:pt idx="531">
                  <c:v>0.43070000000000003</c:v>
                </c:pt>
                <c:pt idx="532">
                  <c:v>0.43040000000000006</c:v>
                </c:pt>
                <c:pt idx="533">
                  <c:v>0.43040000000000006</c:v>
                </c:pt>
                <c:pt idx="534">
                  <c:v>0.42990000000000012</c:v>
                </c:pt>
                <c:pt idx="535">
                  <c:v>0.43070000000000003</c:v>
                </c:pt>
                <c:pt idx="536">
                  <c:v>0.43040000000000006</c:v>
                </c:pt>
                <c:pt idx="537">
                  <c:v>0.43040000000000006</c:v>
                </c:pt>
                <c:pt idx="538">
                  <c:v>0.4300000000000001</c:v>
                </c:pt>
                <c:pt idx="539">
                  <c:v>0.4300000000000001</c:v>
                </c:pt>
                <c:pt idx="540">
                  <c:v>0.42980000000000013</c:v>
                </c:pt>
                <c:pt idx="541">
                  <c:v>0.43030000000000007</c:v>
                </c:pt>
                <c:pt idx="542">
                  <c:v>0.43070000000000003</c:v>
                </c:pt>
                <c:pt idx="543">
                  <c:v>0.43020000000000008</c:v>
                </c:pt>
                <c:pt idx="544">
                  <c:v>0.42990000000000012</c:v>
                </c:pt>
                <c:pt idx="545">
                  <c:v>0.42970000000000008</c:v>
                </c:pt>
                <c:pt idx="546">
                  <c:v>0.43060000000000004</c:v>
                </c:pt>
                <c:pt idx="547">
                  <c:v>0.42980000000000013</c:v>
                </c:pt>
                <c:pt idx="548">
                  <c:v>0.42980000000000013</c:v>
                </c:pt>
                <c:pt idx="549">
                  <c:v>0.42970000000000008</c:v>
                </c:pt>
                <c:pt idx="550">
                  <c:v>0.43020000000000008</c:v>
                </c:pt>
                <c:pt idx="551">
                  <c:v>0.4300000000000001</c:v>
                </c:pt>
                <c:pt idx="552">
                  <c:v>0.4300000000000001</c:v>
                </c:pt>
                <c:pt idx="553">
                  <c:v>0.42990000000000012</c:v>
                </c:pt>
                <c:pt idx="554">
                  <c:v>0.43020000000000008</c:v>
                </c:pt>
                <c:pt idx="555">
                  <c:v>0.43060000000000004</c:v>
                </c:pt>
                <c:pt idx="556">
                  <c:v>0.43020000000000008</c:v>
                </c:pt>
                <c:pt idx="557">
                  <c:v>0.43070000000000003</c:v>
                </c:pt>
                <c:pt idx="558">
                  <c:v>0.4300000000000001</c:v>
                </c:pt>
                <c:pt idx="559">
                  <c:v>0.43060000000000004</c:v>
                </c:pt>
                <c:pt idx="560">
                  <c:v>0.43040000000000006</c:v>
                </c:pt>
                <c:pt idx="561">
                  <c:v>0.43020000000000008</c:v>
                </c:pt>
                <c:pt idx="562">
                  <c:v>0.43060000000000004</c:v>
                </c:pt>
                <c:pt idx="563">
                  <c:v>0.43020000000000008</c:v>
                </c:pt>
                <c:pt idx="564">
                  <c:v>0.4300000000000001</c:v>
                </c:pt>
                <c:pt idx="565">
                  <c:v>0.43030000000000007</c:v>
                </c:pt>
                <c:pt idx="566">
                  <c:v>0.43060000000000004</c:v>
                </c:pt>
                <c:pt idx="567">
                  <c:v>0.4300000000000001</c:v>
                </c:pt>
                <c:pt idx="568">
                  <c:v>0.43020000000000008</c:v>
                </c:pt>
                <c:pt idx="569">
                  <c:v>0.42680000000000001</c:v>
                </c:pt>
                <c:pt idx="570">
                  <c:v>0.42990000000000012</c:v>
                </c:pt>
                <c:pt idx="571">
                  <c:v>0.43190000000000012</c:v>
                </c:pt>
                <c:pt idx="572">
                  <c:v>0.43519999999999998</c:v>
                </c:pt>
                <c:pt idx="573">
                  <c:v>0.4386000000000001</c:v>
                </c:pt>
                <c:pt idx="574">
                  <c:v>0.44210000000000005</c:v>
                </c:pt>
                <c:pt idx="575">
                  <c:v>0.44519999999999998</c:v>
                </c:pt>
                <c:pt idx="576">
                  <c:v>0.44900000000000001</c:v>
                </c:pt>
                <c:pt idx="577">
                  <c:v>0.45270000000000005</c:v>
                </c:pt>
                <c:pt idx="578">
                  <c:v>0.45650000000000002</c:v>
                </c:pt>
                <c:pt idx="579">
                  <c:v>0.46139999999999998</c:v>
                </c:pt>
                <c:pt idx="580">
                  <c:v>0.46500000000000002</c:v>
                </c:pt>
                <c:pt idx="581">
                  <c:v>0.46929999999999999</c:v>
                </c:pt>
                <c:pt idx="582">
                  <c:v>0.47340000000000004</c:v>
                </c:pt>
                <c:pt idx="583">
                  <c:v>0.47710000000000002</c:v>
                </c:pt>
                <c:pt idx="584">
                  <c:v>0.48120000000000002</c:v>
                </c:pt>
                <c:pt idx="585">
                  <c:v>0.48550000000000004</c:v>
                </c:pt>
                <c:pt idx="586">
                  <c:v>0.48920000000000002</c:v>
                </c:pt>
                <c:pt idx="587">
                  <c:v>0.49340000000000006</c:v>
                </c:pt>
                <c:pt idx="588">
                  <c:v>0.49730000000000002</c:v>
                </c:pt>
                <c:pt idx="589">
                  <c:v>0.50109999999999999</c:v>
                </c:pt>
                <c:pt idx="590">
                  <c:v>0.50450000000000006</c:v>
                </c:pt>
                <c:pt idx="591">
                  <c:v>0.50809999999999989</c:v>
                </c:pt>
                <c:pt idx="592">
                  <c:v>0.5119999999999999</c:v>
                </c:pt>
                <c:pt idx="593">
                  <c:v>0.5162000000000001</c:v>
                </c:pt>
                <c:pt idx="594">
                  <c:v>0.51929999999999998</c:v>
                </c:pt>
                <c:pt idx="595">
                  <c:v>0.52310000000000001</c:v>
                </c:pt>
                <c:pt idx="596">
                  <c:v>0.52789999999999992</c:v>
                </c:pt>
                <c:pt idx="597">
                  <c:v>0.53179999999999994</c:v>
                </c:pt>
                <c:pt idx="598">
                  <c:v>0.53650000000000009</c:v>
                </c:pt>
                <c:pt idx="599">
                  <c:v>0.54029999999999989</c:v>
                </c:pt>
                <c:pt idx="600">
                  <c:v>0.5446000000000002</c:v>
                </c:pt>
                <c:pt idx="601">
                  <c:v>0.54890000000000005</c:v>
                </c:pt>
                <c:pt idx="602">
                  <c:v>0.55320000000000003</c:v>
                </c:pt>
                <c:pt idx="603">
                  <c:v>0.55740000000000001</c:v>
                </c:pt>
                <c:pt idx="604">
                  <c:v>0.56140000000000001</c:v>
                </c:pt>
                <c:pt idx="605">
                  <c:v>0.56530000000000002</c:v>
                </c:pt>
                <c:pt idx="606">
                  <c:v>0.56920000000000004</c:v>
                </c:pt>
                <c:pt idx="607">
                  <c:v>0.57320000000000004</c:v>
                </c:pt>
                <c:pt idx="608">
                  <c:v>0.57720000000000005</c:v>
                </c:pt>
                <c:pt idx="609">
                  <c:v>0.58090000000000008</c:v>
                </c:pt>
                <c:pt idx="610">
                  <c:v>0.58519999999999994</c:v>
                </c:pt>
                <c:pt idx="611">
                  <c:v>0.5888000000000001</c:v>
                </c:pt>
                <c:pt idx="612">
                  <c:v>0.59279999999999988</c:v>
                </c:pt>
                <c:pt idx="613">
                  <c:v>0.59399999999999997</c:v>
                </c:pt>
                <c:pt idx="614">
                  <c:v>0.59399999999999997</c:v>
                </c:pt>
                <c:pt idx="615">
                  <c:v>0.59429999999999983</c:v>
                </c:pt>
                <c:pt idx="616">
                  <c:v>0.59439999999999982</c:v>
                </c:pt>
                <c:pt idx="617">
                  <c:v>0.5949000000000001</c:v>
                </c:pt>
                <c:pt idx="618">
                  <c:v>0.59439999999999982</c:v>
                </c:pt>
                <c:pt idx="619">
                  <c:v>0.59449999999999981</c:v>
                </c:pt>
                <c:pt idx="620">
                  <c:v>0.59520000000000006</c:v>
                </c:pt>
                <c:pt idx="621">
                  <c:v>0.5946999999999999</c:v>
                </c:pt>
                <c:pt idx="622">
                  <c:v>0.5949000000000001</c:v>
                </c:pt>
                <c:pt idx="623">
                  <c:v>0.5946999999999999</c:v>
                </c:pt>
                <c:pt idx="624">
                  <c:v>0.59560000000000002</c:v>
                </c:pt>
                <c:pt idx="625">
                  <c:v>0.5949000000000001</c:v>
                </c:pt>
                <c:pt idx="626">
                  <c:v>0.59539999999999993</c:v>
                </c:pt>
                <c:pt idx="627">
                  <c:v>0.59500000000000008</c:v>
                </c:pt>
                <c:pt idx="628">
                  <c:v>0.59500000000000008</c:v>
                </c:pt>
                <c:pt idx="629">
                  <c:v>0.59449999999999981</c:v>
                </c:pt>
                <c:pt idx="630">
                  <c:v>0.59500000000000008</c:v>
                </c:pt>
                <c:pt idx="631">
                  <c:v>0.59560000000000002</c:v>
                </c:pt>
                <c:pt idx="632">
                  <c:v>0.59539999999999993</c:v>
                </c:pt>
                <c:pt idx="633">
                  <c:v>0.59560000000000002</c:v>
                </c:pt>
                <c:pt idx="634">
                  <c:v>0.59529999999999994</c:v>
                </c:pt>
                <c:pt idx="635">
                  <c:v>0.59529999999999994</c:v>
                </c:pt>
                <c:pt idx="636">
                  <c:v>0.59529999999999994</c:v>
                </c:pt>
                <c:pt idx="637">
                  <c:v>0.59560000000000002</c:v>
                </c:pt>
                <c:pt idx="638">
                  <c:v>0.5958</c:v>
                </c:pt>
                <c:pt idx="639">
                  <c:v>0.59529999999999994</c:v>
                </c:pt>
                <c:pt idx="640">
                  <c:v>0.59539999999999993</c:v>
                </c:pt>
                <c:pt idx="641">
                  <c:v>0.59599999999999997</c:v>
                </c:pt>
                <c:pt idx="642">
                  <c:v>0.59560000000000002</c:v>
                </c:pt>
                <c:pt idx="643">
                  <c:v>0.59570000000000001</c:v>
                </c:pt>
                <c:pt idx="644">
                  <c:v>0.59529999999999994</c:v>
                </c:pt>
                <c:pt idx="645">
                  <c:v>0.59599999999999997</c:v>
                </c:pt>
                <c:pt idx="646">
                  <c:v>0.59570000000000001</c:v>
                </c:pt>
                <c:pt idx="647">
                  <c:v>0.59619999999999984</c:v>
                </c:pt>
                <c:pt idx="648">
                  <c:v>0.59539999999999993</c:v>
                </c:pt>
                <c:pt idx="649">
                  <c:v>0.59619999999999984</c:v>
                </c:pt>
                <c:pt idx="650">
                  <c:v>0.5949000000000001</c:v>
                </c:pt>
                <c:pt idx="651">
                  <c:v>0.59629999999999983</c:v>
                </c:pt>
                <c:pt idx="652">
                  <c:v>0.59560000000000002</c:v>
                </c:pt>
                <c:pt idx="653">
                  <c:v>0.59599999999999997</c:v>
                </c:pt>
                <c:pt idx="654">
                  <c:v>0.59500000000000008</c:v>
                </c:pt>
                <c:pt idx="655">
                  <c:v>0.59570000000000001</c:v>
                </c:pt>
                <c:pt idx="656">
                  <c:v>0.59570000000000001</c:v>
                </c:pt>
                <c:pt idx="657">
                  <c:v>0.59520000000000006</c:v>
                </c:pt>
                <c:pt idx="658">
                  <c:v>0.59520000000000006</c:v>
                </c:pt>
                <c:pt idx="659">
                  <c:v>0.59500000000000008</c:v>
                </c:pt>
                <c:pt idx="660">
                  <c:v>0.5958</c:v>
                </c:pt>
                <c:pt idx="661">
                  <c:v>0.59560000000000002</c:v>
                </c:pt>
                <c:pt idx="662">
                  <c:v>0.59529999999999994</c:v>
                </c:pt>
                <c:pt idx="663">
                  <c:v>0.59609999999999996</c:v>
                </c:pt>
                <c:pt idx="664">
                  <c:v>0.59520000000000006</c:v>
                </c:pt>
                <c:pt idx="665">
                  <c:v>0.5958</c:v>
                </c:pt>
                <c:pt idx="666">
                  <c:v>0.59570000000000001</c:v>
                </c:pt>
                <c:pt idx="667">
                  <c:v>0.59539999999999993</c:v>
                </c:pt>
                <c:pt idx="668">
                  <c:v>0.59560000000000002</c:v>
                </c:pt>
                <c:pt idx="669">
                  <c:v>0.59539999999999993</c:v>
                </c:pt>
                <c:pt idx="670">
                  <c:v>0.59539999999999993</c:v>
                </c:pt>
                <c:pt idx="671">
                  <c:v>0.59520000000000006</c:v>
                </c:pt>
                <c:pt idx="672">
                  <c:v>0.59529999999999994</c:v>
                </c:pt>
                <c:pt idx="673">
                  <c:v>0.59560000000000002</c:v>
                </c:pt>
                <c:pt idx="674">
                  <c:v>0.59570000000000001</c:v>
                </c:pt>
                <c:pt idx="675">
                  <c:v>0.59599999999999997</c:v>
                </c:pt>
                <c:pt idx="676">
                  <c:v>0.5958</c:v>
                </c:pt>
                <c:pt idx="677">
                  <c:v>0.5946999999999999</c:v>
                </c:pt>
                <c:pt idx="678">
                  <c:v>0.59500000000000008</c:v>
                </c:pt>
                <c:pt idx="679">
                  <c:v>0.59539999999999993</c:v>
                </c:pt>
                <c:pt idx="680">
                  <c:v>0.59570000000000001</c:v>
                </c:pt>
                <c:pt idx="681">
                  <c:v>0.5958</c:v>
                </c:pt>
                <c:pt idx="682">
                  <c:v>0.59619999999999984</c:v>
                </c:pt>
                <c:pt idx="683">
                  <c:v>0.59570000000000001</c:v>
                </c:pt>
                <c:pt idx="684">
                  <c:v>0.59520000000000006</c:v>
                </c:pt>
                <c:pt idx="685">
                  <c:v>0.59539999999999993</c:v>
                </c:pt>
                <c:pt idx="686">
                  <c:v>0.59619999999999984</c:v>
                </c:pt>
                <c:pt idx="687">
                  <c:v>0.59539999999999993</c:v>
                </c:pt>
                <c:pt idx="688">
                  <c:v>0.59539999999999993</c:v>
                </c:pt>
                <c:pt idx="689">
                  <c:v>0.5958</c:v>
                </c:pt>
                <c:pt idx="690">
                  <c:v>0.59570000000000001</c:v>
                </c:pt>
                <c:pt idx="691">
                  <c:v>0.5958</c:v>
                </c:pt>
                <c:pt idx="692">
                  <c:v>0.59619999999999984</c:v>
                </c:pt>
                <c:pt idx="693">
                  <c:v>0.59609999999999996</c:v>
                </c:pt>
                <c:pt idx="694">
                  <c:v>0.59529999999999994</c:v>
                </c:pt>
                <c:pt idx="695">
                  <c:v>0.59520000000000006</c:v>
                </c:pt>
                <c:pt idx="696">
                  <c:v>0.59560000000000002</c:v>
                </c:pt>
                <c:pt idx="697">
                  <c:v>0.59609999999999996</c:v>
                </c:pt>
                <c:pt idx="698">
                  <c:v>0.59560000000000002</c:v>
                </c:pt>
                <c:pt idx="699">
                  <c:v>0.59520000000000006</c:v>
                </c:pt>
                <c:pt idx="700">
                  <c:v>0.5958</c:v>
                </c:pt>
                <c:pt idx="701">
                  <c:v>0.59609999999999996</c:v>
                </c:pt>
                <c:pt idx="702">
                  <c:v>0.59570000000000001</c:v>
                </c:pt>
                <c:pt idx="703">
                  <c:v>0.59539999999999993</c:v>
                </c:pt>
                <c:pt idx="704">
                  <c:v>0.59570000000000001</c:v>
                </c:pt>
                <c:pt idx="705">
                  <c:v>0.59570000000000001</c:v>
                </c:pt>
                <c:pt idx="706">
                  <c:v>0.5958</c:v>
                </c:pt>
                <c:pt idx="707">
                  <c:v>0.59629999999999983</c:v>
                </c:pt>
                <c:pt idx="708">
                  <c:v>0.59529999999999994</c:v>
                </c:pt>
                <c:pt idx="709">
                  <c:v>0.59500000000000008</c:v>
                </c:pt>
                <c:pt idx="710">
                  <c:v>0.59629999999999983</c:v>
                </c:pt>
                <c:pt idx="711">
                  <c:v>0.59560000000000002</c:v>
                </c:pt>
                <c:pt idx="712">
                  <c:v>0.59520000000000006</c:v>
                </c:pt>
                <c:pt idx="713">
                  <c:v>0.59609999999999996</c:v>
                </c:pt>
                <c:pt idx="714">
                  <c:v>0.59619999999999984</c:v>
                </c:pt>
                <c:pt idx="715">
                  <c:v>0.59700000000000009</c:v>
                </c:pt>
                <c:pt idx="716">
                  <c:v>0.59560000000000002</c:v>
                </c:pt>
                <c:pt idx="717">
                  <c:v>0.5958</c:v>
                </c:pt>
                <c:pt idx="718">
                  <c:v>0.59609999999999996</c:v>
                </c:pt>
                <c:pt idx="719">
                  <c:v>0.59560000000000002</c:v>
                </c:pt>
                <c:pt idx="720">
                  <c:v>0.59570000000000001</c:v>
                </c:pt>
                <c:pt idx="721">
                  <c:v>0.59520000000000006</c:v>
                </c:pt>
                <c:pt idx="722">
                  <c:v>0.59570000000000001</c:v>
                </c:pt>
                <c:pt idx="723">
                  <c:v>0.59570000000000001</c:v>
                </c:pt>
                <c:pt idx="724">
                  <c:v>0.59649999999999981</c:v>
                </c:pt>
                <c:pt idx="725">
                  <c:v>0.59560000000000002</c:v>
                </c:pt>
                <c:pt idx="726">
                  <c:v>0.59619999999999984</c:v>
                </c:pt>
                <c:pt idx="727">
                  <c:v>0.59560000000000002</c:v>
                </c:pt>
                <c:pt idx="728">
                  <c:v>0.59500000000000008</c:v>
                </c:pt>
                <c:pt idx="729">
                  <c:v>0.5958</c:v>
                </c:pt>
                <c:pt idx="730">
                  <c:v>0.59560000000000002</c:v>
                </c:pt>
                <c:pt idx="731">
                  <c:v>0.5958</c:v>
                </c:pt>
                <c:pt idx="732">
                  <c:v>0.5958</c:v>
                </c:pt>
                <c:pt idx="733">
                  <c:v>0.59649999999999981</c:v>
                </c:pt>
                <c:pt idx="734">
                  <c:v>0.59609999999999996</c:v>
                </c:pt>
                <c:pt idx="735">
                  <c:v>0.59570000000000001</c:v>
                </c:pt>
                <c:pt idx="736">
                  <c:v>0.5958</c:v>
                </c:pt>
                <c:pt idx="737">
                  <c:v>0.59560000000000002</c:v>
                </c:pt>
                <c:pt idx="738">
                  <c:v>0.59649999999999981</c:v>
                </c:pt>
                <c:pt idx="739">
                  <c:v>0.59539999999999993</c:v>
                </c:pt>
                <c:pt idx="740">
                  <c:v>0.59570000000000001</c:v>
                </c:pt>
                <c:pt idx="741">
                  <c:v>0.59500000000000008</c:v>
                </c:pt>
                <c:pt idx="742">
                  <c:v>0.59529999999999994</c:v>
                </c:pt>
                <c:pt idx="743">
                  <c:v>0.59570000000000001</c:v>
                </c:pt>
                <c:pt idx="744">
                  <c:v>0.59529999999999994</c:v>
                </c:pt>
                <c:pt idx="745">
                  <c:v>0.59520000000000006</c:v>
                </c:pt>
                <c:pt idx="746">
                  <c:v>0.59560000000000002</c:v>
                </c:pt>
                <c:pt idx="747">
                  <c:v>0.59520000000000006</c:v>
                </c:pt>
                <c:pt idx="748">
                  <c:v>0.59570000000000001</c:v>
                </c:pt>
                <c:pt idx="749">
                  <c:v>0.59609999999999996</c:v>
                </c:pt>
                <c:pt idx="750">
                  <c:v>0.59560000000000002</c:v>
                </c:pt>
                <c:pt idx="751">
                  <c:v>0.59529999999999994</c:v>
                </c:pt>
                <c:pt idx="752">
                  <c:v>0.59560000000000002</c:v>
                </c:pt>
                <c:pt idx="753">
                  <c:v>0.59599999999999997</c:v>
                </c:pt>
                <c:pt idx="754">
                  <c:v>0.5958</c:v>
                </c:pt>
                <c:pt idx="755">
                  <c:v>0.59529999999999994</c:v>
                </c:pt>
                <c:pt idx="756">
                  <c:v>0.59539999999999993</c:v>
                </c:pt>
                <c:pt idx="757">
                  <c:v>0.59570000000000001</c:v>
                </c:pt>
                <c:pt idx="758">
                  <c:v>0.59619999999999984</c:v>
                </c:pt>
                <c:pt idx="759">
                  <c:v>0.59560000000000002</c:v>
                </c:pt>
                <c:pt idx="760">
                  <c:v>0.59570000000000001</c:v>
                </c:pt>
                <c:pt idx="761">
                  <c:v>0.59529999999999994</c:v>
                </c:pt>
                <c:pt idx="762">
                  <c:v>0.59539999999999993</c:v>
                </c:pt>
                <c:pt idx="763">
                  <c:v>0.59560000000000002</c:v>
                </c:pt>
                <c:pt idx="764">
                  <c:v>0.59599999999999997</c:v>
                </c:pt>
                <c:pt idx="765">
                  <c:v>0.59609999999999996</c:v>
                </c:pt>
                <c:pt idx="766">
                  <c:v>0.59500000000000008</c:v>
                </c:pt>
                <c:pt idx="767">
                  <c:v>0.59570000000000001</c:v>
                </c:pt>
                <c:pt idx="768">
                  <c:v>0.59649999999999981</c:v>
                </c:pt>
                <c:pt idx="769">
                  <c:v>0.59599999999999997</c:v>
                </c:pt>
                <c:pt idx="770">
                  <c:v>0.5949000000000001</c:v>
                </c:pt>
                <c:pt idx="771">
                  <c:v>0.59570000000000001</c:v>
                </c:pt>
                <c:pt idx="772">
                  <c:v>0.59570000000000001</c:v>
                </c:pt>
                <c:pt idx="773">
                  <c:v>0.59500000000000008</c:v>
                </c:pt>
                <c:pt idx="774">
                  <c:v>0.59599999999999997</c:v>
                </c:pt>
                <c:pt idx="775">
                  <c:v>0.59529999999999994</c:v>
                </c:pt>
                <c:pt idx="776">
                  <c:v>0.59529999999999994</c:v>
                </c:pt>
                <c:pt idx="777">
                  <c:v>0.59560000000000002</c:v>
                </c:pt>
                <c:pt idx="778">
                  <c:v>0.59539999999999993</c:v>
                </c:pt>
                <c:pt idx="779">
                  <c:v>0.59529999999999994</c:v>
                </c:pt>
                <c:pt idx="780">
                  <c:v>0.5958</c:v>
                </c:pt>
                <c:pt idx="781">
                  <c:v>0.5958</c:v>
                </c:pt>
                <c:pt idx="782">
                  <c:v>0.59570000000000001</c:v>
                </c:pt>
                <c:pt idx="783">
                  <c:v>0.59599999999999997</c:v>
                </c:pt>
                <c:pt idx="784">
                  <c:v>0.59619999999999984</c:v>
                </c:pt>
                <c:pt idx="785">
                  <c:v>0.5958</c:v>
                </c:pt>
                <c:pt idx="786">
                  <c:v>0.59629999999999983</c:v>
                </c:pt>
                <c:pt idx="787">
                  <c:v>0.59609999999999996</c:v>
                </c:pt>
                <c:pt idx="788">
                  <c:v>0.59560000000000002</c:v>
                </c:pt>
                <c:pt idx="789">
                  <c:v>0.59619999999999984</c:v>
                </c:pt>
                <c:pt idx="790">
                  <c:v>0.59570000000000001</c:v>
                </c:pt>
                <c:pt idx="791">
                  <c:v>0.5958</c:v>
                </c:pt>
                <c:pt idx="792">
                  <c:v>0.59539999999999993</c:v>
                </c:pt>
                <c:pt idx="793">
                  <c:v>0.59529999999999994</c:v>
                </c:pt>
                <c:pt idx="794">
                  <c:v>0.59609999999999996</c:v>
                </c:pt>
                <c:pt idx="795">
                  <c:v>0.59560000000000002</c:v>
                </c:pt>
                <c:pt idx="796">
                  <c:v>0.59539999999999993</c:v>
                </c:pt>
                <c:pt idx="797">
                  <c:v>0.59599999999999997</c:v>
                </c:pt>
                <c:pt idx="798">
                  <c:v>0.59619999999999984</c:v>
                </c:pt>
                <c:pt idx="799">
                  <c:v>0.5958</c:v>
                </c:pt>
                <c:pt idx="800">
                  <c:v>0.59599999999999997</c:v>
                </c:pt>
                <c:pt idx="801">
                  <c:v>0.59570000000000001</c:v>
                </c:pt>
                <c:pt idx="802">
                  <c:v>0.5966999999999999</c:v>
                </c:pt>
                <c:pt idx="803">
                  <c:v>0.59599999999999997</c:v>
                </c:pt>
                <c:pt idx="804">
                  <c:v>0.59570000000000001</c:v>
                </c:pt>
                <c:pt idx="805">
                  <c:v>0.59599999999999997</c:v>
                </c:pt>
                <c:pt idx="806">
                  <c:v>0.59500000000000008</c:v>
                </c:pt>
                <c:pt idx="807">
                  <c:v>0.59599999999999997</c:v>
                </c:pt>
                <c:pt idx="808">
                  <c:v>0.59539999999999993</c:v>
                </c:pt>
                <c:pt idx="809">
                  <c:v>0.59599999999999997</c:v>
                </c:pt>
                <c:pt idx="810">
                  <c:v>0.59529999999999994</c:v>
                </c:pt>
                <c:pt idx="811">
                  <c:v>0.59570000000000001</c:v>
                </c:pt>
                <c:pt idx="812">
                  <c:v>0.59599999999999997</c:v>
                </c:pt>
                <c:pt idx="813">
                  <c:v>0.59560000000000002</c:v>
                </c:pt>
                <c:pt idx="814">
                  <c:v>0.59529999999999994</c:v>
                </c:pt>
                <c:pt idx="815">
                  <c:v>0.59529999999999994</c:v>
                </c:pt>
                <c:pt idx="816">
                  <c:v>0.59609999999999996</c:v>
                </c:pt>
                <c:pt idx="817">
                  <c:v>0.59649999999999981</c:v>
                </c:pt>
                <c:pt idx="818">
                  <c:v>0.5958</c:v>
                </c:pt>
                <c:pt idx="819">
                  <c:v>0.59570000000000001</c:v>
                </c:pt>
                <c:pt idx="820">
                  <c:v>0.59570000000000001</c:v>
                </c:pt>
                <c:pt idx="821">
                  <c:v>0.5958</c:v>
                </c:pt>
                <c:pt idx="822">
                  <c:v>0.5949000000000001</c:v>
                </c:pt>
                <c:pt idx="823">
                  <c:v>0.59539999999999993</c:v>
                </c:pt>
                <c:pt idx="824">
                  <c:v>0.59539999999999993</c:v>
                </c:pt>
                <c:pt idx="825">
                  <c:v>0.59560000000000002</c:v>
                </c:pt>
                <c:pt idx="826">
                  <c:v>0.59500000000000008</c:v>
                </c:pt>
                <c:pt idx="827">
                  <c:v>0.59560000000000002</c:v>
                </c:pt>
                <c:pt idx="828">
                  <c:v>0.59500000000000008</c:v>
                </c:pt>
                <c:pt idx="829">
                  <c:v>0.5958</c:v>
                </c:pt>
                <c:pt idx="830">
                  <c:v>0.59599999999999997</c:v>
                </c:pt>
                <c:pt idx="831">
                  <c:v>0.59570000000000001</c:v>
                </c:pt>
                <c:pt idx="832">
                  <c:v>0.59539999999999993</c:v>
                </c:pt>
                <c:pt idx="833">
                  <c:v>0.59570000000000001</c:v>
                </c:pt>
                <c:pt idx="834">
                  <c:v>0.59560000000000002</c:v>
                </c:pt>
                <c:pt idx="835">
                  <c:v>0.59560000000000002</c:v>
                </c:pt>
                <c:pt idx="836">
                  <c:v>0.59560000000000002</c:v>
                </c:pt>
                <c:pt idx="837">
                  <c:v>0.5958</c:v>
                </c:pt>
                <c:pt idx="838">
                  <c:v>0.59539999999999993</c:v>
                </c:pt>
                <c:pt idx="839">
                  <c:v>0.5958</c:v>
                </c:pt>
                <c:pt idx="840">
                  <c:v>0.59560000000000002</c:v>
                </c:pt>
                <c:pt idx="841">
                  <c:v>0.59500000000000008</c:v>
                </c:pt>
                <c:pt idx="842">
                  <c:v>0.59520000000000006</c:v>
                </c:pt>
                <c:pt idx="843">
                  <c:v>0.59560000000000002</c:v>
                </c:pt>
                <c:pt idx="844">
                  <c:v>0.59500000000000008</c:v>
                </c:pt>
                <c:pt idx="845">
                  <c:v>0.59500000000000008</c:v>
                </c:pt>
                <c:pt idx="846">
                  <c:v>0.59609999999999996</c:v>
                </c:pt>
                <c:pt idx="847">
                  <c:v>0.5958</c:v>
                </c:pt>
                <c:pt idx="848">
                  <c:v>0.59599999999999997</c:v>
                </c:pt>
                <c:pt idx="849">
                  <c:v>0.59539999999999993</c:v>
                </c:pt>
                <c:pt idx="850">
                  <c:v>0.59529999999999994</c:v>
                </c:pt>
                <c:pt idx="851">
                  <c:v>0.59570000000000001</c:v>
                </c:pt>
                <c:pt idx="852">
                  <c:v>0.5958</c:v>
                </c:pt>
                <c:pt idx="853">
                  <c:v>0.59570000000000001</c:v>
                </c:pt>
                <c:pt idx="854">
                  <c:v>0.59539999999999993</c:v>
                </c:pt>
                <c:pt idx="855">
                  <c:v>0.59649999999999981</c:v>
                </c:pt>
                <c:pt idx="856">
                  <c:v>0.59539999999999993</c:v>
                </c:pt>
                <c:pt idx="857">
                  <c:v>0.59629999999999983</c:v>
                </c:pt>
                <c:pt idx="858">
                  <c:v>0.59599999999999997</c:v>
                </c:pt>
                <c:pt idx="859">
                  <c:v>0.59599999999999997</c:v>
                </c:pt>
                <c:pt idx="860">
                  <c:v>0.59520000000000006</c:v>
                </c:pt>
                <c:pt idx="861">
                  <c:v>0.59529999999999994</c:v>
                </c:pt>
                <c:pt idx="862">
                  <c:v>0.59560000000000002</c:v>
                </c:pt>
                <c:pt idx="863">
                  <c:v>0.59539999999999993</c:v>
                </c:pt>
                <c:pt idx="864">
                  <c:v>0.59560000000000002</c:v>
                </c:pt>
                <c:pt idx="865">
                  <c:v>0.5958</c:v>
                </c:pt>
                <c:pt idx="866">
                  <c:v>0.59629999999999983</c:v>
                </c:pt>
                <c:pt idx="867">
                  <c:v>0.59520000000000006</c:v>
                </c:pt>
                <c:pt idx="868">
                  <c:v>0.59570000000000001</c:v>
                </c:pt>
                <c:pt idx="869">
                  <c:v>0.59529999999999994</c:v>
                </c:pt>
                <c:pt idx="870">
                  <c:v>0.59500000000000008</c:v>
                </c:pt>
                <c:pt idx="871">
                  <c:v>0.5958</c:v>
                </c:pt>
                <c:pt idx="872">
                  <c:v>0.59560000000000002</c:v>
                </c:pt>
                <c:pt idx="873">
                  <c:v>0.59649999999999981</c:v>
                </c:pt>
                <c:pt idx="874">
                  <c:v>0.59599999999999997</c:v>
                </c:pt>
                <c:pt idx="875">
                  <c:v>0.59520000000000006</c:v>
                </c:pt>
                <c:pt idx="876">
                  <c:v>0.5958</c:v>
                </c:pt>
                <c:pt idx="877">
                  <c:v>0.59570000000000001</c:v>
                </c:pt>
                <c:pt idx="878">
                  <c:v>0.59560000000000002</c:v>
                </c:pt>
                <c:pt idx="879">
                  <c:v>0.59500000000000008</c:v>
                </c:pt>
                <c:pt idx="880">
                  <c:v>0.59609999999999996</c:v>
                </c:pt>
                <c:pt idx="881">
                  <c:v>0.59539999999999993</c:v>
                </c:pt>
                <c:pt idx="882">
                  <c:v>0.59520000000000006</c:v>
                </c:pt>
                <c:pt idx="883">
                  <c:v>0.5958</c:v>
                </c:pt>
                <c:pt idx="884">
                  <c:v>0.59599999999999997</c:v>
                </c:pt>
                <c:pt idx="885">
                  <c:v>0.59609999999999996</c:v>
                </c:pt>
                <c:pt idx="886">
                  <c:v>0.59649999999999981</c:v>
                </c:pt>
                <c:pt idx="887">
                  <c:v>0.59649999999999981</c:v>
                </c:pt>
                <c:pt idx="888">
                  <c:v>0.59520000000000006</c:v>
                </c:pt>
                <c:pt idx="889">
                  <c:v>0.59599999999999997</c:v>
                </c:pt>
                <c:pt idx="890">
                  <c:v>0.59599999999999997</c:v>
                </c:pt>
                <c:pt idx="891">
                  <c:v>0.59560000000000002</c:v>
                </c:pt>
                <c:pt idx="892">
                  <c:v>0.59629999999999983</c:v>
                </c:pt>
                <c:pt idx="893">
                  <c:v>0.59529999999999994</c:v>
                </c:pt>
                <c:pt idx="894">
                  <c:v>0.59500000000000008</c:v>
                </c:pt>
                <c:pt idx="895">
                  <c:v>0.59599999999999997</c:v>
                </c:pt>
                <c:pt idx="896">
                  <c:v>0.59560000000000002</c:v>
                </c:pt>
                <c:pt idx="897">
                  <c:v>0.59619999999999984</c:v>
                </c:pt>
                <c:pt idx="898">
                  <c:v>0.5949000000000001</c:v>
                </c:pt>
                <c:pt idx="899">
                  <c:v>0.59560000000000002</c:v>
                </c:pt>
                <c:pt idx="900">
                  <c:v>0.59520000000000006</c:v>
                </c:pt>
                <c:pt idx="901">
                  <c:v>0.5958</c:v>
                </c:pt>
                <c:pt idx="902">
                  <c:v>0.59560000000000002</c:v>
                </c:pt>
                <c:pt idx="903">
                  <c:v>0.59599999999999997</c:v>
                </c:pt>
                <c:pt idx="904">
                  <c:v>0.59539999999999993</c:v>
                </c:pt>
                <c:pt idx="905">
                  <c:v>0.59619999999999984</c:v>
                </c:pt>
                <c:pt idx="906">
                  <c:v>0.5958</c:v>
                </c:pt>
                <c:pt idx="907">
                  <c:v>0.59599999999999997</c:v>
                </c:pt>
                <c:pt idx="908">
                  <c:v>0.59619999999999984</c:v>
                </c:pt>
                <c:pt idx="909">
                  <c:v>0.59599999999999997</c:v>
                </c:pt>
                <c:pt idx="910">
                  <c:v>0.5958</c:v>
                </c:pt>
                <c:pt idx="911">
                  <c:v>0.59539999999999993</c:v>
                </c:pt>
                <c:pt idx="912">
                  <c:v>0.5958</c:v>
                </c:pt>
                <c:pt idx="913">
                  <c:v>0.59619999999999984</c:v>
                </c:pt>
                <c:pt idx="914">
                  <c:v>0.59609999999999996</c:v>
                </c:pt>
                <c:pt idx="915">
                  <c:v>0.59539999999999993</c:v>
                </c:pt>
                <c:pt idx="916">
                  <c:v>0.59520000000000006</c:v>
                </c:pt>
                <c:pt idx="917">
                  <c:v>0.59560000000000002</c:v>
                </c:pt>
                <c:pt idx="918">
                  <c:v>0.5958</c:v>
                </c:pt>
                <c:pt idx="919">
                  <c:v>0.59599999999999997</c:v>
                </c:pt>
                <c:pt idx="920">
                  <c:v>0.59619999999999984</c:v>
                </c:pt>
                <c:pt idx="921">
                  <c:v>0.59609999999999996</c:v>
                </c:pt>
                <c:pt idx="922">
                  <c:v>0.59560000000000002</c:v>
                </c:pt>
                <c:pt idx="923">
                  <c:v>0.59539999999999993</c:v>
                </c:pt>
                <c:pt idx="924">
                  <c:v>0.5958</c:v>
                </c:pt>
                <c:pt idx="925">
                  <c:v>0.59619999999999984</c:v>
                </c:pt>
                <c:pt idx="926">
                  <c:v>0.59609999999999996</c:v>
                </c:pt>
                <c:pt idx="927">
                  <c:v>0.5958</c:v>
                </c:pt>
                <c:pt idx="928">
                  <c:v>0.59599999999999997</c:v>
                </c:pt>
                <c:pt idx="929">
                  <c:v>0.59520000000000006</c:v>
                </c:pt>
                <c:pt idx="930">
                  <c:v>0.59570000000000001</c:v>
                </c:pt>
                <c:pt idx="931">
                  <c:v>0.59599999999999997</c:v>
                </c:pt>
                <c:pt idx="932">
                  <c:v>0.59599999999999997</c:v>
                </c:pt>
                <c:pt idx="933">
                  <c:v>0.59570000000000001</c:v>
                </c:pt>
                <c:pt idx="934">
                  <c:v>0.59599999999999997</c:v>
                </c:pt>
                <c:pt idx="935">
                  <c:v>0.59599999999999997</c:v>
                </c:pt>
                <c:pt idx="936">
                  <c:v>0.59570000000000001</c:v>
                </c:pt>
                <c:pt idx="937">
                  <c:v>0.59629999999999983</c:v>
                </c:pt>
                <c:pt idx="938">
                  <c:v>0.59529999999999994</c:v>
                </c:pt>
                <c:pt idx="939">
                  <c:v>0.59599999999999997</c:v>
                </c:pt>
                <c:pt idx="940">
                  <c:v>0.59609999999999996</c:v>
                </c:pt>
                <c:pt idx="941">
                  <c:v>0.59529999999999994</c:v>
                </c:pt>
                <c:pt idx="942">
                  <c:v>0.59539999999999993</c:v>
                </c:pt>
                <c:pt idx="943">
                  <c:v>0.5958</c:v>
                </c:pt>
                <c:pt idx="944">
                  <c:v>0.59529999999999994</c:v>
                </c:pt>
                <c:pt idx="945">
                  <c:v>0.5949000000000001</c:v>
                </c:pt>
                <c:pt idx="946">
                  <c:v>0.59479999999999988</c:v>
                </c:pt>
                <c:pt idx="947">
                  <c:v>0.59529999999999994</c:v>
                </c:pt>
                <c:pt idx="948">
                  <c:v>0.59619999999999984</c:v>
                </c:pt>
                <c:pt idx="949">
                  <c:v>0.59619999999999984</c:v>
                </c:pt>
                <c:pt idx="950">
                  <c:v>0.59529999999999994</c:v>
                </c:pt>
                <c:pt idx="951">
                  <c:v>0.59570000000000001</c:v>
                </c:pt>
                <c:pt idx="952">
                  <c:v>0.59520000000000006</c:v>
                </c:pt>
                <c:pt idx="953">
                  <c:v>0.59560000000000002</c:v>
                </c:pt>
                <c:pt idx="954">
                  <c:v>0.59560000000000002</c:v>
                </c:pt>
                <c:pt idx="955">
                  <c:v>0.59619999999999984</c:v>
                </c:pt>
                <c:pt idx="956">
                  <c:v>0.59570000000000001</c:v>
                </c:pt>
                <c:pt idx="957">
                  <c:v>0.59560000000000002</c:v>
                </c:pt>
                <c:pt idx="958">
                  <c:v>0.59599999999999997</c:v>
                </c:pt>
                <c:pt idx="959">
                  <c:v>0.59560000000000002</c:v>
                </c:pt>
                <c:pt idx="960">
                  <c:v>0.59560000000000002</c:v>
                </c:pt>
                <c:pt idx="961">
                  <c:v>0.59529999999999994</c:v>
                </c:pt>
                <c:pt idx="962">
                  <c:v>0.59570000000000001</c:v>
                </c:pt>
                <c:pt idx="963">
                  <c:v>0.59560000000000002</c:v>
                </c:pt>
                <c:pt idx="964">
                  <c:v>0.59619999999999984</c:v>
                </c:pt>
                <c:pt idx="965">
                  <c:v>0.59529999999999994</c:v>
                </c:pt>
                <c:pt idx="966">
                  <c:v>0.59609999999999996</c:v>
                </c:pt>
                <c:pt idx="967">
                  <c:v>0.5965999999999998</c:v>
                </c:pt>
                <c:pt idx="968">
                  <c:v>0.5958</c:v>
                </c:pt>
                <c:pt idx="969">
                  <c:v>0.5958</c:v>
                </c:pt>
                <c:pt idx="970">
                  <c:v>0.59520000000000006</c:v>
                </c:pt>
                <c:pt idx="971">
                  <c:v>0.5958</c:v>
                </c:pt>
                <c:pt idx="972">
                  <c:v>0.5958</c:v>
                </c:pt>
                <c:pt idx="973">
                  <c:v>0.5958</c:v>
                </c:pt>
                <c:pt idx="974">
                  <c:v>0.59539999999999993</c:v>
                </c:pt>
                <c:pt idx="975">
                  <c:v>0.59529999999999994</c:v>
                </c:pt>
                <c:pt idx="976">
                  <c:v>0.59539999999999993</c:v>
                </c:pt>
                <c:pt idx="977">
                  <c:v>0.59529999999999994</c:v>
                </c:pt>
                <c:pt idx="978">
                  <c:v>0.59570000000000001</c:v>
                </c:pt>
                <c:pt idx="979">
                  <c:v>0.59570000000000001</c:v>
                </c:pt>
                <c:pt idx="980">
                  <c:v>0.59599999999999997</c:v>
                </c:pt>
                <c:pt idx="981">
                  <c:v>0.59479999999999988</c:v>
                </c:pt>
                <c:pt idx="982">
                  <c:v>0.59570000000000001</c:v>
                </c:pt>
                <c:pt idx="983">
                  <c:v>0.5958</c:v>
                </c:pt>
                <c:pt idx="984">
                  <c:v>0.59539999999999993</c:v>
                </c:pt>
                <c:pt idx="985">
                  <c:v>0.59539999999999993</c:v>
                </c:pt>
                <c:pt idx="986">
                  <c:v>0.59560000000000002</c:v>
                </c:pt>
                <c:pt idx="987">
                  <c:v>0.59560000000000002</c:v>
                </c:pt>
                <c:pt idx="988">
                  <c:v>0.59570000000000001</c:v>
                </c:pt>
                <c:pt idx="989">
                  <c:v>0.59609999999999996</c:v>
                </c:pt>
                <c:pt idx="990">
                  <c:v>0.5958</c:v>
                </c:pt>
                <c:pt idx="991">
                  <c:v>0.59560000000000002</c:v>
                </c:pt>
                <c:pt idx="992">
                  <c:v>0.59599999999999997</c:v>
                </c:pt>
                <c:pt idx="993">
                  <c:v>0.59539999999999993</c:v>
                </c:pt>
                <c:pt idx="994">
                  <c:v>0.59520000000000006</c:v>
                </c:pt>
                <c:pt idx="995">
                  <c:v>0.59529999999999994</c:v>
                </c:pt>
                <c:pt idx="996">
                  <c:v>0.59570000000000001</c:v>
                </c:pt>
                <c:pt idx="997">
                  <c:v>0.59539999999999993</c:v>
                </c:pt>
                <c:pt idx="998">
                  <c:v>0.59560000000000002</c:v>
                </c:pt>
                <c:pt idx="999">
                  <c:v>0.59570000000000001</c:v>
                </c:pt>
                <c:pt idx="1000">
                  <c:v>0.59599999999999997</c:v>
                </c:pt>
                <c:pt idx="1001">
                  <c:v>0.59479999999999988</c:v>
                </c:pt>
                <c:pt idx="1002">
                  <c:v>0.5958</c:v>
                </c:pt>
                <c:pt idx="1003">
                  <c:v>0.59599999999999997</c:v>
                </c:pt>
                <c:pt idx="1004">
                  <c:v>0.59599999999999997</c:v>
                </c:pt>
                <c:pt idx="1005">
                  <c:v>0.59560000000000002</c:v>
                </c:pt>
                <c:pt idx="1006">
                  <c:v>0.59570000000000001</c:v>
                </c:pt>
                <c:pt idx="1007">
                  <c:v>0.59539999999999993</c:v>
                </c:pt>
                <c:pt idx="1008">
                  <c:v>0.59599999999999997</c:v>
                </c:pt>
                <c:pt idx="1009">
                  <c:v>0.59629999999999983</c:v>
                </c:pt>
                <c:pt idx="1010">
                  <c:v>0.59619999999999984</c:v>
                </c:pt>
                <c:pt idx="1011">
                  <c:v>0.59570000000000001</c:v>
                </c:pt>
                <c:pt idx="1012">
                  <c:v>0.59539999999999993</c:v>
                </c:pt>
                <c:pt idx="1013">
                  <c:v>0.5958</c:v>
                </c:pt>
                <c:pt idx="1014">
                  <c:v>0.59539999999999993</c:v>
                </c:pt>
                <c:pt idx="1015">
                  <c:v>0.59570000000000001</c:v>
                </c:pt>
                <c:pt idx="1016">
                  <c:v>0.5958</c:v>
                </c:pt>
                <c:pt idx="1017">
                  <c:v>0.59629999999999983</c:v>
                </c:pt>
                <c:pt idx="1018">
                  <c:v>0.59649999999999981</c:v>
                </c:pt>
                <c:pt idx="1019">
                  <c:v>0.59570000000000001</c:v>
                </c:pt>
                <c:pt idx="1020">
                  <c:v>0.59599999999999997</c:v>
                </c:pt>
                <c:pt idx="1021">
                  <c:v>0.59560000000000002</c:v>
                </c:pt>
                <c:pt idx="1022">
                  <c:v>0.59560000000000002</c:v>
                </c:pt>
                <c:pt idx="1023">
                  <c:v>0.59539999999999993</c:v>
                </c:pt>
                <c:pt idx="1024">
                  <c:v>0.59599999999999997</c:v>
                </c:pt>
                <c:pt idx="1025">
                  <c:v>0.59599999999999997</c:v>
                </c:pt>
                <c:pt idx="1026">
                  <c:v>0.59500000000000008</c:v>
                </c:pt>
                <c:pt idx="1027">
                  <c:v>0.59599999999999997</c:v>
                </c:pt>
                <c:pt idx="1028">
                  <c:v>0.59560000000000002</c:v>
                </c:pt>
                <c:pt idx="1029">
                  <c:v>0.59649999999999981</c:v>
                </c:pt>
                <c:pt idx="1030">
                  <c:v>0.59619999999999984</c:v>
                </c:pt>
                <c:pt idx="1031">
                  <c:v>0.5958</c:v>
                </c:pt>
                <c:pt idx="1032">
                  <c:v>0.59560000000000002</c:v>
                </c:pt>
                <c:pt idx="1033">
                  <c:v>0.59529999999999994</c:v>
                </c:pt>
                <c:pt idx="1034">
                  <c:v>0.59500000000000008</c:v>
                </c:pt>
                <c:pt idx="1035">
                  <c:v>0.5958</c:v>
                </c:pt>
                <c:pt idx="1036">
                  <c:v>0.59599999999999997</c:v>
                </c:pt>
                <c:pt idx="1037">
                  <c:v>0.59560000000000002</c:v>
                </c:pt>
                <c:pt idx="1038">
                  <c:v>0.59529999999999994</c:v>
                </c:pt>
                <c:pt idx="1039">
                  <c:v>0.59570000000000001</c:v>
                </c:pt>
                <c:pt idx="1040">
                  <c:v>0.59539999999999993</c:v>
                </c:pt>
                <c:pt idx="1041">
                  <c:v>0.59609999999999996</c:v>
                </c:pt>
                <c:pt idx="1042">
                  <c:v>0.59599999999999997</c:v>
                </c:pt>
                <c:pt idx="1043">
                  <c:v>0.5958</c:v>
                </c:pt>
                <c:pt idx="1044">
                  <c:v>0.5958</c:v>
                </c:pt>
                <c:pt idx="1045">
                  <c:v>0.59649999999999981</c:v>
                </c:pt>
                <c:pt idx="1046">
                  <c:v>0.59599999999999997</c:v>
                </c:pt>
                <c:pt idx="1047">
                  <c:v>0.59500000000000008</c:v>
                </c:pt>
                <c:pt idx="1048">
                  <c:v>0.59520000000000006</c:v>
                </c:pt>
                <c:pt idx="1049">
                  <c:v>0.5958</c:v>
                </c:pt>
                <c:pt idx="1050">
                  <c:v>0.59649999999999981</c:v>
                </c:pt>
                <c:pt idx="1051">
                  <c:v>0.59609999999999996</c:v>
                </c:pt>
                <c:pt idx="1052">
                  <c:v>0.5958</c:v>
                </c:pt>
                <c:pt idx="1053">
                  <c:v>0.59520000000000006</c:v>
                </c:pt>
                <c:pt idx="1054">
                  <c:v>0.59539999999999993</c:v>
                </c:pt>
                <c:pt idx="1055">
                  <c:v>0.59570000000000001</c:v>
                </c:pt>
                <c:pt idx="1056">
                  <c:v>0.59529999999999994</c:v>
                </c:pt>
                <c:pt idx="1057">
                  <c:v>0.5958</c:v>
                </c:pt>
                <c:pt idx="1058">
                  <c:v>0.59570000000000001</c:v>
                </c:pt>
                <c:pt idx="1059">
                  <c:v>0.5946999999999999</c:v>
                </c:pt>
                <c:pt idx="1060">
                  <c:v>0.59619999999999984</c:v>
                </c:pt>
                <c:pt idx="1061">
                  <c:v>0.59529999999999994</c:v>
                </c:pt>
                <c:pt idx="1062">
                  <c:v>0.59520000000000006</c:v>
                </c:pt>
                <c:pt idx="1063">
                  <c:v>0.59520000000000006</c:v>
                </c:pt>
                <c:pt idx="1064">
                  <c:v>0.59500000000000008</c:v>
                </c:pt>
                <c:pt idx="1065">
                  <c:v>0.59520000000000006</c:v>
                </c:pt>
                <c:pt idx="1066">
                  <c:v>0.59539999999999993</c:v>
                </c:pt>
                <c:pt idx="1067">
                  <c:v>0.59539999999999993</c:v>
                </c:pt>
                <c:pt idx="1068">
                  <c:v>0.59609999999999996</c:v>
                </c:pt>
                <c:pt idx="1069">
                  <c:v>0.59529999999999994</c:v>
                </c:pt>
                <c:pt idx="1070">
                  <c:v>0.59539999999999993</c:v>
                </c:pt>
                <c:pt idx="1071">
                  <c:v>0.59560000000000002</c:v>
                </c:pt>
                <c:pt idx="1072">
                  <c:v>0.5958</c:v>
                </c:pt>
                <c:pt idx="1073">
                  <c:v>0.59609999999999996</c:v>
                </c:pt>
                <c:pt idx="1074">
                  <c:v>0.59539999999999993</c:v>
                </c:pt>
                <c:pt idx="1075">
                  <c:v>0.59599999999999997</c:v>
                </c:pt>
                <c:pt idx="1076">
                  <c:v>0.5958</c:v>
                </c:pt>
                <c:pt idx="1077">
                  <c:v>0.59539999999999993</c:v>
                </c:pt>
                <c:pt idx="1078">
                  <c:v>0.59560000000000002</c:v>
                </c:pt>
                <c:pt idx="1079">
                  <c:v>0.59560000000000002</c:v>
                </c:pt>
                <c:pt idx="1080">
                  <c:v>0.59619999999999984</c:v>
                </c:pt>
                <c:pt idx="1081">
                  <c:v>0.59539999999999993</c:v>
                </c:pt>
                <c:pt idx="1082">
                  <c:v>0.59560000000000002</c:v>
                </c:pt>
                <c:pt idx="1083">
                  <c:v>0.59619999999999984</c:v>
                </c:pt>
                <c:pt idx="1084">
                  <c:v>0.5958</c:v>
                </c:pt>
                <c:pt idx="1085">
                  <c:v>0.5966999999999999</c:v>
                </c:pt>
                <c:pt idx="1086">
                  <c:v>0.59609999999999996</c:v>
                </c:pt>
                <c:pt idx="1087">
                  <c:v>0.59570000000000001</c:v>
                </c:pt>
                <c:pt idx="1088">
                  <c:v>0.59609999999999996</c:v>
                </c:pt>
                <c:pt idx="1089">
                  <c:v>0.5965999999999998</c:v>
                </c:pt>
                <c:pt idx="1090">
                  <c:v>0.59570000000000001</c:v>
                </c:pt>
                <c:pt idx="1091">
                  <c:v>0.59570000000000001</c:v>
                </c:pt>
                <c:pt idx="1092">
                  <c:v>0.59599999999999997</c:v>
                </c:pt>
                <c:pt idx="1093">
                  <c:v>0.5958</c:v>
                </c:pt>
                <c:pt idx="1094">
                  <c:v>0.59649999999999981</c:v>
                </c:pt>
                <c:pt idx="1095">
                  <c:v>0.5946999999999999</c:v>
                </c:pt>
                <c:pt idx="1096">
                  <c:v>0.59599999999999997</c:v>
                </c:pt>
                <c:pt idx="1097">
                  <c:v>0.59629999999999983</c:v>
                </c:pt>
                <c:pt idx="1098">
                  <c:v>0.59570000000000001</c:v>
                </c:pt>
                <c:pt idx="1099">
                  <c:v>0.59539999999999993</c:v>
                </c:pt>
                <c:pt idx="1100">
                  <c:v>0.59520000000000006</c:v>
                </c:pt>
                <c:pt idx="1101">
                  <c:v>0.59529999999999994</c:v>
                </c:pt>
                <c:pt idx="1102">
                  <c:v>0.59570000000000001</c:v>
                </c:pt>
                <c:pt idx="1103">
                  <c:v>0.59599999999999997</c:v>
                </c:pt>
                <c:pt idx="1104">
                  <c:v>0.59570000000000001</c:v>
                </c:pt>
                <c:pt idx="1105">
                  <c:v>0.59570000000000001</c:v>
                </c:pt>
                <c:pt idx="1106">
                  <c:v>0.59599999999999997</c:v>
                </c:pt>
                <c:pt idx="1107">
                  <c:v>0.59570000000000001</c:v>
                </c:pt>
                <c:pt idx="1108">
                  <c:v>0.59629999999999983</c:v>
                </c:pt>
                <c:pt idx="1109">
                  <c:v>0.59599999999999997</c:v>
                </c:pt>
                <c:pt idx="1110">
                  <c:v>0.59649999999999981</c:v>
                </c:pt>
                <c:pt idx="1111">
                  <c:v>0.59529999999999994</c:v>
                </c:pt>
                <c:pt idx="1112">
                  <c:v>0.59609999999999996</c:v>
                </c:pt>
                <c:pt idx="1113">
                  <c:v>0.5958</c:v>
                </c:pt>
                <c:pt idx="1114">
                  <c:v>0.59560000000000002</c:v>
                </c:pt>
                <c:pt idx="1115">
                  <c:v>0.59609999999999996</c:v>
                </c:pt>
                <c:pt idx="1116">
                  <c:v>0.59570000000000001</c:v>
                </c:pt>
                <c:pt idx="1117">
                  <c:v>0.5958</c:v>
                </c:pt>
                <c:pt idx="1118">
                  <c:v>0.59609999999999996</c:v>
                </c:pt>
                <c:pt idx="1119">
                  <c:v>0.5958</c:v>
                </c:pt>
                <c:pt idx="1120">
                  <c:v>0.59619999999999984</c:v>
                </c:pt>
                <c:pt idx="1121">
                  <c:v>0.59539999999999993</c:v>
                </c:pt>
                <c:pt idx="1122">
                  <c:v>0.5958</c:v>
                </c:pt>
                <c:pt idx="1123">
                  <c:v>0.5958</c:v>
                </c:pt>
                <c:pt idx="1124">
                  <c:v>0.59539999999999993</c:v>
                </c:pt>
                <c:pt idx="1125">
                  <c:v>0.59529999999999994</c:v>
                </c:pt>
                <c:pt idx="1126">
                  <c:v>0.59560000000000002</c:v>
                </c:pt>
                <c:pt idx="1127">
                  <c:v>0.59619999999999984</c:v>
                </c:pt>
                <c:pt idx="1128">
                  <c:v>0.59619999999999984</c:v>
                </c:pt>
                <c:pt idx="1129">
                  <c:v>0.59619999999999984</c:v>
                </c:pt>
                <c:pt idx="1130">
                  <c:v>0.59560000000000002</c:v>
                </c:pt>
                <c:pt idx="1131">
                  <c:v>0.59570000000000001</c:v>
                </c:pt>
                <c:pt idx="1132">
                  <c:v>0.5958</c:v>
                </c:pt>
                <c:pt idx="1133">
                  <c:v>0.59529999999999994</c:v>
                </c:pt>
                <c:pt idx="1134">
                  <c:v>0.59649999999999981</c:v>
                </c:pt>
                <c:pt idx="1135">
                  <c:v>0.59629999999999983</c:v>
                </c:pt>
                <c:pt idx="1136">
                  <c:v>0.5958</c:v>
                </c:pt>
                <c:pt idx="1137">
                  <c:v>0.5958</c:v>
                </c:pt>
                <c:pt idx="1138">
                  <c:v>0.5949000000000001</c:v>
                </c:pt>
                <c:pt idx="1139">
                  <c:v>0.5958</c:v>
                </c:pt>
                <c:pt idx="1140">
                  <c:v>0.59539999999999993</c:v>
                </c:pt>
                <c:pt idx="1141">
                  <c:v>0.59609999999999996</c:v>
                </c:pt>
                <c:pt idx="1142">
                  <c:v>0.59599999999999997</c:v>
                </c:pt>
                <c:pt idx="1143">
                  <c:v>0.59529999999999994</c:v>
                </c:pt>
                <c:pt idx="1144">
                  <c:v>0.59609999999999996</c:v>
                </c:pt>
                <c:pt idx="1145">
                  <c:v>0.59619999999999984</c:v>
                </c:pt>
                <c:pt idx="1146">
                  <c:v>0.59529999999999994</c:v>
                </c:pt>
                <c:pt idx="1147">
                  <c:v>0.5958</c:v>
                </c:pt>
                <c:pt idx="1148">
                  <c:v>0.59619999999999984</c:v>
                </c:pt>
                <c:pt idx="1149">
                  <c:v>0.59599999999999997</c:v>
                </c:pt>
                <c:pt idx="1150">
                  <c:v>0.59560000000000002</c:v>
                </c:pt>
                <c:pt idx="1151">
                  <c:v>0.59520000000000006</c:v>
                </c:pt>
                <c:pt idx="1152">
                  <c:v>0.59570000000000001</c:v>
                </c:pt>
                <c:pt idx="1153">
                  <c:v>0.59599999999999997</c:v>
                </c:pt>
                <c:pt idx="1154">
                  <c:v>0.5958</c:v>
                </c:pt>
                <c:pt idx="1155">
                  <c:v>0.59539999999999993</c:v>
                </c:pt>
                <c:pt idx="1156">
                  <c:v>0.59599999999999997</c:v>
                </c:pt>
                <c:pt idx="1157">
                  <c:v>0.59539999999999993</c:v>
                </c:pt>
                <c:pt idx="1158">
                  <c:v>0.59560000000000002</c:v>
                </c:pt>
                <c:pt idx="1159">
                  <c:v>0.5958</c:v>
                </c:pt>
                <c:pt idx="1160">
                  <c:v>0.59539999999999993</c:v>
                </c:pt>
                <c:pt idx="1161">
                  <c:v>0.59599999999999997</c:v>
                </c:pt>
                <c:pt idx="1162">
                  <c:v>0.5958</c:v>
                </c:pt>
                <c:pt idx="1163">
                  <c:v>0.59560000000000002</c:v>
                </c:pt>
                <c:pt idx="1164">
                  <c:v>0.59570000000000001</c:v>
                </c:pt>
                <c:pt idx="1165">
                  <c:v>0.59500000000000008</c:v>
                </c:pt>
                <c:pt idx="1166">
                  <c:v>0.59629999999999983</c:v>
                </c:pt>
                <c:pt idx="1167">
                  <c:v>0.5958</c:v>
                </c:pt>
                <c:pt idx="1168">
                  <c:v>0.5958</c:v>
                </c:pt>
                <c:pt idx="1169">
                  <c:v>0.59599999999999997</c:v>
                </c:pt>
                <c:pt idx="1170">
                  <c:v>0.59560000000000002</c:v>
                </c:pt>
                <c:pt idx="1171">
                  <c:v>0.5958</c:v>
                </c:pt>
                <c:pt idx="1172">
                  <c:v>0.59649999999999981</c:v>
                </c:pt>
                <c:pt idx="1173">
                  <c:v>0.59599999999999997</c:v>
                </c:pt>
                <c:pt idx="1174">
                  <c:v>0.59570000000000001</c:v>
                </c:pt>
                <c:pt idx="1175">
                  <c:v>0.5958</c:v>
                </c:pt>
                <c:pt idx="1176">
                  <c:v>0.59619999999999984</c:v>
                </c:pt>
                <c:pt idx="1177">
                  <c:v>0.59570000000000001</c:v>
                </c:pt>
                <c:pt idx="1178">
                  <c:v>0.59629999999999983</c:v>
                </c:pt>
                <c:pt idx="1179">
                  <c:v>0.59539999999999993</c:v>
                </c:pt>
                <c:pt idx="1180">
                  <c:v>0.59560000000000002</c:v>
                </c:pt>
                <c:pt idx="1181">
                  <c:v>0.59570000000000001</c:v>
                </c:pt>
                <c:pt idx="1182">
                  <c:v>0.59570000000000001</c:v>
                </c:pt>
                <c:pt idx="1183">
                  <c:v>0.5958</c:v>
                </c:pt>
                <c:pt idx="1184">
                  <c:v>0.59539999999999993</c:v>
                </c:pt>
                <c:pt idx="1185">
                  <c:v>0.59599999999999997</c:v>
                </c:pt>
                <c:pt idx="1186">
                  <c:v>0.59529999999999994</c:v>
                </c:pt>
                <c:pt idx="1187">
                  <c:v>0.59570000000000001</c:v>
                </c:pt>
                <c:pt idx="1188">
                  <c:v>0.59560000000000002</c:v>
                </c:pt>
                <c:pt idx="1189">
                  <c:v>0.59599999999999997</c:v>
                </c:pt>
                <c:pt idx="1190">
                  <c:v>0.5958</c:v>
                </c:pt>
                <c:pt idx="1191">
                  <c:v>0.59609999999999996</c:v>
                </c:pt>
                <c:pt idx="1192">
                  <c:v>0.59539999999999993</c:v>
                </c:pt>
                <c:pt idx="1193">
                  <c:v>0.59609999999999996</c:v>
                </c:pt>
                <c:pt idx="1194">
                  <c:v>0.59649999999999981</c:v>
                </c:pt>
                <c:pt idx="1195">
                  <c:v>0.59649999999999981</c:v>
                </c:pt>
                <c:pt idx="1196">
                  <c:v>0.5958</c:v>
                </c:pt>
                <c:pt idx="1197">
                  <c:v>0.59599999999999997</c:v>
                </c:pt>
                <c:pt idx="1198">
                  <c:v>0.59570000000000001</c:v>
                </c:pt>
                <c:pt idx="1199">
                  <c:v>0.59619999999999984</c:v>
                </c:pt>
                <c:pt idx="1200">
                  <c:v>0.59619999999999984</c:v>
                </c:pt>
                <c:pt idx="1201">
                  <c:v>0.59570000000000001</c:v>
                </c:pt>
                <c:pt idx="1202">
                  <c:v>0.59619999999999984</c:v>
                </c:pt>
                <c:pt idx="1203">
                  <c:v>0.59609999999999996</c:v>
                </c:pt>
                <c:pt idx="1204">
                  <c:v>0.59570000000000001</c:v>
                </c:pt>
                <c:pt idx="1205">
                  <c:v>0.59599999999999997</c:v>
                </c:pt>
                <c:pt idx="1206">
                  <c:v>0.59539999999999993</c:v>
                </c:pt>
                <c:pt idx="1207">
                  <c:v>0.59539999999999993</c:v>
                </c:pt>
                <c:pt idx="1208">
                  <c:v>0.59609999999999996</c:v>
                </c:pt>
                <c:pt idx="1209">
                  <c:v>0.59560000000000002</c:v>
                </c:pt>
                <c:pt idx="1210">
                  <c:v>0.59619999999999984</c:v>
                </c:pt>
                <c:pt idx="1211">
                  <c:v>0.59629999999999983</c:v>
                </c:pt>
                <c:pt idx="1212">
                  <c:v>0.59609999999999996</c:v>
                </c:pt>
                <c:pt idx="1213">
                  <c:v>0.59609999999999996</c:v>
                </c:pt>
                <c:pt idx="1214">
                  <c:v>0.5966999999999999</c:v>
                </c:pt>
                <c:pt idx="1215">
                  <c:v>0.59599999999999997</c:v>
                </c:pt>
                <c:pt idx="1216">
                  <c:v>0.59560000000000002</c:v>
                </c:pt>
                <c:pt idx="1217">
                  <c:v>0.59629999999999983</c:v>
                </c:pt>
                <c:pt idx="1218">
                  <c:v>0.59599999999999997</c:v>
                </c:pt>
                <c:pt idx="1219">
                  <c:v>0.59609999999999996</c:v>
                </c:pt>
                <c:pt idx="1220">
                  <c:v>0.59570000000000001</c:v>
                </c:pt>
                <c:pt idx="1221">
                  <c:v>0.59609999999999996</c:v>
                </c:pt>
                <c:pt idx="1222">
                  <c:v>0.5958</c:v>
                </c:pt>
                <c:pt idx="1223">
                  <c:v>0.5958</c:v>
                </c:pt>
                <c:pt idx="1224">
                  <c:v>0.59619999999999984</c:v>
                </c:pt>
                <c:pt idx="1225">
                  <c:v>0.59529999999999994</c:v>
                </c:pt>
                <c:pt idx="1226">
                  <c:v>0.59539999999999993</c:v>
                </c:pt>
                <c:pt idx="1227">
                  <c:v>0.59629999999999983</c:v>
                </c:pt>
                <c:pt idx="1228">
                  <c:v>0.5958</c:v>
                </c:pt>
                <c:pt idx="1229">
                  <c:v>0.5965999999999998</c:v>
                </c:pt>
                <c:pt idx="1230">
                  <c:v>0.59560000000000002</c:v>
                </c:pt>
                <c:pt idx="1231">
                  <c:v>0.59560000000000002</c:v>
                </c:pt>
                <c:pt idx="1232">
                  <c:v>0.59710000000000008</c:v>
                </c:pt>
                <c:pt idx="1233">
                  <c:v>0.59700000000000009</c:v>
                </c:pt>
                <c:pt idx="1234">
                  <c:v>0.59570000000000001</c:v>
                </c:pt>
                <c:pt idx="1235">
                  <c:v>0.5958</c:v>
                </c:pt>
                <c:pt idx="1236">
                  <c:v>0.59570000000000001</c:v>
                </c:pt>
                <c:pt idx="1237">
                  <c:v>0.59700000000000009</c:v>
                </c:pt>
                <c:pt idx="1238">
                  <c:v>0.59570000000000001</c:v>
                </c:pt>
                <c:pt idx="1239">
                  <c:v>0.5958</c:v>
                </c:pt>
                <c:pt idx="1240">
                  <c:v>0.59609999999999996</c:v>
                </c:pt>
                <c:pt idx="1241">
                  <c:v>0.5958</c:v>
                </c:pt>
                <c:pt idx="1242">
                  <c:v>0.59609999999999996</c:v>
                </c:pt>
                <c:pt idx="1243">
                  <c:v>0.59560000000000002</c:v>
                </c:pt>
                <c:pt idx="1244">
                  <c:v>0.5969000000000001</c:v>
                </c:pt>
                <c:pt idx="1245">
                  <c:v>0.59520000000000006</c:v>
                </c:pt>
                <c:pt idx="1246">
                  <c:v>0.59560000000000002</c:v>
                </c:pt>
                <c:pt idx="1247">
                  <c:v>0.59599999999999997</c:v>
                </c:pt>
                <c:pt idx="1248">
                  <c:v>0.5958</c:v>
                </c:pt>
                <c:pt idx="1249">
                  <c:v>0.59560000000000002</c:v>
                </c:pt>
                <c:pt idx="1250">
                  <c:v>0.59599999999999997</c:v>
                </c:pt>
                <c:pt idx="1251">
                  <c:v>0.59539999999999993</c:v>
                </c:pt>
                <c:pt idx="1252">
                  <c:v>0.59539999999999993</c:v>
                </c:pt>
                <c:pt idx="1253">
                  <c:v>0.59570000000000001</c:v>
                </c:pt>
                <c:pt idx="1254">
                  <c:v>0.59520000000000006</c:v>
                </c:pt>
                <c:pt idx="1255">
                  <c:v>0.59609999999999996</c:v>
                </c:pt>
                <c:pt idx="1256">
                  <c:v>0.5958</c:v>
                </c:pt>
                <c:pt idx="1257">
                  <c:v>0.59619999999999984</c:v>
                </c:pt>
                <c:pt idx="1258">
                  <c:v>0.59570000000000001</c:v>
                </c:pt>
                <c:pt idx="1259">
                  <c:v>0.59539999999999993</c:v>
                </c:pt>
                <c:pt idx="1260">
                  <c:v>0.59570000000000001</c:v>
                </c:pt>
                <c:pt idx="1261">
                  <c:v>0.59609999999999996</c:v>
                </c:pt>
                <c:pt idx="1262">
                  <c:v>0.59500000000000008</c:v>
                </c:pt>
                <c:pt idx="1263">
                  <c:v>0.59609999999999996</c:v>
                </c:pt>
                <c:pt idx="1264">
                  <c:v>0.59619999999999984</c:v>
                </c:pt>
                <c:pt idx="1265">
                  <c:v>0.5958</c:v>
                </c:pt>
                <c:pt idx="1266">
                  <c:v>0.59539999999999993</c:v>
                </c:pt>
                <c:pt idx="1267">
                  <c:v>0.59539999999999993</c:v>
                </c:pt>
                <c:pt idx="1268">
                  <c:v>0.59619999999999984</c:v>
                </c:pt>
                <c:pt idx="1269">
                  <c:v>0.59629999999999983</c:v>
                </c:pt>
                <c:pt idx="1270">
                  <c:v>0.59629999999999983</c:v>
                </c:pt>
                <c:pt idx="1271">
                  <c:v>0.59560000000000002</c:v>
                </c:pt>
                <c:pt idx="1272">
                  <c:v>0.59629999999999983</c:v>
                </c:pt>
                <c:pt idx="1273">
                  <c:v>0.59529999999999994</c:v>
                </c:pt>
                <c:pt idx="1274">
                  <c:v>0.59629999999999983</c:v>
                </c:pt>
                <c:pt idx="1275">
                  <c:v>0.59609999999999996</c:v>
                </c:pt>
                <c:pt idx="1276">
                  <c:v>0.59609999999999996</c:v>
                </c:pt>
                <c:pt idx="1277">
                  <c:v>0.59560000000000002</c:v>
                </c:pt>
                <c:pt idx="1278">
                  <c:v>0.59539999999999993</c:v>
                </c:pt>
                <c:pt idx="1279">
                  <c:v>0.59599999999999997</c:v>
                </c:pt>
                <c:pt idx="1280">
                  <c:v>0.59529999999999994</c:v>
                </c:pt>
                <c:pt idx="1281">
                  <c:v>0.59599999999999997</c:v>
                </c:pt>
                <c:pt idx="1282">
                  <c:v>0.59539999999999993</c:v>
                </c:pt>
                <c:pt idx="1283">
                  <c:v>0.59570000000000001</c:v>
                </c:pt>
                <c:pt idx="1284">
                  <c:v>0.59560000000000002</c:v>
                </c:pt>
                <c:pt idx="1285">
                  <c:v>0.59609999999999996</c:v>
                </c:pt>
                <c:pt idx="1286">
                  <c:v>0.59619999999999984</c:v>
                </c:pt>
                <c:pt idx="1287">
                  <c:v>0.59619999999999984</c:v>
                </c:pt>
                <c:pt idx="1288">
                  <c:v>0.59599999999999997</c:v>
                </c:pt>
                <c:pt idx="1289">
                  <c:v>0.5958</c:v>
                </c:pt>
                <c:pt idx="1290">
                  <c:v>0.59529999999999994</c:v>
                </c:pt>
                <c:pt idx="1291">
                  <c:v>0.5958</c:v>
                </c:pt>
                <c:pt idx="1292">
                  <c:v>0.5958</c:v>
                </c:pt>
                <c:pt idx="1293">
                  <c:v>0.5958</c:v>
                </c:pt>
                <c:pt idx="1294">
                  <c:v>0.59539999999999993</c:v>
                </c:pt>
                <c:pt idx="1295">
                  <c:v>0.59619999999999984</c:v>
                </c:pt>
                <c:pt idx="1296">
                  <c:v>0.59529999999999994</c:v>
                </c:pt>
                <c:pt idx="1297">
                  <c:v>0.5958</c:v>
                </c:pt>
                <c:pt idx="1298">
                  <c:v>0.59539999999999993</c:v>
                </c:pt>
                <c:pt idx="1299">
                  <c:v>0.59599999999999997</c:v>
                </c:pt>
                <c:pt idx="1300">
                  <c:v>0.59529999999999994</c:v>
                </c:pt>
                <c:pt idx="1301">
                  <c:v>0.5958</c:v>
                </c:pt>
                <c:pt idx="1302">
                  <c:v>0.59500000000000008</c:v>
                </c:pt>
                <c:pt idx="1303">
                  <c:v>0.59609999999999996</c:v>
                </c:pt>
                <c:pt idx="1304">
                  <c:v>0.59539999999999993</c:v>
                </c:pt>
                <c:pt idx="1305">
                  <c:v>0.59570000000000001</c:v>
                </c:pt>
                <c:pt idx="1306">
                  <c:v>0.59629999999999983</c:v>
                </c:pt>
                <c:pt idx="1307">
                  <c:v>0.59570000000000001</c:v>
                </c:pt>
                <c:pt idx="1308">
                  <c:v>0.59570000000000001</c:v>
                </c:pt>
                <c:pt idx="1309">
                  <c:v>0.59619999999999984</c:v>
                </c:pt>
                <c:pt idx="1310">
                  <c:v>0.5965999999999998</c:v>
                </c:pt>
                <c:pt idx="1311">
                  <c:v>0.59539999999999993</c:v>
                </c:pt>
                <c:pt idx="1312">
                  <c:v>0.59649999999999981</c:v>
                </c:pt>
                <c:pt idx="1313">
                  <c:v>0.59570000000000001</c:v>
                </c:pt>
                <c:pt idx="1314">
                  <c:v>0.59520000000000006</c:v>
                </c:pt>
                <c:pt idx="1315">
                  <c:v>0.59599999999999997</c:v>
                </c:pt>
                <c:pt idx="1316">
                  <c:v>0.59649999999999981</c:v>
                </c:pt>
                <c:pt idx="1317">
                  <c:v>0.59619999999999984</c:v>
                </c:pt>
                <c:pt idx="1318">
                  <c:v>0.59539999999999993</c:v>
                </c:pt>
                <c:pt idx="1319">
                  <c:v>0.59560000000000002</c:v>
                </c:pt>
                <c:pt idx="1320">
                  <c:v>0.59539999999999993</c:v>
                </c:pt>
                <c:pt idx="1321">
                  <c:v>0.5958</c:v>
                </c:pt>
                <c:pt idx="1322">
                  <c:v>0.59560000000000002</c:v>
                </c:pt>
                <c:pt idx="1323">
                  <c:v>0.59649999999999981</c:v>
                </c:pt>
                <c:pt idx="1324">
                  <c:v>0.59649999999999981</c:v>
                </c:pt>
                <c:pt idx="1325">
                  <c:v>0.59539999999999993</c:v>
                </c:pt>
                <c:pt idx="1326">
                  <c:v>0.5958</c:v>
                </c:pt>
                <c:pt idx="1327">
                  <c:v>0.5958</c:v>
                </c:pt>
                <c:pt idx="1328">
                  <c:v>0.59609999999999996</c:v>
                </c:pt>
                <c:pt idx="1329">
                  <c:v>0.59619999999999984</c:v>
                </c:pt>
                <c:pt idx="1330">
                  <c:v>0.59570000000000001</c:v>
                </c:pt>
                <c:pt idx="1331">
                  <c:v>0.59649999999999981</c:v>
                </c:pt>
                <c:pt idx="1332">
                  <c:v>0.59539999999999993</c:v>
                </c:pt>
                <c:pt idx="1333">
                  <c:v>0.59629999999999983</c:v>
                </c:pt>
                <c:pt idx="1334">
                  <c:v>0.59609999999999996</c:v>
                </c:pt>
                <c:pt idx="1335">
                  <c:v>0.59609999999999996</c:v>
                </c:pt>
                <c:pt idx="1336">
                  <c:v>0.59529999999999994</c:v>
                </c:pt>
                <c:pt idx="1337">
                  <c:v>0.59570000000000001</c:v>
                </c:pt>
                <c:pt idx="1338">
                  <c:v>0.59609999999999996</c:v>
                </c:pt>
                <c:pt idx="1339">
                  <c:v>0.59599999999999997</c:v>
                </c:pt>
                <c:pt idx="1340">
                  <c:v>0.59609999999999996</c:v>
                </c:pt>
                <c:pt idx="1341">
                  <c:v>0.59609999999999996</c:v>
                </c:pt>
                <c:pt idx="1342">
                  <c:v>0.59560000000000002</c:v>
                </c:pt>
                <c:pt idx="1343">
                  <c:v>0.59619999999999984</c:v>
                </c:pt>
                <c:pt idx="1344">
                  <c:v>0.59609999999999996</c:v>
                </c:pt>
                <c:pt idx="1345">
                  <c:v>0.59570000000000001</c:v>
                </c:pt>
                <c:pt idx="1346">
                  <c:v>0.5958</c:v>
                </c:pt>
                <c:pt idx="1347">
                  <c:v>0.59609999999999996</c:v>
                </c:pt>
                <c:pt idx="1348">
                  <c:v>0.59560000000000002</c:v>
                </c:pt>
                <c:pt idx="1349">
                  <c:v>0.59599999999999997</c:v>
                </c:pt>
                <c:pt idx="1350">
                  <c:v>0.59609999999999996</c:v>
                </c:pt>
                <c:pt idx="1351">
                  <c:v>0.59560000000000002</c:v>
                </c:pt>
                <c:pt idx="1352">
                  <c:v>0.5958</c:v>
                </c:pt>
                <c:pt idx="1353">
                  <c:v>0.59599999999999997</c:v>
                </c:pt>
                <c:pt idx="1354">
                  <c:v>0.59619999999999984</c:v>
                </c:pt>
                <c:pt idx="1355">
                  <c:v>0.59599999999999997</c:v>
                </c:pt>
                <c:pt idx="1356">
                  <c:v>0.59529999999999994</c:v>
                </c:pt>
                <c:pt idx="1357">
                  <c:v>0.59599999999999997</c:v>
                </c:pt>
                <c:pt idx="1358">
                  <c:v>0.59609999999999996</c:v>
                </c:pt>
                <c:pt idx="1359">
                  <c:v>0.59609999999999996</c:v>
                </c:pt>
                <c:pt idx="1360">
                  <c:v>0.59570000000000001</c:v>
                </c:pt>
                <c:pt idx="1361">
                  <c:v>0.59529999999999994</c:v>
                </c:pt>
                <c:pt idx="1362">
                  <c:v>0.59599999999999997</c:v>
                </c:pt>
                <c:pt idx="1363">
                  <c:v>0.59599999999999997</c:v>
                </c:pt>
                <c:pt idx="1364">
                  <c:v>0.5958</c:v>
                </c:pt>
                <c:pt idx="1365">
                  <c:v>0.59570000000000001</c:v>
                </c:pt>
                <c:pt idx="1366">
                  <c:v>0.59629999999999983</c:v>
                </c:pt>
                <c:pt idx="1367">
                  <c:v>0.5958</c:v>
                </c:pt>
                <c:pt idx="1368">
                  <c:v>0.5965999999999998</c:v>
                </c:pt>
                <c:pt idx="1369">
                  <c:v>0.59539999999999993</c:v>
                </c:pt>
                <c:pt idx="1370">
                  <c:v>0.59599999999999997</c:v>
                </c:pt>
                <c:pt idx="1371">
                  <c:v>0.59529999999999994</c:v>
                </c:pt>
                <c:pt idx="1372">
                  <c:v>0.59629999999999983</c:v>
                </c:pt>
                <c:pt idx="1373">
                  <c:v>0.59539999999999993</c:v>
                </c:pt>
                <c:pt idx="1374">
                  <c:v>0.5958</c:v>
                </c:pt>
                <c:pt idx="1375">
                  <c:v>0.59619999999999984</c:v>
                </c:pt>
                <c:pt idx="1376">
                  <c:v>0.5958</c:v>
                </c:pt>
                <c:pt idx="1377">
                  <c:v>0.59609999999999996</c:v>
                </c:pt>
                <c:pt idx="1378">
                  <c:v>0.59500000000000008</c:v>
                </c:pt>
                <c:pt idx="1379">
                  <c:v>0.59649999999999981</c:v>
                </c:pt>
                <c:pt idx="1380">
                  <c:v>0.5965999999999998</c:v>
                </c:pt>
                <c:pt idx="1381">
                  <c:v>0.59599999999999997</c:v>
                </c:pt>
                <c:pt idx="1382">
                  <c:v>0.59599999999999997</c:v>
                </c:pt>
                <c:pt idx="1383">
                  <c:v>0.59629999999999983</c:v>
                </c:pt>
                <c:pt idx="1384">
                  <c:v>0.59629999999999983</c:v>
                </c:pt>
                <c:pt idx="1385">
                  <c:v>0.5958</c:v>
                </c:pt>
                <c:pt idx="1386">
                  <c:v>0.59560000000000002</c:v>
                </c:pt>
                <c:pt idx="1387">
                  <c:v>0.59539999999999993</c:v>
                </c:pt>
                <c:pt idx="1388">
                  <c:v>0.59570000000000001</c:v>
                </c:pt>
                <c:pt idx="1389">
                  <c:v>0.59529999999999994</c:v>
                </c:pt>
                <c:pt idx="1390">
                  <c:v>0.59539999999999993</c:v>
                </c:pt>
                <c:pt idx="1391">
                  <c:v>0.59570000000000001</c:v>
                </c:pt>
                <c:pt idx="1392">
                  <c:v>0.59609999999999996</c:v>
                </c:pt>
                <c:pt idx="1393">
                  <c:v>0.59619999999999984</c:v>
                </c:pt>
                <c:pt idx="1394">
                  <c:v>0.59560000000000002</c:v>
                </c:pt>
                <c:pt idx="1395">
                  <c:v>0.5958</c:v>
                </c:pt>
                <c:pt idx="1396">
                  <c:v>0.59520000000000006</c:v>
                </c:pt>
                <c:pt idx="1397">
                  <c:v>0.59570000000000001</c:v>
                </c:pt>
                <c:pt idx="1398">
                  <c:v>0.5965999999999998</c:v>
                </c:pt>
                <c:pt idx="1399">
                  <c:v>0.5958</c:v>
                </c:pt>
                <c:pt idx="1400">
                  <c:v>0.59609999999999996</c:v>
                </c:pt>
                <c:pt idx="1401">
                  <c:v>0.5958</c:v>
                </c:pt>
                <c:pt idx="1402">
                  <c:v>0.59529999999999994</c:v>
                </c:pt>
                <c:pt idx="1403">
                  <c:v>0.59609999999999996</c:v>
                </c:pt>
                <c:pt idx="1404">
                  <c:v>0.59599999999999997</c:v>
                </c:pt>
                <c:pt idx="1405">
                  <c:v>0.59560000000000002</c:v>
                </c:pt>
                <c:pt idx="1406">
                  <c:v>0.59629999999999983</c:v>
                </c:pt>
                <c:pt idx="1407">
                  <c:v>0.59570000000000001</c:v>
                </c:pt>
                <c:pt idx="1408">
                  <c:v>0.59539999999999993</c:v>
                </c:pt>
                <c:pt idx="1409">
                  <c:v>0.59560000000000002</c:v>
                </c:pt>
                <c:pt idx="1410">
                  <c:v>0.59529999999999994</c:v>
                </c:pt>
                <c:pt idx="1411">
                  <c:v>0.59599999999999997</c:v>
                </c:pt>
                <c:pt idx="1412">
                  <c:v>0.59629999999999983</c:v>
                </c:pt>
                <c:pt idx="1413">
                  <c:v>0.5958</c:v>
                </c:pt>
                <c:pt idx="1414">
                  <c:v>0.59609999999999996</c:v>
                </c:pt>
                <c:pt idx="1415">
                  <c:v>0.59629999999999983</c:v>
                </c:pt>
                <c:pt idx="1416">
                  <c:v>0.59539999999999993</c:v>
                </c:pt>
                <c:pt idx="1417">
                  <c:v>0.59739999999999993</c:v>
                </c:pt>
                <c:pt idx="1418">
                  <c:v>0.6010000000000002</c:v>
                </c:pt>
                <c:pt idx="1419">
                  <c:v>0.60439999999999994</c:v>
                </c:pt>
                <c:pt idx="1420">
                  <c:v>0.60700000000000021</c:v>
                </c:pt>
                <c:pt idx="1421">
                  <c:v>0.61180000000000012</c:v>
                </c:pt>
                <c:pt idx="1422">
                  <c:v>0.6149</c:v>
                </c:pt>
                <c:pt idx="1423">
                  <c:v>0.61899999999999999</c:v>
                </c:pt>
                <c:pt idx="1424">
                  <c:v>0.62340000000000018</c:v>
                </c:pt>
                <c:pt idx="1425">
                  <c:v>0.62710000000000021</c:v>
                </c:pt>
                <c:pt idx="1426">
                  <c:v>0.63140000000000018</c:v>
                </c:pt>
                <c:pt idx="1427">
                  <c:v>0.63550000000000018</c:v>
                </c:pt>
                <c:pt idx="1428">
                  <c:v>0.63880000000000003</c:v>
                </c:pt>
                <c:pt idx="1429">
                  <c:v>0.64270000000000005</c:v>
                </c:pt>
                <c:pt idx="1430">
                  <c:v>0.64680000000000004</c:v>
                </c:pt>
                <c:pt idx="1431">
                  <c:v>0.64990000000000014</c:v>
                </c:pt>
                <c:pt idx="1432">
                  <c:v>0.65550000000000019</c:v>
                </c:pt>
                <c:pt idx="1433">
                  <c:v>0.65900000000000003</c:v>
                </c:pt>
                <c:pt idx="1434">
                  <c:v>0.66300000000000003</c:v>
                </c:pt>
                <c:pt idx="1435">
                  <c:v>0.6675000000000002</c:v>
                </c:pt>
                <c:pt idx="1436">
                  <c:v>0.67120000000000002</c:v>
                </c:pt>
                <c:pt idx="1437">
                  <c:v>0.67560000000000031</c:v>
                </c:pt>
                <c:pt idx="1438">
                  <c:v>0.67920000000000003</c:v>
                </c:pt>
                <c:pt idx="1439">
                  <c:v>0.68349999999999989</c:v>
                </c:pt>
                <c:pt idx="1440">
                  <c:v>0.68699999999999994</c:v>
                </c:pt>
                <c:pt idx="1441">
                  <c:v>0.69149999999999989</c:v>
                </c:pt>
                <c:pt idx="1442">
                  <c:v>0.69640000000000002</c:v>
                </c:pt>
                <c:pt idx="1443">
                  <c:v>0.69830000000000003</c:v>
                </c:pt>
                <c:pt idx="1444">
                  <c:v>0.70280000000000009</c:v>
                </c:pt>
                <c:pt idx="1445">
                  <c:v>0.70650000000000002</c:v>
                </c:pt>
                <c:pt idx="1446">
                  <c:v>0.71040000000000003</c:v>
                </c:pt>
                <c:pt idx="1447">
                  <c:v>0.71460000000000012</c:v>
                </c:pt>
                <c:pt idx="1448">
                  <c:v>0.71870000000000012</c:v>
                </c:pt>
                <c:pt idx="1449">
                  <c:v>0.72260000000000013</c:v>
                </c:pt>
                <c:pt idx="1450">
                  <c:v>0.72640000000000005</c:v>
                </c:pt>
                <c:pt idx="1451">
                  <c:v>0.73080000000000012</c:v>
                </c:pt>
                <c:pt idx="1452">
                  <c:v>0.73420000000000019</c:v>
                </c:pt>
                <c:pt idx="1453">
                  <c:v>0.7390000000000001</c:v>
                </c:pt>
                <c:pt idx="1454">
                  <c:v>0.74199999999999999</c:v>
                </c:pt>
                <c:pt idx="1455">
                  <c:v>0.746</c:v>
                </c:pt>
                <c:pt idx="1456">
                  <c:v>0.75120000000000009</c:v>
                </c:pt>
                <c:pt idx="1457">
                  <c:v>0.75390000000000001</c:v>
                </c:pt>
                <c:pt idx="1458">
                  <c:v>0.75880000000000014</c:v>
                </c:pt>
                <c:pt idx="1459">
                  <c:v>0.7623000000000002</c:v>
                </c:pt>
                <c:pt idx="1460">
                  <c:v>0.76590000000000003</c:v>
                </c:pt>
                <c:pt idx="1461">
                  <c:v>0.76930000000000009</c:v>
                </c:pt>
                <c:pt idx="1462">
                  <c:v>0.77400000000000002</c:v>
                </c:pt>
                <c:pt idx="1463">
                  <c:v>0.77760000000000007</c:v>
                </c:pt>
                <c:pt idx="1464">
                  <c:v>0.78169999999999995</c:v>
                </c:pt>
                <c:pt idx="1465">
                  <c:v>0.78559999999999997</c:v>
                </c:pt>
                <c:pt idx="1466">
                  <c:v>0.7893</c:v>
                </c:pt>
                <c:pt idx="1467">
                  <c:v>0.79339999999999999</c:v>
                </c:pt>
                <c:pt idx="1468">
                  <c:v>0.79730000000000001</c:v>
                </c:pt>
                <c:pt idx="1469">
                  <c:v>0.80080000000000018</c:v>
                </c:pt>
                <c:pt idx="1470">
                  <c:v>0.80470000000000019</c:v>
                </c:pt>
                <c:pt idx="1471">
                  <c:v>0.80900000000000005</c:v>
                </c:pt>
                <c:pt idx="1472">
                  <c:v>0.81359999999999999</c:v>
                </c:pt>
                <c:pt idx="1473">
                  <c:v>0.81759999999999999</c:v>
                </c:pt>
                <c:pt idx="1474">
                  <c:v>0.81849999999999989</c:v>
                </c:pt>
                <c:pt idx="1475">
                  <c:v>0.81839999999999991</c:v>
                </c:pt>
                <c:pt idx="1476">
                  <c:v>0.81880000000000019</c:v>
                </c:pt>
                <c:pt idx="1477">
                  <c:v>0.81849999999999989</c:v>
                </c:pt>
                <c:pt idx="1478">
                  <c:v>0.81849999999999989</c:v>
                </c:pt>
                <c:pt idx="1479">
                  <c:v>0.81890000000000018</c:v>
                </c:pt>
                <c:pt idx="1480">
                  <c:v>0.81859999999999988</c:v>
                </c:pt>
                <c:pt idx="1481">
                  <c:v>0.81890000000000018</c:v>
                </c:pt>
                <c:pt idx="1482">
                  <c:v>0.81829999999999992</c:v>
                </c:pt>
                <c:pt idx="1483">
                  <c:v>0.81859999999999988</c:v>
                </c:pt>
                <c:pt idx="1484">
                  <c:v>0.81930000000000003</c:v>
                </c:pt>
                <c:pt idx="1485">
                  <c:v>0.81880000000000019</c:v>
                </c:pt>
                <c:pt idx="1486">
                  <c:v>0.81960000000000011</c:v>
                </c:pt>
                <c:pt idx="1487">
                  <c:v>0.81900000000000017</c:v>
                </c:pt>
                <c:pt idx="1488">
                  <c:v>0.81880000000000019</c:v>
                </c:pt>
                <c:pt idx="1489">
                  <c:v>0.81880000000000019</c:v>
                </c:pt>
                <c:pt idx="1490">
                  <c:v>0.81980000000000008</c:v>
                </c:pt>
                <c:pt idx="1491">
                  <c:v>0.81940000000000002</c:v>
                </c:pt>
                <c:pt idx="1492">
                  <c:v>0.81940000000000002</c:v>
                </c:pt>
                <c:pt idx="1493">
                  <c:v>0.82009999999999994</c:v>
                </c:pt>
                <c:pt idx="1494">
                  <c:v>0.81960000000000011</c:v>
                </c:pt>
                <c:pt idx="1495">
                  <c:v>0.81940000000000002</c:v>
                </c:pt>
                <c:pt idx="1496">
                  <c:v>0.8197000000000001</c:v>
                </c:pt>
                <c:pt idx="1497">
                  <c:v>0.82029999999999992</c:v>
                </c:pt>
                <c:pt idx="1498">
                  <c:v>0.81940000000000002</c:v>
                </c:pt>
                <c:pt idx="1499">
                  <c:v>0.81900000000000017</c:v>
                </c:pt>
                <c:pt idx="1500">
                  <c:v>0.82009999999999994</c:v>
                </c:pt>
                <c:pt idx="1501">
                  <c:v>0.82009999999999994</c:v>
                </c:pt>
                <c:pt idx="1502">
                  <c:v>0.8204999999999999</c:v>
                </c:pt>
                <c:pt idx="1503">
                  <c:v>0.82029999999999992</c:v>
                </c:pt>
                <c:pt idx="1504">
                  <c:v>0.81980000000000008</c:v>
                </c:pt>
                <c:pt idx="1505">
                  <c:v>0.82059999999999989</c:v>
                </c:pt>
                <c:pt idx="1506">
                  <c:v>0.81960000000000011</c:v>
                </c:pt>
                <c:pt idx="1507">
                  <c:v>0.81960000000000011</c:v>
                </c:pt>
                <c:pt idx="1508">
                  <c:v>0.81930000000000003</c:v>
                </c:pt>
                <c:pt idx="1509">
                  <c:v>0.8197000000000001</c:v>
                </c:pt>
                <c:pt idx="1510">
                  <c:v>0.81990000000000007</c:v>
                </c:pt>
                <c:pt idx="1511">
                  <c:v>0.81990000000000007</c:v>
                </c:pt>
                <c:pt idx="1512">
                  <c:v>0.81940000000000002</c:v>
                </c:pt>
                <c:pt idx="1513">
                  <c:v>0.81980000000000008</c:v>
                </c:pt>
                <c:pt idx="1514">
                  <c:v>0.81980000000000008</c:v>
                </c:pt>
                <c:pt idx="1515">
                  <c:v>0.82029999999999992</c:v>
                </c:pt>
                <c:pt idx="1516">
                  <c:v>0.81990000000000007</c:v>
                </c:pt>
                <c:pt idx="1517">
                  <c:v>0.8204999999999999</c:v>
                </c:pt>
                <c:pt idx="1518">
                  <c:v>0.82070000000000021</c:v>
                </c:pt>
                <c:pt idx="1519">
                  <c:v>0.82019999999999993</c:v>
                </c:pt>
                <c:pt idx="1520">
                  <c:v>0.82019999999999993</c:v>
                </c:pt>
                <c:pt idx="1521">
                  <c:v>0.8204999999999999</c:v>
                </c:pt>
                <c:pt idx="1522">
                  <c:v>0.82009999999999994</c:v>
                </c:pt>
                <c:pt idx="1523">
                  <c:v>0.82009999999999994</c:v>
                </c:pt>
                <c:pt idx="1524">
                  <c:v>0.82019999999999993</c:v>
                </c:pt>
                <c:pt idx="1525">
                  <c:v>0.81990000000000007</c:v>
                </c:pt>
                <c:pt idx="1526">
                  <c:v>0.81990000000000007</c:v>
                </c:pt>
                <c:pt idx="1527">
                  <c:v>0.8204999999999999</c:v>
                </c:pt>
                <c:pt idx="1528">
                  <c:v>0.81990000000000007</c:v>
                </c:pt>
                <c:pt idx="1529">
                  <c:v>0.81980000000000008</c:v>
                </c:pt>
                <c:pt idx="1530">
                  <c:v>0.81960000000000011</c:v>
                </c:pt>
                <c:pt idx="1531">
                  <c:v>0.81980000000000008</c:v>
                </c:pt>
                <c:pt idx="1532">
                  <c:v>0.82029999999999992</c:v>
                </c:pt>
                <c:pt idx="1533">
                  <c:v>0.82009999999999994</c:v>
                </c:pt>
                <c:pt idx="1534">
                  <c:v>0.82090000000000019</c:v>
                </c:pt>
                <c:pt idx="1535">
                  <c:v>0.81990000000000007</c:v>
                </c:pt>
                <c:pt idx="1536">
                  <c:v>0.81980000000000008</c:v>
                </c:pt>
                <c:pt idx="1537">
                  <c:v>0.82070000000000021</c:v>
                </c:pt>
                <c:pt idx="1538">
                  <c:v>0.82070000000000021</c:v>
                </c:pt>
                <c:pt idx="1539">
                  <c:v>0.82009999999999994</c:v>
                </c:pt>
                <c:pt idx="1540">
                  <c:v>0.8204999999999999</c:v>
                </c:pt>
                <c:pt idx="1541">
                  <c:v>0.82090000000000019</c:v>
                </c:pt>
                <c:pt idx="1542">
                  <c:v>0.82029999999999992</c:v>
                </c:pt>
                <c:pt idx="1543">
                  <c:v>0.82029999999999992</c:v>
                </c:pt>
                <c:pt idx="1544">
                  <c:v>0.81990000000000007</c:v>
                </c:pt>
                <c:pt idx="1545">
                  <c:v>0.82059999999999989</c:v>
                </c:pt>
                <c:pt idx="1546">
                  <c:v>0.82009999999999994</c:v>
                </c:pt>
                <c:pt idx="1547">
                  <c:v>0.82009999999999994</c:v>
                </c:pt>
                <c:pt idx="1548">
                  <c:v>0.8204999999999999</c:v>
                </c:pt>
                <c:pt idx="1549">
                  <c:v>0.8204999999999999</c:v>
                </c:pt>
                <c:pt idx="1550">
                  <c:v>0.82140000000000002</c:v>
                </c:pt>
                <c:pt idx="1551">
                  <c:v>0.82110000000000005</c:v>
                </c:pt>
                <c:pt idx="1552">
                  <c:v>0.82029999999999992</c:v>
                </c:pt>
                <c:pt idx="1553">
                  <c:v>0.82019999999999993</c:v>
                </c:pt>
                <c:pt idx="1554">
                  <c:v>0.82029999999999992</c:v>
                </c:pt>
                <c:pt idx="1555">
                  <c:v>0.8204999999999999</c:v>
                </c:pt>
                <c:pt idx="1556">
                  <c:v>0.82029999999999992</c:v>
                </c:pt>
                <c:pt idx="1557">
                  <c:v>0.82009999999999994</c:v>
                </c:pt>
                <c:pt idx="1558">
                  <c:v>0.82059999999999989</c:v>
                </c:pt>
                <c:pt idx="1559">
                  <c:v>0.8204999999999999</c:v>
                </c:pt>
                <c:pt idx="1560">
                  <c:v>0.82070000000000021</c:v>
                </c:pt>
                <c:pt idx="1561">
                  <c:v>0.82059999999999989</c:v>
                </c:pt>
                <c:pt idx="1562">
                  <c:v>0.82029999999999992</c:v>
                </c:pt>
                <c:pt idx="1563">
                  <c:v>0.81980000000000008</c:v>
                </c:pt>
                <c:pt idx="1564">
                  <c:v>0.8204999999999999</c:v>
                </c:pt>
                <c:pt idx="1565">
                  <c:v>0.82090000000000019</c:v>
                </c:pt>
                <c:pt idx="1566">
                  <c:v>0.82090000000000019</c:v>
                </c:pt>
                <c:pt idx="1567">
                  <c:v>0.81990000000000007</c:v>
                </c:pt>
                <c:pt idx="1568">
                  <c:v>0.82019999999999993</c:v>
                </c:pt>
                <c:pt idx="1569">
                  <c:v>0.8204999999999999</c:v>
                </c:pt>
                <c:pt idx="1570">
                  <c:v>0.8204999999999999</c:v>
                </c:pt>
                <c:pt idx="1571">
                  <c:v>0.82059999999999989</c:v>
                </c:pt>
                <c:pt idx="1572">
                  <c:v>0.82100000000000017</c:v>
                </c:pt>
                <c:pt idx="1573">
                  <c:v>0.82059999999999989</c:v>
                </c:pt>
                <c:pt idx="1574">
                  <c:v>0.8197000000000001</c:v>
                </c:pt>
                <c:pt idx="1575">
                  <c:v>0.82059999999999989</c:v>
                </c:pt>
                <c:pt idx="1576">
                  <c:v>0.8197000000000001</c:v>
                </c:pt>
                <c:pt idx="1577">
                  <c:v>0.8204999999999999</c:v>
                </c:pt>
                <c:pt idx="1578">
                  <c:v>0.82059999999999989</c:v>
                </c:pt>
                <c:pt idx="1579">
                  <c:v>0.82029999999999992</c:v>
                </c:pt>
                <c:pt idx="1580">
                  <c:v>0.82059999999999989</c:v>
                </c:pt>
                <c:pt idx="1581">
                  <c:v>0.82019999999999993</c:v>
                </c:pt>
                <c:pt idx="1582">
                  <c:v>0.82029999999999992</c:v>
                </c:pt>
                <c:pt idx="1583">
                  <c:v>0.82090000000000019</c:v>
                </c:pt>
                <c:pt idx="1584">
                  <c:v>0.82110000000000005</c:v>
                </c:pt>
                <c:pt idx="1585">
                  <c:v>0.82009999999999994</c:v>
                </c:pt>
                <c:pt idx="1586">
                  <c:v>0.82019999999999993</c:v>
                </c:pt>
                <c:pt idx="1587">
                  <c:v>0.81990000000000007</c:v>
                </c:pt>
                <c:pt idx="1588">
                  <c:v>0.82019999999999993</c:v>
                </c:pt>
                <c:pt idx="1589">
                  <c:v>0.82019999999999993</c:v>
                </c:pt>
                <c:pt idx="1590">
                  <c:v>0.81980000000000008</c:v>
                </c:pt>
                <c:pt idx="1591">
                  <c:v>0.82019999999999993</c:v>
                </c:pt>
                <c:pt idx="1592">
                  <c:v>0.82029999999999992</c:v>
                </c:pt>
                <c:pt idx="1593">
                  <c:v>0.81990000000000007</c:v>
                </c:pt>
                <c:pt idx="1594">
                  <c:v>0.81960000000000011</c:v>
                </c:pt>
                <c:pt idx="1595">
                  <c:v>0.82009999999999994</c:v>
                </c:pt>
                <c:pt idx="1596">
                  <c:v>0.8204999999999999</c:v>
                </c:pt>
                <c:pt idx="1597">
                  <c:v>0.82070000000000021</c:v>
                </c:pt>
                <c:pt idx="1598">
                  <c:v>0.82100000000000017</c:v>
                </c:pt>
                <c:pt idx="1599">
                  <c:v>0.81990000000000007</c:v>
                </c:pt>
                <c:pt idx="1600">
                  <c:v>0.82090000000000019</c:v>
                </c:pt>
                <c:pt idx="1601">
                  <c:v>0.82029999999999992</c:v>
                </c:pt>
                <c:pt idx="1602">
                  <c:v>0.8204999999999999</c:v>
                </c:pt>
                <c:pt idx="1603">
                  <c:v>0.82019999999999993</c:v>
                </c:pt>
                <c:pt idx="1604">
                  <c:v>0.82029999999999992</c:v>
                </c:pt>
                <c:pt idx="1605">
                  <c:v>0.82059999999999989</c:v>
                </c:pt>
                <c:pt idx="1606">
                  <c:v>0.82019999999999993</c:v>
                </c:pt>
                <c:pt idx="1607">
                  <c:v>0.81960000000000011</c:v>
                </c:pt>
                <c:pt idx="1608">
                  <c:v>0.82019999999999993</c:v>
                </c:pt>
                <c:pt idx="1609">
                  <c:v>0.8197000000000001</c:v>
                </c:pt>
                <c:pt idx="1610">
                  <c:v>0.82070000000000021</c:v>
                </c:pt>
                <c:pt idx="1611">
                  <c:v>0.82029999999999992</c:v>
                </c:pt>
                <c:pt idx="1612">
                  <c:v>0.82059999999999989</c:v>
                </c:pt>
                <c:pt idx="1613">
                  <c:v>0.82029999999999992</c:v>
                </c:pt>
                <c:pt idx="1614">
                  <c:v>0.82019999999999993</c:v>
                </c:pt>
                <c:pt idx="1615">
                  <c:v>0.81980000000000008</c:v>
                </c:pt>
                <c:pt idx="1616">
                  <c:v>0.81980000000000008</c:v>
                </c:pt>
                <c:pt idx="1617">
                  <c:v>0.82029999999999992</c:v>
                </c:pt>
                <c:pt idx="1618">
                  <c:v>0.82009999999999994</c:v>
                </c:pt>
                <c:pt idx="1619">
                  <c:v>0.82070000000000021</c:v>
                </c:pt>
                <c:pt idx="1620">
                  <c:v>0.82029999999999992</c:v>
                </c:pt>
                <c:pt idx="1621">
                  <c:v>0.8204999999999999</c:v>
                </c:pt>
                <c:pt idx="1622">
                  <c:v>0.8204999999999999</c:v>
                </c:pt>
                <c:pt idx="1623">
                  <c:v>0.82059999999999989</c:v>
                </c:pt>
                <c:pt idx="1624">
                  <c:v>0.81980000000000008</c:v>
                </c:pt>
                <c:pt idx="1625">
                  <c:v>0.82070000000000021</c:v>
                </c:pt>
                <c:pt idx="1626">
                  <c:v>0.82070000000000021</c:v>
                </c:pt>
                <c:pt idx="1627">
                  <c:v>0.82059999999999989</c:v>
                </c:pt>
                <c:pt idx="1628">
                  <c:v>0.82070000000000021</c:v>
                </c:pt>
                <c:pt idx="1629">
                  <c:v>0.82090000000000019</c:v>
                </c:pt>
                <c:pt idx="1630">
                  <c:v>0.8204999999999999</c:v>
                </c:pt>
                <c:pt idx="1631">
                  <c:v>0.8197000000000001</c:v>
                </c:pt>
                <c:pt idx="1632">
                  <c:v>0.82029999999999992</c:v>
                </c:pt>
                <c:pt idx="1633">
                  <c:v>0.81990000000000007</c:v>
                </c:pt>
                <c:pt idx="1634">
                  <c:v>0.82029999999999992</c:v>
                </c:pt>
                <c:pt idx="1635">
                  <c:v>0.8204999999999999</c:v>
                </c:pt>
                <c:pt idx="1636">
                  <c:v>0.82090000000000019</c:v>
                </c:pt>
                <c:pt idx="1637">
                  <c:v>0.81990000000000007</c:v>
                </c:pt>
                <c:pt idx="1638">
                  <c:v>0.82029999999999992</c:v>
                </c:pt>
                <c:pt idx="1639">
                  <c:v>0.8204999999999999</c:v>
                </c:pt>
                <c:pt idx="1640">
                  <c:v>0.8204999999999999</c:v>
                </c:pt>
                <c:pt idx="1641">
                  <c:v>0.82059999999999989</c:v>
                </c:pt>
                <c:pt idx="1642">
                  <c:v>0.82029999999999992</c:v>
                </c:pt>
                <c:pt idx="1643">
                  <c:v>0.82070000000000021</c:v>
                </c:pt>
                <c:pt idx="1644">
                  <c:v>0.82019999999999993</c:v>
                </c:pt>
                <c:pt idx="1645">
                  <c:v>0.82070000000000021</c:v>
                </c:pt>
                <c:pt idx="1646">
                  <c:v>0.82059999999999989</c:v>
                </c:pt>
                <c:pt idx="1647">
                  <c:v>0.82070000000000021</c:v>
                </c:pt>
                <c:pt idx="1648">
                  <c:v>0.82009999999999994</c:v>
                </c:pt>
                <c:pt idx="1649">
                  <c:v>0.82029999999999992</c:v>
                </c:pt>
                <c:pt idx="1650">
                  <c:v>0.8204999999999999</c:v>
                </c:pt>
                <c:pt idx="1651">
                  <c:v>0.82110000000000005</c:v>
                </c:pt>
                <c:pt idx="1652">
                  <c:v>0.8204999999999999</c:v>
                </c:pt>
                <c:pt idx="1653">
                  <c:v>0.82029999999999992</c:v>
                </c:pt>
                <c:pt idx="1654">
                  <c:v>0.82059999999999989</c:v>
                </c:pt>
                <c:pt idx="1655">
                  <c:v>0.82029999999999992</c:v>
                </c:pt>
                <c:pt idx="1656">
                  <c:v>0.82059999999999989</c:v>
                </c:pt>
                <c:pt idx="1657">
                  <c:v>0.8197000000000001</c:v>
                </c:pt>
                <c:pt idx="1658">
                  <c:v>0.82019999999999993</c:v>
                </c:pt>
                <c:pt idx="1659">
                  <c:v>0.81990000000000007</c:v>
                </c:pt>
                <c:pt idx="1660">
                  <c:v>0.8204999999999999</c:v>
                </c:pt>
                <c:pt idx="1661">
                  <c:v>0.82070000000000021</c:v>
                </c:pt>
                <c:pt idx="1662">
                  <c:v>0.82070000000000021</c:v>
                </c:pt>
                <c:pt idx="1663">
                  <c:v>0.8204999999999999</c:v>
                </c:pt>
                <c:pt idx="1664">
                  <c:v>0.8204999999999999</c:v>
                </c:pt>
                <c:pt idx="1665">
                  <c:v>0.82029999999999992</c:v>
                </c:pt>
                <c:pt idx="1666">
                  <c:v>0.82070000000000021</c:v>
                </c:pt>
                <c:pt idx="1667">
                  <c:v>0.81990000000000007</c:v>
                </c:pt>
                <c:pt idx="1668">
                  <c:v>0.82029999999999992</c:v>
                </c:pt>
                <c:pt idx="1669">
                  <c:v>0.82029999999999992</c:v>
                </c:pt>
                <c:pt idx="1670">
                  <c:v>0.82019999999999993</c:v>
                </c:pt>
                <c:pt idx="1671">
                  <c:v>0.82059999999999989</c:v>
                </c:pt>
                <c:pt idx="1672">
                  <c:v>0.8204999999999999</c:v>
                </c:pt>
                <c:pt idx="1673">
                  <c:v>0.82090000000000019</c:v>
                </c:pt>
                <c:pt idx="1674">
                  <c:v>0.81990000000000007</c:v>
                </c:pt>
                <c:pt idx="1675">
                  <c:v>0.8204999999999999</c:v>
                </c:pt>
                <c:pt idx="1676">
                  <c:v>0.82059999999999989</c:v>
                </c:pt>
                <c:pt idx="1677">
                  <c:v>0.82090000000000019</c:v>
                </c:pt>
                <c:pt idx="1678">
                  <c:v>0.82029999999999992</c:v>
                </c:pt>
                <c:pt idx="1679">
                  <c:v>0.82029999999999992</c:v>
                </c:pt>
                <c:pt idx="1680">
                  <c:v>0.82059999999999989</c:v>
                </c:pt>
                <c:pt idx="1681">
                  <c:v>0.82019999999999993</c:v>
                </c:pt>
                <c:pt idx="1682">
                  <c:v>0.82009999999999994</c:v>
                </c:pt>
                <c:pt idx="1683">
                  <c:v>0.8204999999999999</c:v>
                </c:pt>
                <c:pt idx="1684">
                  <c:v>0.82059999999999989</c:v>
                </c:pt>
                <c:pt idx="1685">
                  <c:v>0.82100000000000017</c:v>
                </c:pt>
                <c:pt idx="1686">
                  <c:v>0.8204999999999999</c:v>
                </c:pt>
                <c:pt idx="1687">
                  <c:v>0.81980000000000008</c:v>
                </c:pt>
                <c:pt idx="1688">
                  <c:v>0.82009999999999994</c:v>
                </c:pt>
                <c:pt idx="1689">
                  <c:v>0.82029999999999992</c:v>
                </c:pt>
                <c:pt idx="1690">
                  <c:v>0.82070000000000021</c:v>
                </c:pt>
                <c:pt idx="1691">
                  <c:v>0.82019999999999993</c:v>
                </c:pt>
                <c:pt idx="1692">
                  <c:v>0.82059999999999989</c:v>
                </c:pt>
                <c:pt idx="1693">
                  <c:v>0.82019999999999993</c:v>
                </c:pt>
                <c:pt idx="1694">
                  <c:v>0.81990000000000007</c:v>
                </c:pt>
                <c:pt idx="1695">
                  <c:v>0.8204999999999999</c:v>
                </c:pt>
                <c:pt idx="1696">
                  <c:v>0.82029999999999992</c:v>
                </c:pt>
                <c:pt idx="1697">
                  <c:v>0.82029999999999992</c:v>
                </c:pt>
                <c:pt idx="1698">
                  <c:v>0.82090000000000019</c:v>
                </c:pt>
                <c:pt idx="1699">
                  <c:v>0.8204999999999999</c:v>
                </c:pt>
                <c:pt idx="1700">
                  <c:v>0.82090000000000019</c:v>
                </c:pt>
                <c:pt idx="1701">
                  <c:v>0.82110000000000005</c:v>
                </c:pt>
                <c:pt idx="1702">
                  <c:v>0.82029999999999992</c:v>
                </c:pt>
                <c:pt idx="1703">
                  <c:v>0.81980000000000008</c:v>
                </c:pt>
                <c:pt idx="1704">
                  <c:v>0.8204999999999999</c:v>
                </c:pt>
                <c:pt idx="1705">
                  <c:v>0.82100000000000017</c:v>
                </c:pt>
                <c:pt idx="1706">
                  <c:v>0.82009999999999994</c:v>
                </c:pt>
                <c:pt idx="1707">
                  <c:v>0.8204999999999999</c:v>
                </c:pt>
                <c:pt idx="1708">
                  <c:v>0.82070000000000021</c:v>
                </c:pt>
                <c:pt idx="1709">
                  <c:v>0.82070000000000021</c:v>
                </c:pt>
                <c:pt idx="1710">
                  <c:v>0.81960000000000011</c:v>
                </c:pt>
                <c:pt idx="1711">
                  <c:v>0.82070000000000021</c:v>
                </c:pt>
                <c:pt idx="1712">
                  <c:v>0.82029999999999992</c:v>
                </c:pt>
                <c:pt idx="1713">
                  <c:v>0.82019999999999993</c:v>
                </c:pt>
                <c:pt idx="1714">
                  <c:v>0.82009999999999994</c:v>
                </c:pt>
                <c:pt idx="1715">
                  <c:v>0.8204999999999999</c:v>
                </c:pt>
                <c:pt idx="1716">
                  <c:v>0.82100000000000017</c:v>
                </c:pt>
                <c:pt idx="1717">
                  <c:v>0.82059999999999989</c:v>
                </c:pt>
                <c:pt idx="1718">
                  <c:v>0.82029999999999992</c:v>
                </c:pt>
                <c:pt idx="1719">
                  <c:v>0.82009999999999994</c:v>
                </c:pt>
                <c:pt idx="1720">
                  <c:v>0.82029999999999992</c:v>
                </c:pt>
                <c:pt idx="1721">
                  <c:v>0.82029999999999992</c:v>
                </c:pt>
                <c:pt idx="1722">
                  <c:v>0.82090000000000019</c:v>
                </c:pt>
                <c:pt idx="1723">
                  <c:v>0.81990000000000007</c:v>
                </c:pt>
                <c:pt idx="1724">
                  <c:v>0.81990000000000007</c:v>
                </c:pt>
                <c:pt idx="1725">
                  <c:v>0.8204999999999999</c:v>
                </c:pt>
                <c:pt idx="1726">
                  <c:v>0.82009999999999994</c:v>
                </c:pt>
                <c:pt idx="1727">
                  <c:v>0.82019999999999993</c:v>
                </c:pt>
                <c:pt idx="1728">
                  <c:v>0.8204999999999999</c:v>
                </c:pt>
                <c:pt idx="1729">
                  <c:v>0.8204999999999999</c:v>
                </c:pt>
                <c:pt idx="1730">
                  <c:v>0.82070000000000021</c:v>
                </c:pt>
                <c:pt idx="1731">
                  <c:v>0.81980000000000008</c:v>
                </c:pt>
                <c:pt idx="1732">
                  <c:v>0.82019999999999993</c:v>
                </c:pt>
                <c:pt idx="1733">
                  <c:v>0.82009999999999994</c:v>
                </c:pt>
                <c:pt idx="1734">
                  <c:v>0.8204999999999999</c:v>
                </c:pt>
                <c:pt idx="1735">
                  <c:v>0.82009999999999994</c:v>
                </c:pt>
                <c:pt idx="1736">
                  <c:v>0.82110000000000005</c:v>
                </c:pt>
                <c:pt idx="1737">
                  <c:v>0.82059999999999989</c:v>
                </c:pt>
                <c:pt idx="1738">
                  <c:v>0.82009999999999994</c:v>
                </c:pt>
                <c:pt idx="1739">
                  <c:v>0.82059999999999989</c:v>
                </c:pt>
                <c:pt idx="1740">
                  <c:v>0.82070000000000021</c:v>
                </c:pt>
                <c:pt idx="1741">
                  <c:v>0.82100000000000017</c:v>
                </c:pt>
                <c:pt idx="1742">
                  <c:v>0.81980000000000008</c:v>
                </c:pt>
                <c:pt idx="1743">
                  <c:v>0.82059999999999989</c:v>
                </c:pt>
                <c:pt idx="1744">
                  <c:v>0.81990000000000007</c:v>
                </c:pt>
                <c:pt idx="1745">
                  <c:v>0.82029999999999992</c:v>
                </c:pt>
                <c:pt idx="1746">
                  <c:v>0.82009999999999994</c:v>
                </c:pt>
                <c:pt idx="1747">
                  <c:v>0.82019999999999993</c:v>
                </c:pt>
                <c:pt idx="1748">
                  <c:v>0.82090000000000019</c:v>
                </c:pt>
                <c:pt idx="1749">
                  <c:v>0.8204999999999999</c:v>
                </c:pt>
                <c:pt idx="1750">
                  <c:v>0.82029999999999992</c:v>
                </c:pt>
                <c:pt idx="1751">
                  <c:v>0.82019999999999993</c:v>
                </c:pt>
                <c:pt idx="1752">
                  <c:v>0.8204999999999999</c:v>
                </c:pt>
                <c:pt idx="1753">
                  <c:v>0.81960000000000011</c:v>
                </c:pt>
                <c:pt idx="1754">
                  <c:v>0.8204999999999999</c:v>
                </c:pt>
                <c:pt idx="1755">
                  <c:v>0.81980000000000008</c:v>
                </c:pt>
                <c:pt idx="1756">
                  <c:v>0.81990000000000007</c:v>
                </c:pt>
                <c:pt idx="1757">
                  <c:v>0.8204999999999999</c:v>
                </c:pt>
                <c:pt idx="1758">
                  <c:v>0.82009999999999994</c:v>
                </c:pt>
                <c:pt idx="1759">
                  <c:v>0.82059999999999989</c:v>
                </c:pt>
                <c:pt idx="1760">
                  <c:v>0.82100000000000017</c:v>
                </c:pt>
                <c:pt idx="1761">
                  <c:v>0.82059999999999989</c:v>
                </c:pt>
                <c:pt idx="1762">
                  <c:v>0.82009999999999994</c:v>
                </c:pt>
                <c:pt idx="1763">
                  <c:v>0.8204999999999999</c:v>
                </c:pt>
                <c:pt idx="1764">
                  <c:v>0.8204999999999999</c:v>
                </c:pt>
                <c:pt idx="1765">
                  <c:v>0.82070000000000021</c:v>
                </c:pt>
                <c:pt idx="1766">
                  <c:v>0.82100000000000017</c:v>
                </c:pt>
                <c:pt idx="1767">
                  <c:v>0.81990000000000007</c:v>
                </c:pt>
                <c:pt idx="1768">
                  <c:v>0.82110000000000005</c:v>
                </c:pt>
                <c:pt idx="1769">
                  <c:v>0.81940000000000002</c:v>
                </c:pt>
                <c:pt idx="1770">
                  <c:v>0.81980000000000008</c:v>
                </c:pt>
                <c:pt idx="1771">
                  <c:v>0.82120000000000004</c:v>
                </c:pt>
                <c:pt idx="1772">
                  <c:v>0.8204999999999999</c:v>
                </c:pt>
                <c:pt idx="1773">
                  <c:v>0.81930000000000003</c:v>
                </c:pt>
                <c:pt idx="1774">
                  <c:v>0.8204999999999999</c:v>
                </c:pt>
                <c:pt idx="1775">
                  <c:v>0.81980000000000008</c:v>
                </c:pt>
                <c:pt idx="1776">
                  <c:v>0.82110000000000005</c:v>
                </c:pt>
                <c:pt idx="1777">
                  <c:v>0.82110000000000005</c:v>
                </c:pt>
                <c:pt idx="1778">
                  <c:v>0.81980000000000008</c:v>
                </c:pt>
                <c:pt idx="1779">
                  <c:v>0.8204999999999999</c:v>
                </c:pt>
                <c:pt idx="1780">
                  <c:v>0.82009999999999994</c:v>
                </c:pt>
                <c:pt idx="1781">
                  <c:v>0.81930000000000003</c:v>
                </c:pt>
                <c:pt idx="1782">
                  <c:v>0.8204999999999999</c:v>
                </c:pt>
                <c:pt idx="1783">
                  <c:v>0.8197000000000001</c:v>
                </c:pt>
                <c:pt idx="1784">
                  <c:v>0.82029999999999992</c:v>
                </c:pt>
                <c:pt idx="1785">
                  <c:v>0.8204999999999999</c:v>
                </c:pt>
                <c:pt idx="1786">
                  <c:v>0.82070000000000021</c:v>
                </c:pt>
                <c:pt idx="1787">
                  <c:v>0.82070000000000021</c:v>
                </c:pt>
                <c:pt idx="1788">
                  <c:v>0.81990000000000007</c:v>
                </c:pt>
                <c:pt idx="1789">
                  <c:v>0.82029999999999992</c:v>
                </c:pt>
                <c:pt idx="1790">
                  <c:v>0.82059999999999989</c:v>
                </c:pt>
                <c:pt idx="1791">
                  <c:v>0.82009999999999994</c:v>
                </c:pt>
                <c:pt idx="1792">
                  <c:v>0.8204999999999999</c:v>
                </c:pt>
                <c:pt idx="1793">
                  <c:v>0.81990000000000007</c:v>
                </c:pt>
                <c:pt idx="1794">
                  <c:v>0.82070000000000021</c:v>
                </c:pt>
                <c:pt idx="1795">
                  <c:v>0.82090000000000019</c:v>
                </c:pt>
                <c:pt idx="1796">
                  <c:v>0.82029999999999992</c:v>
                </c:pt>
                <c:pt idx="1797">
                  <c:v>0.8204999999999999</c:v>
                </c:pt>
                <c:pt idx="1798">
                  <c:v>0.8204999999999999</c:v>
                </c:pt>
                <c:pt idx="1799">
                  <c:v>0.81990000000000007</c:v>
                </c:pt>
                <c:pt idx="1800">
                  <c:v>0.82100000000000017</c:v>
                </c:pt>
                <c:pt idx="1801">
                  <c:v>0.81990000000000007</c:v>
                </c:pt>
                <c:pt idx="1802">
                  <c:v>0.8204999999999999</c:v>
                </c:pt>
                <c:pt idx="1803">
                  <c:v>0.81980000000000008</c:v>
                </c:pt>
                <c:pt idx="1804">
                  <c:v>0.82090000000000019</c:v>
                </c:pt>
                <c:pt idx="1805">
                  <c:v>0.82059999999999989</c:v>
                </c:pt>
                <c:pt idx="1806">
                  <c:v>0.82019999999999993</c:v>
                </c:pt>
                <c:pt idx="1807">
                  <c:v>0.82029999999999992</c:v>
                </c:pt>
                <c:pt idx="1808">
                  <c:v>0.8204999999999999</c:v>
                </c:pt>
                <c:pt idx="1809">
                  <c:v>0.81990000000000007</c:v>
                </c:pt>
                <c:pt idx="1810">
                  <c:v>0.82110000000000005</c:v>
                </c:pt>
                <c:pt idx="1811">
                  <c:v>0.8197000000000001</c:v>
                </c:pt>
                <c:pt idx="1812">
                  <c:v>0.82059999999999989</c:v>
                </c:pt>
                <c:pt idx="1813">
                  <c:v>0.8197000000000001</c:v>
                </c:pt>
                <c:pt idx="1814">
                  <c:v>0.81990000000000007</c:v>
                </c:pt>
                <c:pt idx="1815">
                  <c:v>0.82029999999999992</c:v>
                </c:pt>
                <c:pt idx="1816">
                  <c:v>0.81980000000000008</c:v>
                </c:pt>
                <c:pt idx="1817">
                  <c:v>0.81980000000000008</c:v>
                </c:pt>
                <c:pt idx="1818">
                  <c:v>0.8204999999999999</c:v>
                </c:pt>
                <c:pt idx="1819">
                  <c:v>0.82019999999999993</c:v>
                </c:pt>
                <c:pt idx="1820">
                  <c:v>0.81980000000000008</c:v>
                </c:pt>
                <c:pt idx="1821">
                  <c:v>0.81990000000000007</c:v>
                </c:pt>
                <c:pt idx="1822">
                  <c:v>0.82059999999999989</c:v>
                </c:pt>
                <c:pt idx="1823">
                  <c:v>0.82019999999999993</c:v>
                </c:pt>
                <c:pt idx="1824">
                  <c:v>0.81990000000000007</c:v>
                </c:pt>
                <c:pt idx="1825">
                  <c:v>0.82070000000000021</c:v>
                </c:pt>
                <c:pt idx="1826">
                  <c:v>0.82059999999999989</c:v>
                </c:pt>
                <c:pt idx="1827">
                  <c:v>0.82070000000000021</c:v>
                </c:pt>
                <c:pt idx="1828">
                  <c:v>0.82029999999999992</c:v>
                </c:pt>
                <c:pt idx="1829">
                  <c:v>0.8204999999999999</c:v>
                </c:pt>
                <c:pt idx="1830">
                  <c:v>0.82009999999999994</c:v>
                </c:pt>
                <c:pt idx="1831">
                  <c:v>0.82019999999999993</c:v>
                </c:pt>
                <c:pt idx="1832">
                  <c:v>0.81990000000000007</c:v>
                </c:pt>
                <c:pt idx="1833">
                  <c:v>0.82110000000000005</c:v>
                </c:pt>
                <c:pt idx="1834">
                  <c:v>0.82110000000000005</c:v>
                </c:pt>
                <c:pt idx="1835">
                  <c:v>0.82140000000000002</c:v>
                </c:pt>
                <c:pt idx="1836">
                  <c:v>0.82009999999999994</c:v>
                </c:pt>
                <c:pt idx="1837">
                  <c:v>0.82029999999999992</c:v>
                </c:pt>
                <c:pt idx="1838">
                  <c:v>0.82029999999999992</c:v>
                </c:pt>
                <c:pt idx="1839">
                  <c:v>0.82070000000000021</c:v>
                </c:pt>
                <c:pt idx="1840">
                  <c:v>0.82019999999999993</c:v>
                </c:pt>
                <c:pt idx="1841">
                  <c:v>0.82009999999999994</c:v>
                </c:pt>
                <c:pt idx="1842">
                  <c:v>0.8204999999999999</c:v>
                </c:pt>
                <c:pt idx="1843">
                  <c:v>0.82090000000000019</c:v>
                </c:pt>
                <c:pt idx="1844">
                  <c:v>0.82029999999999992</c:v>
                </c:pt>
                <c:pt idx="1845">
                  <c:v>0.82019999999999993</c:v>
                </c:pt>
                <c:pt idx="1846">
                  <c:v>0.81980000000000008</c:v>
                </c:pt>
                <c:pt idx="1847">
                  <c:v>0.82100000000000017</c:v>
                </c:pt>
                <c:pt idx="1848">
                  <c:v>0.82029999999999992</c:v>
                </c:pt>
                <c:pt idx="1849">
                  <c:v>0.81980000000000008</c:v>
                </c:pt>
                <c:pt idx="1850">
                  <c:v>0.82090000000000019</c:v>
                </c:pt>
                <c:pt idx="1851">
                  <c:v>0.8204999999999999</c:v>
                </c:pt>
                <c:pt idx="1852">
                  <c:v>0.81990000000000007</c:v>
                </c:pt>
                <c:pt idx="1853">
                  <c:v>0.82070000000000021</c:v>
                </c:pt>
                <c:pt idx="1854">
                  <c:v>0.82019999999999993</c:v>
                </c:pt>
                <c:pt idx="1855">
                  <c:v>0.82070000000000021</c:v>
                </c:pt>
                <c:pt idx="1856">
                  <c:v>0.81990000000000007</c:v>
                </c:pt>
                <c:pt idx="1857">
                  <c:v>0.8204999999999999</c:v>
                </c:pt>
                <c:pt idx="1858">
                  <c:v>0.81990000000000007</c:v>
                </c:pt>
                <c:pt idx="1859">
                  <c:v>0.82019999999999993</c:v>
                </c:pt>
                <c:pt idx="1860">
                  <c:v>0.82059999999999989</c:v>
                </c:pt>
                <c:pt idx="1861">
                  <c:v>0.82019999999999993</c:v>
                </c:pt>
                <c:pt idx="1862">
                  <c:v>0.82070000000000021</c:v>
                </c:pt>
                <c:pt idx="1863">
                  <c:v>0.81990000000000007</c:v>
                </c:pt>
                <c:pt idx="1864">
                  <c:v>0.82019999999999993</c:v>
                </c:pt>
                <c:pt idx="1865">
                  <c:v>0.8204999999999999</c:v>
                </c:pt>
                <c:pt idx="1866">
                  <c:v>0.81990000000000007</c:v>
                </c:pt>
                <c:pt idx="1867">
                  <c:v>0.82029999999999992</c:v>
                </c:pt>
                <c:pt idx="1868">
                  <c:v>0.82090000000000019</c:v>
                </c:pt>
                <c:pt idx="1869">
                  <c:v>0.82029999999999992</c:v>
                </c:pt>
                <c:pt idx="1870">
                  <c:v>0.82009999999999994</c:v>
                </c:pt>
                <c:pt idx="1871">
                  <c:v>0.82019999999999993</c:v>
                </c:pt>
                <c:pt idx="1872">
                  <c:v>0.82070000000000021</c:v>
                </c:pt>
                <c:pt idx="1873">
                  <c:v>0.8204999999999999</c:v>
                </c:pt>
                <c:pt idx="1874">
                  <c:v>0.82059999999999989</c:v>
                </c:pt>
                <c:pt idx="1875">
                  <c:v>0.82029999999999992</c:v>
                </c:pt>
                <c:pt idx="1876">
                  <c:v>0.8197000000000001</c:v>
                </c:pt>
                <c:pt idx="1877">
                  <c:v>0.82009999999999994</c:v>
                </c:pt>
                <c:pt idx="1878">
                  <c:v>0.82100000000000017</c:v>
                </c:pt>
                <c:pt idx="1879">
                  <c:v>0.82029999999999992</c:v>
                </c:pt>
                <c:pt idx="1880">
                  <c:v>0.82090000000000019</c:v>
                </c:pt>
                <c:pt idx="1881">
                  <c:v>0.82090000000000019</c:v>
                </c:pt>
                <c:pt idx="1882">
                  <c:v>0.82029999999999992</c:v>
                </c:pt>
                <c:pt idx="1883">
                  <c:v>0.8204999999999999</c:v>
                </c:pt>
                <c:pt idx="1884">
                  <c:v>0.82059999999999989</c:v>
                </c:pt>
                <c:pt idx="1885">
                  <c:v>0.82029999999999992</c:v>
                </c:pt>
                <c:pt idx="1886">
                  <c:v>0.8204999999999999</c:v>
                </c:pt>
                <c:pt idx="1887">
                  <c:v>0.82019999999999993</c:v>
                </c:pt>
                <c:pt idx="1888">
                  <c:v>0.82019999999999993</c:v>
                </c:pt>
                <c:pt idx="1889">
                  <c:v>0.82029999999999992</c:v>
                </c:pt>
                <c:pt idx="1890">
                  <c:v>0.82009999999999994</c:v>
                </c:pt>
                <c:pt idx="1891">
                  <c:v>0.82070000000000021</c:v>
                </c:pt>
                <c:pt idx="1892">
                  <c:v>0.8204999999999999</c:v>
                </c:pt>
                <c:pt idx="1893">
                  <c:v>0.81990000000000007</c:v>
                </c:pt>
                <c:pt idx="1894">
                  <c:v>0.82009999999999994</c:v>
                </c:pt>
                <c:pt idx="1895">
                  <c:v>0.82059999999999989</c:v>
                </c:pt>
                <c:pt idx="1896">
                  <c:v>0.82009999999999994</c:v>
                </c:pt>
                <c:pt idx="1897">
                  <c:v>0.82029999999999992</c:v>
                </c:pt>
                <c:pt idx="1898">
                  <c:v>0.82070000000000021</c:v>
                </c:pt>
                <c:pt idx="1899">
                  <c:v>0.82100000000000017</c:v>
                </c:pt>
                <c:pt idx="1900">
                  <c:v>0.82140000000000002</c:v>
                </c:pt>
                <c:pt idx="1901">
                  <c:v>0.82059999999999989</c:v>
                </c:pt>
                <c:pt idx="1902">
                  <c:v>0.82090000000000019</c:v>
                </c:pt>
                <c:pt idx="1903">
                  <c:v>0.82009999999999994</c:v>
                </c:pt>
                <c:pt idx="1904">
                  <c:v>0.82029999999999992</c:v>
                </c:pt>
                <c:pt idx="1905">
                  <c:v>0.82019999999999993</c:v>
                </c:pt>
                <c:pt idx="1906">
                  <c:v>0.82120000000000004</c:v>
                </c:pt>
                <c:pt idx="1907">
                  <c:v>0.82029999999999992</c:v>
                </c:pt>
                <c:pt idx="1908">
                  <c:v>0.82009999999999994</c:v>
                </c:pt>
                <c:pt idx="1909">
                  <c:v>0.82019999999999993</c:v>
                </c:pt>
                <c:pt idx="1910">
                  <c:v>0.82110000000000005</c:v>
                </c:pt>
                <c:pt idx="1911">
                  <c:v>0.82110000000000005</c:v>
                </c:pt>
                <c:pt idx="1912">
                  <c:v>0.82019999999999993</c:v>
                </c:pt>
                <c:pt idx="1913">
                  <c:v>0.8204999999999999</c:v>
                </c:pt>
                <c:pt idx="1914">
                  <c:v>0.82029999999999992</c:v>
                </c:pt>
                <c:pt idx="1915">
                  <c:v>0.82090000000000019</c:v>
                </c:pt>
                <c:pt idx="1916">
                  <c:v>0.82019999999999993</c:v>
                </c:pt>
                <c:pt idx="1917">
                  <c:v>0.82029999999999992</c:v>
                </c:pt>
                <c:pt idx="1918">
                  <c:v>0.82029999999999992</c:v>
                </c:pt>
                <c:pt idx="1919">
                  <c:v>0.82290000000000019</c:v>
                </c:pt>
                <c:pt idx="1920">
                  <c:v>0.8257000000000001</c:v>
                </c:pt>
                <c:pt idx="1921">
                  <c:v>0.8288000000000002</c:v>
                </c:pt>
                <c:pt idx="1922">
                  <c:v>0.8338000000000001</c:v>
                </c:pt>
                <c:pt idx="1923">
                  <c:v>0.83639999999999992</c:v>
                </c:pt>
                <c:pt idx="1924">
                  <c:v>0.84019999999999995</c:v>
                </c:pt>
                <c:pt idx="1925">
                  <c:v>0.8448</c:v>
                </c:pt>
                <c:pt idx="1926">
                  <c:v>0.84890000000000021</c:v>
                </c:pt>
                <c:pt idx="1927">
                  <c:v>0.85290000000000021</c:v>
                </c:pt>
                <c:pt idx="1928">
                  <c:v>0.85649999999999993</c:v>
                </c:pt>
                <c:pt idx="1929">
                  <c:v>0.86020000000000008</c:v>
                </c:pt>
                <c:pt idx="1930">
                  <c:v>0.86459999999999992</c:v>
                </c:pt>
                <c:pt idx="1931">
                  <c:v>0.86839999999999995</c:v>
                </c:pt>
                <c:pt idx="1932">
                  <c:v>0.87220000000000009</c:v>
                </c:pt>
                <c:pt idx="1933">
                  <c:v>0.87620000000000009</c:v>
                </c:pt>
                <c:pt idx="1934">
                  <c:v>0.88</c:v>
                </c:pt>
                <c:pt idx="1935">
                  <c:v>0.88479999999999992</c:v>
                </c:pt>
                <c:pt idx="1936">
                  <c:v>0.88889999999999991</c:v>
                </c:pt>
                <c:pt idx="1937">
                  <c:v>0.8929999999999999</c:v>
                </c:pt>
                <c:pt idx="1938">
                  <c:v>0.89629999999999999</c:v>
                </c:pt>
                <c:pt idx="1939">
                  <c:v>0.90140000000000009</c:v>
                </c:pt>
                <c:pt idx="1940">
                  <c:v>0.90469999999999995</c:v>
                </c:pt>
                <c:pt idx="1941">
                  <c:v>0.9091999999999999</c:v>
                </c:pt>
                <c:pt idx="1942">
                  <c:v>0.91299999999999992</c:v>
                </c:pt>
                <c:pt idx="1943">
                  <c:v>0.91760000000000019</c:v>
                </c:pt>
                <c:pt idx="1944">
                  <c:v>0.92059999999999997</c:v>
                </c:pt>
                <c:pt idx="1945">
                  <c:v>0.92509999999999992</c:v>
                </c:pt>
                <c:pt idx="1946">
                  <c:v>0.92919999999999991</c:v>
                </c:pt>
                <c:pt idx="1947">
                  <c:v>0.9333999999999999</c:v>
                </c:pt>
                <c:pt idx="1948">
                  <c:v>0.93709999999999993</c:v>
                </c:pt>
                <c:pt idx="1949">
                  <c:v>0.93859999999999999</c:v>
                </c:pt>
                <c:pt idx="1950">
                  <c:v>0.93880000000000008</c:v>
                </c:pt>
                <c:pt idx="1951">
                  <c:v>0.93919999999999992</c:v>
                </c:pt>
                <c:pt idx="1952">
                  <c:v>0.93919999999999992</c:v>
                </c:pt>
                <c:pt idx="1953">
                  <c:v>0.93919999999999992</c:v>
                </c:pt>
                <c:pt idx="1954">
                  <c:v>0.93949999999999989</c:v>
                </c:pt>
                <c:pt idx="1955">
                  <c:v>0.93919999999999992</c:v>
                </c:pt>
                <c:pt idx="1956">
                  <c:v>0.94010000000000005</c:v>
                </c:pt>
                <c:pt idx="1957">
                  <c:v>0.93960000000000021</c:v>
                </c:pt>
                <c:pt idx="1958">
                  <c:v>0.93919999999999992</c:v>
                </c:pt>
                <c:pt idx="1959">
                  <c:v>0.93990000000000018</c:v>
                </c:pt>
                <c:pt idx="1960">
                  <c:v>0.9397000000000002</c:v>
                </c:pt>
                <c:pt idx="1961">
                  <c:v>0.93919999999999992</c:v>
                </c:pt>
                <c:pt idx="1962">
                  <c:v>0.93990000000000018</c:v>
                </c:pt>
                <c:pt idx="1963">
                  <c:v>0.94010000000000005</c:v>
                </c:pt>
                <c:pt idx="1964">
                  <c:v>0.94030000000000002</c:v>
                </c:pt>
                <c:pt idx="1965">
                  <c:v>0.94010000000000005</c:v>
                </c:pt>
                <c:pt idx="1966">
                  <c:v>0.94059999999999999</c:v>
                </c:pt>
                <c:pt idx="1967">
                  <c:v>0.9405</c:v>
                </c:pt>
                <c:pt idx="1968">
                  <c:v>0.94059999999999999</c:v>
                </c:pt>
                <c:pt idx="1969">
                  <c:v>0.94000000000000017</c:v>
                </c:pt>
                <c:pt idx="1970">
                  <c:v>0.94000000000000017</c:v>
                </c:pt>
                <c:pt idx="1971">
                  <c:v>0.94040000000000001</c:v>
                </c:pt>
                <c:pt idx="1972">
                  <c:v>0.94119999999999993</c:v>
                </c:pt>
                <c:pt idx="1973">
                  <c:v>0.94090000000000007</c:v>
                </c:pt>
                <c:pt idx="1974">
                  <c:v>0.94080000000000008</c:v>
                </c:pt>
                <c:pt idx="1975">
                  <c:v>0.94030000000000002</c:v>
                </c:pt>
                <c:pt idx="1976">
                  <c:v>0.9405</c:v>
                </c:pt>
                <c:pt idx="1977">
                  <c:v>0.9405</c:v>
                </c:pt>
                <c:pt idx="1978">
                  <c:v>0.9405</c:v>
                </c:pt>
                <c:pt idx="1979">
                  <c:v>0.94059999999999999</c:v>
                </c:pt>
                <c:pt idx="1980">
                  <c:v>0.9413999999999999</c:v>
                </c:pt>
                <c:pt idx="1981">
                  <c:v>0.94119999999999993</c:v>
                </c:pt>
                <c:pt idx="1982">
                  <c:v>0.94119999999999993</c:v>
                </c:pt>
                <c:pt idx="1983">
                  <c:v>0.94080000000000008</c:v>
                </c:pt>
                <c:pt idx="1984">
                  <c:v>0.94040000000000001</c:v>
                </c:pt>
                <c:pt idx="1985">
                  <c:v>0.9413999999999999</c:v>
                </c:pt>
                <c:pt idx="1986">
                  <c:v>0.94160000000000021</c:v>
                </c:pt>
                <c:pt idx="1987">
                  <c:v>0.9413999999999999</c:v>
                </c:pt>
                <c:pt idx="1988">
                  <c:v>0.9413999999999999</c:v>
                </c:pt>
                <c:pt idx="1989">
                  <c:v>0.94040000000000001</c:v>
                </c:pt>
                <c:pt idx="1990">
                  <c:v>0.94190000000000018</c:v>
                </c:pt>
                <c:pt idx="1991">
                  <c:v>0.94119999999999993</c:v>
                </c:pt>
                <c:pt idx="1992">
                  <c:v>0.94129999999999991</c:v>
                </c:pt>
                <c:pt idx="1993">
                  <c:v>0.94119999999999993</c:v>
                </c:pt>
                <c:pt idx="1994">
                  <c:v>0.94160000000000021</c:v>
                </c:pt>
                <c:pt idx="1995">
                  <c:v>0.94129999999999991</c:v>
                </c:pt>
                <c:pt idx="1996">
                  <c:v>0.9417000000000002</c:v>
                </c:pt>
                <c:pt idx="1997">
                  <c:v>0.94180000000000019</c:v>
                </c:pt>
                <c:pt idx="1998">
                  <c:v>0.94099999999999995</c:v>
                </c:pt>
                <c:pt idx="1999">
                  <c:v>0.94129999999999991</c:v>
                </c:pt>
                <c:pt idx="2000">
                  <c:v>0.94080000000000008</c:v>
                </c:pt>
                <c:pt idx="2001">
                  <c:v>0.94090000000000007</c:v>
                </c:pt>
                <c:pt idx="2002">
                  <c:v>0.94059999999999999</c:v>
                </c:pt>
                <c:pt idx="2003">
                  <c:v>0.9405</c:v>
                </c:pt>
                <c:pt idx="2004">
                  <c:v>0.9413999999999999</c:v>
                </c:pt>
                <c:pt idx="2005">
                  <c:v>0.9405</c:v>
                </c:pt>
                <c:pt idx="2006">
                  <c:v>0.9413999999999999</c:v>
                </c:pt>
                <c:pt idx="2007">
                  <c:v>0.94129999999999991</c:v>
                </c:pt>
                <c:pt idx="2008">
                  <c:v>0.94119999999999993</c:v>
                </c:pt>
                <c:pt idx="2009">
                  <c:v>0.94160000000000021</c:v>
                </c:pt>
                <c:pt idx="2010">
                  <c:v>0.94119999999999993</c:v>
                </c:pt>
                <c:pt idx="2011">
                  <c:v>0.94090000000000007</c:v>
                </c:pt>
                <c:pt idx="2012">
                  <c:v>0.94090000000000007</c:v>
                </c:pt>
                <c:pt idx="2013">
                  <c:v>0.94059999999999999</c:v>
                </c:pt>
                <c:pt idx="2014">
                  <c:v>0.94090000000000007</c:v>
                </c:pt>
                <c:pt idx="2015">
                  <c:v>0.94190000000000018</c:v>
                </c:pt>
                <c:pt idx="2016">
                  <c:v>0.94129999999999991</c:v>
                </c:pt>
                <c:pt idx="2017">
                  <c:v>0.94080000000000008</c:v>
                </c:pt>
                <c:pt idx="2018">
                  <c:v>0.94160000000000021</c:v>
                </c:pt>
                <c:pt idx="2019">
                  <c:v>0.9413999999999999</c:v>
                </c:pt>
                <c:pt idx="2020">
                  <c:v>0.94160000000000021</c:v>
                </c:pt>
                <c:pt idx="2021">
                  <c:v>0.94119999999999993</c:v>
                </c:pt>
                <c:pt idx="2022">
                  <c:v>0.94180000000000019</c:v>
                </c:pt>
                <c:pt idx="2023">
                  <c:v>0.94099999999999995</c:v>
                </c:pt>
                <c:pt idx="2024">
                  <c:v>0.9413999999999999</c:v>
                </c:pt>
                <c:pt idx="2025">
                  <c:v>0.94080000000000008</c:v>
                </c:pt>
                <c:pt idx="2026">
                  <c:v>0.9413999999999999</c:v>
                </c:pt>
                <c:pt idx="2027">
                  <c:v>0.94090000000000007</c:v>
                </c:pt>
                <c:pt idx="2028">
                  <c:v>0.94090000000000007</c:v>
                </c:pt>
                <c:pt idx="2029">
                  <c:v>0.94059999999999999</c:v>
                </c:pt>
                <c:pt idx="2030">
                  <c:v>0.9417000000000002</c:v>
                </c:pt>
                <c:pt idx="2031">
                  <c:v>0.94099999999999995</c:v>
                </c:pt>
                <c:pt idx="2032">
                  <c:v>0.94119999999999993</c:v>
                </c:pt>
                <c:pt idx="2033">
                  <c:v>0.94099999999999995</c:v>
                </c:pt>
                <c:pt idx="2034">
                  <c:v>0.9405</c:v>
                </c:pt>
                <c:pt idx="2035">
                  <c:v>0.94080000000000008</c:v>
                </c:pt>
                <c:pt idx="2036">
                  <c:v>0.94059999999999999</c:v>
                </c:pt>
                <c:pt idx="2037">
                  <c:v>0.94059999999999999</c:v>
                </c:pt>
                <c:pt idx="2038">
                  <c:v>0.94119999999999993</c:v>
                </c:pt>
                <c:pt idx="2039">
                  <c:v>0.9413999999999999</c:v>
                </c:pt>
                <c:pt idx="2040">
                  <c:v>0.9413999999999999</c:v>
                </c:pt>
                <c:pt idx="2041">
                  <c:v>0.94180000000000019</c:v>
                </c:pt>
                <c:pt idx="2042">
                  <c:v>0.94129999999999991</c:v>
                </c:pt>
                <c:pt idx="2043">
                  <c:v>0.9405</c:v>
                </c:pt>
                <c:pt idx="2044">
                  <c:v>0.9405</c:v>
                </c:pt>
                <c:pt idx="2045">
                  <c:v>0.94180000000000019</c:v>
                </c:pt>
                <c:pt idx="2046">
                  <c:v>0.94090000000000007</c:v>
                </c:pt>
                <c:pt idx="2047">
                  <c:v>0.9405</c:v>
                </c:pt>
                <c:pt idx="2048">
                  <c:v>0.94099999999999995</c:v>
                </c:pt>
                <c:pt idx="2049">
                  <c:v>0.94180000000000019</c:v>
                </c:pt>
                <c:pt idx="2050">
                  <c:v>0.94129999999999991</c:v>
                </c:pt>
                <c:pt idx="2051">
                  <c:v>0.93990000000000018</c:v>
                </c:pt>
                <c:pt idx="2052">
                  <c:v>0.94210000000000005</c:v>
                </c:pt>
                <c:pt idx="2053">
                  <c:v>0.94119999999999993</c:v>
                </c:pt>
                <c:pt idx="2054">
                  <c:v>0.94090000000000007</c:v>
                </c:pt>
                <c:pt idx="2055">
                  <c:v>0.94119999999999993</c:v>
                </c:pt>
                <c:pt idx="2056">
                  <c:v>0.94119999999999993</c:v>
                </c:pt>
                <c:pt idx="2057">
                  <c:v>0.94119999999999993</c:v>
                </c:pt>
                <c:pt idx="2058">
                  <c:v>0.94180000000000019</c:v>
                </c:pt>
                <c:pt idx="2059">
                  <c:v>0.94119999999999993</c:v>
                </c:pt>
                <c:pt idx="2060">
                  <c:v>0.9417000000000002</c:v>
                </c:pt>
                <c:pt idx="2061">
                  <c:v>0.94099999999999995</c:v>
                </c:pt>
                <c:pt idx="2062">
                  <c:v>0.94160000000000021</c:v>
                </c:pt>
                <c:pt idx="2063">
                  <c:v>0.94099999999999995</c:v>
                </c:pt>
                <c:pt idx="2064">
                  <c:v>0.9413999999999999</c:v>
                </c:pt>
                <c:pt idx="2065">
                  <c:v>0.94059999999999999</c:v>
                </c:pt>
                <c:pt idx="2066">
                  <c:v>0.94119999999999993</c:v>
                </c:pt>
                <c:pt idx="2067">
                  <c:v>0.94090000000000007</c:v>
                </c:pt>
                <c:pt idx="2068">
                  <c:v>0.94099999999999995</c:v>
                </c:pt>
                <c:pt idx="2069">
                  <c:v>0.94090000000000007</c:v>
                </c:pt>
                <c:pt idx="2070">
                  <c:v>0.94090000000000007</c:v>
                </c:pt>
                <c:pt idx="2071">
                  <c:v>0.94080000000000008</c:v>
                </c:pt>
                <c:pt idx="2072">
                  <c:v>0.94090000000000007</c:v>
                </c:pt>
                <c:pt idx="2073">
                  <c:v>0.94190000000000018</c:v>
                </c:pt>
                <c:pt idx="2074">
                  <c:v>0.94160000000000021</c:v>
                </c:pt>
                <c:pt idx="2075">
                  <c:v>0.94160000000000021</c:v>
                </c:pt>
                <c:pt idx="2076">
                  <c:v>0.94119999999999993</c:v>
                </c:pt>
                <c:pt idx="2077">
                  <c:v>0.94119999999999993</c:v>
                </c:pt>
                <c:pt idx="2078">
                  <c:v>0.9417000000000002</c:v>
                </c:pt>
                <c:pt idx="2079">
                  <c:v>0.9413999999999999</c:v>
                </c:pt>
                <c:pt idx="2080">
                  <c:v>0.94119999999999993</c:v>
                </c:pt>
                <c:pt idx="2081">
                  <c:v>0.94160000000000021</c:v>
                </c:pt>
                <c:pt idx="2082">
                  <c:v>0.94090000000000007</c:v>
                </c:pt>
                <c:pt idx="2083">
                  <c:v>0.9413999999999999</c:v>
                </c:pt>
                <c:pt idx="2084">
                  <c:v>0.94129999999999991</c:v>
                </c:pt>
                <c:pt idx="2085">
                  <c:v>0.94190000000000018</c:v>
                </c:pt>
                <c:pt idx="2086">
                  <c:v>0.94119999999999993</c:v>
                </c:pt>
                <c:pt idx="2087">
                  <c:v>0.94099999999999995</c:v>
                </c:pt>
                <c:pt idx="2088">
                  <c:v>0.94119999999999993</c:v>
                </c:pt>
                <c:pt idx="2089">
                  <c:v>0.94099999999999995</c:v>
                </c:pt>
                <c:pt idx="2090">
                  <c:v>0.94099999999999995</c:v>
                </c:pt>
                <c:pt idx="2091">
                  <c:v>0.9413999999999999</c:v>
                </c:pt>
                <c:pt idx="2092">
                  <c:v>0.94090000000000007</c:v>
                </c:pt>
                <c:pt idx="2093">
                  <c:v>0.94099999999999995</c:v>
                </c:pt>
                <c:pt idx="2094">
                  <c:v>0.94099999999999995</c:v>
                </c:pt>
                <c:pt idx="2095">
                  <c:v>0.94180000000000019</c:v>
                </c:pt>
                <c:pt idx="2096">
                  <c:v>0.94160000000000021</c:v>
                </c:pt>
                <c:pt idx="2097">
                  <c:v>0.94059999999999999</c:v>
                </c:pt>
                <c:pt idx="2098">
                  <c:v>0.94129999999999991</c:v>
                </c:pt>
                <c:pt idx="2099">
                  <c:v>0.94160000000000021</c:v>
                </c:pt>
                <c:pt idx="2100">
                  <c:v>0.9413999999999999</c:v>
                </c:pt>
                <c:pt idx="2101">
                  <c:v>0.9413999999999999</c:v>
                </c:pt>
                <c:pt idx="2102">
                  <c:v>0.94119999999999993</c:v>
                </c:pt>
                <c:pt idx="2103">
                  <c:v>0.94129999999999991</c:v>
                </c:pt>
                <c:pt idx="2104">
                  <c:v>0.94119999999999993</c:v>
                </c:pt>
                <c:pt idx="2105">
                  <c:v>0.94129999999999991</c:v>
                </c:pt>
                <c:pt idx="2106">
                  <c:v>0.94030000000000002</c:v>
                </c:pt>
                <c:pt idx="2107">
                  <c:v>0.94180000000000019</c:v>
                </c:pt>
                <c:pt idx="2108">
                  <c:v>0.9413999999999999</c:v>
                </c:pt>
                <c:pt idx="2109">
                  <c:v>0.94119999999999993</c:v>
                </c:pt>
                <c:pt idx="2110">
                  <c:v>0.9417000000000002</c:v>
                </c:pt>
                <c:pt idx="2111">
                  <c:v>0.94090000000000007</c:v>
                </c:pt>
                <c:pt idx="2112">
                  <c:v>0.9405</c:v>
                </c:pt>
                <c:pt idx="2113">
                  <c:v>0.94160000000000021</c:v>
                </c:pt>
                <c:pt idx="2114">
                  <c:v>0.94059999999999999</c:v>
                </c:pt>
                <c:pt idx="2115">
                  <c:v>0.94129999999999991</c:v>
                </c:pt>
                <c:pt idx="2116">
                  <c:v>0.94090000000000007</c:v>
                </c:pt>
                <c:pt idx="2117">
                  <c:v>0.94099999999999995</c:v>
                </c:pt>
                <c:pt idx="2118">
                  <c:v>0.94129999999999991</c:v>
                </c:pt>
                <c:pt idx="2119">
                  <c:v>0.94119999999999993</c:v>
                </c:pt>
                <c:pt idx="2120">
                  <c:v>0.94099999999999995</c:v>
                </c:pt>
                <c:pt idx="2121">
                  <c:v>0.94119999999999993</c:v>
                </c:pt>
                <c:pt idx="2122">
                  <c:v>0.94099999999999995</c:v>
                </c:pt>
                <c:pt idx="2123">
                  <c:v>0.94129999999999991</c:v>
                </c:pt>
                <c:pt idx="2124">
                  <c:v>0.9413999999999999</c:v>
                </c:pt>
                <c:pt idx="2125">
                  <c:v>0.9417000000000002</c:v>
                </c:pt>
                <c:pt idx="2126">
                  <c:v>0.9417000000000002</c:v>
                </c:pt>
                <c:pt idx="2127">
                  <c:v>0.94190000000000018</c:v>
                </c:pt>
                <c:pt idx="2128">
                  <c:v>0.94040000000000001</c:v>
                </c:pt>
                <c:pt idx="2129">
                  <c:v>0.94090000000000007</c:v>
                </c:pt>
                <c:pt idx="2130">
                  <c:v>0.9417000000000002</c:v>
                </c:pt>
                <c:pt idx="2131">
                  <c:v>0.94180000000000019</c:v>
                </c:pt>
                <c:pt idx="2132">
                  <c:v>0.94119999999999993</c:v>
                </c:pt>
                <c:pt idx="2133">
                  <c:v>0.94160000000000021</c:v>
                </c:pt>
                <c:pt idx="2134">
                  <c:v>0.94129999999999991</c:v>
                </c:pt>
                <c:pt idx="2135">
                  <c:v>0.94059999999999999</c:v>
                </c:pt>
                <c:pt idx="2136">
                  <c:v>0.94099999999999995</c:v>
                </c:pt>
                <c:pt idx="2137">
                  <c:v>0.94119999999999993</c:v>
                </c:pt>
                <c:pt idx="2138">
                  <c:v>0.94160000000000021</c:v>
                </c:pt>
                <c:pt idx="2139">
                  <c:v>0.94180000000000019</c:v>
                </c:pt>
                <c:pt idx="2140">
                  <c:v>0.94059999999999999</c:v>
                </c:pt>
                <c:pt idx="2141">
                  <c:v>0.94059999999999999</c:v>
                </c:pt>
                <c:pt idx="2142">
                  <c:v>0.94040000000000001</c:v>
                </c:pt>
                <c:pt idx="2143">
                  <c:v>0.9413999999999999</c:v>
                </c:pt>
                <c:pt idx="2144">
                  <c:v>0.94080000000000008</c:v>
                </c:pt>
                <c:pt idx="2145">
                  <c:v>0.94119999999999993</c:v>
                </c:pt>
                <c:pt idx="2146">
                  <c:v>0.94119999999999993</c:v>
                </c:pt>
                <c:pt idx="2147">
                  <c:v>0.94099999999999995</c:v>
                </c:pt>
                <c:pt idx="2148">
                  <c:v>0.94119999999999993</c:v>
                </c:pt>
                <c:pt idx="2149">
                  <c:v>0.9413999999999999</c:v>
                </c:pt>
                <c:pt idx="2150">
                  <c:v>0.94099999999999995</c:v>
                </c:pt>
                <c:pt idx="2151">
                  <c:v>0.9413999999999999</c:v>
                </c:pt>
                <c:pt idx="2152">
                  <c:v>0.94129999999999991</c:v>
                </c:pt>
                <c:pt idx="2153">
                  <c:v>0.9413999999999999</c:v>
                </c:pt>
                <c:pt idx="2154">
                  <c:v>0.94099999999999995</c:v>
                </c:pt>
                <c:pt idx="2155">
                  <c:v>0.94090000000000007</c:v>
                </c:pt>
                <c:pt idx="2156">
                  <c:v>0.9413999999999999</c:v>
                </c:pt>
                <c:pt idx="2157">
                  <c:v>0.94119999999999993</c:v>
                </c:pt>
                <c:pt idx="2158">
                  <c:v>0.94090000000000007</c:v>
                </c:pt>
                <c:pt idx="2159">
                  <c:v>0.94210000000000005</c:v>
                </c:pt>
                <c:pt idx="2160">
                  <c:v>0.94080000000000008</c:v>
                </c:pt>
                <c:pt idx="2161">
                  <c:v>0.94119999999999993</c:v>
                </c:pt>
                <c:pt idx="2162">
                  <c:v>0.94099999999999995</c:v>
                </c:pt>
                <c:pt idx="2163">
                  <c:v>0.94090000000000007</c:v>
                </c:pt>
                <c:pt idx="2164">
                  <c:v>0.94099999999999995</c:v>
                </c:pt>
                <c:pt idx="2165">
                  <c:v>0.94090000000000007</c:v>
                </c:pt>
                <c:pt idx="2166">
                  <c:v>0.94129999999999991</c:v>
                </c:pt>
                <c:pt idx="2167">
                  <c:v>0.9417000000000002</c:v>
                </c:pt>
                <c:pt idx="2168">
                  <c:v>0.9405</c:v>
                </c:pt>
                <c:pt idx="2169">
                  <c:v>0.94190000000000018</c:v>
                </c:pt>
                <c:pt idx="2170">
                  <c:v>0.94129999999999991</c:v>
                </c:pt>
                <c:pt idx="2171">
                  <c:v>0.9405</c:v>
                </c:pt>
                <c:pt idx="2172">
                  <c:v>0.94080000000000008</c:v>
                </c:pt>
                <c:pt idx="2173">
                  <c:v>0.94119999999999993</c:v>
                </c:pt>
                <c:pt idx="2174">
                  <c:v>0.94059999999999999</c:v>
                </c:pt>
                <c:pt idx="2175">
                  <c:v>0.94090000000000007</c:v>
                </c:pt>
                <c:pt idx="2176">
                  <c:v>0.94040000000000001</c:v>
                </c:pt>
                <c:pt idx="2177">
                  <c:v>0.94129999999999991</c:v>
                </c:pt>
                <c:pt idx="2178">
                  <c:v>0.94099999999999995</c:v>
                </c:pt>
                <c:pt idx="2179">
                  <c:v>0.94090000000000007</c:v>
                </c:pt>
                <c:pt idx="2180">
                  <c:v>0.94030000000000002</c:v>
                </c:pt>
                <c:pt idx="2181">
                  <c:v>0.94119999999999993</c:v>
                </c:pt>
                <c:pt idx="2182">
                  <c:v>0.94119999999999993</c:v>
                </c:pt>
                <c:pt idx="2183">
                  <c:v>0.94080000000000008</c:v>
                </c:pt>
                <c:pt idx="2184">
                  <c:v>0.9413999999999999</c:v>
                </c:pt>
                <c:pt idx="2185">
                  <c:v>0.94080000000000008</c:v>
                </c:pt>
                <c:pt idx="2186">
                  <c:v>0.94099999999999995</c:v>
                </c:pt>
                <c:pt idx="2187">
                  <c:v>0.94160000000000021</c:v>
                </c:pt>
                <c:pt idx="2188">
                  <c:v>0.94160000000000021</c:v>
                </c:pt>
                <c:pt idx="2189">
                  <c:v>0.94119999999999993</c:v>
                </c:pt>
                <c:pt idx="2190">
                  <c:v>0.9417000000000002</c:v>
                </c:pt>
                <c:pt idx="2191">
                  <c:v>0.94180000000000019</c:v>
                </c:pt>
                <c:pt idx="2192">
                  <c:v>0.94099999999999995</c:v>
                </c:pt>
                <c:pt idx="2193">
                  <c:v>0.94119999999999993</c:v>
                </c:pt>
                <c:pt idx="2194">
                  <c:v>0.94059999999999999</c:v>
                </c:pt>
                <c:pt idx="2195">
                  <c:v>0.9413999999999999</c:v>
                </c:pt>
                <c:pt idx="2196">
                  <c:v>0.94129999999999991</c:v>
                </c:pt>
                <c:pt idx="2197">
                  <c:v>0.94080000000000008</c:v>
                </c:pt>
                <c:pt idx="2198">
                  <c:v>0.94180000000000019</c:v>
                </c:pt>
                <c:pt idx="2199">
                  <c:v>0.94119999999999993</c:v>
                </c:pt>
                <c:pt idx="2200">
                  <c:v>0.94119999999999993</c:v>
                </c:pt>
                <c:pt idx="2201">
                  <c:v>0.94059999999999999</c:v>
                </c:pt>
                <c:pt idx="2202">
                  <c:v>0.94129999999999991</c:v>
                </c:pt>
                <c:pt idx="2203">
                  <c:v>0.9417000000000002</c:v>
                </c:pt>
                <c:pt idx="2204">
                  <c:v>0.94160000000000021</c:v>
                </c:pt>
                <c:pt idx="2205">
                  <c:v>0.94180000000000019</c:v>
                </c:pt>
                <c:pt idx="2206">
                  <c:v>0.94119999999999993</c:v>
                </c:pt>
                <c:pt idx="2207">
                  <c:v>0.9417000000000002</c:v>
                </c:pt>
                <c:pt idx="2208">
                  <c:v>0.94040000000000001</c:v>
                </c:pt>
                <c:pt idx="2209">
                  <c:v>0.94160000000000021</c:v>
                </c:pt>
                <c:pt idx="2210">
                  <c:v>0.94030000000000002</c:v>
                </c:pt>
                <c:pt idx="2211">
                  <c:v>0.94080000000000008</c:v>
                </c:pt>
                <c:pt idx="2212">
                  <c:v>0.94119999999999993</c:v>
                </c:pt>
                <c:pt idx="2213">
                  <c:v>0.94119999999999993</c:v>
                </c:pt>
                <c:pt idx="2214">
                  <c:v>0.94119999999999993</c:v>
                </c:pt>
                <c:pt idx="2215">
                  <c:v>0.9413999999999999</c:v>
                </c:pt>
                <c:pt idx="2216">
                  <c:v>0.94129999999999991</c:v>
                </c:pt>
                <c:pt idx="2217">
                  <c:v>0.94090000000000007</c:v>
                </c:pt>
                <c:pt idx="2218">
                  <c:v>0.94059999999999999</c:v>
                </c:pt>
                <c:pt idx="2219">
                  <c:v>0.94180000000000019</c:v>
                </c:pt>
                <c:pt idx="2220">
                  <c:v>0.9413999999999999</c:v>
                </c:pt>
                <c:pt idx="2221">
                  <c:v>0.9417000000000002</c:v>
                </c:pt>
                <c:pt idx="2222">
                  <c:v>0.9413999999999999</c:v>
                </c:pt>
                <c:pt idx="2223">
                  <c:v>0.94129999999999991</c:v>
                </c:pt>
                <c:pt idx="2224">
                  <c:v>0.94119999999999993</c:v>
                </c:pt>
                <c:pt idx="2225">
                  <c:v>0.94080000000000008</c:v>
                </c:pt>
                <c:pt idx="2226">
                  <c:v>0.9417000000000002</c:v>
                </c:pt>
                <c:pt idx="2227">
                  <c:v>0.94119999999999993</c:v>
                </c:pt>
                <c:pt idx="2228">
                  <c:v>0.9405</c:v>
                </c:pt>
                <c:pt idx="2229">
                  <c:v>0.94059999999999999</c:v>
                </c:pt>
                <c:pt idx="2230">
                  <c:v>0.94160000000000021</c:v>
                </c:pt>
                <c:pt idx="2231">
                  <c:v>0.94190000000000018</c:v>
                </c:pt>
                <c:pt idx="2232">
                  <c:v>0.94129999999999991</c:v>
                </c:pt>
                <c:pt idx="2233">
                  <c:v>0.94160000000000021</c:v>
                </c:pt>
                <c:pt idx="2234">
                  <c:v>0.94190000000000018</c:v>
                </c:pt>
                <c:pt idx="2235">
                  <c:v>0.9413999999999999</c:v>
                </c:pt>
                <c:pt idx="2236">
                  <c:v>0.94090000000000007</c:v>
                </c:pt>
                <c:pt idx="2237">
                  <c:v>0.94119999999999993</c:v>
                </c:pt>
                <c:pt idx="2238">
                  <c:v>0.94090000000000007</c:v>
                </c:pt>
                <c:pt idx="2239">
                  <c:v>0.9413999999999999</c:v>
                </c:pt>
                <c:pt idx="2240">
                  <c:v>0.9417000000000002</c:v>
                </c:pt>
                <c:pt idx="2241">
                  <c:v>0.94129999999999991</c:v>
                </c:pt>
                <c:pt idx="2242">
                  <c:v>0.9417000000000002</c:v>
                </c:pt>
                <c:pt idx="2243">
                  <c:v>0.9417000000000002</c:v>
                </c:pt>
                <c:pt idx="2244">
                  <c:v>0.94080000000000008</c:v>
                </c:pt>
                <c:pt idx="2245">
                  <c:v>0.94210000000000005</c:v>
                </c:pt>
                <c:pt idx="2246">
                  <c:v>0.94119999999999993</c:v>
                </c:pt>
                <c:pt idx="2247">
                  <c:v>0.9413999999999999</c:v>
                </c:pt>
                <c:pt idx="2248">
                  <c:v>0.94080000000000008</c:v>
                </c:pt>
                <c:pt idx="2249">
                  <c:v>0.94119999999999993</c:v>
                </c:pt>
                <c:pt idx="2250">
                  <c:v>0.9417000000000002</c:v>
                </c:pt>
                <c:pt idx="2251">
                  <c:v>0.94099999999999995</c:v>
                </c:pt>
                <c:pt idx="2252">
                  <c:v>0.94090000000000007</c:v>
                </c:pt>
                <c:pt idx="2253">
                  <c:v>0.94099999999999995</c:v>
                </c:pt>
                <c:pt idx="2254">
                  <c:v>0.94080000000000008</c:v>
                </c:pt>
                <c:pt idx="2255">
                  <c:v>0.94090000000000007</c:v>
                </c:pt>
                <c:pt idx="2256">
                  <c:v>0.94119999999999993</c:v>
                </c:pt>
                <c:pt idx="2257">
                  <c:v>0.94099999999999995</c:v>
                </c:pt>
                <c:pt idx="2258">
                  <c:v>0.94119999999999993</c:v>
                </c:pt>
                <c:pt idx="2259">
                  <c:v>0.94080000000000008</c:v>
                </c:pt>
                <c:pt idx="2260">
                  <c:v>0.94059999999999999</c:v>
                </c:pt>
                <c:pt idx="2261">
                  <c:v>0.94080000000000008</c:v>
                </c:pt>
                <c:pt idx="2262">
                  <c:v>0.94099999999999995</c:v>
                </c:pt>
                <c:pt idx="2263">
                  <c:v>0.94119999999999993</c:v>
                </c:pt>
                <c:pt idx="2264">
                  <c:v>0.94129999999999991</c:v>
                </c:pt>
                <c:pt idx="2265">
                  <c:v>0.9417000000000002</c:v>
                </c:pt>
                <c:pt idx="2266">
                  <c:v>0.9413999999999999</c:v>
                </c:pt>
                <c:pt idx="2267">
                  <c:v>0.9413999999999999</c:v>
                </c:pt>
                <c:pt idx="2268">
                  <c:v>0.94099999999999995</c:v>
                </c:pt>
                <c:pt idx="2269">
                  <c:v>0.94059999999999999</c:v>
                </c:pt>
                <c:pt idx="2270">
                  <c:v>0.94160000000000021</c:v>
                </c:pt>
                <c:pt idx="2271">
                  <c:v>0.94160000000000021</c:v>
                </c:pt>
                <c:pt idx="2272">
                  <c:v>0.94180000000000019</c:v>
                </c:pt>
                <c:pt idx="2273">
                  <c:v>0.9405</c:v>
                </c:pt>
                <c:pt idx="2274">
                  <c:v>0.94119999999999993</c:v>
                </c:pt>
                <c:pt idx="2275">
                  <c:v>0.94129999999999991</c:v>
                </c:pt>
                <c:pt idx="2276">
                  <c:v>0.9413999999999999</c:v>
                </c:pt>
                <c:pt idx="2277">
                  <c:v>0.94090000000000007</c:v>
                </c:pt>
                <c:pt idx="2278">
                  <c:v>0.94119999999999993</c:v>
                </c:pt>
                <c:pt idx="2279">
                  <c:v>0.94160000000000021</c:v>
                </c:pt>
                <c:pt idx="2280">
                  <c:v>0.94099999999999995</c:v>
                </c:pt>
                <c:pt idx="2281">
                  <c:v>0.94160000000000021</c:v>
                </c:pt>
                <c:pt idx="2282">
                  <c:v>0.94080000000000008</c:v>
                </c:pt>
                <c:pt idx="2283">
                  <c:v>0.94119999999999993</c:v>
                </c:pt>
                <c:pt idx="2284">
                  <c:v>0.94080000000000008</c:v>
                </c:pt>
                <c:pt idx="2285">
                  <c:v>0.94129999999999991</c:v>
                </c:pt>
                <c:pt idx="2286">
                  <c:v>0.94090000000000007</c:v>
                </c:pt>
                <c:pt idx="2287">
                  <c:v>0.94059999999999999</c:v>
                </c:pt>
                <c:pt idx="2288">
                  <c:v>0.94129999999999991</c:v>
                </c:pt>
                <c:pt idx="2289">
                  <c:v>0.9413999999999999</c:v>
                </c:pt>
                <c:pt idx="2290">
                  <c:v>0.94099999999999995</c:v>
                </c:pt>
                <c:pt idx="2291">
                  <c:v>0.94160000000000021</c:v>
                </c:pt>
                <c:pt idx="2292">
                  <c:v>0.94119999999999993</c:v>
                </c:pt>
                <c:pt idx="2293">
                  <c:v>0.94129999999999991</c:v>
                </c:pt>
                <c:pt idx="2294">
                  <c:v>0.9413999999999999</c:v>
                </c:pt>
                <c:pt idx="2295">
                  <c:v>0.94129999999999991</c:v>
                </c:pt>
                <c:pt idx="2296">
                  <c:v>0.94180000000000019</c:v>
                </c:pt>
                <c:pt idx="2297">
                  <c:v>0.94099999999999995</c:v>
                </c:pt>
                <c:pt idx="2298">
                  <c:v>0.9417000000000002</c:v>
                </c:pt>
                <c:pt idx="2299">
                  <c:v>0.94099999999999995</c:v>
                </c:pt>
                <c:pt idx="2300">
                  <c:v>0.94059999999999999</c:v>
                </c:pt>
                <c:pt idx="2301">
                  <c:v>0.94099999999999995</c:v>
                </c:pt>
                <c:pt idx="2302">
                  <c:v>0.9413999999999999</c:v>
                </c:pt>
                <c:pt idx="2303">
                  <c:v>0.94099999999999995</c:v>
                </c:pt>
                <c:pt idx="2304">
                  <c:v>0.9413999999999999</c:v>
                </c:pt>
                <c:pt idx="2305">
                  <c:v>0.94099999999999995</c:v>
                </c:pt>
                <c:pt idx="2306">
                  <c:v>0.94210000000000005</c:v>
                </c:pt>
                <c:pt idx="2307">
                  <c:v>0.94129999999999991</c:v>
                </c:pt>
                <c:pt idx="2308">
                  <c:v>0.94129999999999991</c:v>
                </c:pt>
                <c:pt idx="2309">
                  <c:v>0.9413999999999999</c:v>
                </c:pt>
                <c:pt idx="2310">
                  <c:v>0.94099999999999995</c:v>
                </c:pt>
                <c:pt idx="2311">
                  <c:v>0.94119999999999993</c:v>
                </c:pt>
                <c:pt idx="2312">
                  <c:v>0.94090000000000007</c:v>
                </c:pt>
                <c:pt idx="2313">
                  <c:v>0.94059999999999999</c:v>
                </c:pt>
                <c:pt idx="2314">
                  <c:v>0.9413999999999999</c:v>
                </c:pt>
                <c:pt idx="2315">
                  <c:v>0.9425</c:v>
                </c:pt>
                <c:pt idx="2316">
                  <c:v>0.94080000000000008</c:v>
                </c:pt>
                <c:pt idx="2317">
                  <c:v>0.94099999999999995</c:v>
                </c:pt>
                <c:pt idx="2318">
                  <c:v>0.9405</c:v>
                </c:pt>
                <c:pt idx="2319">
                  <c:v>0.94129999999999991</c:v>
                </c:pt>
                <c:pt idx="2320">
                  <c:v>0.94090000000000007</c:v>
                </c:pt>
                <c:pt idx="2321">
                  <c:v>0.94090000000000007</c:v>
                </c:pt>
                <c:pt idx="2322">
                  <c:v>0.94099999999999995</c:v>
                </c:pt>
                <c:pt idx="2323">
                  <c:v>0.94190000000000018</c:v>
                </c:pt>
                <c:pt idx="2324">
                  <c:v>0.94129999999999991</c:v>
                </c:pt>
                <c:pt idx="2325">
                  <c:v>0.94059999999999999</c:v>
                </c:pt>
                <c:pt idx="2326">
                  <c:v>0.94160000000000021</c:v>
                </c:pt>
                <c:pt idx="2327">
                  <c:v>0.94129999999999991</c:v>
                </c:pt>
                <c:pt idx="2328">
                  <c:v>0.94099999999999995</c:v>
                </c:pt>
                <c:pt idx="2329">
                  <c:v>0.94119999999999993</c:v>
                </c:pt>
                <c:pt idx="2330">
                  <c:v>0.9405</c:v>
                </c:pt>
                <c:pt idx="2331">
                  <c:v>0.94040000000000001</c:v>
                </c:pt>
                <c:pt idx="2332">
                  <c:v>0.94180000000000019</c:v>
                </c:pt>
                <c:pt idx="2333">
                  <c:v>0.9413999999999999</c:v>
                </c:pt>
                <c:pt idx="2334">
                  <c:v>0.94090000000000007</c:v>
                </c:pt>
                <c:pt idx="2335">
                  <c:v>0.94080000000000008</c:v>
                </c:pt>
                <c:pt idx="2336">
                  <c:v>0.94099999999999995</c:v>
                </c:pt>
                <c:pt idx="2337">
                  <c:v>0.94090000000000007</c:v>
                </c:pt>
                <c:pt idx="2338">
                  <c:v>0.94059999999999999</c:v>
                </c:pt>
                <c:pt idx="2339">
                  <c:v>0.94119999999999993</c:v>
                </c:pt>
                <c:pt idx="2340">
                  <c:v>0.94390000000000018</c:v>
                </c:pt>
                <c:pt idx="2341">
                  <c:v>0.94729999999999992</c:v>
                </c:pt>
                <c:pt idx="2342">
                  <c:v>0.95100000000000007</c:v>
                </c:pt>
                <c:pt idx="2343">
                  <c:v>0.95450000000000002</c:v>
                </c:pt>
                <c:pt idx="2344">
                  <c:v>0.9588000000000001</c:v>
                </c:pt>
                <c:pt idx="2345">
                  <c:v>0.96300000000000008</c:v>
                </c:pt>
                <c:pt idx="2346">
                  <c:v>0.96710000000000007</c:v>
                </c:pt>
                <c:pt idx="2347">
                  <c:v>0.97139999999999993</c:v>
                </c:pt>
                <c:pt idx="2348">
                  <c:v>0.97480000000000011</c:v>
                </c:pt>
                <c:pt idx="2349">
                  <c:v>0.97870000000000013</c:v>
                </c:pt>
                <c:pt idx="2350">
                  <c:v>0.9840000000000001</c:v>
                </c:pt>
                <c:pt idx="2351">
                  <c:v>0.9869</c:v>
                </c:pt>
                <c:pt idx="2352">
                  <c:v>0.99070000000000003</c:v>
                </c:pt>
                <c:pt idx="2353">
                  <c:v>0.99440000000000006</c:v>
                </c:pt>
                <c:pt idx="2354">
                  <c:v>0.99830000000000008</c:v>
                </c:pt>
                <c:pt idx="2355">
                  <c:v>1.0017999999999996</c:v>
                </c:pt>
                <c:pt idx="2356">
                  <c:v>1.0066000000000002</c:v>
                </c:pt>
                <c:pt idx="2357">
                  <c:v>1.0098999999999998</c:v>
                </c:pt>
                <c:pt idx="2358">
                  <c:v>1.0144000000000002</c:v>
                </c:pt>
                <c:pt idx="2359">
                  <c:v>1.0183</c:v>
                </c:pt>
                <c:pt idx="2360">
                  <c:v>1.0221999999999998</c:v>
                </c:pt>
                <c:pt idx="2361">
                  <c:v>1.0264000000000002</c:v>
                </c:pt>
                <c:pt idx="2362">
                  <c:v>1.0301999999999998</c:v>
                </c:pt>
                <c:pt idx="2363">
                  <c:v>1.0347</c:v>
                </c:pt>
                <c:pt idx="2364">
                  <c:v>1.0385</c:v>
                </c:pt>
                <c:pt idx="2365">
                  <c:v>1.0416999999999998</c:v>
                </c:pt>
                <c:pt idx="2366">
                  <c:v>1.0457999999999996</c:v>
                </c:pt>
                <c:pt idx="2367">
                  <c:v>1.0489999999999997</c:v>
                </c:pt>
                <c:pt idx="2368">
                  <c:v>1.0541999999999998</c:v>
                </c:pt>
                <c:pt idx="2369">
                  <c:v>1.0587</c:v>
                </c:pt>
                <c:pt idx="2370">
                  <c:v>1.0623</c:v>
                </c:pt>
                <c:pt idx="2371">
                  <c:v>1.0669</c:v>
                </c:pt>
                <c:pt idx="2372">
                  <c:v>1.0715999999999999</c:v>
                </c:pt>
                <c:pt idx="2373">
                  <c:v>1.0754999999999997</c:v>
                </c:pt>
                <c:pt idx="2374">
                  <c:v>1.0792999999999997</c:v>
                </c:pt>
                <c:pt idx="2375">
                  <c:v>1.0832000000000002</c:v>
                </c:pt>
                <c:pt idx="2376">
                  <c:v>1.0877999999999999</c:v>
                </c:pt>
                <c:pt idx="2377">
                  <c:v>1.0913999999999999</c:v>
                </c:pt>
                <c:pt idx="2378">
                  <c:v>1.0955999999999999</c:v>
                </c:pt>
                <c:pt idx="2379">
                  <c:v>1.0981000000000001</c:v>
                </c:pt>
                <c:pt idx="2380">
                  <c:v>1.1032000000000002</c:v>
                </c:pt>
                <c:pt idx="2381">
                  <c:v>1.1071</c:v>
                </c:pt>
                <c:pt idx="2382">
                  <c:v>1.1110000000000002</c:v>
                </c:pt>
                <c:pt idx="2383">
                  <c:v>1.1150000000000002</c:v>
                </c:pt>
                <c:pt idx="2384">
                  <c:v>1.1194999999999997</c:v>
                </c:pt>
                <c:pt idx="2385">
                  <c:v>1.1227</c:v>
                </c:pt>
                <c:pt idx="2386">
                  <c:v>1.1265999999999998</c:v>
                </c:pt>
                <c:pt idx="2387">
                  <c:v>1.1303000000000001</c:v>
                </c:pt>
                <c:pt idx="2388">
                  <c:v>1.1345000000000001</c:v>
                </c:pt>
                <c:pt idx="2389">
                  <c:v>1.1378999999999999</c:v>
                </c:pt>
                <c:pt idx="2390">
                  <c:v>1.1427999999999998</c:v>
                </c:pt>
                <c:pt idx="2391">
                  <c:v>1.1467999999999998</c:v>
                </c:pt>
                <c:pt idx="2392">
                  <c:v>1.1511</c:v>
                </c:pt>
                <c:pt idx="2393">
                  <c:v>1.1547999999999998</c:v>
                </c:pt>
                <c:pt idx="2394">
                  <c:v>1.1583000000000001</c:v>
                </c:pt>
                <c:pt idx="2395">
                  <c:v>1.1600000000000001</c:v>
                </c:pt>
                <c:pt idx="2396">
                  <c:v>1.1604999999999999</c:v>
                </c:pt>
                <c:pt idx="2397">
                  <c:v>1.1606999999999998</c:v>
                </c:pt>
                <c:pt idx="2398">
                  <c:v>1.1600000000000001</c:v>
                </c:pt>
                <c:pt idx="2399">
                  <c:v>1.1606000000000001</c:v>
                </c:pt>
                <c:pt idx="2400">
                  <c:v>1.1600000000000001</c:v>
                </c:pt>
                <c:pt idx="2401">
                  <c:v>1.1602000000000001</c:v>
                </c:pt>
                <c:pt idx="2402">
                  <c:v>1.1610999999999998</c:v>
                </c:pt>
                <c:pt idx="2403">
                  <c:v>1.1615000000000002</c:v>
                </c:pt>
                <c:pt idx="2404">
                  <c:v>1.1621999999999999</c:v>
                </c:pt>
                <c:pt idx="2405">
                  <c:v>1.1616</c:v>
                </c:pt>
                <c:pt idx="2406">
                  <c:v>1.1625999999999999</c:v>
                </c:pt>
                <c:pt idx="2407">
                  <c:v>1.1619000000000002</c:v>
                </c:pt>
                <c:pt idx="2408">
                  <c:v>1.1625999999999999</c:v>
                </c:pt>
                <c:pt idx="2409">
                  <c:v>1.1621999999999999</c:v>
                </c:pt>
                <c:pt idx="2410">
                  <c:v>1.1629</c:v>
                </c:pt>
                <c:pt idx="2411">
                  <c:v>1.1623999999999999</c:v>
                </c:pt>
                <c:pt idx="2412">
                  <c:v>1.1627000000000001</c:v>
                </c:pt>
                <c:pt idx="2413">
                  <c:v>1.1619999999999997</c:v>
                </c:pt>
                <c:pt idx="2414">
                  <c:v>1.1616</c:v>
                </c:pt>
                <c:pt idx="2415">
                  <c:v>1.1619000000000002</c:v>
                </c:pt>
                <c:pt idx="2416">
                  <c:v>1.1612999999999998</c:v>
                </c:pt>
                <c:pt idx="2417">
                  <c:v>1.1619999999999997</c:v>
                </c:pt>
                <c:pt idx="2418">
                  <c:v>1.1623000000000001</c:v>
                </c:pt>
                <c:pt idx="2419">
                  <c:v>1.1617999999999997</c:v>
                </c:pt>
                <c:pt idx="2420">
                  <c:v>1.1614</c:v>
                </c:pt>
                <c:pt idx="2421">
                  <c:v>1.1621999999999999</c:v>
                </c:pt>
                <c:pt idx="2422">
                  <c:v>1.1623999999999999</c:v>
                </c:pt>
                <c:pt idx="2423">
                  <c:v>1.1612999999999998</c:v>
                </c:pt>
                <c:pt idx="2424">
                  <c:v>1.1621999999999999</c:v>
                </c:pt>
                <c:pt idx="2425">
                  <c:v>1.1621999999999999</c:v>
                </c:pt>
                <c:pt idx="2426">
                  <c:v>1.1619999999999997</c:v>
                </c:pt>
                <c:pt idx="2427">
                  <c:v>1.1621999999999999</c:v>
                </c:pt>
                <c:pt idx="2428">
                  <c:v>1.1627000000000001</c:v>
                </c:pt>
                <c:pt idx="2429">
                  <c:v>1.1619000000000002</c:v>
                </c:pt>
                <c:pt idx="2430">
                  <c:v>1.1621999999999999</c:v>
                </c:pt>
                <c:pt idx="2431">
                  <c:v>1.1621999999999999</c:v>
                </c:pt>
                <c:pt idx="2432">
                  <c:v>1.1619000000000002</c:v>
                </c:pt>
                <c:pt idx="2433">
                  <c:v>1.1617999999999997</c:v>
                </c:pt>
                <c:pt idx="2434">
                  <c:v>1.1615000000000002</c:v>
                </c:pt>
                <c:pt idx="2435">
                  <c:v>1.1619999999999997</c:v>
                </c:pt>
                <c:pt idx="2436">
                  <c:v>1.1623999999999999</c:v>
                </c:pt>
                <c:pt idx="2437">
                  <c:v>1.1617999999999997</c:v>
                </c:pt>
                <c:pt idx="2438">
                  <c:v>1.1619000000000002</c:v>
                </c:pt>
                <c:pt idx="2439">
                  <c:v>1.1616</c:v>
                </c:pt>
                <c:pt idx="2440">
                  <c:v>1.1625999999999999</c:v>
                </c:pt>
                <c:pt idx="2441">
                  <c:v>1.1619999999999997</c:v>
                </c:pt>
                <c:pt idx="2442">
                  <c:v>1.1623000000000001</c:v>
                </c:pt>
                <c:pt idx="2443">
                  <c:v>1.1625999999999999</c:v>
                </c:pt>
                <c:pt idx="2444">
                  <c:v>1.1627000000000001</c:v>
                </c:pt>
                <c:pt idx="2445">
                  <c:v>1.1623999999999999</c:v>
                </c:pt>
                <c:pt idx="2446">
                  <c:v>1.1619999999999997</c:v>
                </c:pt>
                <c:pt idx="2447">
                  <c:v>1.1623999999999999</c:v>
                </c:pt>
                <c:pt idx="2448">
                  <c:v>1.1619999999999997</c:v>
                </c:pt>
                <c:pt idx="2449">
                  <c:v>1.1619999999999997</c:v>
                </c:pt>
                <c:pt idx="2450">
                  <c:v>1.1619999999999997</c:v>
                </c:pt>
                <c:pt idx="2451">
                  <c:v>1.1621999999999999</c:v>
                </c:pt>
                <c:pt idx="2452">
                  <c:v>1.1610999999999998</c:v>
                </c:pt>
                <c:pt idx="2453">
                  <c:v>1.1621999999999999</c:v>
                </c:pt>
                <c:pt idx="2454">
                  <c:v>1.1616</c:v>
                </c:pt>
                <c:pt idx="2455">
                  <c:v>1.1623999999999999</c:v>
                </c:pt>
                <c:pt idx="2456">
                  <c:v>1.1617999999999997</c:v>
                </c:pt>
                <c:pt idx="2457">
                  <c:v>1.1615000000000002</c:v>
                </c:pt>
                <c:pt idx="2458">
                  <c:v>1.1619000000000002</c:v>
                </c:pt>
                <c:pt idx="2459">
                  <c:v>1.1617999999999997</c:v>
                </c:pt>
                <c:pt idx="2460">
                  <c:v>1.1616</c:v>
                </c:pt>
                <c:pt idx="2461">
                  <c:v>1.1623999999999999</c:v>
                </c:pt>
                <c:pt idx="2462">
                  <c:v>1.1621999999999999</c:v>
                </c:pt>
                <c:pt idx="2463">
                  <c:v>1.1615000000000002</c:v>
                </c:pt>
                <c:pt idx="2464">
                  <c:v>1.1615000000000002</c:v>
                </c:pt>
                <c:pt idx="2465">
                  <c:v>1.1616</c:v>
                </c:pt>
                <c:pt idx="2466">
                  <c:v>1.1617999999999997</c:v>
                </c:pt>
                <c:pt idx="2467">
                  <c:v>1.1627000000000001</c:v>
                </c:pt>
                <c:pt idx="2468">
                  <c:v>1.1614</c:v>
                </c:pt>
                <c:pt idx="2469">
                  <c:v>1.1625999999999999</c:v>
                </c:pt>
                <c:pt idx="2470">
                  <c:v>1.1619000000000002</c:v>
                </c:pt>
                <c:pt idx="2471">
                  <c:v>1.1619999999999997</c:v>
                </c:pt>
                <c:pt idx="2472">
                  <c:v>1.1621999999999999</c:v>
                </c:pt>
                <c:pt idx="2473">
                  <c:v>1.1615000000000002</c:v>
                </c:pt>
                <c:pt idx="2474">
                  <c:v>1.1617999999999997</c:v>
                </c:pt>
                <c:pt idx="2475">
                  <c:v>1.1619000000000002</c:v>
                </c:pt>
                <c:pt idx="2476">
                  <c:v>1.1621999999999999</c:v>
                </c:pt>
                <c:pt idx="2477">
                  <c:v>1.1621999999999999</c:v>
                </c:pt>
                <c:pt idx="2478">
                  <c:v>1.1621999999999999</c:v>
                </c:pt>
                <c:pt idx="2479">
                  <c:v>1.1619999999999997</c:v>
                </c:pt>
                <c:pt idx="2480">
                  <c:v>1.1619000000000002</c:v>
                </c:pt>
                <c:pt idx="2481">
                  <c:v>1.1623999999999999</c:v>
                </c:pt>
                <c:pt idx="2482">
                  <c:v>1.1619000000000002</c:v>
                </c:pt>
                <c:pt idx="2483">
                  <c:v>1.1615000000000002</c:v>
                </c:pt>
                <c:pt idx="2484">
                  <c:v>1.1617999999999997</c:v>
                </c:pt>
                <c:pt idx="2485">
                  <c:v>1.1623000000000001</c:v>
                </c:pt>
                <c:pt idx="2486">
                  <c:v>1.1616</c:v>
                </c:pt>
                <c:pt idx="2487">
                  <c:v>1.1614</c:v>
                </c:pt>
                <c:pt idx="2488">
                  <c:v>1.1617999999999997</c:v>
                </c:pt>
                <c:pt idx="2489">
                  <c:v>1.1621999999999999</c:v>
                </c:pt>
                <c:pt idx="2490">
                  <c:v>1.1619000000000002</c:v>
                </c:pt>
                <c:pt idx="2491">
                  <c:v>1.1619000000000002</c:v>
                </c:pt>
                <c:pt idx="2492">
                  <c:v>1.1623999999999999</c:v>
                </c:pt>
                <c:pt idx="2493">
                  <c:v>1.1617999999999997</c:v>
                </c:pt>
                <c:pt idx="2494">
                  <c:v>1.1615000000000002</c:v>
                </c:pt>
                <c:pt idx="2495">
                  <c:v>1.1621999999999999</c:v>
                </c:pt>
                <c:pt idx="2496">
                  <c:v>1.1619999999999997</c:v>
                </c:pt>
                <c:pt idx="2497">
                  <c:v>1.1615000000000002</c:v>
                </c:pt>
                <c:pt idx="2498">
                  <c:v>1.1617999999999997</c:v>
                </c:pt>
                <c:pt idx="2499">
                  <c:v>1.1623999999999999</c:v>
                </c:pt>
                <c:pt idx="2500">
                  <c:v>1.1621999999999999</c:v>
                </c:pt>
                <c:pt idx="2501">
                  <c:v>1.1623999999999999</c:v>
                </c:pt>
                <c:pt idx="2502">
                  <c:v>1.1623999999999999</c:v>
                </c:pt>
                <c:pt idx="2503">
                  <c:v>1.1621999999999999</c:v>
                </c:pt>
                <c:pt idx="2504">
                  <c:v>1.1617999999999997</c:v>
                </c:pt>
                <c:pt idx="2505">
                  <c:v>1.1619000000000002</c:v>
                </c:pt>
                <c:pt idx="2506">
                  <c:v>1.1627000000000001</c:v>
                </c:pt>
                <c:pt idx="2507">
                  <c:v>1.1619000000000002</c:v>
                </c:pt>
                <c:pt idx="2508">
                  <c:v>1.1616</c:v>
                </c:pt>
                <c:pt idx="2509">
                  <c:v>1.1617999999999997</c:v>
                </c:pt>
                <c:pt idx="2510">
                  <c:v>1.1619999999999997</c:v>
                </c:pt>
                <c:pt idx="2511">
                  <c:v>1.1619000000000002</c:v>
                </c:pt>
                <c:pt idx="2512">
                  <c:v>1.1629</c:v>
                </c:pt>
                <c:pt idx="2513">
                  <c:v>1.1619000000000002</c:v>
                </c:pt>
                <c:pt idx="2514">
                  <c:v>1.1619999999999997</c:v>
                </c:pt>
                <c:pt idx="2515">
                  <c:v>1.1621999999999999</c:v>
                </c:pt>
                <c:pt idx="2516">
                  <c:v>1.1623000000000001</c:v>
                </c:pt>
                <c:pt idx="2517">
                  <c:v>1.1621999999999999</c:v>
                </c:pt>
                <c:pt idx="2518">
                  <c:v>1.1619999999999997</c:v>
                </c:pt>
                <c:pt idx="2519">
                  <c:v>1.1619999999999997</c:v>
                </c:pt>
                <c:pt idx="2520">
                  <c:v>1.1617999999999997</c:v>
                </c:pt>
                <c:pt idx="2521">
                  <c:v>1.1623000000000001</c:v>
                </c:pt>
                <c:pt idx="2522">
                  <c:v>1.1617999999999997</c:v>
                </c:pt>
                <c:pt idx="2523">
                  <c:v>1.1623999999999999</c:v>
                </c:pt>
                <c:pt idx="2524">
                  <c:v>1.1619000000000002</c:v>
                </c:pt>
                <c:pt idx="2525">
                  <c:v>1.1614</c:v>
                </c:pt>
                <c:pt idx="2526">
                  <c:v>1.1610999999999998</c:v>
                </c:pt>
                <c:pt idx="2527">
                  <c:v>1.1616</c:v>
                </c:pt>
                <c:pt idx="2528">
                  <c:v>1.1621999999999999</c:v>
                </c:pt>
                <c:pt idx="2529">
                  <c:v>1.1619999999999997</c:v>
                </c:pt>
                <c:pt idx="2530">
                  <c:v>1.1616</c:v>
                </c:pt>
                <c:pt idx="2531">
                  <c:v>1.1617999999999997</c:v>
                </c:pt>
                <c:pt idx="2532">
                  <c:v>1.1623999999999999</c:v>
                </c:pt>
                <c:pt idx="2533">
                  <c:v>1.1619999999999997</c:v>
                </c:pt>
                <c:pt idx="2534">
                  <c:v>1.1619000000000002</c:v>
                </c:pt>
                <c:pt idx="2535">
                  <c:v>1.1623999999999999</c:v>
                </c:pt>
                <c:pt idx="2536">
                  <c:v>1.1616</c:v>
                </c:pt>
                <c:pt idx="2537">
                  <c:v>1.1619000000000002</c:v>
                </c:pt>
                <c:pt idx="2538">
                  <c:v>1.1619000000000002</c:v>
                </c:pt>
                <c:pt idx="2539">
                  <c:v>1.1615000000000002</c:v>
                </c:pt>
                <c:pt idx="2540">
                  <c:v>1.1617999999999997</c:v>
                </c:pt>
                <c:pt idx="2541">
                  <c:v>1.1621999999999999</c:v>
                </c:pt>
                <c:pt idx="2542">
                  <c:v>1.1619000000000002</c:v>
                </c:pt>
                <c:pt idx="2543">
                  <c:v>1.1621999999999999</c:v>
                </c:pt>
                <c:pt idx="2544">
                  <c:v>1.1625999999999999</c:v>
                </c:pt>
                <c:pt idx="2545">
                  <c:v>1.1616</c:v>
                </c:pt>
                <c:pt idx="2546">
                  <c:v>1.1615000000000002</c:v>
                </c:pt>
                <c:pt idx="2547">
                  <c:v>1.1616</c:v>
                </c:pt>
                <c:pt idx="2548">
                  <c:v>1.1621999999999999</c:v>
                </c:pt>
                <c:pt idx="2549">
                  <c:v>1.1625999999999999</c:v>
                </c:pt>
                <c:pt idx="2550">
                  <c:v>1.1629</c:v>
                </c:pt>
                <c:pt idx="2551">
                  <c:v>1.1623000000000001</c:v>
                </c:pt>
                <c:pt idx="2552">
                  <c:v>1.1614</c:v>
                </c:pt>
                <c:pt idx="2553">
                  <c:v>1.1617999999999997</c:v>
                </c:pt>
                <c:pt idx="2554">
                  <c:v>1.1623999999999999</c:v>
                </c:pt>
                <c:pt idx="2555">
                  <c:v>1.1619000000000002</c:v>
                </c:pt>
                <c:pt idx="2556">
                  <c:v>1.1619999999999997</c:v>
                </c:pt>
                <c:pt idx="2557">
                  <c:v>1.1621999999999999</c:v>
                </c:pt>
                <c:pt idx="2558">
                  <c:v>1.1616</c:v>
                </c:pt>
                <c:pt idx="2559">
                  <c:v>1.1619000000000002</c:v>
                </c:pt>
                <c:pt idx="2560">
                  <c:v>1.1614</c:v>
                </c:pt>
                <c:pt idx="2561">
                  <c:v>1.1617999999999997</c:v>
                </c:pt>
                <c:pt idx="2562">
                  <c:v>1.1625999999999999</c:v>
                </c:pt>
                <c:pt idx="2563">
                  <c:v>1.1615000000000002</c:v>
                </c:pt>
                <c:pt idx="2564">
                  <c:v>1.1623000000000001</c:v>
                </c:pt>
                <c:pt idx="2565">
                  <c:v>1.1616</c:v>
                </c:pt>
                <c:pt idx="2566">
                  <c:v>1.1619999999999997</c:v>
                </c:pt>
                <c:pt idx="2567">
                  <c:v>1.1619000000000002</c:v>
                </c:pt>
                <c:pt idx="2568">
                  <c:v>1.1623000000000001</c:v>
                </c:pt>
                <c:pt idx="2569">
                  <c:v>1.1619999999999997</c:v>
                </c:pt>
                <c:pt idx="2570">
                  <c:v>1.1619999999999997</c:v>
                </c:pt>
                <c:pt idx="2571">
                  <c:v>1.1621999999999999</c:v>
                </c:pt>
                <c:pt idx="2572">
                  <c:v>1.1616</c:v>
                </c:pt>
                <c:pt idx="2573">
                  <c:v>1.1623000000000001</c:v>
                </c:pt>
                <c:pt idx="2574">
                  <c:v>1.1619000000000002</c:v>
                </c:pt>
                <c:pt idx="2575">
                  <c:v>1.1621999999999999</c:v>
                </c:pt>
                <c:pt idx="2576">
                  <c:v>1.1619000000000002</c:v>
                </c:pt>
                <c:pt idx="2577">
                  <c:v>1.1621999999999999</c:v>
                </c:pt>
                <c:pt idx="2578">
                  <c:v>1.1623999999999999</c:v>
                </c:pt>
                <c:pt idx="2579">
                  <c:v>1.1625999999999999</c:v>
                </c:pt>
                <c:pt idx="2580">
                  <c:v>1.1623999999999999</c:v>
                </c:pt>
                <c:pt idx="2581">
                  <c:v>1.1623000000000001</c:v>
                </c:pt>
                <c:pt idx="2582">
                  <c:v>1.1617999999999997</c:v>
                </c:pt>
                <c:pt idx="2583">
                  <c:v>1.1619000000000002</c:v>
                </c:pt>
                <c:pt idx="2584">
                  <c:v>1.1621999999999999</c:v>
                </c:pt>
                <c:pt idx="2585">
                  <c:v>1.161</c:v>
                </c:pt>
                <c:pt idx="2586">
                  <c:v>1.1623999999999999</c:v>
                </c:pt>
                <c:pt idx="2587">
                  <c:v>1.1621999999999999</c:v>
                </c:pt>
                <c:pt idx="2588">
                  <c:v>1.1612999999999998</c:v>
                </c:pt>
                <c:pt idx="2589">
                  <c:v>1.1623999999999999</c:v>
                </c:pt>
                <c:pt idx="2590">
                  <c:v>1.1619000000000002</c:v>
                </c:pt>
                <c:pt idx="2591">
                  <c:v>1.1619000000000002</c:v>
                </c:pt>
                <c:pt idx="2592">
                  <c:v>1.1617999999999997</c:v>
                </c:pt>
                <c:pt idx="2593">
                  <c:v>1.1616</c:v>
                </c:pt>
                <c:pt idx="2594">
                  <c:v>1.1621999999999999</c:v>
                </c:pt>
                <c:pt idx="2595">
                  <c:v>1.1619999999999997</c:v>
                </c:pt>
                <c:pt idx="2596">
                  <c:v>1.161</c:v>
                </c:pt>
                <c:pt idx="2597">
                  <c:v>1.1617999999999997</c:v>
                </c:pt>
                <c:pt idx="2598">
                  <c:v>1.1619999999999997</c:v>
                </c:pt>
                <c:pt idx="2599">
                  <c:v>1.1617999999999997</c:v>
                </c:pt>
                <c:pt idx="2600">
                  <c:v>1.1619000000000002</c:v>
                </c:pt>
                <c:pt idx="2601">
                  <c:v>1.1623000000000001</c:v>
                </c:pt>
                <c:pt idx="2602">
                  <c:v>1.1627999999999998</c:v>
                </c:pt>
                <c:pt idx="2603">
                  <c:v>1.1617999999999997</c:v>
                </c:pt>
                <c:pt idx="2604">
                  <c:v>1.1623000000000001</c:v>
                </c:pt>
                <c:pt idx="2605">
                  <c:v>1.1616</c:v>
                </c:pt>
                <c:pt idx="2606">
                  <c:v>1.1616</c:v>
                </c:pt>
                <c:pt idx="2607">
                  <c:v>1.1619999999999997</c:v>
                </c:pt>
                <c:pt idx="2608">
                  <c:v>1.1623000000000001</c:v>
                </c:pt>
                <c:pt idx="2609">
                  <c:v>1.1621999999999999</c:v>
                </c:pt>
                <c:pt idx="2610">
                  <c:v>1.1621999999999999</c:v>
                </c:pt>
                <c:pt idx="2611">
                  <c:v>1.1621999999999999</c:v>
                </c:pt>
                <c:pt idx="2612">
                  <c:v>1.1623999999999999</c:v>
                </c:pt>
                <c:pt idx="2613">
                  <c:v>1.1615000000000002</c:v>
                </c:pt>
                <c:pt idx="2614">
                  <c:v>1.1619999999999997</c:v>
                </c:pt>
                <c:pt idx="2615">
                  <c:v>1.1619999999999997</c:v>
                </c:pt>
                <c:pt idx="2616">
                  <c:v>1.1617999999999997</c:v>
                </c:pt>
                <c:pt idx="2617">
                  <c:v>1.1623000000000001</c:v>
                </c:pt>
                <c:pt idx="2618">
                  <c:v>1.1621999999999999</c:v>
                </c:pt>
                <c:pt idx="2619">
                  <c:v>1.1619000000000002</c:v>
                </c:pt>
                <c:pt idx="2620">
                  <c:v>1.1619999999999997</c:v>
                </c:pt>
                <c:pt idx="2621">
                  <c:v>1.1619000000000002</c:v>
                </c:pt>
                <c:pt idx="2622">
                  <c:v>1.1617999999999997</c:v>
                </c:pt>
                <c:pt idx="2623">
                  <c:v>1.1619999999999997</c:v>
                </c:pt>
                <c:pt idx="2624">
                  <c:v>1.1627000000000001</c:v>
                </c:pt>
                <c:pt idx="2625">
                  <c:v>1.1621999999999999</c:v>
                </c:pt>
                <c:pt idx="2626">
                  <c:v>1.1619999999999997</c:v>
                </c:pt>
                <c:pt idx="2627">
                  <c:v>1.1617999999999997</c:v>
                </c:pt>
                <c:pt idx="2628">
                  <c:v>1.1617999999999997</c:v>
                </c:pt>
                <c:pt idx="2629">
                  <c:v>1.1625999999999999</c:v>
                </c:pt>
                <c:pt idx="2630">
                  <c:v>1.1621999999999999</c:v>
                </c:pt>
                <c:pt idx="2631">
                  <c:v>1.1612999999999998</c:v>
                </c:pt>
                <c:pt idx="2632">
                  <c:v>1.1614</c:v>
                </c:pt>
                <c:pt idx="2633">
                  <c:v>1.1623999999999999</c:v>
                </c:pt>
                <c:pt idx="2634">
                  <c:v>1.1625999999999999</c:v>
                </c:pt>
                <c:pt idx="2635">
                  <c:v>1.1616</c:v>
                </c:pt>
                <c:pt idx="2636">
                  <c:v>1.1623999999999999</c:v>
                </c:pt>
                <c:pt idx="2637">
                  <c:v>1.1617999999999997</c:v>
                </c:pt>
                <c:pt idx="2638">
                  <c:v>1.1623000000000001</c:v>
                </c:pt>
                <c:pt idx="2639">
                  <c:v>1.1627000000000001</c:v>
                </c:pt>
                <c:pt idx="2640">
                  <c:v>1.1619999999999997</c:v>
                </c:pt>
                <c:pt idx="2641">
                  <c:v>1.1625999999999999</c:v>
                </c:pt>
                <c:pt idx="2642">
                  <c:v>1.1623999999999999</c:v>
                </c:pt>
                <c:pt idx="2643">
                  <c:v>1.1617999999999997</c:v>
                </c:pt>
                <c:pt idx="2644">
                  <c:v>1.1619999999999997</c:v>
                </c:pt>
                <c:pt idx="2645">
                  <c:v>1.1623999999999999</c:v>
                </c:pt>
                <c:pt idx="2646">
                  <c:v>1.1627999999999998</c:v>
                </c:pt>
                <c:pt idx="2647">
                  <c:v>1.1619999999999997</c:v>
                </c:pt>
                <c:pt idx="2648">
                  <c:v>1.1619999999999997</c:v>
                </c:pt>
                <c:pt idx="2649">
                  <c:v>1.1616</c:v>
                </c:pt>
                <c:pt idx="2650">
                  <c:v>1.1615000000000002</c:v>
                </c:pt>
                <c:pt idx="2651">
                  <c:v>1.1612999999999998</c:v>
                </c:pt>
                <c:pt idx="2652">
                  <c:v>1.1619999999999997</c:v>
                </c:pt>
                <c:pt idx="2653">
                  <c:v>1.1615000000000002</c:v>
                </c:pt>
                <c:pt idx="2654">
                  <c:v>1.1619000000000002</c:v>
                </c:pt>
                <c:pt idx="2655">
                  <c:v>1.1619999999999997</c:v>
                </c:pt>
                <c:pt idx="2656">
                  <c:v>1.1621999999999999</c:v>
                </c:pt>
                <c:pt idx="2657">
                  <c:v>1.1617999999999997</c:v>
                </c:pt>
                <c:pt idx="2658">
                  <c:v>1.1625999999999999</c:v>
                </c:pt>
                <c:pt idx="2659">
                  <c:v>1.1625999999999999</c:v>
                </c:pt>
                <c:pt idx="2660">
                  <c:v>1.1619999999999997</c:v>
                </c:pt>
                <c:pt idx="2661">
                  <c:v>1.1627999999999998</c:v>
                </c:pt>
                <c:pt idx="2662">
                  <c:v>1.1616</c:v>
                </c:pt>
                <c:pt idx="2663">
                  <c:v>1.1623000000000001</c:v>
                </c:pt>
                <c:pt idx="2664">
                  <c:v>1.1631</c:v>
                </c:pt>
                <c:pt idx="2665">
                  <c:v>1.1621999999999999</c:v>
                </c:pt>
                <c:pt idx="2666">
                  <c:v>1.1616</c:v>
                </c:pt>
                <c:pt idx="2667">
                  <c:v>1.1617999999999997</c:v>
                </c:pt>
                <c:pt idx="2668">
                  <c:v>1.1623000000000001</c:v>
                </c:pt>
                <c:pt idx="2669">
                  <c:v>1.1617999999999997</c:v>
                </c:pt>
                <c:pt idx="2670">
                  <c:v>1.1623000000000001</c:v>
                </c:pt>
                <c:pt idx="2671">
                  <c:v>1.1621999999999999</c:v>
                </c:pt>
                <c:pt idx="2672">
                  <c:v>1.1621999999999999</c:v>
                </c:pt>
                <c:pt idx="2673">
                  <c:v>1.1612999999999998</c:v>
                </c:pt>
                <c:pt idx="2674">
                  <c:v>1.1623000000000001</c:v>
                </c:pt>
                <c:pt idx="2675">
                  <c:v>1.1621999999999999</c:v>
                </c:pt>
                <c:pt idx="2676">
                  <c:v>1.1623000000000001</c:v>
                </c:pt>
                <c:pt idx="2677">
                  <c:v>1.1619000000000002</c:v>
                </c:pt>
                <c:pt idx="2678">
                  <c:v>1.1619000000000002</c:v>
                </c:pt>
                <c:pt idx="2679">
                  <c:v>1.1617999999999997</c:v>
                </c:pt>
                <c:pt idx="2680">
                  <c:v>1.1619000000000002</c:v>
                </c:pt>
                <c:pt idx="2681">
                  <c:v>1.1617999999999997</c:v>
                </c:pt>
                <c:pt idx="2682">
                  <c:v>1.1631</c:v>
                </c:pt>
                <c:pt idx="2683">
                  <c:v>1.1619000000000002</c:v>
                </c:pt>
                <c:pt idx="2684">
                  <c:v>1.1619000000000002</c:v>
                </c:pt>
                <c:pt idx="2685">
                  <c:v>1.1617999999999997</c:v>
                </c:pt>
                <c:pt idx="2686">
                  <c:v>1.1621999999999999</c:v>
                </c:pt>
                <c:pt idx="2687">
                  <c:v>1.1616</c:v>
                </c:pt>
                <c:pt idx="2688">
                  <c:v>1.1619000000000002</c:v>
                </c:pt>
                <c:pt idx="2689">
                  <c:v>1.1623000000000001</c:v>
                </c:pt>
                <c:pt idx="2690">
                  <c:v>1.1619999999999997</c:v>
                </c:pt>
                <c:pt idx="2691">
                  <c:v>1.1621999999999999</c:v>
                </c:pt>
                <c:pt idx="2692">
                  <c:v>1.1619000000000002</c:v>
                </c:pt>
                <c:pt idx="2693">
                  <c:v>1.1625999999999999</c:v>
                </c:pt>
                <c:pt idx="2694">
                  <c:v>1.1617999999999997</c:v>
                </c:pt>
                <c:pt idx="2695">
                  <c:v>1.1619999999999997</c:v>
                </c:pt>
                <c:pt idx="2696">
                  <c:v>1.1625999999999999</c:v>
                </c:pt>
                <c:pt idx="2697">
                  <c:v>1.1623999999999999</c:v>
                </c:pt>
                <c:pt idx="2698">
                  <c:v>1.1617999999999997</c:v>
                </c:pt>
                <c:pt idx="2699">
                  <c:v>1.1619000000000002</c:v>
                </c:pt>
                <c:pt idx="2700">
                  <c:v>1.1621999999999999</c:v>
                </c:pt>
                <c:pt idx="2701">
                  <c:v>1.1612999999999998</c:v>
                </c:pt>
                <c:pt idx="2702">
                  <c:v>1.1615000000000002</c:v>
                </c:pt>
                <c:pt idx="2703">
                  <c:v>1.1623000000000001</c:v>
                </c:pt>
                <c:pt idx="2704">
                  <c:v>1.1616</c:v>
                </c:pt>
                <c:pt idx="2705">
                  <c:v>1.1625999999999999</c:v>
                </c:pt>
                <c:pt idx="2706">
                  <c:v>1.1625999999999999</c:v>
                </c:pt>
                <c:pt idx="2707">
                  <c:v>1.161</c:v>
                </c:pt>
                <c:pt idx="2708">
                  <c:v>1.1623000000000001</c:v>
                </c:pt>
                <c:pt idx="2709">
                  <c:v>1.1619999999999997</c:v>
                </c:pt>
                <c:pt idx="2710">
                  <c:v>1.1629</c:v>
                </c:pt>
                <c:pt idx="2711">
                  <c:v>1.1625999999999999</c:v>
                </c:pt>
                <c:pt idx="2712">
                  <c:v>1.1619999999999997</c:v>
                </c:pt>
                <c:pt idx="2713">
                  <c:v>1.1627000000000001</c:v>
                </c:pt>
                <c:pt idx="2714">
                  <c:v>1.1621999999999999</c:v>
                </c:pt>
                <c:pt idx="2715">
                  <c:v>1.1623000000000001</c:v>
                </c:pt>
                <c:pt idx="2716">
                  <c:v>1.1615000000000002</c:v>
                </c:pt>
                <c:pt idx="2717">
                  <c:v>1.1616</c:v>
                </c:pt>
                <c:pt idx="2718">
                  <c:v>1.1617999999999997</c:v>
                </c:pt>
                <c:pt idx="2719">
                  <c:v>1.1616</c:v>
                </c:pt>
                <c:pt idx="2720">
                  <c:v>1.1619000000000002</c:v>
                </c:pt>
                <c:pt idx="2721">
                  <c:v>1.1627999999999998</c:v>
                </c:pt>
                <c:pt idx="2722">
                  <c:v>1.1616</c:v>
                </c:pt>
                <c:pt idx="2723">
                  <c:v>1.1619999999999997</c:v>
                </c:pt>
                <c:pt idx="2724">
                  <c:v>1.1621999999999999</c:v>
                </c:pt>
                <c:pt idx="2725">
                  <c:v>1.1619999999999997</c:v>
                </c:pt>
                <c:pt idx="2726">
                  <c:v>1.1621999999999999</c:v>
                </c:pt>
                <c:pt idx="2727">
                  <c:v>1.1619999999999997</c:v>
                </c:pt>
                <c:pt idx="2728">
                  <c:v>1.1619000000000002</c:v>
                </c:pt>
                <c:pt idx="2729">
                  <c:v>1.1623000000000001</c:v>
                </c:pt>
                <c:pt idx="2730">
                  <c:v>1.1631</c:v>
                </c:pt>
                <c:pt idx="2731">
                  <c:v>1.1623000000000001</c:v>
                </c:pt>
                <c:pt idx="2732">
                  <c:v>1.1617999999999997</c:v>
                </c:pt>
                <c:pt idx="2733">
                  <c:v>1.1623000000000001</c:v>
                </c:pt>
                <c:pt idx="2734">
                  <c:v>1.1619000000000002</c:v>
                </c:pt>
                <c:pt idx="2735">
                  <c:v>1.1619999999999997</c:v>
                </c:pt>
                <c:pt idx="2736">
                  <c:v>1.1619000000000002</c:v>
                </c:pt>
                <c:pt idx="2737">
                  <c:v>1.1621999999999999</c:v>
                </c:pt>
                <c:pt idx="2738">
                  <c:v>1.1619999999999997</c:v>
                </c:pt>
                <c:pt idx="2739">
                  <c:v>1.1621999999999999</c:v>
                </c:pt>
                <c:pt idx="2740">
                  <c:v>1.1655000000000002</c:v>
                </c:pt>
                <c:pt idx="2741">
                  <c:v>1.1682999999999999</c:v>
                </c:pt>
                <c:pt idx="2742">
                  <c:v>1.1720000000000004</c:v>
                </c:pt>
                <c:pt idx="2743">
                  <c:v>1.1764999999999999</c:v>
                </c:pt>
                <c:pt idx="2744">
                  <c:v>1.1806999999999999</c:v>
                </c:pt>
                <c:pt idx="2745">
                  <c:v>1.1854</c:v>
                </c:pt>
                <c:pt idx="2746">
                  <c:v>1.1888000000000001</c:v>
                </c:pt>
                <c:pt idx="2747">
                  <c:v>1.1934999999999998</c:v>
                </c:pt>
                <c:pt idx="2748">
                  <c:v>1.1970000000000001</c:v>
                </c:pt>
                <c:pt idx="2749">
                  <c:v>1.2014999999999996</c:v>
                </c:pt>
                <c:pt idx="2750">
                  <c:v>1.2052999999999996</c:v>
                </c:pt>
                <c:pt idx="2751">
                  <c:v>1.2091999999999998</c:v>
                </c:pt>
                <c:pt idx="2752">
                  <c:v>1.2127999999999999</c:v>
                </c:pt>
                <c:pt idx="2753">
                  <c:v>1.2170999999999996</c:v>
                </c:pt>
                <c:pt idx="2754">
                  <c:v>1.2214999999999996</c:v>
                </c:pt>
                <c:pt idx="2755">
                  <c:v>1.2257999999999998</c:v>
                </c:pt>
                <c:pt idx="2756">
                  <c:v>1.2296999999999996</c:v>
                </c:pt>
                <c:pt idx="2757">
                  <c:v>1.2327999999999999</c:v>
                </c:pt>
                <c:pt idx="2758">
                  <c:v>1.2374999999999996</c:v>
                </c:pt>
                <c:pt idx="2759">
                  <c:v>1.2417999999999998</c:v>
                </c:pt>
                <c:pt idx="2760">
                  <c:v>1.2451999999999999</c:v>
                </c:pt>
                <c:pt idx="2761">
                  <c:v>1.25</c:v>
                </c:pt>
                <c:pt idx="2762">
                  <c:v>1.2538999999999996</c:v>
                </c:pt>
                <c:pt idx="2763">
                  <c:v>1.2570999999999997</c:v>
                </c:pt>
                <c:pt idx="2764">
                  <c:v>1.2606000000000002</c:v>
                </c:pt>
                <c:pt idx="2765">
                  <c:v>1.2647999999999999</c:v>
                </c:pt>
                <c:pt idx="2766">
                  <c:v>1.2692999999999997</c:v>
                </c:pt>
                <c:pt idx="2767">
                  <c:v>1.2723</c:v>
                </c:pt>
                <c:pt idx="2768">
                  <c:v>1.2773999999999999</c:v>
                </c:pt>
                <c:pt idx="2769">
                  <c:v>1.2809999999999999</c:v>
                </c:pt>
                <c:pt idx="2770">
                  <c:v>1.2848000000000002</c:v>
                </c:pt>
                <c:pt idx="2771">
                  <c:v>1.2888000000000002</c:v>
                </c:pt>
                <c:pt idx="2772">
                  <c:v>1.2935999999999999</c:v>
                </c:pt>
                <c:pt idx="2773">
                  <c:v>1.2968999999999997</c:v>
                </c:pt>
                <c:pt idx="2774">
                  <c:v>1.3011999999999999</c:v>
                </c:pt>
                <c:pt idx="2775">
                  <c:v>1.3048000000000002</c:v>
                </c:pt>
                <c:pt idx="2776">
                  <c:v>1.3090999999999997</c:v>
                </c:pt>
                <c:pt idx="2777">
                  <c:v>1.3125</c:v>
                </c:pt>
                <c:pt idx="2778">
                  <c:v>1.3173999999999999</c:v>
                </c:pt>
                <c:pt idx="2779">
                  <c:v>1.3207</c:v>
                </c:pt>
                <c:pt idx="2780">
                  <c:v>1.3254999999999997</c:v>
                </c:pt>
                <c:pt idx="2781">
                  <c:v>1.3292000000000002</c:v>
                </c:pt>
                <c:pt idx="2782">
                  <c:v>1.3328000000000002</c:v>
                </c:pt>
                <c:pt idx="2783">
                  <c:v>1.3368000000000002</c:v>
                </c:pt>
                <c:pt idx="2784">
                  <c:v>1.3414999999999997</c:v>
                </c:pt>
                <c:pt idx="2785">
                  <c:v>1.3450000000000002</c:v>
                </c:pt>
                <c:pt idx="2786">
                  <c:v>1.3494000000000002</c:v>
                </c:pt>
                <c:pt idx="2787">
                  <c:v>1.3532999999999997</c:v>
                </c:pt>
                <c:pt idx="2788">
                  <c:v>1.3574000000000002</c:v>
                </c:pt>
                <c:pt idx="2789">
                  <c:v>1.3605999999999998</c:v>
                </c:pt>
                <c:pt idx="2790">
                  <c:v>1.3658999999999997</c:v>
                </c:pt>
                <c:pt idx="2791">
                  <c:v>1.3697999999999999</c:v>
                </c:pt>
                <c:pt idx="2792">
                  <c:v>1.3734000000000002</c:v>
                </c:pt>
                <c:pt idx="2793">
                  <c:v>1.3769</c:v>
                </c:pt>
                <c:pt idx="2794">
                  <c:v>1.3815</c:v>
                </c:pt>
                <c:pt idx="2795">
                  <c:v>1.3858999999999997</c:v>
                </c:pt>
                <c:pt idx="2796">
                  <c:v>1.3889</c:v>
                </c:pt>
                <c:pt idx="2797">
                  <c:v>1.3925999999999998</c:v>
                </c:pt>
                <c:pt idx="2798">
                  <c:v>1.3967000000000001</c:v>
                </c:pt>
                <c:pt idx="2799">
                  <c:v>1.4014</c:v>
                </c:pt>
                <c:pt idx="2800">
                  <c:v>1.4020999999999997</c:v>
                </c:pt>
                <c:pt idx="2801">
                  <c:v>1.4031999999999998</c:v>
                </c:pt>
                <c:pt idx="2802">
                  <c:v>1.4019999999999999</c:v>
                </c:pt>
                <c:pt idx="2803">
                  <c:v>1.4026999999999996</c:v>
                </c:pt>
                <c:pt idx="2804">
                  <c:v>1.4022999999999997</c:v>
                </c:pt>
                <c:pt idx="2805">
                  <c:v>1.4036999999999999</c:v>
                </c:pt>
                <c:pt idx="2806">
                  <c:v>1.4028999999999996</c:v>
                </c:pt>
                <c:pt idx="2807">
                  <c:v>1.4031999999999998</c:v>
                </c:pt>
                <c:pt idx="2808">
                  <c:v>1.4023999999999999</c:v>
                </c:pt>
                <c:pt idx="2809">
                  <c:v>1.4031999999999998</c:v>
                </c:pt>
                <c:pt idx="2810">
                  <c:v>1.4023999999999999</c:v>
                </c:pt>
                <c:pt idx="2811">
                  <c:v>1.4031999999999998</c:v>
                </c:pt>
                <c:pt idx="2812">
                  <c:v>1.4024999999999996</c:v>
                </c:pt>
                <c:pt idx="2813">
                  <c:v>1.4029999999999998</c:v>
                </c:pt>
                <c:pt idx="2814">
                  <c:v>1.4020999999999997</c:v>
                </c:pt>
                <c:pt idx="2815">
                  <c:v>1.4031999999999998</c:v>
                </c:pt>
                <c:pt idx="2816">
                  <c:v>1.4031999999999998</c:v>
                </c:pt>
                <c:pt idx="2817">
                  <c:v>1.4029999999999998</c:v>
                </c:pt>
                <c:pt idx="2818">
                  <c:v>1.4024999999999996</c:v>
                </c:pt>
                <c:pt idx="2819">
                  <c:v>1.4027999999999998</c:v>
                </c:pt>
                <c:pt idx="2820">
                  <c:v>1.4031999999999998</c:v>
                </c:pt>
                <c:pt idx="2821">
                  <c:v>1.4036999999999999</c:v>
                </c:pt>
                <c:pt idx="2822">
                  <c:v>1.4035999999999997</c:v>
                </c:pt>
                <c:pt idx="2823">
                  <c:v>1.4027999999999998</c:v>
                </c:pt>
                <c:pt idx="2824">
                  <c:v>1.4026999999999996</c:v>
                </c:pt>
                <c:pt idx="2825">
                  <c:v>1.4031999999999998</c:v>
                </c:pt>
                <c:pt idx="2826">
                  <c:v>1.4033999999999998</c:v>
                </c:pt>
                <c:pt idx="2827">
                  <c:v>1.4031999999999998</c:v>
                </c:pt>
                <c:pt idx="2828">
                  <c:v>1.4033</c:v>
                </c:pt>
                <c:pt idx="2829">
                  <c:v>1.4029999999999998</c:v>
                </c:pt>
                <c:pt idx="2830">
                  <c:v>1.4033</c:v>
                </c:pt>
                <c:pt idx="2831">
                  <c:v>1.4027999999999998</c:v>
                </c:pt>
                <c:pt idx="2832">
                  <c:v>1.4027999999999998</c:v>
                </c:pt>
                <c:pt idx="2833">
                  <c:v>1.4026999999999996</c:v>
                </c:pt>
                <c:pt idx="2834">
                  <c:v>1.4033999999999998</c:v>
                </c:pt>
                <c:pt idx="2835">
                  <c:v>1.4023999999999999</c:v>
                </c:pt>
                <c:pt idx="2836">
                  <c:v>1.4028999999999996</c:v>
                </c:pt>
                <c:pt idx="2837">
                  <c:v>1.4024999999999996</c:v>
                </c:pt>
                <c:pt idx="2838">
                  <c:v>1.4033</c:v>
                </c:pt>
                <c:pt idx="2839">
                  <c:v>1.4026999999999996</c:v>
                </c:pt>
                <c:pt idx="2840">
                  <c:v>1.4020999999999997</c:v>
                </c:pt>
                <c:pt idx="2841">
                  <c:v>1.4033</c:v>
                </c:pt>
                <c:pt idx="2842">
                  <c:v>1.4028999999999996</c:v>
                </c:pt>
                <c:pt idx="2843">
                  <c:v>1.4029999999999998</c:v>
                </c:pt>
                <c:pt idx="2844">
                  <c:v>1.4020999999999997</c:v>
                </c:pt>
                <c:pt idx="2845">
                  <c:v>1.4033</c:v>
                </c:pt>
                <c:pt idx="2846">
                  <c:v>1.4020999999999997</c:v>
                </c:pt>
                <c:pt idx="2847">
                  <c:v>1.4036999999999999</c:v>
                </c:pt>
                <c:pt idx="2848">
                  <c:v>1.4036999999999999</c:v>
                </c:pt>
                <c:pt idx="2849">
                  <c:v>1.4033</c:v>
                </c:pt>
                <c:pt idx="2850">
                  <c:v>1.4031999999999998</c:v>
                </c:pt>
                <c:pt idx="2851">
                  <c:v>1.4028999999999996</c:v>
                </c:pt>
                <c:pt idx="2852">
                  <c:v>1.4031999999999998</c:v>
                </c:pt>
                <c:pt idx="2853">
                  <c:v>1.4029999999999998</c:v>
                </c:pt>
                <c:pt idx="2854">
                  <c:v>1.4033999999999998</c:v>
                </c:pt>
                <c:pt idx="2855">
                  <c:v>1.4033999999999998</c:v>
                </c:pt>
                <c:pt idx="2856">
                  <c:v>1.4033999999999998</c:v>
                </c:pt>
                <c:pt idx="2857">
                  <c:v>1.4033</c:v>
                </c:pt>
                <c:pt idx="2858">
                  <c:v>1.4033</c:v>
                </c:pt>
                <c:pt idx="2859">
                  <c:v>1.4033</c:v>
                </c:pt>
                <c:pt idx="2860">
                  <c:v>1.4035999999999997</c:v>
                </c:pt>
                <c:pt idx="2861">
                  <c:v>1.4036999999999999</c:v>
                </c:pt>
                <c:pt idx="2862">
                  <c:v>1.4035999999999997</c:v>
                </c:pt>
                <c:pt idx="2863">
                  <c:v>1.4036999999999999</c:v>
                </c:pt>
                <c:pt idx="2864">
                  <c:v>1.4027999999999998</c:v>
                </c:pt>
                <c:pt idx="2865">
                  <c:v>1.4031999999999998</c:v>
                </c:pt>
                <c:pt idx="2866">
                  <c:v>1.4037999999999995</c:v>
                </c:pt>
                <c:pt idx="2867">
                  <c:v>1.4036999999999999</c:v>
                </c:pt>
                <c:pt idx="2868">
                  <c:v>1.4037999999999995</c:v>
                </c:pt>
                <c:pt idx="2869">
                  <c:v>1.4033</c:v>
                </c:pt>
                <c:pt idx="2870">
                  <c:v>1.4035999999999997</c:v>
                </c:pt>
                <c:pt idx="2871">
                  <c:v>1.4035999999999997</c:v>
                </c:pt>
                <c:pt idx="2872">
                  <c:v>1.4037999999999995</c:v>
                </c:pt>
                <c:pt idx="2873">
                  <c:v>1.4038999999999997</c:v>
                </c:pt>
                <c:pt idx="2874">
                  <c:v>1.4035999999999997</c:v>
                </c:pt>
                <c:pt idx="2875">
                  <c:v>1.4033999999999998</c:v>
                </c:pt>
                <c:pt idx="2876">
                  <c:v>1.4036999999999999</c:v>
                </c:pt>
                <c:pt idx="2877">
                  <c:v>1.4035999999999997</c:v>
                </c:pt>
                <c:pt idx="2878">
                  <c:v>1.4033</c:v>
                </c:pt>
                <c:pt idx="2879">
                  <c:v>1.4033</c:v>
                </c:pt>
                <c:pt idx="2880">
                  <c:v>1.4038999999999997</c:v>
                </c:pt>
                <c:pt idx="2881">
                  <c:v>1.4036999999999999</c:v>
                </c:pt>
                <c:pt idx="2882">
                  <c:v>1.4038999999999997</c:v>
                </c:pt>
                <c:pt idx="2883">
                  <c:v>1.4040999999999999</c:v>
                </c:pt>
                <c:pt idx="2884">
                  <c:v>1.4035999999999997</c:v>
                </c:pt>
                <c:pt idx="2885">
                  <c:v>1.4035999999999997</c:v>
                </c:pt>
                <c:pt idx="2886">
                  <c:v>1.4035999999999997</c:v>
                </c:pt>
                <c:pt idx="2887">
                  <c:v>1.4037999999999995</c:v>
                </c:pt>
                <c:pt idx="2888">
                  <c:v>1.4031999999999998</c:v>
                </c:pt>
                <c:pt idx="2889">
                  <c:v>1.4033</c:v>
                </c:pt>
                <c:pt idx="2890">
                  <c:v>1.4037999999999995</c:v>
                </c:pt>
                <c:pt idx="2891">
                  <c:v>1.4035999999999997</c:v>
                </c:pt>
                <c:pt idx="2892">
                  <c:v>1.4035999999999997</c:v>
                </c:pt>
                <c:pt idx="2893">
                  <c:v>1.4036999999999999</c:v>
                </c:pt>
                <c:pt idx="2894">
                  <c:v>1.4036999999999999</c:v>
                </c:pt>
                <c:pt idx="2895">
                  <c:v>1.4033999999999998</c:v>
                </c:pt>
                <c:pt idx="2896">
                  <c:v>1.4036999999999999</c:v>
                </c:pt>
                <c:pt idx="2897">
                  <c:v>1.4038999999999997</c:v>
                </c:pt>
                <c:pt idx="2898">
                  <c:v>1.4038999999999997</c:v>
                </c:pt>
                <c:pt idx="2899">
                  <c:v>1.4035999999999997</c:v>
                </c:pt>
                <c:pt idx="2900">
                  <c:v>1.4041999999999997</c:v>
                </c:pt>
                <c:pt idx="2901">
                  <c:v>1.4037999999999995</c:v>
                </c:pt>
                <c:pt idx="2902">
                  <c:v>1.4038999999999997</c:v>
                </c:pt>
                <c:pt idx="2903">
                  <c:v>1.4038999999999997</c:v>
                </c:pt>
                <c:pt idx="2904">
                  <c:v>1.4037999999999995</c:v>
                </c:pt>
                <c:pt idx="2905">
                  <c:v>1.4037999999999995</c:v>
                </c:pt>
                <c:pt idx="2906">
                  <c:v>1.4037999999999995</c:v>
                </c:pt>
                <c:pt idx="2907">
                  <c:v>1.4035999999999997</c:v>
                </c:pt>
                <c:pt idx="2908">
                  <c:v>1.4035999999999997</c:v>
                </c:pt>
                <c:pt idx="2909">
                  <c:v>1.4038999999999997</c:v>
                </c:pt>
                <c:pt idx="2910">
                  <c:v>1.4035999999999997</c:v>
                </c:pt>
                <c:pt idx="2911">
                  <c:v>1.4037999999999995</c:v>
                </c:pt>
                <c:pt idx="2912">
                  <c:v>1.4040999999999999</c:v>
                </c:pt>
                <c:pt idx="2913">
                  <c:v>1.4040999999999999</c:v>
                </c:pt>
                <c:pt idx="2914">
                  <c:v>1.4033</c:v>
                </c:pt>
                <c:pt idx="2915">
                  <c:v>1.4036999999999999</c:v>
                </c:pt>
                <c:pt idx="2916">
                  <c:v>1.4040999999999999</c:v>
                </c:pt>
                <c:pt idx="2917">
                  <c:v>1.4037999999999995</c:v>
                </c:pt>
                <c:pt idx="2918">
                  <c:v>1.4036999999999999</c:v>
                </c:pt>
                <c:pt idx="2919">
                  <c:v>1.4036999999999999</c:v>
                </c:pt>
                <c:pt idx="2920">
                  <c:v>1.4033999999999998</c:v>
                </c:pt>
                <c:pt idx="2921">
                  <c:v>1.4038999999999997</c:v>
                </c:pt>
                <c:pt idx="2922">
                  <c:v>1.4041999999999997</c:v>
                </c:pt>
                <c:pt idx="2923">
                  <c:v>1.4036999999999999</c:v>
                </c:pt>
                <c:pt idx="2924">
                  <c:v>1.4033999999999998</c:v>
                </c:pt>
                <c:pt idx="2925">
                  <c:v>1.4035999999999997</c:v>
                </c:pt>
                <c:pt idx="2926">
                  <c:v>1.4035999999999997</c:v>
                </c:pt>
                <c:pt idx="2927">
                  <c:v>1.4035999999999997</c:v>
                </c:pt>
                <c:pt idx="2928">
                  <c:v>1.4035999999999997</c:v>
                </c:pt>
                <c:pt idx="2929">
                  <c:v>1.4040999999999999</c:v>
                </c:pt>
                <c:pt idx="2930">
                  <c:v>1.4033999999999998</c:v>
                </c:pt>
                <c:pt idx="2931">
                  <c:v>1.4038999999999997</c:v>
                </c:pt>
                <c:pt idx="2932">
                  <c:v>1.4035999999999997</c:v>
                </c:pt>
                <c:pt idx="2933">
                  <c:v>1.4037999999999995</c:v>
                </c:pt>
                <c:pt idx="2934">
                  <c:v>1.4041999999999997</c:v>
                </c:pt>
                <c:pt idx="2935">
                  <c:v>1.4040999999999999</c:v>
                </c:pt>
                <c:pt idx="2936">
                  <c:v>1.4040999999999999</c:v>
                </c:pt>
                <c:pt idx="2937">
                  <c:v>1.4040999999999999</c:v>
                </c:pt>
                <c:pt idx="2938">
                  <c:v>1.4033999999999998</c:v>
                </c:pt>
                <c:pt idx="2939">
                  <c:v>1.4037999999999995</c:v>
                </c:pt>
                <c:pt idx="2940">
                  <c:v>1.4042999999999999</c:v>
                </c:pt>
                <c:pt idx="2941">
                  <c:v>1.4044999999999999</c:v>
                </c:pt>
                <c:pt idx="2942">
                  <c:v>1.4036999999999999</c:v>
                </c:pt>
                <c:pt idx="2943">
                  <c:v>1.4036999999999999</c:v>
                </c:pt>
                <c:pt idx="2944">
                  <c:v>1.4041999999999997</c:v>
                </c:pt>
                <c:pt idx="2945">
                  <c:v>1.4041999999999997</c:v>
                </c:pt>
                <c:pt idx="2946">
                  <c:v>1.4041999999999997</c:v>
                </c:pt>
                <c:pt idx="2947">
                  <c:v>1.4041999999999997</c:v>
                </c:pt>
                <c:pt idx="2948">
                  <c:v>1.4044999999999999</c:v>
                </c:pt>
                <c:pt idx="2949">
                  <c:v>1.4041999999999997</c:v>
                </c:pt>
                <c:pt idx="2950">
                  <c:v>1.4044999999999999</c:v>
                </c:pt>
                <c:pt idx="2951">
                  <c:v>1.4041999999999997</c:v>
                </c:pt>
                <c:pt idx="2952">
                  <c:v>1.4042999999999999</c:v>
                </c:pt>
                <c:pt idx="2953">
                  <c:v>1.4036999999999999</c:v>
                </c:pt>
                <c:pt idx="2954">
                  <c:v>1.4036999999999999</c:v>
                </c:pt>
                <c:pt idx="2955">
                  <c:v>1.4040999999999999</c:v>
                </c:pt>
                <c:pt idx="2956">
                  <c:v>1.4038999999999997</c:v>
                </c:pt>
                <c:pt idx="2957">
                  <c:v>1.4041999999999997</c:v>
                </c:pt>
                <c:pt idx="2958">
                  <c:v>1.4038999999999997</c:v>
                </c:pt>
                <c:pt idx="2959">
                  <c:v>1.4037999999999995</c:v>
                </c:pt>
                <c:pt idx="2960">
                  <c:v>1.4041999999999997</c:v>
                </c:pt>
                <c:pt idx="2961">
                  <c:v>1.4041999999999997</c:v>
                </c:pt>
                <c:pt idx="2962">
                  <c:v>1.4037999999999995</c:v>
                </c:pt>
                <c:pt idx="2963">
                  <c:v>1.4040999999999999</c:v>
                </c:pt>
                <c:pt idx="2964">
                  <c:v>1.4035999999999997</c:v>
                </c:pt>
                <c:pt idx="2965">
                  <c:v>1.4036999999999999</c:v>
                </c:pt>
                <c:pt idx="2966">
                  <c:v>1.4038999999999997</c:v>
                </c:pt>
                <c:pt idx="2967">
                  <c:v>1.4038999999999997</c:v>
                </c:pt>
                <c:pt idx="2968">
                  <c:v>1.4040999999999999</c:v>
                </c:pt>
                <c:pt idx="2969">
                  <c:v>1.4040999999999999</c:v>
                </c:pt>
                <c:pt idx="2970">
                  <c:v>1.4035999999999997</c:v>
                </c:pt>
                <c:pt idx="2971">
                  <c:v>1.4036999999999999</c:v>
                </c:pt>
                <c:pt idx="2972">
                  <c:v>1.4029999999999998</c:v>
                </c:pt>
                <c:pt idx="2973">
                  <c:v>1.4040999999999999</c:v>
                </c:pt>
                <c:pt idx="2974">
                  <c:v>1.4042999999999999</c:v>
                </c:pt>
                <c:pt idx="2975">
                  <c:v>1.4035999999999997</c:v>
                </c:pt>
                <c:pt idx="2976">
                  <c:v>1.4036999999999999</c:v>
                </c:pt>
                <c:pt idx="2977">
                  <c:v>1.4035999999999997</c:v>
                </c:pt>
                <c:pt idx="2978">
                  <c:v>1.4036999999999999</c:v>
                </c:pt>
                <c:pt idx="2979">
                  <c:v>1.4042999999999999</c:v>
                </c:pt>
                <c:pt idx="2980">
                  <c:v>1.4038999999999997</c:v>
                </c:pt>
                <c:pt idx="2981">
                  <c:v>1.4037999999999995</c:v>
                </c:pt>
                <c:pt idx="2982">
                  <c:v>1.4041999999999997</c:v>
                </c:pt>
                <c:pt idx="2983">
                  <c:v>1.4041999999999997</c:v>
                </c:pt>
                <c:pt idx="2984">
                  <c:v>1.4042999999999999</c:v>
                </c:pt>
                <c:pt idx="2985">
                  <c:v>1.4040999999999999</c:v>
                </c:pt>
                <c:pt idx="2986">
                  <c:v>1.4036999999999999</c:v>
                </c:pt>
                <c:pt idx="2987">
                  <c:v>1.4029999999999998</c:v>
                </c:pt>
                <c:pt idx="2988">
                  <c:v>1.4033999999999998</c:v>
                </c:pt>
                <c:pt idx="2989">
                  <c:v>1.4037999999999995</c:v>
                </c:pt>
                <c:pt idx="2990">
                  <c:v>1.4036999999999999</c:v>
                </c:pt>
                <c:pt idx="2991">
                  <c:v>1.4040999999999999</c:v>
                </c:pt>
                <c:pt idx="2992">
                  <c:v>1.4040999999999999</c:v>
                </c:pt>
                <c:pt idx="2993">
                  <c:v>1.4035999999999997</c:v>
                </c:pt>
                <c:pt idx="2994">
                  <c:v>1.4038999999999997</c:v>
                </c:pt>
                <c:pt idx="2995">
                  <c:v>1.4036999999999999</c:v>
                </c:pt>
                <c:pt idx="2996">
                  <c:v>1.4036999999999999</c:v>
                </c:pt>
                <c:pt idx="2997">
                  <c:v>1.4042999999999999</c:v>
                </c:pt>
                <c:pt idx="2998">
                  <c:v>1.4036999999999999</c:v>
                </c:pt>
                <c:pt idx="2999">
                  <c:v>1.4040999999999999</c:v>
                </c:pt>
                <c:pt idx="3000">
                  <c:v>1.4038999999999997</c:v>
                </c:pt>
                <c:pt idx="3001">
                  <c:v>1.4036999999999999</c:v>
                </c:pt>
                <c:pt idx="3002">
                  <c:v>1.4036999999999999</c:v>
                </c:pt>
                <c:pt idx="3003">
                  <c:v>1.4036999999999999</c:v>
                </c:pt>
                <c:pt idx="3004">
                  <c:v>1.4041999999999997</c:v>
                </c:pt>
                <c:pt idx="3005">
                  <c:v>1.4040999999999999</c:v>
                </c:pt>
                <c:pt idx="3006">
                  <c:v>1.4038999999999997</c:v>
                </c:pt>
                <c:pt idx="3007">
                  <c:v>1.4041999999999997</c:v>
                </c:pt>
                <c:pt idx="3008">
                  <c:v>1.4037999999999995</c:v>
                </c:pt>
                <c:pt idx="3009">
                  <c:v>1.4038999999999997</c:v>
                </c:pt>
                <c:pt idx="3010">
                  <c:v>1.4042999999999999</c:v>
                </c:pt>
                <c:pt idx="3011">
                  <c:v>1.4036999999999999</c:v>
                </c:pt>
                <c:pt idx="3012">
                  <c:v>1.4042999999999999</c:v>
                </c:pt>
                <c:pt idx="3013">
                  <c:v>1.4038999999999997</c:v>
                </c:pt>
                <c:pt idx="3014">
                  <c:v>1.4031999999999998</c:v>
                </c:pt>
                <c:pt idx="3015">
                  <c:v>1.4037999999999995</c:v>
                </c:pt>
                <c:pt idx="3016">
                  <c:v>1.4037999999999995</c:v>
                </c:pt>
                <c:pt idx="3017">
                  <c:v>1.4037999999999995</c:v>
                </c:pt>
                <c:pt idx="3018">
                  <c:v>1.4033999999999998</c:v>
                </c:pt>
                <c:pt idx="3019">
                  <c:v>1.4033999999999998</c:v>
                </c:pt>
                <c:pt idx="3020">
                  <c:v>1.4040999999999999</c:v>
                </c:pt>
                <c:pt idx="3021">
                  <c:v>1.4042999999999999</c:v>
                </c:pt>
                <c:pt idx="3022">
                  <c:v>1.4038999999999997</c:v>
                </c:pt>
                <c:pt idx="3023">
                  <c:v>1.4038999999999997</c:v>
                </c:pt>
                <c:pt idx="3024">
                  <c:v>1.4035999999999997</c:v>
                </c:pt>
                <c:pt idx="3025">
                  <c:v>1.4042999999999999</c:v>
                </c:pt>
                <c:pt idx="3026">
                  <c:v>1.4040999999999999</c:v>
                </c:pt>
                <c:pt idx="3027">
                  <c:v>1.4041999999999997</c:v>
                </c:pt>
                <c:pt idx="3028">
                  <c:v>1.4038999999999997</c:v>
                </c:pt>
                <c:pt idx="3029">
                  <c:v>1.4040999999999999</c:v>
                </c:pt>
                <c:pt idx="3030">
                  <c:v>1.4035999999999997</c:v>
                </c:pt>
                <c:pt idx="3031">
                  <c:v>1.4041999999999997</c:v>
                </c:pt>
                <c:pt idx="3032">
                  <c:v>1.4035999999999997</c:v>
                </c:pt>
                <c:pt idx="3033">
                  <c:v>1.4042999999999999</c:v>
                </c:pt>
                <c:pt idx="3034">
                  <c:v>1.4038999999999997</c:v>
                </c:pt>
                <c:pt idx="3035">
                  <c:v>1.4038999999999997</c:v>
                </c:pt>
                <c:pt idx="3036">
                  <c:v>1.4038999999999997</c:v>
                </c:pt>
                <c:pt idx="3037">
                  <c:v>1.4041999999999997</c:v>
                </c:pt>
                <c:pt idx="3038">
                  <c:v>1.4042999999999999</c:v>
                </c:pt>
                <c:pt idx="3039">
                  <c:v>1.4044999999999999</c:v>
                </c:pt>
                <c:pt idx="3040">
                  <c:v>1.4041999999999997</c:v>
                </c:pt>
                <c:pt idx="3041">
                  <c:v>1.4040999999999999</c:v>
                </c:pt>
                <c:pt idx="3042">
                  <c:v>1.4041999999999997</c:v>
                </c:pt>
                <c:pt idx="3043">
                  <c:v>1.4040999999999999</c:v>
                </c:pt>
                <c:pt idx="3044">
                  <c:v>1.4036999999999999</c:v>
                </c:pt>
                <c:pt idx="3045">
                  <c:v>1.4040999999999999</c:v>
                </c:pt>
                <c:pt idx="3046">
                  <c:v>1.4038999999999997</c:v>
                </c:pt>
                <c:pt idx="3047">
                  <c:v>1.4040999999999999</c:v>
                </c:pt>
                <c:pt idx="3048">
                  <c:v>1.4042999999999999</c:v>
                </c:pt>
                <c:pt idx="3049">
                  <c:v>1.4041999999999997</c:v>
                </c:pt>
                <c:pt idx="3050">
                  <c:v>1.4037999999999995</c:v>
                </c:pt>
                <c:pt idx="3051">
                  <c:v>1.4038999999999997</c:v>
                </c:pt>
                <c:pt idx="3052">
                  <c:v>1.4040999999999999</c:v>
                </c:pt>
                <c:pt idx="3053">
                  <c:v>1.4038999999999997</c:v>
                </c:pt>
                <c:pt idx="3054">
                  <c:v>1.4041999999999997</c:v>
                </c:pt>
                <c:pt idx="3055">
                  <c:v>1.4035999999999997</c:v>
                </c:pt>
                <c:pt idx="3056">
                  <c:v>1.4041999999999997</c:v>
                </c:pt>
                <c:pt idx="3057">
                  <c:v>1.4042999999999999</c:v>
                </c:pt>
                <c:pt idx="3058">
                  <c:v>1.4038999999999997</c:v>
                </c:pt>
                <c:pt idx="3059">
                  <c:v>1.4033</c:v>
                </c:pt>
                <c:pt idx="3060">
                  <c:v>1.4036999999999999</c:v>
                </c:pt>
                <c:pt idx="3061">
                  <c:v>1.4033999999999998</c:v>
                </c:pt>
                <c:pt idx="3062">
                  <c:v>1.4036999999999999</c:v>
                </c:pt>
                <c:pt idx="3063">
                  <c:v>1.4046999999999998</c:v>
                </c:pt>
                <c:pt idx="3064">
                  <c:v>1.4040999999999999</c:v>
                </c:pt>
                <c:pt idx="3065">
                  <c:v>1.4038999999999997</c:v>
                </c:pt>
                <c:pt idx="3066">
                  <c:v>1.4041999999999997</c:v>
                </c:pt>
                <c:pt idx="3067">
                  <c:v>1.4036999999999999</c:v>
                </c:pt>
                <c:pt idx="3068">
                  <c:v>1.4038999999999997</c:v>
                </c:pt>
                <c:pt idx="3069">
                  <c:v>1.4041999999999997</c:v>
                </c:pt>
                <c:pt idx="3070">
                  <c:v>1.4042999999999999</c:v>
                </c:pt>
                <c:pt idx="3071">
                  <c:v>1.4036999999999999</c:v>
                </c:pt>
                <c:pt idx="3072">
                  <c:v>1.4038999999999997</c:v>
                </c:pt>
                <c:pt idx="3073">
                  <c:v>1.4040999999999999</c:v>
                </c:pt>
                <c:pt idx="3074">
                  <c:v>1.4038999999999997</c:v>
                </c:pt>
                <c:pt idx="3075">
                  <c:v>1.4037999999999995</c:v>
                </c:pt>
                <c:pt idx="3076">
                  <c:v>1.4038999999999997</c:v>
                </c:pt>
                <c:pt idx="3077">
                  <c:v>1.4041999999999997</c:v>
                </c:pt>
                <c:pt idx="3078">
                  <c:v>1.4040999999999999</c:v>
                </c:pt>
                <c:pt idx="3079">
                  <c:v>1.4040999999999999</c:v>
                </c:pt>
                <c:pt idx="3080">
                  <c:v>1.4041999999999997</c:v>
                </c:pt>
                <c:pt idx="3081">
                  <c:v>1.4042999999999999</c:v>
                </c:pt>
                <c:pt idx="3082">
                  <c:v>1.4037999999999995</c:v>
                </c:pt>
                <c:pt idx="3083">
                  <c:v>1.4036999999999999</c:v>
                </c:pt>
                <c:pt idx="3084">
                  <c:v>1.4040999999999999</c:v>
                </c:pt>
                <c:pt idx="3085">
                  <c:v>1.4037999999999995</c:v>
                </c:pt>
                <c:pt idx="3086">
                  <c:v>1.4041999999999997</c:v>
                </c:pt>
                <c:pt idx="3087">
                  <c:v>1.4037999999999995</c:v>
                </c:pt>
                <c:pt idx="3088">
                  <c:v>1.4036999999999999</c:v>
                </c:pt>
                <c:pt idx="3089">
                  <c:v>1.4037999999999995</c:v>
                </c:pt>
                <c:pt idx="3090">
                  <c:v>1.4037999999999995</c:v>
                </c:pt>
                <c:pt idx="3091">
                  <c:v>1.4035999999999997</c:v>
                </c:pt>
                <c:pt idx="3092">
                  <c:v>1.4038999999999997</c:v>
                </c:pt>
                <c:pt idx="3093">
                  <c:v>1.4040999999999999</c:v>
                </c:pt>
                <c:pt idx="3094">
                  <c:v>1.4035999999999997</c:v>
                </c:pt>
                <c:pt idx="3095">
                  <c:v>1.4033999999999998</c:v>
                </c:pt>
                <c:pt idx="3096">
                  <c:v>1.4037999999999995</c:v>
                </c:pt>
                <c:pt idx="3097">
                  <c:v>1.4044999999999999</c:v>
                </c:pt>
                <c:pt idx="3098">
                  <c:v>1.4031999999999998</c:v>
                </c:pt>
                <c:pt idx="3099">
                  <c:v>1.4041999999999997</c:v>
                </c:pt>
                <c:pt idx="3100">
                  <c:v>1.4037999999999995</c:v>
                </c:pt>
                <c:pt idx="3101">
                  <c:v>1.4036999999999999</c:v>
                </c:pt>
                <c:pt idx="3102">
                  <c:v>1.4038999999999997</c:v>
                </c:pt>
                <c:pt idx="3103">
                  <c:v>1.4041999999999997</c:v>
                </c:pt>
                <c:pt idx="3104">
                  <c:v>1.4035999999999997</c:v>
                </c:pt>
                <c:pt idx="3105">
                  <c:v>1.4037999999999995</c:v>
                </c:pt>
                <c:pt idx="3106">
                  <c:v>1.4038999999999997</c:v>
                </c:pt>
                <c:pt idx="3107">
                  <c:v>1.4037999999999995</c:v>
                </c:pt>
                <c:pt idx="3108">
                  <c:v>1.4040999999999999</c:v>
                </c:pt>
                <c:pt idx="3109">
                  <c:v>1.4040999999999999</c:v>
                </c:pt>
                <c:pt idx="3110">
                  <c:v>1.4038999999999997</c:v>
                </c:pt>
                <c:pt idx="3111">
                  <c:v>1.4040999999999999</c:v>
                </c:pt>
                <c:pt idx="3112">
                  <c:v>1.4037999999999995</c:v>
                </c:pt>
                <c:pt idx="3113">
                  <c:v>1.4037999999999995</c:v>
                </c:pt>
                <c:pt idx="3114">
                  <c:v>1.4044999999999999</c:v>
                </c:pt>
                <c:pt idx="3115">
                  <c:v>1.4037999999999995</c:v>
                </c:pt>
                <c:pt idx="3116">
                  <c:v>1.4041999999999997</c:v>
                </c:pt>
                <c:pt idx="3117">
                  <c:v>1.4040999999999999</c:v>
                </c:pt>
                <c:pt idx="3118">
                  <c:v>1.4041999999999997</c:v>
                </c:pt>
                <c:pt idx="3119">
                  <c:v>1.4037999999999995</c:v>
                </c:pt>
                <c:pt idx="3120">
                  <c:v>1.4044999999999999</c:v>
                </c:pt>
                <c:pt idx="3121">
                  <c:v>1.4040999999999999</c:v>
                </c:pt>
                <c:pt idx="3122">
                  <c:v>1.4040999999999999</c:v>
                </c:pt>
                <c:pt idx="3123">
                  <c:v>1.4035999999999997</c:v>
                </c:pt>
                <c:pt idx="3124">
                  <c:v>1.4036999999999999</c:v>
                </c:pt>
                <c:pt idx="3125">
                  <c:v>1.4037999999999995</c:v>
                </c:pt>
                <c:pt idx="3126">
                  <c:v>1.4041999999999997</c:v>
                </c:pt>
                <c:pt idx="3127">
                  <c:v>1.4036999999999999</c:v>
                </c:pt>
                <c:pt idx="3128">
                  <c:v>1.4044999999999999</c:v>
                </c:pt>
                <c:pt idx="3129">
                  <c:v>1.4041999999999997</c:v>
                </c:pt>
                <c:pt idx="3130">
                  <c:v>1.4040999999999999</c:v>
                </c:pt>
                <c:pt idx="3131">
                  <c:v>1.4037999999999995</c:v>
                </c:pt>
                <c:pt idx="3132">
                  <c:v>1.4036999999999999</c:v>
                </c:pt>
                <c:pt idx="3133">
                  <c:v>1.4035999999999997</c:v>
                </c:pt>
                <c:pt idx="3134">
                  <c:v>1.4040999999999999</c:v>
                </c:pt>
                <c:pt idx="3135">
                  <c:v>1.4044999999999999</c:v>
                </c:pt>
                <c:pt idx="3136">
                  <c:v>1.4042999999999999</c:v>
                </c:pt>
                <c:pt idx="3137">
                  <c:v>1.4038999999999997</c:v>
                </c:pt>
                <c:pt idx="3138">
                  <c:v>1.4033999999999998</c:v>
                </c:pt>
                <c:pt idx="3139">
                  <c:v>1.4038999999999997</c:v>
                </c:pt>
                <c:pt idx="3140">
                  <c:v>1.4042999999999999</c:v>
                </c:pt>
                <c:pt idx="3141">
                  <c:v>1.4038999999999997</c:v>
                </c:pt>
                <c:pt idx="3142">
                  <c:v>1.4042999999999999</c:v>
                </c:pt>
                <c:pt idx="3143">
                  <c:v>1.4042999999999999</c:v>
                </c:pt>
                <c:pt idx="3144">
                  <c:v>1.4040999999999999</c:v>
                </c:pt>
                <c:pt idx="3145">
                  <c:v>1.4046000000000001</c:v>
                </c:pt>
                <c:pt idx="3146">
                  <c:v>1.4037999999999995</c:v>
                </c:pt>
                <c:pt idx="3147">
                  <c:v>1.4038999999999997</c:v>
                </c:pt>
                <c:pt idx="3148">
                  <c:v>1.4038999999999997</c:v>
                </c:pt>
                <c:pt idx="3149">
                  <c:v>1.4042999999999999</c:v>
                </c:pt>
                <c:pt idx="3150">
                  <c:v>1.4042999999999999</c:v>
                </c:pt>
                <c:pt idx="3151">
                  <c:v>1.4036999999999999</c:v>
                </c:pt>
                <c:pt idx="3152">
                  <c:v>1.4041999999999997</c:v>
                </c:pt>
                <c:pt idx="3153">
                  <c:v>1.4035999999999997</c:v>
                </c:pt>
                <c:pt idx="3154">
                  <c:v>1.4038999999999997</c:v>
                </c:pt>
                <c:pt idx="3155">
                  <c:v>1.4038999999999997</c:v>
                </c:pt>
                <c:pt idx="3156">
                  <c:v>1.4038999999999997</c:v>
                </c:pt>
                <c:pt idx="3157">
                  <c:v>1.4040999999999999</c:v>
                </c:pt>
                <c:pt idx="3158">
                  <c:v>1.4038999999999997</c:v>
                </c:pt>
                <c:pt idx="3159">
                  <c:v>1.4037999999999995</c:v>
                </c:pt>
                <c:pt idx="3160">
                  <c:v>1.4036999999999999</c:v>
                </c:pt>
                <c:pt idx="3161">
                  <c:v>1.4035999999999997</c:v>
                </c:pt>
                <c:pt idx="3162">
                  <c:v>1.4035999999999997</c:v>
                </c:pt>
                <c:pt idx="3163">
                  <c:v>1.4044999999999999</c:v>
                </c:pt>
                <c:pt idx="3164">
                  <c:v>1.4038999999999997</c:v>
                </c:pt>
                <c:pt idx="3165">
                  <c:v>1.4036999999999999</c:v>
                </c:pt>
                <c:pt idx="3166">
                  <c:v>1.4038999999999997</c:v>
                </c:pt>
                <c:pt idx="3167">
                  <c:v>1.4033999999999998</c:v>
                </c:pt>
                <c:pt idx="3168">
                  <c:v>1.4035999999999997</c:v>
                </c:pt>
                <c:pt idx="3169">
                  <c:v>1.4037999999999995</c:v>
                </c:pt>
                <c:pt idx="3170">
                  <c:v>1.4041999999999997</c:v>
                </c:pt>
                <c:pt idx="3171">
                  <c:v>1.4042999999999999</c:v>
                </c:pt>
                <c:pt idx="3172">
                  <c:v>1.4037999999999995</c:v>
                </c:pt>
                <c:pt idx="3173">
                  <c:v>1.4040999999999999</c:v>
                </c:pt>
                <c:pt idx="3174">
                  <c:v>1.4035999999999997</c:v>
                </c:pt>
                <c:pt idx="3175">
                  <c:v>1.4037999999999995</c:v>
                </c:pt>
                <c:pt idx="3176">
                  <c:v>1.4041999999999997</c:v>
                </c:pt>
                <c:pt idx="3177">
                  <c:v>1.4046000000000001</c:v>
                </c:pt>
                <c:pt idx="3178">
                  <c:v>1.4038999999999997</c:v>
                </c:pt>
                <c:pt idx="3179">
                  <c:v>1.4038999999999997</c:v>
                </c:pt>
                <c:pt idx="3180">
                  <c:v>1.4036999999999999</c:v>
                </c:pt>
                <c:pt idx="3181">
                  <c:v>1.4042999999999999</c:v>
                </c:pt>
                <c:pt idx="3182">
                  <c:v>1.4040999999999999</c:v>
                </c:pt>
                <c:pt idx="3183">
                  <c:v>1.4033999999999998</c:v>
                </c:pt>
                <c:pt idx="3184">
                  <c:v>1.4036999999999999</c:v>
                </c:pt>
                <c:pt idx="3185">
                  <c:v>1.4046999999999998</c:v>
                </c:pt>
                <c:pt idx="3186">
                  <c:v>1.4037999999999995</c:v>
                </c:pt>
                <c:pt idx="3187">
                  <c:v>1.4038999999999997</c:v>
                </c:pt>
                <c:pt idx="3188">
                  <c:v>1.4042999999999999</c:v>
                </c:pt>
                <c:pt idx="3189">
                  <c:v>1.4038999999999997</c:v>
                </c:pt>
                <c:pt idx="3190">
                  <c:v>1.4041999999999997</c:v>
                </c:pt>
                <c:pt idx="3191">
                  <c:v>1.4037999999999995</c:v>
                </c:pt>
                <c:pt idx="3192">
                  <c:v>1.4040999999999999</c:v>
                </c:pt>
                <c:pt idx="3193">
                  <c:v>1.4037999999999995</c:v>
                </c:pt>
                <c:pt idx="3194">
                  <c:v>1.4038999999999997</c:v>
                </c:pt>
                <c:pt idx="3195">
                  <c:v>1.4036999999999999</c:v>
                </c:pt>
                <c:pt idx="3196">
                  <c:v>1.4038999999999997</c:v>
                </c:pt>
                <c:pt idx="3197">
                  <c:v>1.4036999999999999</c:v>
                </c:pt>
                <c:pt idx="3198">
                  <c:v>1.4038999999999997</c:v>
                </c:pt>
                <c:pt idx="3199">
                  <c:v>1.4040999999999999</c:v>
                </c:pt>
                <c:pt idx="3200">
                  <c:v>1.4042999999999999</c:v>
                </c:pt>
                <c:pt idx="3201">
                  <c:v>1.4042999999999999</c:v>
                </c:pt>
                <c:pt idx="3202">
                  <c:v>1.4033</c:v>
                </c:pt>
                <c:pt idx="3203">
                  <c:v>1.4042999999999999</c:v>
                </c:pt>
                <c:pt idx="3204">
                  <c:v>1.4040999999999999</c:v>
                </c:pt>
                <c:pt idx="3205">
                  <c:v>1.4036999999999999</c:v>
                </c:pt>
                <c:pt idx="3206">
                  <c:v>1.4038999999999997</c:v>
                </c:pt>
                <c:pt idx="3207">
                  <c:v>1.4037999999999995</c:v>
                </c:pt>
                <c:pt idx="3208">
                  <c:v>1.4046000000000001</c:v>
                </c:pt>
                <c:pt idx="3209">
                  <c:v>1.4040999999999999</c:v>
                </c:pt>
                <c:pt idx="3210">
                  <c:v>1.4037999999999995</c:v>
                </c:pt>
                <c:pt idx="3211">
                  <c:v>1.4046000000000001</c:v>
                </c:pt>
                <c:pt idx="3212">
                  <c:v>1.4040999999999999</c:v>
                </c:pt>
                <c:pt idx="3213">
                  <c:v>1.4041999999999997</c:v>
                </c:pt>
                <c:pt idx="3214">
                  <c:v>1.4040999999999999</c:v>
                </c:pt>
                <c:pt idx="3215">
                  <c:v>1.4040999999999999</c:v>
                </c:pt>
                <c:pt idx="3216">
                  <c:v>1.4038999999999997</c:v>
                </c:pt>
                <c:pt idx="3217">
                  <c:v>1.4040999999999999</c:v>
                </c:pt>
                <c:pt idx="3218">
                  <c:v>1.4040999999999999</c:v>
                </c:pt>
                <c:pt idx="3219">
                  <c:v>1.4041999999999997</c:v>
                </c:pt>
                <c:pt idx="3220">
                  <c:v>1.4038999999999997</c:v>
                </c:pt>
                <c:pt idx="3221">
                  <c:v>1.4035999999999997</c:v>
                </c:pt>
                <c:pt idx="3222">
                  <c:v>1.4041999999999997</c:v>
                </c:pt>
                <c:pt idx="3223">
                  <c:v>1.4042999999999999</c:v>
                </c:pt>
                <c:pt idx="3224">
                  <c:v>1.4042999999999999</c:v>
                </c:pt>
                <c:pt idx="3225">
                  <c:v>1.4040999999999999</c:v>
                </c:pt>
                <c:pt idx="3226">
                  <c:v>1.4038999999999997</c:v>
                </c:pt>
                <c:pt idx="3227">
                  <c:v>1.4036999999999999</c:v>
                </c:pt>
                <c:pt idx="3228">
                  <c:v>1.4041999999999997</c:v>
                </c:pt>
                <c:pt idx="3229">
                  <c:v>1.4036999999999999</c:v>
                </c:pt>
                <c:pt idx="3230">
                  <c:v>1.4037999999999995</c:v>
                </c:pt>
                <c:pt idx="3231">
                  <c:v>1.4040999999999999</c:v>
                </c:pt>
                <c:pt idx="3232">
                  <c:v>1.4042999999999999</c:v>
                </c:pt>
                <c:pt idx="3233">
                  <c:v>1.4042999999999999</c:v>
                </c:pt>
                <c:pt idx="3234">
                  <c:v>1.4036999999999999</c:v>
                </c:pt>
                <c:pt idx="3235">
                  <c:v>1.4040999999999999</c:v>
                </c:pt>
                <c:pt idx="3236">
                  <c:v>1.4040999999999999</c:v>
                </c:pt>
                <c:pt idx="3237">
                  <c:v>1.4036999999999999</c:v>
                </c:pt>
                <c:pt idx="3238">
                  <c:v>1.4042999999999999</c:v>
                </c:pt>
                <c:pt idx="3239">
                  <c:v>1.4036999999999999</c:v>
                </c:pt>
                <c:pt idx="3240">
                  <c:v>1.4042999999999999</c:v>
                </c:pt>
                <c:pt idx="3241">
                  <c:v>1.4041999999999997</c:v>
                </c:pt>
                <c:pt idx="3242">
                  <c:v>1.4036999999999999</c:v>
                </c:pt>
                <c:pt idx="3243">
                  <c:v>1.4036999999999999</c:v>
                </c:pt>
                <c:pt idx="3244">
                  <c:v>1.4035999999999997</c:v>
                </c:pt>
                <c:pt idx="3245">
                  <c:v>1.4037999999999995</c:v>
                </c:pt>
                <c:pt idx="3246">
                  <c:v>1.4035999999999997</c:v>
                </c:pt>
                <c:pt idx="3247">
                  <c:v>1.4042999999999999</c:v>
                </c:pt>
                <c:pt idx="3248">
                  <c:v>1.4036999999999999</c:v>
                </c:pt>
                <c:pt idx="3249">
                  <c:v>1.4035999999999997</c:v>
                </c:pt>
                <c:pt idx="3250">
                  <c:v>1.4038999999999997</c:v>
                </c:pt>
                <c:pt idx="3251">
                  <c:v>1.4038999999999997</c:v>
                </c:pt>
                <c:pt idx="3252">
                  <c:v>1.4033999999999998</c:v>
                </c:pt>
                <c:pt idx="3253">
                  <c:v>1.4037999999999995</c:v>
                </c:pt>
                <c:pt idx="3254">
                  <c:v>1.4036999999999999</c:v>
                </c:pt>
                <c:pt idx="3255">
                  <c:v>1.4037999999999995</c:v>
                </c:pt>
                <c:pt idx="3256">
                  <c:v>1.4041999999999997</c:v>
                </c:pt>
                <c:pt idx="3257">
                  <c:v>1.4041999999999997</c:v>
                </c:pt>
                <c:pt idx="3258">
                  <c:v>1.4038999999999997</c:v>
                </c:pt>
                <c:pt idx="3259">
                  <c:v>1.4038999999999997</c:v>
                </c:pt>
                <c:pt idx="3260">
                  <c:v>1.4035999999999997</c:v>
                </c:pt>
                <c:pt idx="3261">
                  <c:v>1.4036999999999999</c:v>
                </c:pt>
                <c:pt idx="3262">
                  <c:v>1.4040999999999999</c:v>
                </c:pt>
                <c:pt idx="3263">
                  <c:v>1.4041999999999997</c:v>
                </c:pt>
                <c:pt idx="3264">
                  <c:v>1.4038999999999997</c:v>
                </c:pt>
                <c:pt idx="3265">
                  <c:v>1.4040999999999999</c:v>
                </c:pt>
                <c:pt idx="3266">
                  <c:v>1.4040999999999999</c:v>
                </c:pt>
                <c:pt idx="3267">
                  <c:v>1.4037999999999995</c:v>
                </c:pt>
                <c:pt idx="3268">
                  <c:v>1.4035999999999997</c:v>
                </c:pt>
                <c:pt idx="3269">
                  <c:v>1.4036999999999999</c:v>
                </c:pt>
                <c:pt idx="3270">
                  <c:v>1.4041999999999997</c:v>
                </c:pt>
                <c:pt idx="3271">
                  <c:v>1.4041999999999997</c:v>
                </c:pt>
                <c:pt idx="3272">
                  <c:v>1.4033999999999998</c:v>
                </c:pt>
                <c:pt idx="3273">
                  <c:v>1.4038999999999997</c:v>
                </c:pt>
                <c:pt idx="3274">
                  <c:v>1.4038999999999997</c:v>
                </c:pt>
                <c:pt idx="3275">
                  <c:v>1.4042999999999999</c:v>
                </c:pt>
                <c:pt idx="3276">
                  <c:v>1.4037999999999995</c:v>
                </c:pt>
                <c:pt idx="3277">
                  <c:v>1.4038999999999997</c:v>
                </c:pt>
                <c:pt idx="3278">
                  <c:v>1.4036999999999999</c:v>
                </c:pt>
                <c:pt idx="3279">
                  <c:v>1.4033999999999998</c:v>
                </c:pt>
                <c:pt idx="3280">
                  <c:v>1.4038999999999997</c:v>
                </c:pt>
                <c:pt idx="3281">
                  <c:v>1.4044999999999999</c:v>
                </c:pt>
                <c:pt idx="3282">
                  <c:v>1.4037999999999995</c:v>
                </c:pt>
                <c:pt idx="3283">
                  <c:v>1.4035999999999997</c:v>
                </c:pt>
                <c:pt idx="3284">
                  <c:v>1.4041999999999997</c:v>
                </c:pt>
                <c:pt idx="3285">
                  <c:v>1.4040999999999999</c:v>
                </c:pt>
                <c:pt idx="3286">
                  <c:v>1.4041999999999997</c:v>
                </c:pt>
                <c:pt idx="3287">
                  <c:v>1.4040999999999999</c:v>
                </c:pt>
                <c:pt idx="3288">
                  <c:v>1.4040999999999999</c:v>
                </c:pt>
                <c:pt idx="3289">
                  <c:v>1.4041999999999997</c:v>
                </c:pt>
                <c:pt idx="3290">
                  <c:v>1.4041999999999997</c:v>
                </c:pt>
                <c:pt idx="3291">
                  <c:v>1.4044999999999999</c:v>
                </c:pt>
                <c:pt idx="3292">
                  <c:v>1.4040999999999999</c:v>
                </c:pt>
                <c:pt idx="3293">
                  <c:v>1.4037999999999995</c:v>
                </c:pt>
                <c:pt idx="3294">
                  <c:v>1.4046000000000001</c:v>
                </c:pt>
                <c:pt idx="3295">
                  <c:v>1.4038999999999997</c:v>
                </c:pt>
                <c:pt idx="3296">
                  <c:v>1.4038999999999997</c:v>
                </c:pt>
                <c:pt idx="3297">
                  <c:v>1.4037999999999995</c:v>
                </c:pt>
                <c:pt idx="3298">
                  <c:v>1.4038999999999997</c:v>
                </c:pt>
                <c:pt idx="3299">
                  <c:v>1.4044999999999999</c:v>
                </c:pt>
                <c:pt idx="3300">
                  <c:v>1.4038999999999997</c:v>
                </c:pt>
                <c:pt idx="3301">
                  <c:v>1.4041999999999997</c:v>
                </c:pt>
                <c:pt idx="3302">
                  <c:v>1.4041999999999997</c:v>
                </c:pt>
                <c:pt idx="3303">
                  <c:v>1.4037999999999995</c:v>
                </c:pt>
                <c:pt idx="3304">
                  <c:v>1.4037999999999995</c:v>
                </c:pt>
                <c:pt idx="3305">
                  <c:v>1.4041999999999997</c:v>
                </c:pt>
                <c:pt idx="3306">
                  <c:v>1.4044999999999999</c:v>
                </c:pt>
                <c:pt idx="3307">
                  <c:v>1.4036999999999999</c:v>
                </c:pt>
                <c:pt idx="3308">
                  <c:v>1.4037999999999995</c:v>
                </c:pt>
                <c:pt idx="3309">
                  <c:v>1.4042999999999999</c:v>
                </c:pt>
                <c:pt idx="3310">
                  <c:v>1.4038999999999997</c:v>
                </c:pt>
                <c:pt idx="3311">
                  <c:v>1.4041999999999997</c:v>
                </c:pt>
                <c:pt idx="3312">
                  <c:v>1.4044999999999999</c:v>
                </c:pt>
                <c:pt idx="3313">
                  <c:v>1.4040999999999999</c:v>
                </c:pt>
                <c:pt idx="3314">
                  <c:v>1.4038999999999997</c:v>
                </c:pt>
                <c:pt idx="3315">
                  <c:v>1.4040999999999999</c:v>
                </c:pt>
                <c:pt idx="3316">
                  <c:v>1.4041999999999997</c:v>
                </c:pt>
                <c:pt idx="3317">
                  <c:v>1.4038999999999997</c:v>
                </c:pt>
                <c:pt idx="3318">
                  <c:v>1.4046000000000001</c:v>
                </c:pt>
                <c:pt idx="3319">
                  <c:v>1.4041999999999997</c:v>
                </c:pt>
                <c:pt idx="3320">
                  <c:v>1.4041999999999997</c:v>
                </c:pt>
                <c:pt idx="3321">
                  <c:v>1.4044999999999999</c:v>
                </c:pt>
                <c:pt idx="3322">
                  <c:v>1.4038999999999997</c:v>
                </c:pt>
                <c:pt idx="3323">
                  <c:v>1.4041999999999997</c:v>
                </c:pt>
                <c:pt idx="3324">
                  <c:v>1.4038999999999997</c:v>
                </c:pt>
                <c:pt idx="3325">
                  <c:v>1.4033</c:v>
                </c:pt>
                <c:pt idx="3326">
                  <c:v>1.4035999999999997</c:v>
                </c:pt>
                <c:pt idx="3327">
                  <c:v>1.4042999999999999</c:v>
                </c:pt>
                <c:pt idx="3328">
                  <c:v>1.4040999999999999</c:v>
                </c:pt>
                <c:pt idx="3329">
                  <c:v>1.4036999999999999</c:v>
                </c:pt>
                <c:pt idx="3330">
                  <c:v>1.4040999999999999</c:v>
                </c:pt>
                <c:pt idx="3331">
                  <c:v>1.4033999999999998</c:v>
                </c:pt>
                <c:pt idx="3332">
                  <c:v>1.4037999999999995</c:v>
                </c:pt>
                <c:pt idx="3333">
                  <c:v>1.4038999999999997</c:v>
                </c:pt>
                <c:pt idx="3334">
                  <c:v>1.4038999999999997</c:v>
                </c:pt>
                <c:pt idx="3335">
                  <c:v>1.4037999999999995</c:v>
                </c:pt>
                <c:pt idx="3336">
                  <c:v>1.4046000000000001</c:v>
                </c:pt>
                <c:pt idx="3337">
                  <c:v>1.4044999999999999</c:v>
                </c:pt>
                <c:pt idx="3338">
                  <c:v>1.4037999999999995</c:v>
                </c:pt>
                <c:pt idx="3339">
                  <c:v>1.4033999999999998</c:v>
                </c:pt>
                <c:pt idx="3340">
                  <c:v>1.4040999999999999</c:v>
                </c:pt>
                <c:pt idx="3341">
                  <c:v>1.4037999999999995</c:v>
                </c:pt>
                <c:pt idx="3342">
                  <c:v>1.4040999999999999</c:v>
                </c:pt>
                <c:pt idx="3343">
                  <c:v>1.4033999999999998</c:v>
                </c:pt>
                <c:pt idx="3344">
                  <c:v>1.4038999999999997</c:v>
                </c:pt>
                <c:pt idx="3345">
                  <c:v>1.4035999999999997</c:v>
                </c:pt>
                <c:pt idx="3346">
                  <c:v>1.4040999999999999</c:v>
                </c:pt>
                <c:pt idx="3347">
                  <c:v>1.4036999999999999</c:v>
                </c:pt>
                <c:pt idx="3348">
                  <c:v>1.4037999999999995</c:v>
                </c:pt>
                <c:pt idx="3349">
                  <c:v>1.4033999999999998</c:v>
                </c:pt>
                <c:pt idx="3350">
                  <c:v>1.4035999999999997</c:v>
                </c:pt>
                <c:pt idx="3351">
                  <c:v>1.4038999999999997</c:v>
                </c:pt>
                <c:pt idx="3352">
                  <c:v>1.4033999999999998</c:v>
                </c:pt>
                <c:pt idx="3353">
                  <c:v>1.4041999999999997</c:v>
                </c:pt>
                <c:pt idx="3354">
                  <c:v>1.4041999999999997</c:v>
                </c:pt>
                <c:pt idx="3355">
                  <c:v>1.4041999999999997</c:v>
                </c:pt>
                <c:pt idx="3356">
                  <c:v>1.4040999999999999</c:v>
                </c:pt>
                <c:pt idx="3357">
                  <c:v>1.4038999999999997</c:v>
                </c:pt>
                <c:pt idx="3358">
                  <c:v>1.4037999999999995</c:v>
                </c:pt>
                <c:pt idx="3359">
                  <c:v>1.4038999999999997</c:v>
                </c:pt>
                <c:pt idx="3360">
                  <c:v>1.4040999999999999</c:v>
                </c:pt>
                <c:pt idx="3361">
                  <c:v>1.4040999999999999</c:v>
                </c:pt>
                <c:pt idx="3362">
                  <c:v>1.4038999999999997</c:v>
                </c:pt>
                <c:pt idx="3363">
                  <c:v>1.4042999999999999</c:v>
                </c:pt>
                <c:pt idx="3364">
                  <c:v>1.4044999999999999</c:v>
                </c:pt>
                <c:pt idx="3365">
                  <c:v>1.4041999999999997</c:v>
                </c:pt>
                <c:pt idx="3366">
                  <c:v>1.4041999999999997</c:v>
                </c:pt>
                <c:pt idx="3367">
                  <c:v>1.4041999999999997</c:v>
                </c:pt>
                <c:pt idx="3368">
                  <c:v>1.4033999999999998</c:v>
                </c:pt>
                <c:pt idx="3369">
                  <c:v>1.4038999999999997</c:v>
                </c:pt>
                <c:pt idx="3370">
                  <c:v>1.4041999999999997</c:v>
                </c:pt>
                <c:pt idx="3371">
                  <c:v>1.4040999999999999</c:v>
                </c:pt>
                <c:pt idx="3372">
                  <c:v>1.4042999999999999</c:v>
                </c:pt>
                <c:pt idx="3373">
                  <c:v>1.4041999999999997</c:v>
                </c:pt>
                <c:pt idx="3374">
                  <c:v>1.4038999999999997</c:v>
                </c:pt>
                <c:pt idx="3375">
                  <c:v>1.4044999999999999</c:v>
                </c:pt>
                <c:pt idx="3376">
                  <c:v>1.4036999999999999</c:v>
                </c:pt>
                <c:pt idx="3377">
                  <c:v>1.4041999999999997</c:v>
                </c:pt>
                <c:pt idx="3378">
                  <c:v>1.4040999999999999</c:v>
                </c:pt>
                <c:pt idx="3379">
                  <c:v>1.4037999999999995</c:v>
                </c:pt>
                <c:pt idx="3380">
                  <c:v>1.4041999999999997</c:v>
                </c:pt>
                <c:pt idx="3381">
                  <c:v>1.4040999999999999</c:v>
                </c:pt>
                <c:pt idx="3382">
                  <c:v>1.4038999999999997</c:v>
                </c:pt>
                <c:pt idx="3383">
                  <c:v>1.4041999999999997</c:v>
                </c:pt>
                <c:pt idx="3384">
                  <c:v>1.4042999999999999</c:v>
                </c:pt>
                <c:pt idx="3385">
                  <c:v>1.4042999999999999</c:v>
                </c:pt>
                <c:pt idx="3386">
                  <c:v>1.4044999999999999</c:v>
                </c:pt>
                <c:pt idx="3387">
                  <c:v>1.4040999999999999</c:v>
                </c:pt>
                <c:pt idx="3388">
                  <c:v>1.4042999999999999</c:v>
                </c:pt>
                <c:pt idx="3389">
                  <c:v>1.4041999999999997</c:v>
                </c:pt>
                <c:pt idx="3390">
                  <c:v>1.4035999999999997</c:v>
                </c:pt>
                <c:pt idx="3391">
                  <c:v>1.4037999999999995</c:v>
                </c:pt>
                <c:pt idx="3392">
                  <c:v>1.4040999999999999</c:v>
                </c:pt>
                <c:pt idx="3393">
                  <c:v>1.4036999999999999</c:v>
                </c:pt>
                <c:pt idx="3394">
                  <c:v>1.4041999999999997</c:v>
                </c:pt>
                <c:pt idx="3395">
                  <c:v>1.4041999999999997</c:v>
                </c:pt>
                <c:pt idx="3396">
                  <c:v>1.4040999999999999</c:v>
                </c:pt>
                <c:pt idx="3397">
                  <c:v>1.4038999999999997</c:v>
                </c:pt>
                <c:pt idx="3398">
                  <c:v>1.4042999999999999</c:v>
                </c:pt>
                <c:pt idx="3399">
                  <c:v>1.4041999999999997</c:v>
                </c:pt>
                <c:pt idx="3400">
                  <c:v>1.4042999999999999</c:v>
                </c:pt>
                <c:pt idx="3401">
                  <c:v>1.4037999999999995</c:v>
                </c:pt>
                <c:pt idx="3402">
                  <c:v>1.4038999999999997</c:v>
                </c:pt>
                <c:pt idx="3403">
                  <c:v>1.4040999999999999</c:v>
                </c:pt>
                <c:pt idx="3404">
                  <c:v>1.4042999999999999</c:v>
                </c:pt>
                <c:pt idx="3405">
                  <c:v>1.4044999999999999</c:v>
                </c:pt>
                <c:pt idx="3406">
                  <c:v>1.4041999999999997</c:v>
                </c:pt>
                <c:pt idx="3407">
                  <c:v>1.4035999999999997</c:v>
                </c:pt>
                <c:pt idx="3408">
                  <c:v>1.4037999999999995</c:v>
                </c:pt>
                <c:pt idx="3409">
                  <c:v>1.4041999999999997</c:v>
                </c:pt>
                <c:pt idx="3410">
                  <c:v>1.4035999999999997</c:v>
                </c:pt>
                <c:pt idx="3411">
                  <c:v>1.4041999999999997</c:v>
                </c:pt>
                <c:pt idx="3412">
                  <c:v>1.4040999999999999</c:v>
                </c:pt>
                <c:pt idx="3413">
                  <c:v>1.4038999999999997</c:v>
                </c:pt>
                <c:pt idx="3414">
                  <c:v>1.4037999999999995</c:v>
                </c:pt>
                <c:pt idx="3415">
                  <c:v>1.4036999999999999</c:v>
                </c:pt>
                <c:pt idx="3416">
                  <c:v>1.4036999999999999</c:v>
                </c:pt>
                <c:pt idx="3417">
                  <c:v>1.4044999999999999</c:v>
                </c:pt>
                <c:pt idx="3418">
                  <c:v>1.4038999999999997</c:v>
                </c:pt>
                <c:pt idx="3419">
                  <c:v>1.4037999999999995</c:v>
                </c:pt>
                <c:pt idx="3420">
                  <c:v>1.4036999999999999</c:v>
                </c:pt>
                <c:pt idx="3421">
                  <c:v>1.4041999999999997</c:v>
                </c:pt>
                <c:pt idx="3422">
                  <c:v>1.4033</c:v>
                </c:pt>
                <c:pt idx="3423">
                  <c:v>1.4040999999999999</c:v>
                </c:pt>
                <c:pt idx="3424">
                  <c:v>1.4033999999999998</c:v>
                </c:pt>
                <c:pt idx="3425">
                  <c:v>1.4038999999999997</c:v>
                </c:pt>
                <c:pt idx="3426">
                  <c:v>1.4036999999999999</c:v>
                </c:pt>
                <c:pt idx="3427">
                  <c:v>1.4037999999999995</c:v>
                </c:pt>
                <c:pt idx="3428">
                  <c:v>1.4038999999999997</c:v>
                </c:pt>
                <c:pt idx="3429">
                  <c:v>1.4038999999999997</c:v>
                </c:pt>
                <c:pt idx="3430">
                  <c:v>1.4042999999999999</c:v>
                </c:pt>
                <c:pt idx="3431">
                  <c:v>1.4037999999999995</c:v>
                </c:pt>
                <c:pt idx="3432">
                  <c:v>1.4041999999999997</c:v>
                </c:pt>
                <c:pt idx="3433">
                  <c:v>1.4040999999999999</c:v>
                </c:pt>
                <c:pt idx="3434">
                  <c:v>1.4040999999999999</c:v>
                </c:pt>
                <c:pt idx="3435">
                  <c:v>1.4040999999999999</c:v>
                </c:pt>
                <c:pt idx="3436">
                  <c:v>1.4040999999999999</c:v>
                </c:pt>
                <c:pt idx="3437">
                  <c:v>1.4038999999999997</c:v>
                </c:pt>
                <c:pt idx="3438">
                  <c:v>1.4041999999999997</c:v>
                </c:pt>
                <c:pt idx="3439">
                  <c:v>1.4041999999999997</c:v>
                </c:pt>
                <c:pt idx="3440">
                  <c:v>1.4037999999999995</c:v>
                </c:pt>
                <c:pt idx="3441">
                  <c:v>1.4038999999999997</c:v>
                </c:pt>
                <c:pt idx="3442">
                  <c:v>1.4046000000000001</c:v>
                </c:pt>
                <c:pt idx="3443">
                  <c:v>1.4041999999999997</c:v>
                </c:pt>
                <c:pt idx="3444">
                  <c:v>1.4044999999999999</c:v>
                </c:pt>
                <c:pt idx="3445">
                  <c:v>1.4067999999999998</c:v>
                </c:pt>
                <c:pt idx="3446">
                  <c:v>1.4102999999999997</c:v>
                </c:pt>
                <c:pt idx="3447">
                  <c:v>1.4136</c:v>
                </c:pt>
                <c:pt idx="3448">
                  <c:v>1.4178999999999995</c:v>
                </c:pt>
                <c:pt idx="3449">
                  <c:v>1.4225000000000001</c:v>
                </c:pt>
                <c:pt idx="3450">
                  <c:v>1.4267000000000001</c:v>
                </c:pt>
                <c:pt idx="3451">
                  <c:v>1.4302999999999997</c:v>
                </c:pt>
                <c:pt idx="3452">
                  <c:v>1.4344999999999997</c:v>
                </c:pt>
                <c:pt idx="3453">
                  <c:v>1.4384999999999997</c:v>
                </c:pt>
                <c:pt idx="3454">
                  <c:v>1.4423999999999999</c:v>
                </c:pt>
                <c:pt idx="3455">
                  <c:v>1.4465999999999999</c:v>
                </c:pt>
                <c:pt idx="3456">
                  <c:v>1.4504999999999997</c:v>
                </c:pt>
                <c:pt idx="3457">
                  <c:v>1.4540999999999997</c:v>
                </c:pt>
                <c:pt idx="3458">
                  <c:v>1.4587999999999999</c:v>
                </c:pt>
                <c:pt idx="3459">
                  <c:v>1.4622999999999997</c:v>
                </c:pt>
                <c:pt idx="3460">
                  <c:v>1.4662999999999997</c:v>
                </c:pt>
                <c:pt idx="3461">
                  <c:v>1.4701</c:v>
                </c:pt>
                <c:pt idx="3462">
                  <c:v>1.4732000000000001</c:v>
                </c:pt>
                <c:pt idx="3463">
                  <c:v>1.4780000000000002</c:v>
                </c:pt>
                <c:pt idx="3464">
                  <c:v>1.4822000000000002</c:v>
                </c:pt>
                <c:pt idx="3465">
                  <c:v>1.4854999999999998</c:v>
                </c:pt>
                <c:pt idx="3466">
                  <c:v>1.4905999999999999</c:v>
                </c:pt>
                <c:pt idx="3467">
                  <c:v>1.4932999999999998</c:v>
                </c:pt>
                <c:pt idx="3468">
                  <c:v>1.4969999999999997</c:v>
                </c:pt>
                <c:pt idx="3469">
                  <c:v>1.5014999999999998</c:v>
                </c:pt>
                <c:pt idx="3470">
                  <c:v>1.5052000000000001</c:v>
                </c:pt>
                <c:pt idx="3471">
                  <c:v>1.5094000000000001</c:v>
                </c:pt>
                <c:pt idx="3472">
                  <c:v>1.5144000000000002</c:v>
                </c:pt>
                <c:pt idx="3473">
                  <c:v>1.5180000000000002</c:v>
                </c:pt>
                <c:pt idx="3474">
                  <c:v>1.5214999999999999</c:v>
                </c:pt>
                <c:pt idx="3475">
                  <c:v>1.5258</c:v>
                </c:pt>
                <c:pt idx="3476">
                  <c:v>1.5306000000000002</c:v>
                </c:pt>
                <c:pt idx="3477">
                  <c:v>1.5340000000000003</c:v>
                </c:pt>
                <c:pt idx="3478">
                  <c:v>1.5386000000000002</c:v>
                </c:pt>
                <c:pt idx="3479">
                  <c:v>1.5429999999999999</c:v>
                </c:pt>
                <c:pt idx="3480">
                  <c:v>1.5458000000000001</c:v>
                </c:pt>
                <c:pt idx="3481">
                  <c:v>1.5505</c:v>
                </c:pt>
                <c:pt idx="3482">
                  <c:v>1.5543</c:v>
                </c:pt>
                <c:pt idx="3483">
                  <c:v>1.5584000000000002</c:v>
                </c:pt>
                <c:pt idx="3484">
                  <c:v>1.5618000000000001</c:v>
                </c:pt>
                <c:pt idx="3485">
                  <c:v>1.5661</c:v>
                </c:pt>
                <c:pt idx="3486">
                  <c:v>1.5701000000000001</c:v>
                </c:pt>
                <c:pt idx="3487">
                  <c:v>1.5738000000000001</c:v>
                </c:pt>
                <c:pt idx="3488">
                  <c:v>1.5783</c:v>
                </c:pt>
                <c:pt idx="3489">
                  <c:v>1.5823</c:v>
                </c:pt>
                <c:pt idx="3490">
                  <c:v>1.5861000000000001</c:v>
                </c:pt>
                <c:pt idx="3491">
                  <c:v>1.5900000000000003</c:v>
                </c:pt>
                <c:pt idx="3492">
                  <c:v>1.5940000000000003</c:v>
                </c:pt>
                <c:pt idx="3493">
                  <c:v>1.5988000000000002</c:v>
                </c:pt>
                <c:pt idx="3494">
                  <c:v>1.6026000000000002</c:v>
                </c:pt>
                <c:pt idx="3495">
                  <c:v>1.6053000000000002</c:v>
                </c:pt>
                <c:pt idx="3496">
                  <c:v>1.6103000000000001</c:v>
                </c:pt>
                <c:pt idx="3497">
                  <c:v>1.6135999999999997</c:v>
                </c:pt>
                <c:pt idx="3498">
                  <c:v>1.6165000000000003</c:v>
                </c:pt>
                <c:pt idx="3499">
                  <c:v>1.6169000000000002</c:v>
                </c:pt>
                <c:pt idx="3500">
                  <c:v>1.6169000000000002</c:v>
                </c:pt>
                <c:pt idx="3501">
                  <c:v>1.6166</c:v>
                </c:pt>
                <c:pt idx="3502">
                  <c:v>1.6173000000000002</c:v>
                </c:pt>
                <c:pt idx="3503">
                  <c:v>1.6166</c:v>
                </c:pt>
                <c:pt idx="3504">
                  <c:v>1.6168</c:v>
                </c:pt>
                <c:pt idx="3505">
                  <c:v>1.6166</c:v>
                </c:pt>
                <c:pt idx="3506">
                  <c:v>1.6168</c:v>
                </c:pt>
                <c:pt idx="3507">
                  <c:v>1.617</c:v>
                </c:pt>
                <c:pt idx="3508">
                  <c:v>1.6169000000000002</c:v>
                </c:pt>
                <c:pt idx="3509">
                  <c:v>1.6169000000000002</c:v>
                </c:pt>
                <c:pt idx="3510">
                  <c:v>1.6168</c:v>
                </c:pt>
                <c:pt idx="3511">
                  <c:v>1.6169000000000002</c:v>
                </c:pt>
                <c:pt idx="3512">
                  <c:v>1.6169000000000002</c:v>
                </c:pt>
                <c:pt idx="3513">
                  <c:v>1.6166</c:v>
                </c:pt>
                <c:pt idx="3514">
                  <c:v>1.6169000000000002</c:v>
                </c:pt>
                <c:pt idx="3515">
                  <c:v>1.6166</c:v>
                </c:pt>
                <c:pt idx="3516">
                  <c:v>1.6168</c:v>
                </c:pt>
                <c:pt idx="3517">
                  <c:v>1.6169000000000002</c:v>
                </c:pt>
                <c:pt idx="3518">
                  <c:v>1.6173000000000002</c:v>
                </c:pt>
                <c:pt idx="3519">
                  <c:v>1.6165000000000003</c:v>
                </c:pt>
                <c:pt idx="3520">
                  <c:v>1.6173000000000002</c:v>
                </c:pt>
                <c:pt idx="3521">
                  <c:v>1.6172</c:v>
                </c:pt>
                <c:pt idx="3522">
                  <c:v>1.6168</c:v>
                </c:pt>
                <c:pt idx="3523">
                  <c:v>1.617</c:v>
                </c:pt>
                <c:pt idx="3524">
                  <c:v>1.6166</c:v>
                </c:pt>
                <c:pt idx="3525">
                  <c:v>1.6169000000000002</c:v>
                </c:pt>
                <c:pt idx="3526">
                  <c:v>1.6166</c:v>
                </c:pt>
                <c:pt idx="3527">
                  <c:v>1.6165000000000003</c:v>
                </c:pt>
                <c:pt idx="3528">
                  <c:v>1.6165000000000003</c:v>
                </c:pt>
                <c:pt idx="3529">
                  <c:v>1.6164000000000001</c:v>
                </c:pt>
                <c:pt idx="3530">
                  <c:v>1.6166</c:v>
                </c:pt>
                <c:pt idx="3531">
                  <c:v>1.6166</c:v>
                </c:pt>
                <c:pt idx="3532">
                  <c:v>1.6173000000000002</c:v>
                </c:pt>
                <c:pt idx="3533">
                  <c:v>1.6166</c:v>
                </c:pt>
                <c:pt idx="3534">
                  <c:v>1.6166</c:v>
                </c:pt>
                <c:pt idx="3535">
                  <c:v>1.6168</c:v>
                </c:pt>
                <c:pt idx="3536">
                  <c:v>1.6173000000000002</c:v>
                </c:pt>
                <c:pt idx="3537">
                  <c:v>1.6182000000000003</c:v>
                </c:pt>
                <c:pt idx="3538">
                  <c:v>1.6188000000000002</c:v>
                </c:pt>
                <c:pt idx="3539">
                  <c:v>1.6182000000000003</c:v>
                </c:pt>
                <c:pt idx="3540">
                  <c:v>1.6182000000000003</c:v>
                </c:pt>
                <c:pt idx="3541">
                  <c:v>1.6178999999999999</c:v>
                </c:pt>
                <c:pt idx="3542">
                  <c:v>1.6186000000000003</c:v>
                </c:pt>
                <c:pt idx="3543">
                  <c:v>1.6186000000000003</c:v>
                </c:pt>
                <c:pt idx="3544">
                  <c:v>1.6182000000000003</c:v>
                </c:pt>
                <c:pt idx="3545">
                  <c:v>1.6188000000000002</c:v>
                </c:pt>
                <c:pt idx="3546">
                  <c:v>1.6187</c:v>
                </c:pt>
                <c:pt idx="3547">
                  <c:v>1.6191</c:v>
                </c:pt>
                <c:pt idx="3548">
                  <c:v>1.6185</c:v>
                </c:pt>
                <c:pt idx="3549">
                  <c:v>1.6194000000000002</c:v>
                </c:pt>
                <c:pt idx="3550">
                  <c:v>1.6181000000000001</c:v>
                </c:pt>
                <c:pt idx="3551">
                  <c:v>1.6191</c:v>
                </c:pt>
                <c:pt idx="3552">
                  <c:v>1.6181000000000001</c:v>
                </c:pt>
                <c:pt idx="3553">
                  <c:v>1.6182000000000003</c:v>
                </c:pt>
                <c:pt idx="3554">
                  <c:v>1.6186000000000003</c:v>
                </c:pt>
                <c:pt idx="3555">
                  <c:v>1.6187</c:v>
                </c:pt>
                <c:pt idx="3556">
                  <c:v>1.6185</c:v>
                </c:pt>
                <c:pt idx="3557">
                  <c:v>1.6187</c:v>
                </c:pt>
                <c:pt idx="3558">
                  <c:v>1.6185</c:v>
                </c:pt>
                <c:pt idx="3559">
                  <c:v>1.6185</c:v>
                </c:pt>
                <c:pt idx="3560">
                  <c:v>1.6183000000000001</c:v>
                </c:pt>
                <c:pt idx="3561">
                  <c:v>1.6181000000000001</c:v>
                </c:pt>
                <c:pt idx="3562">
                  <c:v>1.6194000000000002</c:v>
                </c:pt>
                <c:pt idx="3563">
                  <c:v>1.6186000000000003</c:v>
                </c:pt>
                <c:pt idx="3564">
                  <c:v>1.6196000000000002</c:v>
                </c:pt>
                <c:pt idx="3565">
                  <c:v>1.62</c:v>
                </c:pt>
                <c:pt idx="3566">
                  <c:v>1.6194000000000002</c:v>
                </c:pt>
                <c:pt idx="3567">
                  <c:v>1.6198999999999997</c:v>
                </c:pt>
                <c:pt idx="3568">
                  <c:v>1.6198999999999997</c:v>
                </c:pt>
                <c:pt idx="3569">
                  <c:v>1.6198999999999997</c:v>
                </c:pt>
                <c:pt idx="3570">
                  <c:v>1.6198999999999997</c:v>
                </c:pt>
                <c:pt idx="3571">
                  <c:v>1.62</c:v>
                </c:pt>
                <c:pt idx="3572">
                  <c:v>1.6196000000000002</c:v>
                </c:pt>
                <c:pt idx="3573">
                  <c:v>1.6198999999999997</c:v>
                </c:pt>
                <c:pt idx="3574">
                  <c:v>1.6194000000000002</c:v>
                </c:pt>
                <c:pt idx="3575">
                  <c:v>1.6197999999999999</c:v>
                </c:pt>
                <c:pt idx="3576">
                  <c:v>1.62</c:v>
                </c:pt>
                <c:pt idx="3577">
                  <c:v>1.6194999999999997</c:v>
                </c:pt>
                <c:pt idx="3578">
                  <c:v>1.6194999999999997</c:v>
                </c:pt>
                <c:pt idx="3579">
                  <c:v>1.6197999999999999</c:v>
                </c:pt>
                <c:pt idx="3580">
                  <c:v>1.6194999999999997</c:v>
                </c:pt>
                <c:pt idx="3581">
                  <c:v>1.6194000000000002</c:v>
                </c:pt>
                <c:pt idx="3582">
                  <c:v>1.62</c:v>
                </c:pt>
                <c:pt idx="3583">
                  <c:v>1.62</c:v>
                </c:pt>
                <c:pt idx="3584">
                  <c:v>1.6196000000000002</c:v>
                </c:pt>
                <c:pt idx="3585">
                  <c:v>1.6207000000000003</c:v>
                </c:pt>
                <c:pt idx="3586">
                  <c:v>1.6201000000000003</c:v>
                </c:pt>
                <c:pt idx="3587">
                  <c:v>1.62</c:v>
                </c:pt>
                <c:pt idx="3588">
                  <c:v>1.6205000000000003</c:v>
                </c:pt>
                <c:pt idx="3589">
                  <c:v>1.6201000000000003</c:v>
                </c:pt>
                <c:pt idx="3590">
                  <c:v>1.6198999999999997</c:v>
                </c:pt>
                <c:pt idx="3591">
                  <c:v>1.6201000000000003</c:v>
                </c:pt>
                <c:pt idx="3592">
                  <c:v>1.6198999999999997</c:v>
                </c:pt>
                <c:pt idx="3593">
                  <c:v>1.6201000000000003</c:v>
                </c:pt>
                <c:pt idx="3594">
                  <c:v>1.6201000000000003</c:v>
                </c:pt>
                <c:pt idx="3595">
                  <c:v>1.6196000000000002</c:v>
                </c:pt>
                <c:pt idx="3596">
                  <c:v>1.6207000000000003</c:v>
                </c:pt>
                <c:pt idx="3597">
                  <c:v>1.62</c:v>
                </c:pt>
                <c:pt idx="3598">
                  <c:v>1.6198999999999997</c:v>
                </c:pt>
                <c:pt idx="3599">
                  <c:v>1.6201000000000003</c:v>
                </c:pt>
                <c:pt idx="3600">
                  <c:v>1.6198999999999997</c:v>
                </c:pt>
                <c:pt idx="3601">
                  <c:v>1.6207000000000003</c:v>
                </c:pt>
                <c:pt idx="3602">
                  <c:v>1.6204000000000001</c:v>
                </c:pt>
                <c:pt idx="3603">
                  <c:v>1.62</c:v>
                </c:pt>
                <c:pt idx="3604">
                  <c:v>1.6205000000000003</c:v>
                </c:pt>
                <c:pt idx="3605">
                  <c:v>1.6197999999999999</c:v>
                </c:pt>
                <c:pt idx="3606">
                  <c:v>1.6203000000000003</c:v>
                </c:pt>
                <c:pt idx="3607">
                  <c:v>1.6207000000000003</c:v>
                </c:pt>
                <c:pt idx="3608">
                  <c:v>1.62</c:v>
                </c:pt>
                <c:pt idx="3609">
                  <c:v>1.62</c:v>
                </c:pt>
                <c:pt idx="3610">
                  <c:v>1.6207000000000003</c:v>
                </c:pt>
                <c:pt idx="3611">
                  <c:v>1.62</c:v>
                </c:pt>
                <c:pt idx="3612">
                  <c:v>1.6203000000000003</c:v>
                </c:pt>
                <c:pt idx="3613">
                  <c:v>1.6205000000000003</c:v>
                </c:pt>
                <c:pt idx="3614">
                  <c:v>1.6201000000000003</c:v>
                </c:pt>
                <c:pt idx="3615">
                  <c:v>1.6197999999999999</c:v>
                </c:pt>
                <c:pt idx="3616">
                  <c:v>1.62</c:v>
                </c:pt>
                <c:pt idx="3617">
                  <c:v>1.6201000000000003</c:v>
                </c:pt>
                <c:pt idx="3618">
                  <c:v>1.6201000000000003</c:v>
                </c:pt>
                <c:pt idx="3619">
                  <c:v>1.6197999999999999</c:v>
                </c:pt>
                <c:pt idx="3620">
                  <c:v>1.6207000000000003</c:v>
                </c:pt>
                <c:pt idx="3621">
                  <c:v>1.6204000000000001</c:v>
                </c:pt>
                <c:pt idx="3622">
                  <c:v>1.6204000000000001</c:v>
                </c:pt>
                <c:pt idx="3623">
                  <c:v>1.6205000000000003</c:v>
                </c:pt>
                <c:pt idx="3624">
                  <c:v>1.6201000000000003</c:v>
                </c:pt>
                <c:pt idx="3625">
                  <c:v>1.6201000000000003</c:v>
                </c:pt>
                <c:pt idx="3626">
                  <c:v>1.6205000000000003</c:v>
                </c:pt>
                <c:pt idx="3627">
                  <c:v>1.62</c:v>
                </c:pt>
                <c:pt idx="3628">
                  <c:v>1.6198999999999997</c:v>
                </c:pt>
                <c:pt idx="3629">
                  <c:v>1.6192000000000002</c:v>
                </c:pt>
                <c:pt idx="3630">
                  <c:v>1.6198999999999997</c:v>
                </c:pt>
                <c:pt idx="3631">
                  <c:v>1.62</c:v>
                </c:pt>
                <c:pt idx="3632">
                  <c:v>1.6198999999999997</c:v>
                </c:pt>
                <c:pt idx="3633">
                  <c:v>1.62</c:v>
                </c:pt>
                <c:pt idx="3634">
                  <c:v>1.6207000000000003</c:v>
                </c:pt>
                <c:pt idx="3635">
                  <c:v>1.6203000000000003</c:v>
                </c:pt>
                <c:pt idx="3636">
                  <c:v>1.6198999999999997</c:v>
                </c:pt>
                <c:pt idx="3637">
                  <c:v>1.6198999999999997</c:v>
                </c:pt>
                <c:pt idx="3638">
                  <c:v>1.6205000000000003</c:v>
                </c:pt>
                <c:pt idx="3639">
                  <c:v>1.6198999999999997</c:v>
                </c:pt>
                <c:pt idx="3640">
                  <c:v>1.6201000000000003</c:v>
                </c:pt>
                <c:pt idx="3641">
                  <c:v>1.6198999999999997</c:v>
                </c:pt>
                <c:pt idx="3642">
                  <c:v>1.6204000000000001</c:v>
                </c:pt>
                <c:pt idx="3643">
                  <c:v>1.6198999999999997</c:v>
                </c:pt>
                <c:pt idx="3644">
                  <c:v>1.6194000000000002</c:v>
                </c:pt>
                <c:pt idx="3645">
                  <c:v>1.6203000000000003</c:v>
                </c:pt>
                <c:pt idx="3646">
                  <c:v>1.6207000000000003</c:v>
                </c:pt>
                <c:pt idx="3647">
                  <c:v>1.6198999999999997</c:v>
                </c:pt>
                <c:pt idx="3648">
                  <c:v>1.6198999999999997</c:v>
                </c:pt>
                <c:pt idx="3649">
                  <c:v>1.6201000000000003</c:v>
                </c:pt>
                <c:pt idx="3650">
                  <c:v>1.62</c:v>
                </c:pt>
                <c:pt idx="3651">
                  <c:v>1.6194000000000002</c:v>
                </c:pt>
                <c:pt idx="3652">
                  <c:v>1.62</c:v>
                </c:pt>
                <c:pt idx="3653">
                  <c:v>1.6197999999999999</c:v>
                </c:pt>
                <c:pt idx="3654">
                  <c:v>1.6201000000000003</c:v>
                </c:pt>
                <c:pt idx="3655">
                  <c:v>1.6203000000000003</c:v>
                </c:pt>
                <c:pt idx="3656">
                  <c:v>1.6198999999999997</c:v>
                </c:pt>
                <c:pt idx="3657">
                  <c:v>1.6205000000000003</c:v>
                </c:pt>
                <c:pt idx="3658">
                  <c:v>1.6203000000000003</c:v>
                </c:pt>
                <c:pt idx="3659">
                  <c:v>1.6201000000000003</c:v>
                </c:pt>
                <c:pt idx="3660">
                  <c:v>1.6201000000000003</c:v>
                </c:pt>
                <c:pt idx="3661">
                  <c:v>1.6201000000000003</c:v>
                </c:pt>
                <c:pt idx="3662">
                  <c:v>1.62</c:v>
                </c:pt>
                <c:pt idx="3663">
                  <c:v>1.6203000000000003</c:v>
                </c:pt>
                <c:pt idx="3664">
                  <c:v>1.6204000000000001</c:v>
                </c:pt>
                <c:pt idx="3665">
                  <c:v>1.6204000000000001</c:v>
                </c:pt>
                <c:pt idx="3666">
                  <c:v>1.6201000000000003</c:v>
                </c:pt>
                <c:pt idx="3667">
                  <c:v>1.62</c:v>
                </c:pt>
                <c:pt idx="3668">
                  <c:v>1.6198999999999997</c:v>
                </c:pt>
                <c:pt idx="3669">
                  <c:v>1.6209000000000002</c:v>
                </c:pt>
                <c:pt idx="3670">
                  <c:v>1.62</c:v>
                </c:pt>
                <c:pt idx="3671">
                  <c:v>1.6201000000000003</c:v>
                </c:pt>
                <c:pt idx="3672">
                  <c:v>1.6201000000000003</c:v>
                </c:pt>
                <c:pt idx="3673">
                  <c:v>1.6204000000000001</c:v>
                </c:pt>
                <c:pt idx="3674">
                  <c:v>1.6201000000000003</c:v>
                </c:pt>
                <c:pt idx="3675">
                  <c:v>1.6198999999999997</c:v>
                </c:pt>
                <c:pt idx="3676">
                  <c:v>1.6205000000000003</c:v>
                </c:pt>
                <c:pt idx="3677">
                  <c:v>1.6205000000000003</c:v>
                </c:pt>
                <c:pt idx="3678">
                  <c:v>1.6191</c:v>
                </c:pt>
                <c:pt idx="3679">
                  <c:v>1.6201000000000003</c:v>
                </c:pt>
                <c:pt idx="3680">
                  <c:v>1.6205000000000003</c:v>
                </c:pt>
                <c:pt idx="3681">
                  <c:v>1.6201000000000003</c:v>
                </c:pt>
                <c:pt idx="3682">
                  <c:v>1.6204000000000001</c:v>
                </c:pt>
                <c:pt idx="3683">
                  <c:v>1.6205000000000003</c:v>
                </c:pt>
                <c:pt idx="3684">
                  <c:v>1.62</c:v>
                </c:pt>
                <c:pt idx="3685">
                  <c:v>1.6204000000000001</c:v>
                </c:pt>
                <c:pt idx="3686">
                  <c:v>1.6207000000000003</c:v>
                </c:pt>
                <c:pt idx="3687">
                  <c:v>1.6204000000000001</c:v>
                </c:pt>
                <c:pt idx="3688">
                  <c:v>1.6198999999999997</c:v>
                </c:pt>
                <c:pt idx="3689">
                  <c:v>1.6201000000000003</c:v>
                </c:pt>
                <c:pt idx="3690">
                  <c:v>1.6198999999999997</c:v>
                </c:pt>
                <c:pt idx="3691">
                  <c:v>1.6197999999999999</c:v>
                </c:pt>
                <c:pt idx="3692">
                  <c:v>1.6198999999999997</c:v>
                </c:pt>
                <c:pt idx="3693">
                  <c:v>1.6196000000000002</c:v>
                </c:pt>
                <c:pt idx="3694">
                  <c:v>1.6203000000000003</c:v>
                </c:pt>
                <c:pt idx="3695">
                  <c:v>1.6204000000000001</c:v>
                </c:pt>
                <c:pt idx="3696">
                  <c:v>1.62</c:v>
                </c:pt>
                <c:pt idx="3697">
                  <c:v>1.6209000000000002</c:v>
                </c:pt>
                <c:pt idx="3698">
                  <c:v>1.62</c:v>
                </c:pt>
                <c:pt idx="3699">
                  <c:v>1.6198999999999997</c:v>
                </c:pt>
                <c:pt idx="3700">
                  <c:v>1.6197999999999999</c:v>
                </c:pt>
                <c:pt idx="3701">
                  <c:v>1.6198999999999997</c:v>
                </c:pt>
                <c:pt idx="3702">
                  <c:v>1.6203000000000003</c:v>
                </c:pt>
                <c:pt idx="3703">
                  <c:v>1.6194999999999997</c:v>
                </c:pt>
                <c:pt idx="3704">
                  <c:v>1.6204000000000001</c:v>
                </c:pt>
                <c:pt idx="3705">
                  <c:v>1.6203000000000003</c:v>
                </c:pt>
                <c:pt idx="3706">
                  <c:v>1.62</c:v>
                </c:pt>
                <c:pt idx="3707">
                  <c:v>1.6201000000000003</c:v>
                </c:pt>
                <c:pt idx="3708">
                  <c:v>1.6203000000000003</c:v>
                </c:pt>
                <c:pt idx="3709">
                  <c:v>1.6208</c:v>
                </c:pt>
                <c:pt idx="3710">
                  <c:v>1.6198999999999997</c:v>
                </c:pt>
                <c:pt idx="3711">
                  <c:v>1.6205000000000003</c:v>
                </c:pt>
                <c:pt idx="3712">
                  <c:v>1.6203000000000003</c:v>
                </c:pt>
                <c:pt idx="3713">
                  <c:v>1.6203000000000003</c:v>
                </c:pt>
                <c:pt idx="3714">
                  <c:v>1.62</c:v>
                </c:pt>
                <c:pt idx="3715">
                  <c:v>1.6204000000000001</c:v>
                </c:pt>
                <c:pt idx="3716">
                  <c:v>1.62</c:v>
                </c:pt>
                <c:pt idx="3717">
                  <c:v>1.6201000000000003</c:v>
                </c:pt>
                <c:pt idx="3718">
                  <c:v>1.6203000000000003</c:v>
                </c:pt>
                <c:pt idx="3719">
                  <c:v>1.6205000000000003</c:v>
                </c:pt>
                <c:pt idx="3720">
                  <c:v>1.62</c:v>
                </c:pt>
                <c:pt idx="3721">
                  <c:v>1.6203000000000003</c:v>
                </c:pt>
                <c:pt idx="3722">
                  <c:v>1.6204000000000001</c:v>
                </c:pt>
                <c:pt idx="3723">
                  <c:v>1.62</c:v>
                </c:pt>
                <c:pt idx="3724">
                  <c:v>1.6208</c:v>
                </c:pt>
                <c:pt idx="3725">
                  <c:v>1.6201000000000003</c:v>
                </c:pt>
                <c:pt idx="3726">
                  <c:v>1.6203000000000003</c:v>
                </c:pt>
                <c:pt idx="3727">
                  <c:v>1.62</c:v>
                </c:pt>
                <c:pt idx="3728">
                  <c:v>1.6203000000000003</c:v>
                </c:pt>
                <c:pt idx="3729">
                  <c:v>1.6203000000000003</c:v>
                </c:pt>
                <c:pt idx="3730">
                  <c:v>1.6203000000000003</c:v>
                </c:pt>
                <c:pt idx="3731">
                  <c:v>1.6198999999999997</c:v>
                </c:pt>
                <c:pt idx="3732">
                  <c:v>1.6207000000000003</c:v>
                </c:pt>
                <c:pt idx="3733">
                  <c:v>1.6205000000000003</c:v>
                </c:pt>
                <c:pt idx="3734">
                  <c:v>1.6203000000000003</c:v>
                </c:pt>
                <c:pt idx="3735">
                  <c:v>1.6201000000000003</c:v>
                </c:pt>
                <c:pt idx="3736">
                  <c:v>1.6205000000000003</c:v>
                </c:pt>
                <c:pt idx="3737">
                  <c:v>1.62</c:v>
                </c:pt>
                <c:pt idx="3738">
                  <c:v>1.6209000000000002</c:v>
                </c:pt>
                <c:pt idx="3739">
                  <c:v>1.6208</c:v>
                </c:pt>
                <c:pt idx="3740">
                  <c:v>1.6201000000000003</c:v>
                </c:pt>
                <c:pt idx="3741">
                  <c:v>1.62</c:v>
                </c:pt>
                <c:pt idx="3742">
                  <c:v>1.6203000000000003</c:v>
                </c:pt>
                <c:pt idx="3743">
                  <c:v>1.6197999999999999</c:v>
                </c:pt>
                <c:pt idx="3744">
                  <c:v>1.6205000000000003</c:v>
                </c:pt>
                <c:pt idx="3745">
                  <c:v>1.6208</c:v>
                </c:pt>
                <c:pt idx="3746">
                  <c:v>1.6208</c:v>
                </c:pt>
                <c:pt idx="3747">
                  <c:v>1.6194000000000002</c:v>
                </c:pt>
                <c:pt idx="3748">
                  <c:v>1.62</c:v>
                </c:pt>
                <c:pt idx="3749">
                  <c:v>1.6207000000000003</c:v>
                </c:pt>
                <c:pt idx="3750">
                  <c:v>1.6201000000000003</c:v>
                </c:pt>
                <c:pt idx="3751">
                  <c:v>1.6197999999999999</c:v>
                </c:pt>
                <c:pt idx="3752">
                  <c:v>1.6204000000000001</c:v>
                </c:pt>
                <c:pt idx="3753">
                  <c:v>1.6197999999999999</c:v>
                </c:pt>
                <c:pt idx="3754">
                  <c:v>1.6201000000000003</c:v>
                </c:pt>
                <c:pt idx="3755">
                  <c:v>1.6203000000000003</c:v>
                </c:pt>
                <c:pt idx="3756">
                  <c:v>1.62</c:v>
                </c:pt>
                <c:pt idx="3757">
                  <c:v>1.6194999999999997</c:v>
                </c:pt>
                <c:pt idx="3758">
                  <c:v>1.6198999999999997</c:v>
                </c:pt>
                <c:pt idx="3759">
                  <c:v>1.62</c:v>
                </c:pt>
                <c:pt idx="3760">
                  <c:v>1.6205000000000003</c:v>
                </c:pt>
                <c:pt idx="3761">
                  <c:v>1.6196000000000002</c:v>
                </c:pt>
                <c:pt idx="3762">
                  <c:v>1.6203000000000003</c:v>
                </c:pt>
                <c:pt idx="3763">
                  <c:v>1.6205000000000003</c:v>
                </c:pt>
                <c:pt idx="3764">
                  <c:v>1.6204000000000001</c:v>
                </c:pt>
                <c:pt idx="3765">
                  <c:v>1.6204000000000001</c:v>
                </c:pt>
                <c:pt idx="3766">
                  <c:v>1.6203000000000003</c:v>
                </c:pt>
                <c:pt idx="3767">
                  <c:v>1.6207000000000003</c:v>
                </c:pt>
                <c:pt idx="3768">
                  <c:v>1.6203000000000003</c:v>
                </c:pt>
                <c:pt idx="3769">
                  <c:v>1.6205000000000003</c:v>
                </c:pt>
                <c:pt idx="3770">
                  <c:v>1.6205000000000003</c:v>
                </c:pt>
                <c:pt idx="3771">
                  <c:v>1.6198999999999997</c:v>
                </c:pt>
                <c:pt idx="3772">
                  <c:v>1.6201000000000003</c:v>
                </c:pt>
                <c:pt idx="3773">
                  <c:v>1.6209000000000002</c:v>
                </c:pt>
                <c:pt idx="3774">
                  <c:v>1.6201000000000003</c:v>
                </c:pt>
                <c:pt idx="3775">
                  <c:v>1.6207000000000003</c:v>
                </c:pt>
                <c:pt idx="3776">
                  <c:v>1.6203000000000003</c:v>
                </c:pt>
                <c:pt idx="3777">
                  <c:v>1.6203000000000003</c:v>
                </c:pt>
                <c:pt idx="3778">
                  <c:v>1.62</c:v>
                </c:pt>
                <c:pt idx="3779">
                  <c:v>1.6204000000000001</c:v>
                </c:pt>
                <c:pt idx="3780">
                  <c:v>1.6205000000000003</c:v>
                </c:pt>
                <c:pt idx="3781">
                  <c:v>1.6204000000000001</c:v>
                </c:pt>
                <c:pt idx="3782">
                  <c:v>1.6208</c:v>
                </c:pt>
                <c:pt idx="3783">
                  <c:v>1.6209000000000002</c:v>
                </c:pt>
                <c:pt idx="3784">
                  <c:v>1.6204000000000001</c:v>
                </c:pt>
                <c:pt idx="3785">
                  <c:v>1.62</c:v>
                </c:pt>
                <c:pt idx="3786">
                  <c:v>1.6205000000000003</c:v>
                </c:pt>
                <c:pt idx="3787">
                  <c:v>1.62</c:v>
                </c:pt>
                <c:pt idx="3788">
                  <c:v>1.6197999999999999</c:v>
                </c:pt>
                <c:pt idx="3789">
                  <c:v>1.6198999999999997</c:v>
                </c:pt>
                <c:pt idx="3790">
                  <c:v>1.6198999999999997</c:v>
                </c:pt>
                <c:pt idx="3791">
                  <c:v>1.6207000000000003</c:v>
                </c:pt>
                <c:pt idx="3792">
                  <c:v>1.6205000000000003</c:v>
                </c:pt>
                <c:pt idx="3793">
                  <c:v>1.6204000000000001</c:v>
                </c:pt>
                <c:pt idx="3794">
                  <c:v>1.6204000000000001</c:v>
                </c:pt>
                <c:pt idx="3795">
                  <c:v>1.6201000000000003</c:v>
                </c:pt>
                <c:pt idx="3796">
                  <c:v>1.6203000000000003</c:v>
                </c:pt>
                <c:pt idx="3797">
                  <c:v>1.6209000000000002</c:v>
                </c:pt>
                <c:pt idx="3798">
                  <c:v>1.6205000000000003</c:v>
                </c:pt>
                <c:pt idx="3799">
                  <c:v>1.6205000000000003</c:v>
                </c:pt>
                <c:pt idx="3800">
                  <c:v>1.6201000000000003</c:v>
                </c:pt>
                <c:pt idx="3801">
                  <c:v>1.6201000000000003</c:v>
                </c:pt>
                <c:pt idx="3802">
                  <c:v>1.62</c:v>
                </c:pt>
                <c:pt idx="3803">
                  <c:v>1.6198999999999997</c:v>
                </c:pt>
                <c:pt idx="3804">
                  <c:v>1.6197999999999999</c:v>
                </c:pt>
                <c:pt idx="3805">
                  <c:v>1.62</c:v>
                </c:pt>
                <c:pt idx="3806">
                  <c:v>1.6204000000000001</c:v>
                </c:pt>
                <c:pt idx="3807">
                  <c:v>1.6205000000000003</c:v>
                </c:pt>
                <c:pt idx="3808">
                  <c:v>1.6204000000000001</c:v>
                </c:pt>
                <c:pt idx="3809">
                  <c:v>1.6205000000000003</c:v>
                </c:pt>
                <c:pt idx="3810">
                  <c:v>1.6203000000000003</c:v>
                </c:pt>
                <c:pt idx="3811">
                  <c:v>1.6198999999999997</c:v>
                </c:pt>
                <c:pt idx="3812">
                  <c:v>1.62</c:v>
                </c:pt>
                <c:pt idx="3813">
                  <c:v>1.6201000000000003</c:v>
                </c:pt>
                <c:pt idx="3814">
                  <c:v>1.6197999999999999</c:v>
                </c:pt>
                <c:pt idx="3815">
                  <c:v>1.6198999999999997</c:v>
                </c:pt>
                <c:pt idx="3816">
                  <c:v>1.6196000000000002</c:v>
                </c:pt>
                <c:pt idx="3817">
                  <c:v>1.62</c:v>
                </c:pt>
                <c:pt idx="3818">
                  <c:v>1.6198999999999997</c:v>
                </c:pt>
                <c:pt idx="3819">
                  <c:v>1.6198999999999997</c:v>
                </c:pt>
                <c:pt idx="3820">
                  <c:v>1.6204000000000001</c:v>
                </c:pt>
                <c:pt idx="3821">
                  <c:v>1.6201000000000003</c:v>
                </c:pt>
                <c:pt idx="3822">
                  <c:v>1.6204000000000001</c:v>
                </c:pt>
                <c:pt idx="3823">
                  <c:v>1.6205000000000003</c:v>
                </c:pt>
                <c:pt idx="3824">
                  <c:v>1.6201000000000003</c:v>
                </c:pt>
                <c:pt idx="3825">
                  <c:v>1.62</c:v>
                </c:pt>
                <c:pt idx="3826">
                  <c:v>1.6203000000000003</c:v>
                </c:pt>
                <c:pt idx="3827">
                  <c:v>1.6194000000000002</c:v>
                </c:pt>
                <c:pt idx="3828">
                  <c:v>1.62</c:v>
                </c:pt>
                <c:pt idx="3829">
                  <c:v>1.6201000000000003</c:v>
                </c:pt>
                <c:pt idx="3830">
                  <c:v>1.6203000000000003</c:v>
                </c:pt>
                <c:pt idx="3831">
                  <c:v>1.6197999999999999</c:v>
                </c:pt>
                <c:pt idx="3832">
                  <c:v>1.6198999999999997</c:v>
                </c:pt>
                <c:pt idx="3833">
                  <c:v>1.6198999999999997</c:v>
                </c:pt>
                <c:pt idx="3834">
                  <c:v>1.6203000000000003</c:v>
                </c:pt>
                <c:pt idx="3835">
                  <c:v>1.62</c:v>
                </c:pt>
                <c:pt idx="3836">
                  <c:v>1.62</c:v>
                </c:pt>
                <c:pt idx="3837">
                  <c:v>1.6205000000000003</c:v>
                </c:pt>
                <c:pt idx="3838">
                  <c:v>1.6197999999999999</c:v>
                </c:pt>
                <c:pt idx="3839">
                  <c:v>1.6197999999999999</c:v>
                </c:pt>
                <c:pt idx="3840">
                  <c:v>1.6204000000000001</c:v>
                </c:pt>
                <c:pt idx="3841">
                  <c:v>1.6205000000000003</c:v>
                </c:pt>
                <c:pt idx="3842">
                  <c:v>1.6198999999999997</c:v>
                </c:pt>
                <c:pt idx="3843">
                  <c:v>1.6201000000000003</c:v>
                </c:pt>
                <c:pt idx="3844">
                  <c:v>1.62</c:v>
                </c:pt>
                <c:pt idx="3845">
                  <c:v>1.6204000000000001</c:v>
                </c:pt>
                <c:pt idx="3846">
                  <c:v>1.6204000000000001</c:v>
                </c:pt>
                <c:pt idx="3847">
                  <c:v>1.6198999999999997</c:v>
                </c:pt>
                <c:pt idx="3848">
                  <c:v>1.62</c:v>
                </c:pt>
                <c:pt idx="3849">
                  <c:v>1.6198999999999997</c:v>
                </c:pt>
                <c:pt idx="3850">
                  <c:v>1.6196000000000002</c:v>
                </c:pt>
                <c:pt idx="3851">
                  <c:v>1.6205000000000003</c:v>
                </c:pt>
                <c:pt idx="3852">
                  <c:v>1.6201000000000003</c:v>
                </c:pt>
                <c:pt idx="3853">
                  <c:v>1.6204000000000001</c:v>
                </c:pt>
                <c:pt idx="3854">
                  <c:v>1.6197999999999999</c:v>
                </c:pt>
                <c:pt idx="3855">
                  <c:v>1.6203000000000003</c:v>
                </c:pt>
                <c:pt idx="3856">
                  <c:v>1.6201000000000003</c:v>
                </c:pt>
                <c:pt idx="3857">
                  <c:v>1.6197999999999999</c:v>
                </c:pt>
                <c:pt idx="3858">
                  <c:v>1.6198999999999997</c:v>
                </c:pt>
                <c:pt idx="3859">
                  <c:v>1.6196000000000002</c:v>
                </c:pt>
                <c:pt idx="3860">
                  <c:v>1.6207000000000003</c:v>
                </c:pt>
                <c:pt idx="3861">
                  <c:v>1.6215999999999997</c:v>
                </c:pt>
                <c:pt idx="3862">
                  <c:v>1.6208</c:v>
                </c:pt>
                <c:pt idx="3863">
                  <c:v>1.6203000000000003</c:v>
                </c:pt>
                <c:pt idx="3864">
                  <c:v>1.6207000000000003</c:v>
                </c:pt>
                <c:pt idx="3865">
                  <c:v>1.62</c:v>
                </c:pt>
                <c:pt idx="3866">
                  <c:v>1.6204000000000001</c:v>
                </c:pt>
                <c:pt idx="3867">
                  <c:v>1.6205000000000003</c:v>
                </c:pt>
                <c:pt idx="3868">
                  <c:v>1.6203000000000003</c:v>
                </c:pt>
                <c:pt idx="3869">
                  <c:v>1.6201000000000003</c:v>
                </c:pt>
                <c:pt idx="3870">
                  <c:v>1.6209000000000002</c:v>
                </c:pt>
                <c:pt idx="3871">
                  <c:v>1.62</c:v>
                </c:pt>
                <c:pt idx="3872">
                  <c:v>1.62</c:v>
                </c:pt>
                <c:pt idx="3873">
                  <c:v>1.6197999999999999</c:v>
                </c:pt>
                <c:pt idx="3874">
                  <c:v>1.6196000000000002</c:v>
                </c:pt>
                <c:pt idx="3875">
                  <c:v>1.6204000000000001</c:v>
                </c:pt>
                <c:pt idx="3876">
                  <c:v>1.62</c:v>
                </c:pt>
                <c:pt idx="3877">
                  <c:v>1.6203000000000003</c:v>
                </c:pt>
                <c:pt idx="3878">
                  <c:v>1.62</c:v>
                </c:pt>
                <c:pt idx="3879">
                  <c:v>1.6201000000000003</c:v>
                </c:pt>
                <c:pt idx="3880">
                  <c:v>1.6201000000000003</c:v>
                </c:pt>
                <c:pt idx="3881">
                  <c:v>1.6205000000000003</c:v>
                </c:pt>
                <c:pt idx="3882">
                  <c:v>1.62</c:v>
                </c:pt>
                <c:pt idx="3883">
                  <c:v>1.6201000000000003</c:v>
                </c:pt>
                <c:pt idx="3884">
                  <c:v>1.6207000000000003</c:v>
                </c:pt>
                <c:pt idx="3885">
                  <c:v>1.6197999999999999</c:v>
                </c:pt>
                <c:pt idx="3886">
                  <c:v>1.6208</c:v>
                </c:pt>
                <c:pt idx="3887">
                  <c:v>1.6201000000000003</c:v>
                </c:pt>
                <c:pt idx="3888">
                  <c:v>1.6204000000000001</c:v>
                </c:pt>
                <c:pt idx="3889">
                  <c:v>1.62</c:v>
                </c:pt>
                <c:pt idx="3890">
                  <c:v>1.6203000000000003</c:v>
                </c:pt>
                <c:pt idx="3891">
                  <c:v>1.6198999999999997</c:v>
                </c:pt>
                <c:pt idx="3892">
                  <c:v>1.6208</c:v>
                </c:pt>
                <c:pt idx="3893">
                  <c:v>1.6201000000000003</c:v>
                </c:pt>
                <c:pt idx="3894">
                  <c:v>1.6205000000000003</c:v>
                </c:pt>
                <c:pt idx="3895">
                  <c:v>1.6205000000000003</c:v>
                </c:pt>
                <c:pt idx="3896">
                  <c:v>1.6204000000000001</c:v>
                </c:pt>
                <c:pt idx="3897">
                  <c:v>1.6207000000000003</c:v>
                </c:pt>
                <c:pt idx="3898">
                  <c:v>1.6204000000000001</c:v>
                </c:pt>
                <c:pt idx="3899">
                  <c:v>1.6201000000000003</c:v>
                </c:pt>
                <c:pt idx="3900">
                  <c:v>1.6203000000000003</c:v>
                </c:pt>
                <c:pt idx="3901">
                  <c:v>1.6209000000000002</c:v>
                </c:pt>
                <c:pt idx="3902">
                  <c:v>1.6204000000000001</c:v>
                </c:pt>
                <c:pt idx="3903">
                  <c:v>1.6211000000000002</c:v>
                </c:pt>
                <c:pt idx="3904">
                  <c:v>1.6198999999999997</c:v>
                </c:pt>
                <c:pt idx="3905">
                  <c:v>1.62</c:v>
                </c:pt>
                <c:pt idx="3906">
                  <c:v>1.6201000000000003</c:v>
                </c:pt>
                <c:pt idx="3907">
                  <c:v>1.6205000000000003</c:v>
                </c:pt>
                <c:pt idx="3908">
                  <c:v>1.62</c:v>
                </c:pt>
                <c:pt idx="3909">
                  <c:v>1.6205000000000003</c:v>
                </c:pt>
                <c:pt idx="3910">
                  <c:v>1.6198999999999997</c:v>
                </c:pt>
                <c:pt idx="3911">
                  <c:v>1.6203000000000003</c:v>
                </c:pt>
                <c:pt idx="3912">
                  <c:v>1.6197999999999999</c:v>
                </c:pt>
                <c:pt idx="3913">
                  <c:v>1.6196000000000002</c:v>
                </c:pt>
                <c:pt idx="3914">
                  <c:v>1.6203000000000003</c:v>
                </c:pt>
                <c:pt idx="3915">
                  <c:v>1.6208</c:v>
                </c:pt>
                <c:pt idx="3916">
                  <c:v>1.6197999999999999</c:v>
                </c:pt>
                <c:pt idx="3917">
                  <c:v>1.6194999999999997</c:v>
                </c:pt>
                <c:pt idx="3918">
                  <c:v>1.6205000000000003</c:v>
                </c:pt>
                <c:pt idx="3919">
                  <c:v>1.62</c:v>
                </c:pt>
                <c:pt idx="3920">
                  <c:v>1.6198999999999997</c:v>
                </c:pt>
                <c:pt idx="3921">
                  <c:v>1.6196000000000002</c:v>
                </c:pt>
                <c:pt idx="3922">
                  <c:v>1.6196000000000002</c:v>
                </c:pt>
                <c:pt idx="3923">
                  <c:v>1.6208</c:v>
                </c:pt>
                <c:pt idx="3924">
                  <c:v>1.6204000000000001</c:v>
                </c:pt>
                <c:pt idx="3925">
                  <c:v>1.6203000000000003</c:v>
                </c:pt>
                <c:pt idx="3926">
                  <c:v>1.6205000000000003</c:v>
                </c:pt>
                <c:pt idx="3927">
                  <c:v>1.6197999999999999</c:v>
                </c:pt>
                <c:pt idx="3928">
                  <c:v>1.6203000000000003</c:v>
                </c:pt>
                <c:pt idx="3929">
                  <c:v>1.6196000000000002</c:v>
                </c:pt>
                <c:pt idx="3930">
                  <c:v>1.6203000000000003</c:v>
                </c:pt>
                <c:pt idx="3931">
                  <c:v>1.62</c:v>
                </c:pt>
                <c:pt idx="3932">
                  <c:v>1.6204000000000001</c:v>
                </c:pt>
                <c:pt idx="3933">
                  <c:v>1.62</c:v>
                </c:pt>
                <c:pt idx="3934">
                  <c:v>1.6203000000000003</c:v>
                </c:pt>
                <c:pt idx="3935">
                  <c:v>1.6198999999999997</c:v>
                </c:pt>
                <c:pt idx="3936">
                  <c:v>1.6201000000000003</c:v>
                </c:pt>
                <c:pt idx="3937">
                  <c:v>1.6208</c:v>
                </c:pt>
                <c:pt idx="3938">
                  <c:v>1.6191</c:v>
                </c:pt>
                <c:pt idx="3939">
                  <c:v>1.6201000000000003</c:v>
                </c:pt>
                <c:pt idx="3940">
                  <c:v>1.6198999999999997</c:v>
                </c:pt>
                <c:pt idx="3941">
                  <c:v>1.6208</c:v>
                </c:pt>
                <c:pt idx="3942">
                  <c:v>1.6207000000000003</c:v>
                </c:pt>
                <c:pt idx="3943">
                  <c:v>1.6221000000000001</c:v>
                </c:pt>
                <c:pt idx="3944">
                  <c:v>1.6252</c:v>
                </c:pt>
                <c:pt idx="3945">
                  <c:v>1.6291000000000002</c:v>
                </c:pt>
                <c:pt idx="3946">
                  <c:v>1.6335000000000002</c:v>
                </c:pt>
                <c:pt idx="3947">
                  <c:v>1.6373000000000002</c:v>
                </c:pt>
                <c:pt idx="3948">
                  <c:v>1.6417000000000002</c:v>
                </c:pt>
                <c:pt idx="3949">
                  <c:v>1.6456</c:v>
                </c:pt>
                <c:pt idx="3950">
                  <c:v>1.6497999999999997</c:v>
                </c:pt>
                <c:pt idx="3951">
                  <c:v>1.6537000000000002</c:v>
                </c:pt>
                <c:pt idx="3952">
                  <c:v>1.6577000000000002</c:v>
                </c:pt>
                <c:pt idx="3953">
                  <c:v>1.6612</c:v>
                </c:pt>
                <c:pt idx="3954">
                  <c:v>1.6659999999999997</c:v>
                </c:pt>
                <c:pt idx="3955">
                  <c:v>1.6694</c:v>
                </c:pt>
                <c:pt idx="3956">
                  <c:v>1.6739000000000002</c:v>
                </c:pt>
                <c:pt idx="3957">
                  <c:v>1.6781000000000001</c:v>
                </c:pt>
                <c:pt idx="3958">
                  <c:v>1.6823999999999999</c:v>
                </c:pt>
                <c:pt idx="3959">
                  <c:v>1.6859999999999997</c:v>
                </c:pt>
                <c:pt idx="3960">
                  <c:v>1.6897000000000002</c:v>
                </c:pt>
                <c:pt idx="3961">
                  <c:v>1.6941000000000004</c:v>
                </c:pt>
                <c:pt idx="3962">
                  <c:v>1.6980000000000002</c:v>
                </c:pt>
                <c:pt idx="3963">
                  <c:v>1.7021000000000002</c:v>
                </c:pt>
                <c:pt idx="3964">
                  <c:v>1.706</c:v>
                </c:pt>
                <c:pt idx="3965">
                  <c:v>1.7097</c:v>
                </c:pt>
                <c:pt idx="3966">
                  <c:v>1.7144999999999999</c:v>
                </c:pt>
                <c:pt idx="3967">
                  <c:v>1.7175999999999998</c:v>
                </c:pt>
                <c:pt idx="3968">
                  <c:v>1.7213999999999998</c:v>
                </c:pt>
                <c:pt idx="3969">
                  <c:v>1.7255999999999998</c:v>
                </c:pt>
                <c:pt idx="3970">
                  <c:v>1.7293000000000001</c:v>
                </c:pt>
                <c:pt idx="3971">
                  <c:v>1.7333999999999998</c:v>
                </c:pt>
                <c:pt idx="3972">
                  <c:v>1.7375</c:v>
                </c:pt>
                <c:pt idx="3973">
                  <c:v>1.7421000000000002</c:v>
                </c:pt>
                <c:pt idx="3974">
                  <c:v>1.7453999999999998</c:v>
                </c:pt>
                <c:pt idx="3975">
                  <c:v>1.7499</c:v>
                </c:pt>
                <c:pt idx="3976">
                  <c:v>1.7537999999999998</c:v>
                </c:pt>
                <c:pt idx="3977">
                  <c:v>1.7577</c:v>
                </c:pt>
                <c:pt idx="3978">
                  <c:v>1.7615999999999998</c:v>
                </c:pt>
                <c:pt idx="3979">
                  <c:v>1.7657</c:v>
                </c:pt>
                <c:pt idx="3980">
                  <c:v>1.7691999999999999</c:v>
                </c:pt>
                <c:pt idx="3981">
                  <c:v>1.7724000000000002</c:v>
                </c:pt>
                <c:pt idx="3982">
                  <c:v>1.7768000000000002</c:v>
                </c:pt>
                <c:pt idx="3983">
                  <c:v>1.7806999999999997</c:v>
                </c:pt>
                <c:pt idx="3984">
                  <c:v>1.7849999999999999</c:v>
                </c:pt>
                <c:pt idx="3985">
                  <c:v>1.7884000000000002</c:v>
                </c:pt>
                <c:pt idx="3986">
                  <c:v>1.7928999999999997</c:v>
                </c:pt>
                <c:pt idx="3987">
                  <c:v>1.7963</c:v>
                </c:pt>
                <c:pt idx="3988">
                  <c:v>1.8010999999999997</c:v>
                </c:pt>
                <c:pt idx="3989">
                  <c:v>1.8057999999999998</c:v>
                </c:pt>
                <c:pt idx="3990">
                  <c:v>1.8088000000000002</c:v>
                </c:pt>
                <c:pt idx="3991">
                  <c:v>1.8139000000000001</c:v>
                </c:pt>
                <c:pt idx="3992">
                  <c:v>1.8171999999999999</c:v>
                </c:pt>
                <c:pt idx="3993">
                  <c:v>1.8193999999999997</c:v>
                </c:pt>
                <c:pt idx="3994">
                  <c:v>1.8204000000000002</c:v>
                </c:pt>
                <c:pt idx="3995">
                  <c:v>1.8209</c:v>
                </c:pt>
                <c:pt idx="3996">
                  <c:v>1.8213999999999999</c:v>
                </c:pt>
                <c:pt idx="3997">
                  <c:v>1.8209</c:v>
                </c:pt>
                <c:pt idx="3998">
                  <c:v>1.8217999999999999</c:v>
                </c:pt>
                <c:pt idx="3999">
                  <c:v>1.8207</c:v>
                </c:pt>
                <c:pt idx="4000">
                  <c:v>1.8209</c:v>
                </c:pt>
                <c:pt idx="4001">
                  <c:v>1.8210000000000002</c:v>
                </c:pt>
                <c:pt idx="4002">
                  <c:v>1.8209</c:v>
                </c:pt>
                <c:pt idx="4003">
                  <c:v>1.8212999999999997</c:v>
                </c:pt>
                <c:pt idx="4004">
                  <c:v>1.8209</c:v>
                </c:pt>
                <c:pt idx="4005">
                  <c:v>1.8212999999999997</c:v>
                </c:pt>
                <c:pt idx="4006">
                  <c:v>1.8210999999999997</c:v>
                </c:pt>
                <c:pt idx="4007">
                  <c:v>1.8214999999999997</c:v>
                </c:pt>
                <c:pt idx="4008">
                  <c:v>1.8210999999999997</c:v>
                </c:pt>
                <c:pt idx="4009">
                  <c:v>1.8207</c:v>
                </c:pt>
                <c:pt idx="4010">
                  <c:v>1.8205</c:v>
                </c:pt>
                <c:pt idx="4011">
                  <c:v>1.8206000000000002</c:v>
                </c:pt>
                <c:pt idx="4012">
                  <c:v>1.8209</c:v>
                </c:pt>
                <c:pt idx="4013">
                  <c:v>1.8207</c:v>
                </c:pt>
                <c:pt idx="4014">
                  <c:v>1.8212999999999997</c:v>
                </c:pt>
                <c:pt idx="4015">
                  <c:v>1.8213999999999999</c:v>
                </c:pt>
                <c:pt idx="4016">
                  <c:v>1.8207</c:v>
                </c:pt>
                <c:pt idx="4017">
                  <c:v>1.8213999999999999</c:v>
                </c:pt>
                <c:pt idx="4018">
                  <c:v>1.8214999999999997</c:v>
                </c:pt>
                <c:pt idx="4019">
                  <c:v>1.8207</c:v>
                </c:pt>
                <c:pt idx="4020">
                  <c:v>1.8207</c:v>
                </c:pt>
                <c:pt idx="4021">
                  <c:v>1.8206000000000002</c:v>
                </c:pt>
                <c:pt idx="4022">
                  <c:v>1.8214999999999997</c:v>
                </c:pt>
                <c:pt idx="4023">
                  <c:v>1.8206000000000002</c:v>
                </c:pt>
                <c:pt idx="4024">
                  <c:v>1.8210000000000002</c:v>
                </c:pt>
                <c:pt idx="4025">
                  <c:v>1.8206000000000002</c:v>
                </c:pt>
                <c:pt idx="4026">
                  <c:v>1.8212999999999997</c:v>
                </c:pt>
                <c:pt idx="4027">
                  <c:v>1.8206000000000002</c:v>
                </c:pt>
                <c:pt idx="4028">
                  <c:v>1.8210999999999997</c:v>
                </c:pt>
                <c:pt idx="4029">
                  <c:v>1.8209</c:v>
                </c:pt>
                <c:pt idx="4030">
                  <c:v>1.8210000000000002</c:v>
                </c:pt>
                <c:pt idx="4031">
                  <c:v>1.8210999999999997</c:v>
                </c:pt>
                <c:pt idx="4032">
                  <c:v>1.8210000000000002</c:v>
                </c:pt>
                <c:pt idx="4033">
                  <c:v>1.8207</c:v>
                </c:pt>
                <c:pt idx="4034">
                  <c:v>1.8212999999999997</c:v>
                </c:pt>
                <c:pt idx="4035">
                  <c:v>1.8205</c:v>
                </c:pt>
                <c:pt idx="4036">
                  <c:v>1.8210000000000002</c:v>
                </c:pt>
                <c:pt idx="4037">
                  <c:v>1.8212999999999997</c:v>
                </c:pt>
                <c:pt idx="4038">
                  <c:v>1.8209</c:v>
                </c:pt>
                <c:pt idx="4039">
                  <c:v>1.8217000000000001</c:v>
                </c:pt>
                <c:pt idx="4040">
                  <c:v>1.8210000000000002</c:v>
                </c:pt>
                <c:pt idx="4041">
                  <c:v>1.8217000000000001</c:v>
                </c:pt>
                <c:pt idx="4042">
                  <c:v>1.8207</c:v>
                </c:pt>
                <c:pt idx="4043">
                  <c:v>1.8210000000000002</c:v>
                </c:pt>
                <c:pt idx="4044">
                  <c:v>1.8213999999999999</c:v>
                </c:pt>
                <c:pt idx="4045">
                  <c:v>1.8205</c:v>
                </c:pt>
                <c:pt idx="4046">
                  <c:v>1.8210999999999997</c:v>
                </c:pt>
                <c:pt idx="4047">
                  <c:v>1.8207</c:v>
                </c:pt>
                <c:pt idx="4048">
                  <c:v>1.8210000000000002</c:v>
                </c:pt>
                <c:pt idx="4049">
                  <c:v>1.8217000000000001</c:v>
                </c:pt>
                <c:pt idx="4050">
                  <c:v>1.8205</c:v>
                </c:pt>
                <c:pt idx="4051">
                  <c:v>1.8214999999999997</c:v>
                </c:pt>
                <c:pt idx="4052">
                  <c:v>1.8212999999999997</c:v>
                </c:pt>
                <c:pt idx="4053">
                  <c:v>1.8210999999999997</c:v>
                </c:pt>
                <c:pt idx="4054">
                  <c:v>1.8209</c:v>
                </c:pt>
                <c:pt idx="4055">
                  <c:v>1.8209</c:v>
                </c:pt>
                <c:pt idx="4056">
                  <c:v>1.8212999999999997</c:v>
                </c:pt>
                <c:pt idx="4057">
                  <c:v>1.8210000000000002</c:v>
                </c:pt>
                <c:pt idx="4058">
                  <c:v>1.8213999999999999</c:v>
                </c:pt>
                <c:pt idx="4059">
                  <c:v>1.8217999999999999</c:v>
                </c:pt>
                <c:pt idx="4060">
                  <c:v>1.8212999999999997</c:v>
                </c:pt>
                <c:pt idx="4061">
                  <c:v>1.8207</c:v>
                </c:pt>
                <c:pt idx="4062">
                  <c:v>1.8210000000000002</c:v>
                </c:pt>
                <c:pt idx="4063">
                  <c:v>1.8205</c:v>
                </c:pt>
                <c:pt idx="4064">
                  <c:v>1.8210000000000002</c:v>
                </c:pt>
                <c:pt idx="4065">
                  <c:v>1.8210000000000002</c:v>
                </c:pt>
                <c:pt idx="4066">
                  <c:v>1.8209</c:v>
                </c:pt>
                <c:pt idx="4067">
                  <c:v>1.8212999999999997</c:v>
                </c:pt>
                <c:pt idx="4068">
                  <c:v>1.8210999999999997</c:v>
                </c:pt>
                <c:pt idx="4069">
                  <c:v>1.8210999999999997</c:v>
                </c:pt>
                <c:pt idx="4070">
                  <c:v>1.8212999999999997</c:v>
                </c:pt>
                <c:pt idx="4071">
                  <c:v>1.8210000000000002</c:v>
                </c:pt>
                <c:pt idx="4072">
                  <c:v>1.8206000000000002</c:v>
                </c:pt>
                <c:pt idx="4073">
                  <c:v>1.8212999999999997</c:v>
                </c:pt>
                <c:pt idx="4074">
                  <c:v>1.8206000000000002</c:v>
                </c:pt>
                <c:pt idx="4075">
                  <c:v>1.8206000000000002</c:v>
                </c:pt>
                <c:pt idx="4076">
                  <c:v>1.8210999999999997</c:v>
                </c:pt>
                <c:pt idx="4077">
                  <c:v>1.8207</c:v>
                </c:pt>
                <c:pt idx="4078">
                  <c:v>1.8214999999999997</c:v>
                </c:pt>
                <c:pt idx="4079">
                  <c:v>1.8217999999999999</c:v>
                </c:pt>
                <c:pt idx="4080">
                  <c:v>1.8214999999999997</c:v>
                </c:pt>
                <c:pt idx="4081">
                  <c:v>1.8210999999999997</c:v>
                </c:pt>
                <c:pt idx="4082">
                  <c:v>1.8204000000000002</c:v>
                </c:pt>
                <c:pt idx="4083">
                  <c:v>1.8210999999999997</c:v>
                </c:pt>
                <c:pt idx="4084">
                  <c:v>1.8210999999999997</c:v>
                </c:pt>
                <c:pt idx="4085">
                  <c:v>1.8213999999999999</c:v>
                </c:pt>
                <c:pt idx="4086">
                  <c:v>1.8206000000000002</c:v>
                </c:pt>
                <c:pt idx="4087">
                  <c:v>1.8210999999999997</c:v>
                </c:pt>
                <c:pt idx="4088">
                  <c:v>1.8210000000000002</c:v>
                </c:pt>
                <c:pt idx="4089">
                  <c:v>1.8210999999999997</c:v>
                </c:pt>
                <c:pt idx="4090">
                  <c:v>1.8209</c:v>
                </c:pt>
                <c:pt idx="4091">
                  <c:v>1.8210999999999997</c:v>
                </c:pt>
                <c:pt idx="4092">
                  <c:v>1.8212999999999997</c:v>
                </c:pt>
                <c:pt idx="4093">
                  <c:v>1.8212999999999997</c:v>
                </c:pt>
                <c:pt idx="4094">
                  <c:v>1.8213999999999999</c:v>
                </c:pt>
                <c:pt idx="4095">
                  <c:v>1.8206000000000002</c:v>
                </c:pt>
                <c:pt idx="4096">
                  <c:v>1.8207</c:v>
                </c:pt>
                <c:pt idx="4097">
                  <c:v>1.8217000000000001</c:v>
                </c:pt>
                <c:pt idx="4098">
                  <c:v>1.8212999999999997</c:v>
                </c:pt>
                <c:pt idx="4099">
                  <c:v>1.8210999999999997</c:v>
                </c:pt>
                <c:pt idx="4100">
                  <c:v>1.8217000000000001</c:v>
                </c:pt>
                <c:pt idx="4101">
                  <c:v>1.8214999999999997</c:v>
                </c:pt>
                <c:pt idx="4102">
                  <c:v>1.8220000000000001</c:v>
                </c:pt>
                <c:pt idx="4103">
                  <c:v>1.8219000000000001</c:v>
                </c:pt>
                <c:pt idx="4104">
                  <c:v>1.8214999999999997</c:v>
                </c:pt>
                <c:pt idx="4105">
                  <c:v>1.8207</c:v>
                </c:pt>
                <c:pt idx="4106">
                  <c:v>1.8222</c:v>
                </c:pt>
                <c:pt idx="4107">
                  <c:v>1.8209</c:v>
                </c:pt>
                <c:pt idx="4108">
                  <c:v>1.8206000000000002</c:v>
                </c:pt>
                <c:pt idx="4109">
                  <c:v>1.8213999999999999</c:v>
                </c:pt>
                <c:pt idx="4110">
                  <c:v>1.8210000000000002</c:v>
                </c:pt>
                <c:pt idx="4111">
                  <c:v>1.8210000000000002</c:v>
                </c:pt>
                <c:pt idx="4112">
                  <c:v>1.8212999999999997</c:v>
                </c:pt>
                <c:pt idx="4113">
                  <c:v>1.8214999999999997</c:v>
                </c:pt>
                <c:pt idx="4114">
                  <c:v>1.8210000000000002</c:v>
                </c:pt>
                <c:pt idx="4115">
                  <c:v>1.8220000000000001</c:v>
                </c:pt>
                <c:pt idx="4116">
                  <c:v>1.8209</c:v>
                </c:pt>
                <c:pt idx="4117">
                  <c:v>1.8213999999999999</c:v>
                </c:pt>
                <c:pt idx="4118">
                  <c:v>1.8217000000000001</c:v>
                </c:pt>
                <c:pt idx="4119">
                  <c:v>1.8220000000000001</c:v>
                </c:pt>
                <c:pt idx="4120">
                  <c:v>1.8222</c:v>
                </c:pt>
                <c:pt idx="4121">
                  <c:v>1.8210999999999997</c:v>
                </c:pt>
                <c:pt idx="4122">
                  <c:v>1.8213999999999999</c:v>
                </c:pt>
                <c:pt idx="4123">
                  <c:v>1.8210000000000002</c:v>
                </c:pt>
                <c:pt idx="4124">
                  <c:v>1.8217000000000001</c:v>
                </c:pt>
                <c:pt idx="4125">
                  <c:v>1.8214999999999997</c:v>
                </c:pt>
                <c:pt idx="4126">
                  <c:v>1.8214999999999997</c:v>
                </c:pt>
                <c:pt idx="4127">
                  <c:v>1.8217000000000001</c:v>
                </c:pt>
                <c:pt idx="4128">
                  <c:v>1.8214999999999997</c:v>
                </c:pt>
                <c:pt idx="4129">
                  <c:v>1.8207</c:v>
                </c:pt>
                <c:pt idx="4130">
                  <c:v>1.8213999999999999</c:v>
                </c:pt>
                <c:pt idx="4131">
                  <c:v>1.8219000000000001</c:v>
                </c:pt>
                <c:pt idx="4132">
                  <c:v>1.8213999999999999</c:v>
                </c:pt>
                <c:pt idx="4133">
                  <c:v>1.8214999999999997</c:v>
                </c:pt>
                <c:pt idx="4134">
                  <c:v>1.8210000000000002</c:v>
                </c:pt>
                <c:pt idx="4135">
                  <c:v>1.8217000000000001</c:v>
                </c:pt>
                <c:pt idx="4136">
                  <c:v>1.8222</c:v>
                </c:pt>
                <c:pt idx="4137">
                  <c:v>1.8217000000000001</c:v>
                </c:pt>
                <c:pt idx="4138">
                  <c:v>1.8209</c:v>
                </c:pt>
                <c:pt idx="4139">
                  <c:v>1.8212999999999997</c:v>
                </c:pt>
                <c:pt idx="4140">
                  <c:v>1.8219000000000001</c:v>
                </c:pt>
                <c:pt idx="4141">
                  <c:v>1.8220000000000001</c:v>
                </c:pt>
                <c:pt idx="4142">
                  <c:v>1.8217999999999999</c:v>
                </c:pt>
                <c:pt idx="4143">
                  <c:v>1.8219000000000001</c:v>
                </c:pt>
                <c:pt idx="4144">
                  <c:v>1.8212999999999997</c:v>
                </c:pt>
                <c:pt idx="4145">
                  <c:v>1.8214999999999997</c:v>
                </c:pt>
                <c:pt idx="4146">
                  <c:v>1.8217999999999999</c:v>
                </c:pt>
                <c:pt idx="4147">
                  <c:v>1.8219000000000001</c:v>
                </c:pt>
                <c:pt idx="4148">
                  <c:v>1.8213999999999999</c:v>
                </c:pt>
                <c:pt idx="4149">
                  <c:v>1.8226</c:v>
                </c:pt>
                <c:pt idx="4150">
                  <c:v>1.8217000000000001</c:v>
                </c:pt>
                <c:pt idx="4151">
                  <c:v>1.8213999999999999</c:v>
                </c:pt>
                <c:pt idx="4152">
                  <c:v>1.8213999999999999</c:v>
                </c:pt>
                <c:pt idx="4153">
                  <c:v>1.8217999999999999</c:v>
                </c:pt>
                <c:pt idx="4154">
                  <c:v>1.8214999999999997</c:v>
                </c:pt>
                <c:pt idx="4155">
                  <c:v>1.8220000000000001</c:v>
                </c:pt>
                <c:pt idx="4156">
                  <c:v>1.8217000000000001</c:v>
                </c:pt>
                <c:pt idx="4157">
                  <c:v>1.8214999999999997</c:v>
                </c:pt>
                <c:pt idx="4158">
                  <c:v>1.8212999999999997</c:v>
                </c:pt>
                <c:pt idx="4159">
                  <c:v>1.8213999999999999</c:v>
                </c:pt>
                <c:pt idx="4160">
                  <c:v>1.8210999999999997</c:v>
                </c:pt>
                <c:pt idx="4161">
                  <c:v>1.8214999999999997</c:v>
                </c:pt>
                <c:pt idx="4162">
                  <c:v>1.8217999999999999</c:v>
                </c:pt>
                <c:pt idx="4163">
                  <c:v>1.8214999999999997</c:v>
                </c:pt>
                <c:pt idx="4164">
                  <c:v>1.8219000000000001</c:v>
                </c:pt>
                <c:pt idx="4165">
                  <c:v>1.8220000000000001</c:v>
                </c:pt>
                <c:pt idx="4166">
                  <c:v>1.8213999999999999</c:v>
                </c:pt>
                <c:pt idx="4167">
                  <c:v>1.8213999999999999</c:v>
                </c:pt>
                <c:pt idx="4168">
                  <c:v>1.8219000000000001</c:v>
                </c:pt>
                <c:pt idx="4169">
                  <c:v>1.8219000000000001</c:v>
                </c:pt>
                <c:pt idx="4170">
                  <c:v>1.8214999999999997</c:v>
                </c:pt>
                <c:pt idx="4171">
                  <c:v>1.8217999999999999</c:v>
                </c:pt>
                <c:pt idx="4172">
                  <c:v>1.8210000000000002</c:v>
                </c:pt>
                <c:pt idx="4173">
                  <c:v>1.8217000000000001</c:v>
                </c:pt>
                <c:pt idx="4174">
                  <c:v>1.8210999999999997</c:v>
                </c:pt>
                <c:pt idx="4175">
                  <c:v>1.8217999999999999</c:v>
                </c:pt>
                <c:pt idx="4176">
                  <c:v>1.8214999999999997</c:v>
                </c:pt>
                <c:pt idx="4177">
                  <c:v>1.8217000000000001</c:v>
                </c:pt>
                <c:pt idx="4178">
                  <c:v>1.8212999999999997</c:v>
                </c:pt>
                <c:pt idx="4179">
                  <c:v>1.8217000000000001</c:v>
                </c:pt>
                <c:pt idx="4180">
                  <c:v>1.8220000000000001</c:v>
                </c:pt>
                <c:pt idx="4181">
                  <c:v>1.8219000000000001</c:v>
                </c:pt>
                <c:pt idx="4182">
                  <c:v>1.8217999999999999</c:v>
                </c:pt>
                <c:pt idx="4183">
                  <c:v>1.8217999999999999</c:v>
                </c:pt>
                <c:pt idx="4184">
                  <c:v>1.8212999999999997</c:v>
                </c:pt>
                <c:pt idx="4185">
                  <c:v>1.8212999999999997</c:v>
                </c:pt>
                <c:pt idx="4186">
                  <c:v>1.8210000000000002</c:v>
                </c:pt>
                <c:pt idx="4187">
                  <c:v>1.8217999999999999</c:v>
                </c:pt>
                <c:pt idx="4188">
                  <c:v>1.8220000000000001</c:v>
                </c:pt>
                <c:pt idx="4189">
                  <c:v>1.8213999999999999</c:v>
                </c:pt>
                <c:pt idx="4190">
                  <c:v>1.8217000000000001</c:v>
                </c:pt>
                <c:pt idx="4191">
                  <c:v>1.8219000000000001</c:v>
                </c:pt>
                <c:pt idx="4192">
                  <c:v>1.8220000000000001</c:v>
                </c:pt>
                <c:pt idx="4193">
                  <c:v>1.8220000000000001</c:v>
                </c:pt>
                <c:pt idx="4194">
                  <c:v>1.8210999999999997</c:v>
                </c:pt>
                <c:pt idx="4195">
                  <c:v>1.8220000000000001</c:v>
                </c:pt>
                <c:pt idx="4196">
                  <c:v>1.8212999999999997</c:v>
                </c:pt>
                <c:pt idx="4197">
                  <c:v>1.8217999999999999</c:v>
                </c:pt>
                <c:pt idx="4198">
                  <c:v>1.8217999999999999</c:v>
                </c:pt>
                <c:pt idx="4199">
                  <c:v>1.8212999999999997</c:v>
                </c:pt>
                <c:pt idx="4200">
                  <c:v>1.8217999999999999</c:v>
                </c:pt>
                <c:pt idx="4201">
                  <c:v>1.8222</c:v>
                </c:pt>
                <c:pt idx="4202">
                  <c:v>1.8217999999999999</c:v>
                </c:pt>
                <c:pt idx="4203">
                  <c:v>1.8212999999999997</c:v>
                </c:pt>
                <c:pt idx="4204">
                  <c:v>1.8217000000000001</c:v>
                </c:pt>
                <c:pt idx="4205">
                  <c:v>1.8219000000000001</c:v>
                </c:pt>
                <c:pt idx="4206">
                  <c:v>1.8222</c:v>
                </c:pt>
                <c:pt idx="4207">
                  <c:v>1.8214999999999997</c:v>
                </c:pt>
                <c:pt idx="4208">
                  <c:v>1.8213999999999999</c:v>
                </c:pt>
                <c:pt idx="4209">
                  <c:v>1.8214999999999997</c:v>
                </c:pt>
                <c:pt idx="4210">
                  <c:v>1.8219000000000001</c:v>
                </c:pt>
                <c:pt idx="4211">
                  <c:v>1.8217999999999999</c:v>
                </c:pt>
                <c:pt idx="4212">
                  <c:v>1.8214999999999997</c:v>
                </c:pt>
                <c:pt idx="4213">
                  <c:v>1.8219000000000001</c:v>
                </c:pt>
                <c:pt idx="4214">
                  <c:v>1.8213999999999999</c:v>
                </c:pt>
                <c:pt idx="4215">
                  <c:v>1.8220000000000001</c:v>
                </c:pt>
                <c:pt idx="4216">
                  <c:v>1.8217000000000001</c:v>
                </c:pt>
                <c:pt idx="4217">
                  <c:v>1.8213999999999999</c:v>
                </c:pt>
                <c:pt idx="4218">
                  <c:v>1.8220000000000001</c:v>
                </c:pt>
                <c:pt idx="4219">
                  <c:v>1.8219000000000001</c:v>
                </c:pt>
                <c:pt idx="4220">
                  <c:v>1.8220000000000001</c:v>
                </c:pt>
                <c:pt idx="4221">
                  <c:v>1.8212999999999997</c:v>
                </c:pt>
                <c:pt idx="4222">
                  <c:v>1.8217000000000001</c:v>
                </c:pt>
                <c:pt idx="4223">
                  <c:v>1.8213999999999999</c:v>
                </c:pt>
                <c:pt idx="4224">
                  <c:v>1.8220000000000001</c:v>
                </c:pt>
                <c:pt idx="4225">
                  <c:v>1.8212999999999997</c:v>
                </c:pt>
                <c:pt idx="4226">
                  <c:v>1.8213999999999999</c:v>
                </c:pt>
                <c:pt idx="4227">
                  <c:v>1.8217000000000001</c:v>
                </c:pt>
                <c:pt idx="4228">
                  <c:v>1.8214999999999997</c:v>
                </c:pt>
                <c:pt idx="4229">
                  <c:v>1.8213999999999999</c:v>
                </c:pt>
                <c:pt idx="4230">
                  <c:v>1.8217000000000001</c:v>
                </c:pt>
                <c:pt idx="4231">
                  <c:v>1.8212999999999997</c:v>
                </c:pt>
                <c:pt idx="4232">
                  <c:v>1.8212999999999997</c:v>
                </c:pt>
                <c:pt idx="4233">
                  <c:v>1.8214999999999997</c:v>
                </c:pt>
                <c:pt idx="4234">
                  <c:v>1.8217999999999999</c:v>
                </c:pt>
                <c:pt idx="4235">
                  <c:v>1.8214999999999997</c:v>
                </c:pt>
                <c:pt idx="4236">
                  <c:v>1.8217999999999999</c:v>
                </c:pt>
                <c:pt idx="4237">
                  <c:v>1.8213999999999999</c:v>
                </c:pt>
                <c:pt idx="4238">
                  <c:v>1.8217999999999999</c:v>
                </c:pt>
                <c:pt idx="4239">
                  <c:v>1.8217000000000001</c:v>
                </c:pt>
                <c:pt idx="4240">
                  <c:v>1.8220000000000001</c:v>
                </c:pt>
                <c:pt idx="4241">
                  <c:v>1.8217000000000001</c:v>
                </c:pt>
                <c:pt idx="4242">
                  <c:v>1.8213999999999999</c:v>
                </c:pt>
                <c:pt idx="4243">
                  <c:v>1.8219000000000001</c:v>
                </c:pt>
                <c:pt idx="4244">
                  <c:v>1.8223000000000003</c:v>
                </c:pt>
                <c:pt idx="4245">
                  <c:v>1.8210999999999997</c:v>
                </c:pt>
                <c:pt idx="4246">
                  <c:v>1.8220000000000001</c:v>
                </c:pt>
                <c:pt idx="4247">
                  <c:v>1.8213999999999999</c:v>
                </c:pt>
                <c:pt idx="4248">
                  <c:v>1.8214999999999997</c:v>
                </c:pt>
                <c:pt idx="4249">
                  <c:v>1.8210999999999997</c:v>
                </c:pt>
                <c:pt idx="4250">
                  <c:v>1.8214999999999997</c:v>
                </c:pt>
                <c:pt idx="4251">
                  <c:v>1.8210999999999997</c:v>
                </c:pt>
                <c:pt idx="4252">
                  <c:v>1.8217999999999999</c:v>
                </c:pt>
                <c:pt idx="4253">
                  <c:v>1.8224</c:v>
                </c:pt>
                <c:pt idx="4254">
                  <c:v>1.8217999999999999</c:v>
                </c:pt>
                <c:pt idx="4255">
                  <c:v>1.8220000000000001</c:v>
                </c:pt>
                <c:pt idx="4256">
                  <c:v>1.8214999999999997</c:v>
                </c:pt>
                <c:pt idx="4257">
                  <c:v>1.8213999999999999</c:v>
                </c:pt>
                <c:pt idx="4258">
                  <c:v>1.8217999999999999</c:v>
                </c:pt>
                <c:pt idx="4259">
                  <c:v>1.8213999999999999</c:v>
                </c:pt>
                <c:pt idx="4260">
                  <c:v>1.8217000000000001</c:v>
                </c:pt>
                <c:pt idx="4261">
                  <c:v>1.8210999999999997</c:v>
                </c:pt>
                <c:pt idx="4262">
                  <c:v>1.8214999999999997</c:v>
                </c:pt>
                <c:pt idx="4263">
                  <c:v>1.8220000000000001</c:v>
                </c:pt>
                <c:pt idx="4264">
                  <c:v>1.8217000000000001</c:v>
                </c:pt>
                <c:pt idx="4265">
                  <c:v>1.8217000000000001</c:v>
                </c:pt>
                <c:pt idx="4266">
                  <c:v>1.8214999999999997</c:v>
                </c:pt>
                <c:pt idx="4267">
                  <c:v>1.8217000000000001</c:v>
                </c:pt>
                <c:pt idx="4268">
                  <c:v>1.8217999999999999</c:v>
                </c:pt>
                <c:pt idx="4269">
                  <c:v>1.8214999999999997</c:v>
                </c:pt>
                <c:pt idx="4270">
                  <c:v>1.8217000000000001</c:v>
                </c:pt>
                <c:pt idx="4271">
                  <c:v>1.8213999999999999</c:v>
                </c:pt>
                <c:pt idx="4272">
                  <c:v>1.8217999999999999</c:v>
                </c:pt>
                <c:pt idx="4273">
                  <c:v>1.8214999999999997</c:v>
                </c:pt>
                <c:pt idx="4274">
                  <c:v>1.8219000000000001</c:v>
                </c:pt>
                <c:pt idx="4275">
                  <c:v>1.8220000000000001</c:v>
                </c:pt>
                <c:pt idx="4276">
                  <c:v>1.8217999999999999</c:v>
                </c:pt>
                <c:pt idx="4277">
                  <c:v>1.8219000000000001</c:v>
                </c:pt>
                <c:pt idx="4278">
                  <c:v>1.8219000000000001</c:v>
                </c:pt>
                <c:pt idx="4279">
                  <c:v>1.8210000000000002</c:v>
                </c:pt>
                <c:pt idx="4280">
                  <c:v>1.8223000000000003</c:v>
                </c:pt>
                <c:pt idx="4281">
                  <c:v>1.8219000000000001</c:v>
                </c:pt>
                <c:pt idx="4282">
                  <c:v>1.8213999999999999</c:v>
                </c:pt>
                <c:pt idx="4283">
                  <c:v>1.8217000000000001</c:v>
                </c:pt>
                <c:pt idx="4284">
                  <c:v>1.8217999999999999</c:v>
                </c:pt>
                <c:pt idx="4285">
                  <c:v>1.8210999999999997</c:v>
                </c:pt>
                <c:pt idx="4286">
                  <c:v>1.8213999999999999</c:v>
                </c:pt>
                <c:pt idx="4287">
                  <c:v>1.8220000000000001</c:v>
                </c:pt>
                <c:pt idx="4288">
                  <c:v>1.8210999999999997</c:v>
                </c:pt>
                <c:pt idx="4289">
                  <c:v>1.8210999999999997</c:v>
                </c:pt>
                <c:pt idx="4290">
                  <c:v>1.8210999999999997</c:v>
                </c:pt>
                <c:pt idx="4291">
                  <c:v>1.8222</c:v>
                </c:pt>
                <c:pt idx="4292">
                  <c:v>1.8219000000000001</c:v>
                </c:pt>
                <c:pt idx="4293">
                  <c:v>1.8217000000000001</c:v>
                </c:pt>
                <c:pt idx="4294">
                  <c:v>1.8219000000000001</c:v>
                </c:pt>
                <c:pt idx="4295">
                  <c:v>1.8213999999999999</c:v>
                </c:pt>
                <c:pt idx="4296">
                  <c:v>1.8214999999999997</c:v>
                </c:pt>
                <c:pt idx="4297">
                  <c:v>1.8217000000000001</c:v>
                </c:pt>
                <c:pt idx="4298">
                  <c:v>1.8212999999999997</c:v>
                </c:pt>
                <c:pt idx="4299">
                  <c:v>1.8220000000000001</c:v>
                </c:pt>
                <c:pt idx="4300">
                  <c:v>1.8212999999999997</c:v>
                </c:pt>
                <c:pt idx="4301">
                  <c:v>1.8210999999999997</c:v>
                </c:pt>
                <c:pt idx="4302">
                  <c:v>1.8219000000000001</c:v>
                </c:pt>
                <c:pt idx="4303">
                  <c:v>1.8226</c:v>
                </c:pt>
                <c:pt idx="4304">
                  <c:v>1.8219000000000001</c:v>
                </c:pt>
                <c:pt idx="4305">
                  <c:v>1.8217999999999999</c:v>
                </c:pt>
                <c:pt idx="4306">
                  <c:v>1.8214999999999997</c:v>
                </c:pt>
                <c:pt idx="4307">
                  <c:v>1.8212999999999997</c:v>
                </c:pt>
                <c:pt idx="4308">
                  <c:v>1.8219000000000001</c:v>
                </c:pt>
                <c:pt idx="4309">
                  <c:v>1.8210999999999997</c:v>
                </c:pt>
                <c:pt idx="4310">
                  <c:v>1.8213999999999999</c:v>
                </c:pt>
                <c:pt idx="4311">
                  <c:v>1.8217999999999999</c:v>
                </c:pt>
                <c:pt idx="4312">
                  <c:v>1.8219000000000001</c:v>
                </c:pt>
                <c:pt idx="4313">
                  <c:v>1.8217999999999999</c:v>
                </c:pt>
                <c:pt idx="4314">
                  <c:v>1.8210999999999997</c:v>
                </c:pt>
                <c:pt idx="4315">
                  <c:v>1.8213999999999999</c:v>
                </c:pt>
                <c:pt idx="4316">
                  <c:v>1.8220000000000001</c:v>
                </c:pt>
                <c:pt idx="4317">
                  <c:v>1.8213999999999999</c:v>
                </c:pt>
                <c:pt idx="4318">
                  <c:v>1.8222</c:v>
                </c:pt>
                <c:pt idx="4319">
                  <c:v>1.8217000000000001</c:v>
                </c:pt>
                <c:pt idx="4320">
                  <c:v>1.8224</c:v>
                </c:pt>
                <c:pt idx="4321">
                  <c:v>1.8212999999999997</c:v>
                </c:pt>
                <c:pt idx="4322">
                  <c:v>1.8217000000000001</c:v>
                </c:pt>
                <c:pt idx="4323">
                  <c:v>1.8217999999999999</c:v>
                </c:pt>
                <c:pt idx="4324">
                  <c:v>1.8220000000000001</c:v>
                </c:pt>
                <c:pt idx="4325">
                  <c:v>1.8222</c:v>
                </c:pt>
                <c:pt idx="4326">
                  <c:v>1.8222</c:v>
                </c:pt>
                <c:pt idx="4327">
                  <c:v>1.8213999999999999</c:v>
                </c:pt>
                <c:pt idx="4328">
                  <c:v>1.8214999999999997</c:v>
                </c:pt>
                <c:pt idx="4329">
                  <c:v>1.8214999999999997</c:v>
                </c:pt>
                <c:pt idx="4330">
                  <c:v>1.8213999999999999</c:v>
                </c:pt>
                <c:pt idx="4331">
                  <c:v>1.8223000000000003</c:v>
                </c:pt>
                <c:pt idx="4332">
                  <c:v>1.8214999999999997</c:v>
                </c:pt>
                <c:pt idx="4333">
                  <c:v>1.8217999999999999</c:v>
                </c:pt>
                <c:pt idx="4334">
                  <c:v>1.8219000000000001</c:v>
                </c:pt>
                <c:pt idx="4335">
                  <c:v>1.8222</c:v>
                </c:pt>
                <c:pt idx="4336">
                  <c:v>1.8219000000000001</c:v>
                </c:pt>
                <c:pt idx="4337">
                  <c:v>1.8217000000000001</c:v>
                </c:pt>
                <c:pt idx="4338">
                  <c:v>1.8212999999999997</c:v>
                </c:pt>
                <c:pt idx="4339">
                  <c:v>1.8213999999999999</c:v>
                </c:pt>
                <c:pt idx="4340">
                  <c:v>1.8219000000000001</c:v>
                </c:pt>
                <c:pt idx="4341">
                  <c:v>1.8219000000000001</c:v>
                </c:pt>
                <c:pt idx="4342">
                  <c:v>1.8213999999999999</c:v>
                </c:pt>
                <c:pt idx="4343">
                  <c:v>1.8217999999999999</c:v>
                </c:pt>
                <c:pt idx="4344">
                  <c:v>1.8213999999999999</c:v>
                </c:pt>
                <c:pt idx="4345">
                  <c:v>1.8224</c:v>
                </c:pt>
                <c:pt idx="4346">
                  <c:v>1.8219000000000001</c:v>
                </c:pt>
                <c:pt idx="4347">
                  <c:v>1.8217999999999999</c:v>
                </c:pt>
                <c:pt idx="4348">
                  <c:v>1.8217999999999999</c:v>
                </c:pt>
                <c:pt idx="4349">
                  <c:v>1.8220000000000001</c:v>
                </c:pt>
                <c:pt idx="4350">
                  <c:v>1.8219000000000001</c:v>
                </c:pt>
                <c:pt idx="4351">
                  <c:v>1.8219000000000001</c:v>
                </c:pt>
                <c:pt idx="4352">
                  <c:v>1.8220000000000001</c:v>
                </c:pt>
                <c:pt idx="4353">
                  <c:v>1.8227000000000002</c:v>
                </c:pt>
                <c:pt idx="4354">
                  <c:v>1.8214999999999997</c:v>
                </c:pt>
                <c:pt idx="4355">
                  <c:v>1.8219000000000001</c:v>
                </c:pt>
                <c:pt idx="4356">
                  <c:v>1.8214999999999997</c:v>
                </c:pt>
                <c:pt idx="4357">
                  <c:v>1.8217000000000001</c:v>
                </c:pt>
                <c:pt idx="4358">
                  <c:v>1.8213999999999999</c:v>
                </c:pt>
                <c:pt idx="4359">
                  <c:v>1.8223000000000003</c:v>
                </c:pt>
                <c:pt idx="4360">
                  <c:v>1.8217999999999999</c:v>
                </c:pt>
                <c:pt idx="4361">
                  <c:v>1.8219000000000001</c:v>
                </c:pt>
                <c:pt idx="4362">
                  <c:v>1.8219000000000001</c:v>
                </c:pt>
                <c:pt idx="4363">
                  <c:v>1.8222</c:v>
                </c:pt>
                <c:pt idx="4364">
                  <c:v>1.8217000000000001</c:v>
                </c:pt>
                <c:pt idx="4365">
                  <c:v>1.8217999999999999</c:v>
                </c:pt>
                <c:pt idx="4366">
                  <c:v>1.8219000000000001</c:v>
                </c:pt>
                <c:pt idx="4367">
                  <c:v>1.8217000000000001</c:v>
                </c:pt>
                <c:pt idx="4368">
                  <c:v>1.8223000000000003</c:v>
                </c:pt>
                <c:pt idx="4369">
                  <c:v>1.8214999999999997</c:v>
                </c:pt>
                <c:pt idx="4370">
                  <c:v>1.8213999999999999</c:v>
                </c:pt>
                <c:pt idx="4371">
                  <c:v>1.8212999999999997</c:v>
                </c:pt>
                <c:pt idx="4372">
                  <c:v>1.8222</c:v>
                </c:pt>
                <c:pt idx="4373">
                  <c:v>1.8222</c:v>
                </c:pt>
                <c:pt idx="4374">
                  <c:v>1.8220000000000001</c:v>
                </c:pt>
                <c:pt idx="4375">
                  <c:v>1.8220000000000001</c:v>
                </c:pt>
                <c:pt idx="4376">
                  <c:v>1.8222</c:v>
                </c:pt>
                <c:pt idx="4377">
                  <c:v>1.8222</c:v>
                </c:pt>
                <c:pt idx="4378">
                  <c:v>1.8223000000000003</c:v>
                </c:pt>
                <c:pt idx="4379">
                  <c:v>1.8222</c:v>
                </c:pt>
                <c:pt idx="4380">
                  <c:v>1.8220000000000001</c:v>
                </c:pt>
                <c:pt idx="4381">
                  <c:v>1.8222</c:v>
                </c:pt>
                <c:pt idx="4382">
                  <c:v>1.8210999999999997</c:v>
                </c:pt>
                <c:pt idx="4383">
                  <c:v>1.8219000000000001</c:v>
                </c:pt>
                <c:pt idx="4384">
                  <c:v>1.8217000000000001</c:v>
                </c:pt>
                <c:pt idx="4385">
                  <c:v>1.8222</c:v>
                </c:pt>
                <c:pt idx="4386">
                  <c:v>1.8214999999999997</c:v>
                </c:pt>
                <c:pt idx="4387">
                  <c:v>1.8220000000000001</c:v>
                </c:pt>
                <c:pt idx="4388">
                  <c:v>1.8217000000000001</c:v>
                </c:pt>
                <c:pt idx="4389">
                  <c:v>1.8222</c:v>
                </c:pt>
                <c:pt idx="4390">
                  <c:v>1.8222</c:v>
                </c:pt>
                <c:pt idx="4391">
                  <c:v>1.8214999999999997</c:v>
                </c:pt>
                <c:pt idx="4392">
                  <c:v>1.8222</c:v>
                </c:pt>
                <c:pt idx="4393">
                  <c:v>1.8219000000000001</c:v>
                </c:pt>
                <c:pt idx="4394">
                  <c:v>1.8217000000000001</c:v>
                </c:pt>
                <c:pt idx="4395">
                  <c:v>1.8217999999999999</c:v>
                </c:pt>
                <c:pt idx="4396">
                  <c:v>1.8213999999999999</c:v>
                </c:pt>
                <c:pt idx="4397">
                  <c:v>1.8210999999999997</c:v>
                </c:pt>
                <c:pt idx="4398">
                  <c:v>1.8222</c:v>
                </c:pt>
                <c:pt idx="4399">
                  <c:v>1.8219000000000001</c:v>
                </c:pt>
                <c:pt idx="4400">
                  <c:v>1.8214999999999997</c:v>
                </c:pt>
                <c:pt idx="4401">
                  <c:v>1.8217999999999999</c:v>
                </c:pt>
                <c:pt idx="4402">
                  <c:v>1.8213999999999999</c:v>
                </c:pt>
                <c:pt idx="4403">
                  <c:v>1.8217000000000001</c:v>
                </c:pt>
                <c:pt idx="4404">
                  <c:v>1.8219000000000001</c:v>
                </c:pt>
                <c:pt idx="4405">
                  <c:v>1.8219000000000001</c:v>
                </c:pt>
                <c:pt idx="4406">
                  <c:v>1.8222</c:v>
                </c:pt>
                <c:pt idx="4407">
                  <c:v>1.8217000000000001</c:v>
                </c:pt>
                <c:pt idx="4408">
                  <c:v>1.8219000000000001</c:v>
                </c:pt>
                <c:pt idx="4409">
                  <c:v>1.8209</c:v>
                </c:pt>
                <c:pt idx="4410">
                  <c:v>1.8217999999999999</c:v>
                </c:pt>
                <c:pt idx="4411">
                  <c:v>1.8219000000000001</c:v>
                </c:pt>
                <c:pt idx="4412">
                  <c:v>1.8217000000000001</c:v>
                </c:pt>
                <c:pt idx="4413">
                  <c:v>1.8213999999999999</c:v>
                </c:pt>
                <c:pt idx="4414">
                  <c:v>1.8212999999999997</c:v>
                </c:pt>
                <c:pt idx="4415">
                  <c:v>1.8223000000000003</c:v>
                </c:pt>
                <c:pt idx="4416">
                  <c:v>1.8222</c:v>
                </c:pt>
                <c:pt idx="4417">
                  <c:v>1.8214999999999997</c:v>
                </c:pt>
                <c:pt idx="4418">
                  <c:v>1.8217000000000001</c:v>
                </c:pt>
                <c:pt idx="4419">
                  <c:v>1.8224</c:v>
                </c:pt>
                <c:pt idx="4420">
                  <c:v>1.8224</c:v>
                </c:pt>
                <c:pt idx="4421">
                  <c:v>1.8219000000000001</c:v>
                </c:pt>
                <c:pt idx="4422">
                  <c:v>1.8212999999999997</c:v>
                </c:pt>
                <c:pt idx="4423">
                  <c:v>1.8220000000000001</c:v>
                </c:pt>
                <c:pt idx="4424">
                  <c:v>1.8220000000000001</c:v>
                </c:pt>
                <c:pt idx="4425">
                  <c:v>1.8214999999999997</c:v>
                </c:pt>
                <c:pt idx="4426">
                  <c:v>1.8224</c:v>
                </c:pt>
                <c:pt idx="4427">
                  <c:v>1.8222</c:v>
                </c:pt>
                <c:pt idx="4428">
                  <c:v>1.8220000000000001</c:v>
                </c:pt>
                <c:pt idx="4429">
                  <c:v>1.8226</c:v>
                </c:pt>
                <c:pt idx="4430">
                  <c:v>1.8217000000000001</c:v>
                </c:pt>
                <c:pt idx="4431">
                  <c:v>1.8226</c:v>
                </c:pt>
                <c:pt idx="4432">
                  <c:v>1.8217000000000001</c:v>
                </c:pt>
                <c:pt idx="4433">
                  <c:v>1.8222</c:v>
                </c:pt>
                <c:pt idx="4434">
                  <c:v>1.8217999999999999</c:v>
                </c:pt>
                <c:pt idx="4435">
                  <c:v>1.8224</c:v>
                </c:pt>
                <c:pt idx="4436">
                  <c:v>1.8223000000000003</c:v>
                </c:pt>
                <c:pt idx="4437">
                  <c:v>1.8223000000000003</c:v>
                </c:pt>
                <c:pt idx="4438">
                  <c:v>1.8219000000000001</c:v>
                </c:pt>
                <c:pt idx="4439">
                  <c:v>1.8217999999999999</c:v>
                </c:pt>
                <c:pt idx="4440">
                  <c:v>1.8222</c:v>
                </c:pt>
                <c:pt idx="4441">
                  <c:v>1.8217999999999999</c:v>
                </c:pt>
                <c:pt idx="4442">
                  <c:v>1.8217000000000001</c:v>
                </c:pt>
                <c:pt idx="4443">
                  <c:v>1.8224</c:v>
                </c:pt>
                <c:pt idx="4444">
                  <c:v>1.8220000000000001</c:v>
                </c:pt>
                <c:pt idx="4445">
                  <c:v>1.8226</c:v>
                </c:pt>
                <c:pt idx="4446">
                  <c:v>1.8222</c:v>
                </c:pt>
                <c:pt idx="4447">
                  <c:v>1.8222</c:v>
                </c:pt>
                <c:pt idx="4448">
                  <c:v>1.8214999999999997</c:v>
                </c:pt>
                <c:pt idx="4449">
                  <c:v>1.8219000000000001</c:v>
                </c:pt>
                <c:pt idx="4450">
                  <c:v>1.8214999999999997</c:v>
                </c:pt>
                <c:pt idx="4451">
                  <c:v>1.8214999999999997</c:v>
                </c:pt>
                <c:pt idx="4452">
                  <c:v>1.8214999999999997</c:v>
                </c:pt>
                <c:pt idx="4453">
                  <c:v>1.8222</c:v>
                </c:pt>
                <c:pt idx="4454">
                  <c:v>1.8224</c:v>
                </c:pt>
                <c:pt idx="4455">
                  <c:v>1.8217999999999999</c:v>
                </c:pt>
                <c:pt idx="4456">
                  <c:v>1.8217999999999999</c:v>
                </c:pt>
                <c:pt idx="4457">
                  <c:v>1.8219000000000001</c:v>
                </c:pt>
                <c:pt idx="4458">
                  <c:v>1.8213999999999999</c:v>
                </c:pt>
                <c:pt idx="4459">
                  <c:v>1.8219000000000001</c:v>
                </c:pt>
                <c:pt idx="4460">
                  <c:v>1.8213999999999999</c:v>
                </c:pt>
                <c:pt idx="4461">
                  <c:v>1.8217000000000001</c:v>
                </c:pt>
                <c:pt idx="4462">
                  <c:v>1.8214999999999997</c:v>
                </c:pt>
                <c:pt idx="4463">
                  <c:v>1.8224</c:v>
                </c:pt>
                <c:pt idx="4464">
                  <c:v>1.8223000000000003</c:v>
                </c:pt>
                <c:pt idx="4465">
                  <c:v>1.8217999999999999</c:v>
                </c:pt>
                <c:pt idx="4466">
                  <c:v>1.8213999999999999</c:v>
                </c:pt>
                <c:pt idx="4467">
                  <c:v>1.8217000000000001</c:v>
                </c:pt>
                <c:pt idx="4468">
                  <c:v>1.8219000000000001</c:v>
                </c:pt>
                <c:pt idx="4469">
                  <c:v>1.8214999999999997</c:v>
                </c:pt>
                <c:pt idx="4470">
                  <c:v>1.8212999999999997</c:v>
                </c:pt>
                <c:pt idx="4471">
                  <c:v>1.8217999999999999</c:v>
                </c:pt>
                <c:pt idx="4472">
                  <c:v>1.8217000000000001</c:v>
                </c:pt>
                <c:pt idx="4473">
                  <c:v>1.8220000000000001</c:v>
                </c:pt>
                <c:pt idx="4474">
                  <c:v>1.8214999999999997</c:v>
                </c:pt>
                <c:pt idx="4475">
                  <c:v>1.8231000000000002</c:v>
                </c:pt>
                <c:pt idx="4476">
                  <c:v>1.8220000000000001</c:v>
                </c:pt>
                <c:pt idx="4477">
                  <c:v>1.8223000000000003</c:v>
                </c:pt>
                <c:pt idx="4478">
                  <c:v>1.8220000000000001</c:v>
                </c:pt>
                <c:pt idx="4479">
                  <c:v>1.8212999999999997</c:v>
                </c:pt>
                <c:pt idx="4480">
                  <c:v>1.8213999999999999</c:v>
                </c:pt>
                <c:pt idx="4481">
                  <c:v>1.8226</c:v>
                </c:pt>
                <c:pt idx="4482">
                  <c:v>1.8227000000000002</c:v>
                </c:pt>
                <c:pt idx="4483">
                  <c:v>1.8213999999999999</c:v>
                </c:pt>
                <c:pt idx="4484">
                  <c:v>1.8217000000000001</c:v>
                </c:pt>
                <c:pt idx="4485">
                  <c:v>1.8219000000000001</c:v>
                </c:pt>
                <c:pt idx="4486">
                  <c:v>1.8217999999999999</c:v>
                </c:pt>
                <c:pt idx="4487">
                  <c:v>1.8226</c:v>
                </c:pt>
                <c:pt idx="4488">
                  <c:v>1.8213999999999999</c:v>
                </c:pt>
                <c:pt idx="4489">
                  <c:v>1.8222</c:v>
                </c:pt>
                <c:pt idx="4490">
                  <c:v>1.8214999999999997</c:v>
                </c:pt>
                <c:pt idx="4491">
                  <c:v>1.8217999999999999</c:v>
                </c:pt>
                <c:pt idx="4492">
                  <c:v>1.8217000000000001</c:v>
                </c:pt>
                <c:pt idx="4493">
                  <c:v>1.8220000000000001</c:v>
                </c:pt>
                <c:pt idx="4494">
                  <c:v>1.8212999999999997</c:v>
                </c:pt>
                <c:pt idx="4495">
                  <c:v>1.823</c:v>
                </c:pt>
                <c:pt idx="4496">
                  <c:v>1.8217999999999999</c:v>
                </c:pt>
                <c:pt idx="4497">
                  <c:v>1.8224</c:v>
                </c:pt>
                <c:pt idx="4498">
                  <c:v>1.8213999999999999</c:v>
                </c:pt>
                <c:pt idx="4499">
                  <c:v>1.8217999999999999</c:v>
                </c:pt>
                <c:pt idx="4500">
                  <c:v>1.8219000000000001</c:v>
                </c:pt>
                <c:pt idx="4501">
                  <c:v>1.8220000000000001</c:v>
                </c:pt>
                <c:pt idx="4502">
                  <c:v>1.8223000000000003</c:v>
                </c:pt>
                <c:pt idx="4503">
                  <c:v>1.8219000000000001</c:v>
                </c:pt>
                <c:pt idx="4504">
                  <c:v>1.8217999999999999</c:v>
                </c:pt>
                <c:pt idx="4505">
                  <c:v>1.8222</c:v>
                </c:pt>
                <c:pt idx="4506">
                  <c:v>1.8219000000000001</c:v>
                </c:pt>
                <c:pt idx="4507">
                  <c:v>1.8219000000000001</c:v>
                </c:pt>
                <c:pt idx="4508">
                  <c:v>1.8220000000000001</c:v>
                </c:pt>
                <c:pt idx="4509">
                  <c:v>1.8219000000000001</c:v>
                </c:pt>
                <c:pt idx="4510">
                  <c:v>1.8214999999999997</c:v>
                </c:pt>
                <c:pt idx="4511">
                  <c:v>1.8217000000000001</c:v>
                </c:pt>
                <c:pt idx="4512">
                  <c:v>1.8217000000000001</c:v>
                </c:pt>
                <c:pt idx="4513">
                  <c:v>1.8227000000000002</c:v>
                </c:pt>
                <c:pt idx="4514">
                  <c:v>1.8224</c:v>
                </c:pt>
                <c:pt idx="4515">
                  <c:v>1.8210000000000002</c:v>
                </c:pt>
                <c:pt idx="4516">
                  <c:v>1.8217000000000001</c:v>
                </c:pt>
                <c:pt idx="4517">
                  <c:v>1.8222</c:v>
                </c:pt>
                <c:pt idx="4518">
                  <c:v>1.8217000000000001</c:v>
                </c:pt>
                <c:pt idx="4519">
                  <c:v>1.8227000000000002</c:v>
                </c:pt>
                <c:pt idx="4520">
                  <c:v>1.8217000000000001</c:v>
                </c:pt>
                <c:pt idx="4521">
                  <c:v>1.8219000000000001</c:v>
                </c:pt>
                <c:pt idx="4522">
                  <c:v>1.8213999999999999</c:v>
                </c:pt>
                <c:pt idx="4523">
                  <c:v>1.8224</c:v>
                </c:pt>
                <c:pt idx="4524">
                  <c:v>1.8217999999999999</c:v>
                </c:pt>
                <c:pt idx="4525">
                  <c:v>1.8227000000000002</c:v>
                </c:pt>
                <c:pt idx="4526">
                  <c:v>1.8217000000000001</c:v>
                </c:pt>
                <c:pt idx="4527">
                  <c:v>1.8213999999999999</c:v>
                </c:pt>
                <c:pt idx="4528">
                  <c:v>1.8219000000000001</c:v>
                </c:pt>
                <c:pt idx="4529">
                  <c:v>1.8217999999999999</c:v>
                </c:pt>
                <c:pt idx="4530">
                  <c:v>1.8217999999999999</c:v>
                </c:pt>
                <c:pt idx="4531">
                  <c:v>1.8214999999999997</c:v>
                </c:pt>
                <c:pt idx="4532">
                  <c:v>1.8210999999999997</c:v>
                </c:pt>
                <c:pt idx="4533">
                  <c:v>1.8210999999999997</c:v>
                </c:pt>
                <c:pt idx="4534">
                  <c:v>1.8220000000000001</c:v>
                </c:pt>
                <c:pt idx="4535">
                  <c:v>1.8224</c:v>
                </c:pt>
                <c:pt idx="4536">
                  <c:v>1.8220000000000001</c:v>
                </c:pt>
                <c:pt idx="4537">
                  <c:v>1.8226</c:v>
                </c:pt>
                <c:pt idx="4538">
                  <c:v>1.8212999999999997</c:v>
                </c:pt>
                <c:pt idx="4539">
                  <c:v>1.8212999999999997</c:v>
                </c:pt>
                <c:pt idx="4540">
                  <c:v>1.8224</c:v>
                </c:pt>
                <c:pt idx="4541">
                  <c:v>1.8212999999999997</c:v>
                </c:pt>
                <c:pt idx="4542">
                  <c:v>1.8217000000000001</c:v>
                </c:pt>
                <c:pt idx="4543">
                  <c:v>1.8217999999999999</c:v>
                </c:pt>
                <c:pt idx="4544">
                  <c:v>1.8222</c:v>
                </c:pt>
                <c:pt idx="4545">
                  <c:v>1.8226</c:v>
                </c:pt>
                <c:pt idx="4546">
                  <c:v>1.8214999999999997</c:v>
                </c:pt>
                <c:pt idx="4547">
                  <c:v>1.8217000000000001</c:v>
                </c:pt>
                <c:pt idx="4548">
                  <c:v>1.8212999999999997</c:v>
                </c:pt>
                <c:pt idx="4549">
                  <c:v>1.8219000000000001</c:v>
                </c:pt>
                <c:pt idx="4550">
                  <c:v>1.8223000000000003</c:v>
                </c:pt>
                <c:pt idx="4551">
                  <c:v>1.8217999999999999</c:v>
                </c:pt>
                <c:pt idx="4552">
                  <c:v>1.8224</c:v>
                </c:pt>
                <c:pt idx="4553">
                  <c:v>1.8217999999999999</c:v>
                </c:pt>
                <c:pt idx="4554">
                  <c:v>1.8219000000000001</c:v>
                </c:pt>
                <c:pt idx="4555">
                  <c:v>1.8214999999999997</c:v>
                </c:pt>
                <c:pt idx="4556">
                  <c:v>1.8214999999999997</c:v>
                </c:pt>
                <c:pt idx="4557">
                  <c:v>1.8219000000000001</c:v>
                </c:pt>
                <c:pt idx="4558">
                  <c:v>1.823</c:v>
                </c:pt>
                <c:pt idx="4559">
                  <c:v>1.8227000000000002</c:v>
                </c:pt>
                <c:pt idx="4560">
                  <c:v>1.8219000000000001</c:v>
                </c:pt>
                <c:pt idx="4561">
                  <c:v>1.8217000000000001</c:v>
                </c:pt>
                <c:pt idx="4562">
                  <c:v>1.8217000000000001</c:v>
                </c:pt>
                <c:pt idx="4563">
                  <c:v>1.8213999999999999</c:v>
                </c:pt>
                <c:pt idx="4564">
                  <c:v>1.8219000000000001</c:v>
                </c:pt>
                <c:pt idx="4565">
                  <c:v>1.8213999999999999</c:v>
                </c:pt>
                <c:pt idx="4566">
                  <c:v>1.8210999999999997</c:v>
                </c:pt>
                <c:pt idx="4567">
                  <c:v>1.8219000000000001</c:v>
                </c:pt>
                <c:pt idx="4568">
                  <c:v>1.8217000000000001</c:v>
                </c:pt>
                <c:pt idx="4569">
                  <c:v>1.8217999999999999</c:v>
                </c:pt>
                <c:pt idx="4570">
                  <c:v>1.8217999999999999</c:v>
                </c:pt>
                <c:pt idx="4571">
                  <c:v>1.8223000000000003</c:v>
                </c:pt>
                <c:pt idx="4572">
                  <c:v>1.8217999999999999</c:v>
                </c:pt>
                <c:pt idx="4573">
                  <c:v>1.8217000000000001</c:v>
                </c:pt>
                <c:pt idx="4574">
                  <c:v>1.8219000000000001</c:v>
                </c:pt>
                <c:pt idx="4575">
                  <c:v>1.8217000000000001</c:v>
                </c:pt>
                <c:pt idx="4576">
                  <c:v>1.8222</c:v>
                </c:pt>
                <c:pt idx="4577">
                  <c:v>1.8217000000000001</c:v>
                </c:pt>
                <c:pt idx="4578">
                  <c:v>1.8219000000000001</c:v>
                </c:pt>
                <c:pt idx="4579">
                  <c:v>1.8217000000000001</c:v>
                </c:pt>
                <c:pt idx="4580">
                  <c:v>1.8223000000000003</c:v>
                </c:pt>
                <c:pt idx="4581">
                  <c:v>1.8220000000000001</c:v>
                </c:pt>
                <c:pt idx="4582">
                  <c:v>1.8219000000000001</c:v>
                </c:pt>
                <c:pt idx="4583">
                  <c:v>1.8212999999999997</c:v>
                </c:pt>
                <c:pt idx="4584">
                  <c:v>1.8213999999999999</c:v>
                </c:pt>
                <c:pt idx="4585">
                  <c:v>1.8223000000000003</c:v>
                </c:pt>
                <c:pt idx="4586">
                  <c:v>1.8220000000000001</c:v>
                </c:pt>
                <c:pt idx="4587">
                  <c:v>1.8213999999999999</c:v>
                </c:pt>
                <c:pt idx="4588">
                  <c:v>1.8214999999999997</c:v>
                </c:pt>
                <c:pt idx="4589">
                  <c:v>1.8213999999999999</c:v>
                </c:pt>
                <c:pt idx="4590">
                  <c:v>1.8214999999999997</c:v>
                </c:pt>
                <c:pt idx="4591">
                  <c:v>1.8213999999999999</c:v>
                </c:pt>
                <c:pt idx="4592">
                  <c:v>1.8213999999999999</c:v>
                </c:pt>
                <c:pt idx="4593">
                  <c:v>1.8219000000000001</c:v>
                </c:pt>
                <c:pt idx="4594">
                  <c:v>1.8217000000000001</c:v>
                </c:pt>
                <c:pt idx="4595">
                  <c:v>1.8214999999999997</c:v>
                </c:pt>
                <c:pt idx="4596">
                  <c:v>1.8222</c:v>
                </c:pt>
                <c:pt idx="4597">
                  <c:v>1.8209</c:v>
                </c:pt>
                <c:pt idx="4598">
                  <c:v>1.8213999999999999</c:v>
                </c:pt>
                <c:pt idx="4599">
                  <c:v>1.8217000000000001</c:v>
                </c:pt>
                <c:pt idx="4600">
                  <c:v>1.8210999999999997</c:v>
                </c:pt>
                <c:pt idx="4601">
                  <c:v>1.8212999999999997</c:v>
                </c:pt>
                <c:pt idx="4602">
                  <c:v>1.8217999999999999</c:v>
                </c:pt>
                <c:pt idx="4603">
                  <c:v>1.8219000000000001</c:v>
                </c:pt>
                <c:pt idx="4604">
                  <c:v>1.8222</c:v>
                </c:pt>
                <c:pt idx="4605">
                  <c:v>1.8220000000000001</c:v>
                </c:pt>
                <c:pt idx="4606">
                  <c:v>1.8209</c:v>
                </c:pt>
                <c:pt idx="4607">
                  <c:v>1.8217000000000001</c:v>
                </c:pt>
                <c:pt idx="4608">
                  <c:v>1.8219000000000001</c:v>
                </c:pt>
                <c:pt idx="4609">
                  <c:v>1.8206000000000002</c:v>
                </c:pt>
                <c:pt idx="4610">
                  <c:v>1.8220000000000001</c:v>
                </c:pt>
                <c:pt idx="4611">
                  <c:v>1.8210000000000002</c:v>
                </c:pt>
                <c:pt idx="4612">
                  <c:v>1.8214999999999997</c:v>
                </c:pt>
                <c:pt idx="4613">
                  <c:v>1.8223000000000003</c:v>
                </c:pt>
                <c:pt idx="4614">
                  <c:v>1.8214999999999997</c:v>
                </c:pt>
                <c:pt idx="4615">
                  <c:v>1.8217000000000001</c:v>
                </c:pt>
                <c:pt idx="4616">
                  <c:v>1.8220000000000001</c:v>
                </c:pt>
                <c:pt idx="4617">
                  <c:v>1.8214999999999997</c:v>
                </c:pt>
                <c:pt idx="4618">
                  <c:v>1.8217999999999999</c:v>
                </c:pt>
                <c:pt idx="4619">
                  <c:v>1.8222</c:v>
                </c:pt>
                <c:pt idx="4620">
                  <c:v>1.8222</c:v>
                </c:pt>
                <c:pt idx="4621">
                  <c:v>1.8227000000000002</c:v>
                </c:pt>
                <c:pt idx="4622">
                  <c:v>1.8220000000000001</c:v>
                </c:pt>
                <c:pt idx="4623">
                  <c:v>1.8219000000000001</c:v>
                </c:pt>
                <c:pt idx="4624">
                  <c:v>1.8219000000000001</c:v>
                </c:pt>
                <c:pt idx="4625">
                  <c:v>1.8213999999999999</c:v>
                </c:pt>
                <c:pt idx="4626">
                  <c:v>1.8219000000000001</c:v>
                </c:pt>
                <c:pt idx="4627">
                  <c:v>1.8219000000000001</c:v>
                </c:pt>
                <c:pt idx="4628">
                  <c:v>1.8214999999999997</c:v>
                </c:pt>
                <c:pt idx="4629">
                  <c:v>1.8213999999999999</c:v>
                </c:pt>
                <c:pt idx="4630">
                  <c:v>1.8219000000000001</c:v>
                </c:pt>
                <c:pt idx="4631">
                  <c:v>1.8217000000000001</c:v>
                </c:pt>
                <c:pt idx="4632">
                  <c:v>1.8217000000000001</c:v>
                </c:pt>
                <c:pt idx="4633">
                  <c:v>1.8213999999999999</c:v>
                </c:pt>
                <c:pt idx="4634">
                  <c:v>1.8213999999999999</c:v>
                </c:pt>
                <c:pt idx="4635">
                  <c:v>1.8220000000000001</c:v>
                </c:pt>
                <c:pt idx="4636">
                  <c:v>1.8217000000000001</c:v>
                </c:pt>
                <c:pt idx="4637">
                  <c:v>1.8212999999999997</c:v>
                </c:pt>
                <c:pt idx="4638">
                  <c:v>1.8227000000000002</c:v>
                </c:pt>
                <c:pt idx="4639">
                  <c:v>1.8226</c:v>
                </c:pt>
                <c:pt idx="4640">
                  <c:v>1.8219000000000001</c:v>
                </c:pt>
                <c:pt idx="4641">
                  <c:v>1.8214999999999997</c:v>
                </c:pt>
                <c:pt idx="4642">
                  <c:v>1.8217000000000001</c:v>
                </c:pt>
                <c:pt idx="4643">
                  <c:v>1.8219000000000001</c:v>
                </c:pt>
                <c:pt idx="4644">
                  <c:v>1.8217000000000001</c:v>
                </c:pt>
                <c:pt idx="4645">
                  <c:v>1.8222</c:v>
                </c:pt>
                <c:pt idx="4646">
                  <c:v>1.8219000000000001</c:v>
                </c:pt>
                <c:pt idx="4647">
                  <c:v>1.8217000000000001</c:v>
                </c:pt>
                <c:pt idx="4648">
                  <c:v>1.8222</c:v>
                </c:pt>
                <c:pt idx="4649">
                  <c:v>1.8217999999999999</c:v>
                </c:pt>
                <c:pt idx="4650">
                  <c:v>1.8219000000000001</c:v>
                </c:pt>
                <c:pt idx="4651">
                  <c:v>1.8212999999999997</c:v>
                </c:pt>
                <c:pt idx="4652">
                  <c:v>1.8222</c:v>
                </c:pt>
                <c:pt idx="4653">
                  <c:v>1.8217000000000001</c:v>
                </c:pt>
                <c:pt idx="4654">
                  <c:v>1.8213999999999999</c:v>
                </c:pt>
                <c:pt idx="4655">
                  <c:v>1.8219000000000001</c:v>
                </c:pt>
                <c:pt idx="4656">
                  <c:v>1.8214999999999997</c:v>
                </c:pt>
                <c:pt idx="4657">
                  <c:v>1.8217999999999999</c:v>
                </c:pt>
                <c:pt idx="4658">
                  <c:v>1.8210999999999997</c:v>
                </c:pt>
                <c:pt idx="4659">
                  <c:v>1.8217000000000001</c:v>
                </c:pt>
                <c:pt idx="4660">
                  <c:v>1.8219000000000001</c:v>
                </c:pt>
                <c:pt idx="4661">
                  <c:v>1.8220000000000001</c:v>
                </c:pt>
                <c:pt idx="4662">
                  <c:v>1.8222</c:v>
                </c:pt>
                <c:pt idx="4663">
                  <c:v>1.8217999999999999</c:v>
                </c:pt>
                <c:pt idx="4664">
                  <c:v>1.8226</c:v>
                </c:pt>
                <c:pt idx="4665">
                  <c:v>1.8212999999999997</c:v>
                </c:pt>
                <c:pt idx="4666">
                  <c:v>1.8219000000000001</c:v>
                </c:pt>
                <c:pt idx="4667">
                  <c:v>1.8212999999999997</c:v>
                </c:pt>
                <c:pt idx="4668">
                  <c:v>1.8224</c:v>
                </c:pt>
                <c:pt idx="4669">
                  <c:v>1.8226</c:v>
                </c:pt>
                <c:pt idx="4670">
                  <c:v>1.8217999999999999</c:v>
                </c:pt>
                <c:pt idx="4671">
                  <c:v>1.8220000000000001</c:v>
                </c:pt>
                <c:pt idx="4672">
                  <c:v>1.8217000000000001</c:v>
                </c:pt>
                <c:pt idx="4673">
                  <c:v>1.8219000000000001</c:v>
                </c:pt>
                <c:pt idx="4674">
                  <c:v>1.8224</c:v>
                </c:pt>
                <c:pt idx="4675">
                  <c:v>1.8222</c:v>
                </c:pt>
                <c:pt idx="4676">
                  <c:v>1.8214999999999997</c:v>
                </c:pt>
                <c:pt idx="4677">
                  <c:v>1.8217000000000001</c:v>
                </c:pt>
                <c:pt idx="4678">
                  <c:v>1.8210999999999997</c:v>
                </c:pt>
                <c:pt idx="4679">
                  <c:v>1.8219000000000001</c:v>
                </c:pt>
                <c:pt idx="4680">
                  <c:v>1.8217000000000001</c:v>
                </c:pt>
                <c:pt idx="4681">
                  <c:v>1.8220000000000001</c:v>
                </c:pt>
                <c:pt idx="4682">
                  <c:v>1.8220000000000001</c:v>
                </c:pt>
                <c:pt idx="4683">
                  <c:v>1.8217999999999999</c:v>
                </c:pt>
                <c:pt idx="4684">
                  <c:v>1.8219000000000001</c:v>
                </c:pt>
                <c:pt idx="4685">
                  <c:v>1.8214999999999997</c:v>
                </c:pt>
                <c:pt idx="4686">
                  <c:v>1.8213999999999999</c:v>
                </c:pt>
                <c:pt idx="4687">
                  <c:v>1.8220000000000001</c:v>
                </c:pt>
                <c:pt idx="4688">
                  <c:v>1.8217000000000001</c:v>
                </c:pt>
                <c:pt idx="4689">
                  <c:v>1.8222</c:v>
                </c:pt>
                <c:pt idx="4690">
                  <c:v>1.8212999999999997</c:v>
                </c:pt>
                <c:pt idx="4691">
                  <c:v>1.8217000000000001</c:v>
                </c:pt>
                <c:pt idx="4692">
                  <c:v>1.8217000000000001</c:v>
                </c:pt>
                <c:pt idx="4693">
                  <c:v>1.8214999999999997</c:v>
                </c:pt>
                <c:pt idx="4694">
                  <c:v>1.8217999999999999</c:v>
                </c:pt>
                <c:pt idx="4695">
                  <c:v>1.8214999999999997</c:v>
                </c:pt>
                <c:pt idx="4696">
                  <c:v>1.8217000000000001</c:v>
                </c:pt>
                <c:pt idx="4697">
                  <c:v>1.8214999999999997</c:v>
                </c:pt>
                <c:pt idx="4698">
                  <c:v>1.8222</c:v>
                </c:pt>
                <c:pt idx="4699">
                  <c:v>1.8222</c:v>
                </c:pt>
                <c:pt idx="4700">
                  <c:v>1.8212999999999997</c:v>
                </c:pt>
                <c:pt idx="4701">
                  <c:v>1.8210999999999997</c:v>
                </c:pt>
                <c:pt idx="4702">
                  <c:v>1.8212999999999997</c:v>
                </c:pt>
                <c:pt idx="4703">
                  <c:v>1.8213999999999999</c:v>
                </c:pt>
                <c:pt idx="4704">
                  <c:v>1.8219000000000001</c:v>
                </c:pt>
                <c:pt idx="4705">
                  <c:v>1.8220000000000001</c:v>
                </c:pt>
                <c:pt idx="4706">
                  <c:v>1.8217000000000001</c:v>
                </c:pt>
                <c:pt idx="4707">
                  <c:v>1.8217000000000001</c:v>
                </c:pt>
                <c:pt idx="4708">
                  <c:v>1.8217999999999999</c:v>
                </c:pt>
                <c:pt idx="4709">
                  <c:v>1.8217999999999999</c:v>
                </c:pt>
                <c:pt idx="4710">
                  <c:v>1.8217000000000001</c:v>
                </c:pt>
                <c:pt idx="4711">
                  <c:v>1.8220000000000001</c:v>
                </c:pt>
                <c:pt idx="4712">
                  <c:v>1.8226</c:v>
                </c:pt>
                <c:pt idx="4713">
                  <c:v>1.8214999999999997</c:v>
                </c:pt>
                <c:pt idx="4714">
                  <c:v>1.8220000000000001</c:v>
                </c:pt>
                <c:pt idx="4715">
                  <c:v>1.8226</c:v>
                </c:pt>
                <c:pt idx="4716">
                  <c:v>1.8219000000000001</c:v>
                </c:pt>
                <c:pt idx="4717">
                  <c:v>1.8220000000000001</c:v>
                </c:pt>
                <c:pt idx="4718">
                  <c:v>1.8214999999999997</c:v>
                </c:pt>
                <c:pt idx="4719">
                  <c:v>1.8217999999999999</c:v>
                </c:pt>
                <c:pt idx="4720">
                  <c:v>1.8223000000000003</c:v>
                </c:pt>
                <c:pt idx="4721">
                  <c:v>1.8222</c:v>
                </c:pt>
                <c:pt idx="4722">
                  <c:v>1.8222</c:v>
                </c:pt>
                <c:pt idx="4723">
                  <c:v>1.8219000000000001</c:v>
                </c:pt>
                <c:pt idx="4724">
                  <c:v>1.8217999999999999</c:v>
                </c:pt>
                <c:pt idx="4725">
                  <c:v>1.8222</c:v>
                </c:pt>
                <c:pt idx="4726">
                  <c:v>1.8219000000000001</c:v>
                </c:pt>
                <c:pt idx="4727">
                  <c:v>1.8213999999999999</c:v>
                </c:pt>
                <c:pt idx="4728">
                  <c:v>1.8210000000000002</c:v>
                </c:pt>
                <c:pt idx="4729">
                  <c:v>1.8217000000000001</c:v>
                </c:pt>
                <c:pt idx="4730">
                  <c:v>1.8219000000000001</c:v>
                </c:pt>
                <c:pt idx="4731">
                  <c:v>1.8224</c:v>
                </c:pt>
                <c:pt idx="4732">
                  <c:v>1.8219000000000001</c:v>
                </c:pt>
                <c:pt idx="4733">
                  <c:v>1.8224</c:v>
                </c:pt>
                <c:pt idx="4734">
                  <c:v>1.8217000000000001</c:v>
                </c:pt>
                <c:pt idx="4735">
                  <c:v>1.823</c:v>
                </c:pt>
                <c:pt idx="4736">
                  <c:v>1.8219000000000001</c:v>
                </c:pt>
                <c:pt idx="4737">
                  <c:v>1.8223000000000003</c:v>
                </c:pt>
                <c:pt idx="4738">
                  <c:v>1.8212999999999997</c:v>
                </c:pt>
                <c:pt idx="4739">
                  <c:v>1.8213999999999999</c:v>
                </c:pt>
                <c:pt idx="4740">
                  <c:v>1.8226</c:v>
                </c:pt>
                <c:pt idx="4741">
                  <c:v>1.8217999999999999</c:v>
                </c:pt>
                <c:pt idx="4742">
                  <c:v>1.8219000000000001</c:v>
                </c:pt>
                <c:pt idx="4743">
                  <c:v>1.8212999999999997</c:v>
                </c:pt>
                <c:pt idx="4744">
                  <c:v>1.8219000000000001</c:v>
                </c:pt>
                <c:pt idx="4745">
                  <c:v>1.8212999999999997</c:v>
                </c:pt>
                <c:pt idx="4746">
                  <c:v>1.8227000000000002</c:v>
                </c:pt>
                <c:pt idx="4747">
                  <c:v>1.8220000000000001</c:v>
                </c:pt>
                <c:pt idx="4748">
                  <c:v>1.8220000000000001</c:v>
                </c:pt>
                <c:pt idx="4749">
                  <c:v>1.8223000000000003</c:v>
                </c:pt>
                <c:pt idx="4750">
                  <c:v>1.8217999999999999</c:v>
                </c:pt>
                <c:pt idx="4751">
                  <c:v>1.8214999999999997</c:v>
                </c:pt>
                <c:pt idx="4752">
                  <c:v>1.8219000000000001</c:v>
                </c:pt>
                <c:pt idx="4753">
                  <c:v>1.8220000000000001</c:v>
                </c:pt>
                <c:pt idx="4754">
                  <c:v>1.8219000000000001</c:v>
                </c:pt>
                <c:pt idx="4755">
                  <c:v>1.8214999999999997</c:v>
                </c:pt>
                <c:pt idx="4756">
                  <c:v>1.8217999999999999</c:v>
                </c:pt>
                <c:pt idx="4757">
                  <c:v>1.8214999999999997</c:v>
                </c:pt>
                <c:pt idx="4758">
                  <c:v>1.8223000000000003</c:v>
                </c:pt>
                <c:pt idx="4759">
                  <c:v>1.8217999999999999</c:v>
                </c:pt>
                <c:pt idx="4760">
                  <c:v>1.8223000000000003</c:v>
                </c:pt>
                <c:pt idx="4761">
                  <c:v>1.8217000000000001</c:v>
                </c:pt>
                <c:pt idx="4762">
                  <c:v>1.8223000000000003</c:v>
                </c:pt>
                <c:pt idx="4763">
                  <c:v>1.8219000000000001</c:v>
                </c:pt>
                <c:pt idx="4764">
                  <c:v>1.8219000000000001</c:v>
                </c:pt>
                <c:pt idx="4765">
                  <c:v>1.8213999999999999</c:v>
                </c:pt>
                <c:pt idx="4766">
                  <c:v>1.8224</c:v>
                </c:pt>
                <c:pt idx="4767">
                  <c:v>1.8226</c:v>
                </c:pt>
                <c:pt idx="4768">
                  <c:v>1.8231000000000002</c:v>
                </c:pt>
                <c:pt idx="4769">
                  <c:v>1.8217000000000001</c:v>
                </c:pt>
                <c:pt idx="4770">
                  <c:v>1.823</c:v>
                </c:pt>
                <c:pt idx="4771">
                  <c:v>1.8217999999999999</c:v>
                </c:pt>
                <c:pt idx="4772">
                  <c:v>1.8223000000000003</c:v>
                </c:pt>
                <c:pt idx="4773">
                  <c:v>1.8228</c:v>
                </c:pt>
                <c:pt idx="4774">
                  <c:v>1.8223000000000003</c:v>
                </c:pt>
                <c:pt idx="4775">
                  <c:v>1.8226</c:v>
                </c:pt>
                <c:pt idx="4776">
                  <c:v>1.8223000000000003</c:v>
                </c:pt>
                <c:pt idx="4777">
                  <c:v>1.8220000000000001</c:v>
                </c:pt>
                <c:pt idx="4778">
                  <c:v>1.8226</c:v>
                </c:pt>
                <c:pt idx="4779">
                  <c:v>1.8214999999999997</c:v>
                </c:pt>
                <c:pt idx="4780">
                  <c:v>1.8223000000000003</c:v>
                </c:pt>
                <c:pt idx="4781">
                  <c:v>1.8219000000000001</c:v>
                </c:pt>
                <c:pt idx="4782">
                  <c:v>1.8217999999999999</c:v>
                </c:pt>
                <c:pt idx="4783">
                  <c:v>1.8220000000000001</c:v>
                </c:pt>
                <c:pt idx="4784">
                  <c:v>1.8217000000000001</c:v>
                </c:pt>
                <c:pt idx="4785">
                  <c:v>1.8219000000000001</c:v>
                </c:pt>
                <c:pt idx="4786">
                  <c:v>1.8213999999999999</c:v>
                </c:pt>
                <c:pt idx="4787">
                  <c:v>1.8222</c:v>
                </c:pt>
                <c:pt idx="4788">
                  <c:v>1.8224</c:v>
                </c:pt>
                <c:pt idx="4789">
                  <c:v>1.8217999999999999</c:v>
                </c:pt>
                <c:pt idx="4790">
                  <c:v>1.8220000000000001</c:v>
                </c:pt>
                <c:pt idx="4791">
                  <c:v>1.8223000000000003</c:v>
                </c:pt>
                <c:pt idx="4792">
                  <c:v>1.8226</c:v>
                </c:pt>
                <c:pt idx="4793">
                  <c:v>1.8226</c:v>
                </c:pt>
                <c:pt idx="4794">
                  <c:v>1.8223000000000003</c:v>
                </c:pt>
                <c:pt idx="4795">
                  <c:v>1.8219000000000001</c:v>
                </c:pt>
                <c:pt idx="4796">
                  <c:v>1.8217000000000001</c:v>
                </c:pt>
                <c:pt idx="4797">
                  <c:v>1.8219000000000001</c:v>
                </c:pt>
                <c:pt idx="4798">
                  <c:v>1.8219000000000001</c:v>
                </c:pt>
                <c:pt idx="4799">
                  <c:v>1.8223000000000003</c:v>
                </c:pt>
                <c:pt idx="4800">
                  <c:v>1.8217000000000001</c:v>
                </c:pt>
                <c:pt idx="4801">
                  <c:v>1.8214999999999997</c:v>
                </c:pt>
                <c:pt idx="4802">
                  <c:v>1.8213999999999999</c:v>
                </c:pt>
                <c:pt idx="4803">
                  <c:v>1.8213999999999999</c:v>
                </c:pt>
                <c:pt idx="4804">
                  <c:v>1.8217000000000001</c:v>
                </c:pt>
                <c:pt idx="4805">
                  <c:v>1.8214999999999997</c:v>
                </c:pt>
                <c:pt idx="4806">
                  <c:v>1.8210999999999997</c:v>
                </c:pt>
                <c:pt idx="4807">
                  <c:v>1.8214999999999997</c:v>
                </c:pt>
                <c:pt idx="4808">
                  <c:v>1.8217000000000001</c:v>
                </c:pt>
                <c:pt idx="4809">
                  <c:v>1.8217999999999999</c:v>
                </c:pt>
                <c:pt idx="4810">
                  <c:v>1.8217000000000001</c:v>
                </c:pt>
                <c:pt idx="4811">
                  <c:v>1.8222</c:v>
                </c:pt>
                <c:pt idx="4812">
                  <c:v>1.8222</c:v>
                </c:pt>
                <c:pt idx="4813">
                  <c:v>1.8220000000000001</c:v>
                </c:pt>
                <c:pt idx="4814">
                  <c:v>1.8219000000000001</c:v>
                </c:pt>
                <c:pt idx="4815">
                  <c:v>1.8217000000000001</c:v>
                </c:pt>
                <c:pt idx="4816">
                  <c:v>1.8219000000000001</c:v>
                </c:pt>
                <c:pt idx="4817">
                  <c:v>1.8222</c:v>
                </c:pt>
                <c:pt idx="4818">
                  <c:v>1.8219000000000001</c:v>
                </c:pt>
                <c:pt idx="4819">
                  <c:v>1.8214999999999997</c:v>
                </c:pt>
                <c:pt idx="4820">
                  <c:v>1.8219000000000001</c:v>
                </c:pt>
                <c:pt idx="4821">
                  <c:v>1.8226</c:v>
                </c:pt>
                <c:pt idx="4822">
                  <c:v>1.8217000000000001</c:v>
                </c:pt>
                <c:pt idx="4823">
                  <c:v>1.8220000000000001</c:v>
                </c:pt>
                <c:pt idx="4824">
                  <c:v>1.8217000000000001</c:v>
                </c:pt>
                <c:pt idx="4825">
                  <c:v>1.8210999999999997</c:v>
                </c:pt>
                <c:pt idx="4826">
                  <c:v>1.8219000000000001</c:v>
                </c:pt>
                <c:pt idx="4827">
                  <c:v>1.8223000000000003</c:v>
                </c:pt>
                <c:pt idx="4828">
                  <c:v>1.8213999999999999</c:v>
                </c:pt>
                <c:pt idx="4829">
                  <c:v>1.8220000000000001</c:v>
                </c:pt>
                <c:pt idx="4830">
                  <c:v>1.8223000000000003</c:v>
                </c:pt>
                <c:pt idx="4831">
                  <c:v>1.8224</c:v>
                </c:pt>
                <c:pt idx="4832">
                  <c:v>1.8226</c:v>
                </c:pt>
                <c:pt idx="4833">
                  <c:v>1.8214999999999997</c:v>
                </c:pt>
                <c:pt idx="4834">
                  <c:v>1.8217999999999999</c:v>
                </c:pt>
                <c:pt idx="4835">
                  <c:v>1.8222</c:v>
                </c:pt>
                <c:pt idx="4836">
                  <c:v>1.8214999999999997</c:v>
                </c:pt>
                <c:pt idx="4837">
                  <c:v>1.8224</c:v>
                </c:pt>
                <c:pt idx="4838">
                  <c:v>1.8220000000000001</c:v>
                </c:pt>
                <c:pt idx="4839">
                  <c:v>1.8214999999999997</c:v>
                </c:pt>
                <c:pt idx="4840">
                  <c:v>1.8212999999999997</c:v>
                </c:pt>
                <c:pt idx="4841">
                  <c:v>1.8219000000000001</c:v>
                </c:pt>
                <c:pt idx="4842">
                  <c:v>1.8213999999999999</c:v>
                </c:pt>
                <c:pt idx="4843">
                  <c:v>1.8217999999999999</c:v>
                </c:pt>
                <c:pt idx="4844">
                  <c:v>1.8220000000000001</c:v>
                </c:pt>
                <c:pt idx="4845">
                  <c:v>1.8217999999999999</c:v>
                </c:pt>
                <c:pt idx="4846">
                  <c:v>1.8217000000000001</c:v>
                </c:pt>
                <c:pt idx="4847">
                  <c:v>1.8222</c:v>
                </c:pt>
                <c:pt idx="4848">
                  <c:v>1.8222</c:v>
                </c:pt>
                <c:pt idx="4849">
                  <c:v>1.8219000000000001</c:v>
                </c:pt>
                <c:pt idx="4850">
                  <c:v>1.8226</c:v>
                </c:pt>
                <c:pt idx="4851">
                  <c:v>1.8220000000000001</c:v>
                </c:pt>
                <c:pt idx="4852">
                  <c:v>1.8222</c:v>
                </c:pt>
                <c:pt idx="4853">
                  <c:v>1.8227000000000002</c:v>
                </c:pt>
                <c:pt idx="4854">
                  <c:v>1.8219000000000001</c:v>
                </c:pt>
                <c:pt idx="4855">
                  <c:v>1.8220000000000001</c:v>
                </c:pt>
                <c:pt idx="4856">
                  <c:v>1.8220000000000001</c:v>
                </c:pt>
                <c:pt idx="4857">
                  <c:v>1.8223000000000003</c:v>
                </c:pt>
                <c:pt idx="4858">
                  <c:v>1.8222</c:v>
                </c:pt>
                <c:pt idx="4859">
                  <c:v>1.8220000000000001</c:v>
                </c:pt>
                <c:pt idx="4860">
                  <c:v>1.8219000000000001</c:v>
                </c:pt>
                <c:pt idx="4861">
                  <c:v>1.8219000000000001</c:v>
                </c:pt>
                <c:pt idx="4862">
                  <c:v>1.8219000000000001</c:v>
                </c:pt>
                <c:pt idx="4863">
                  <c:v>1.8214999999999997</c:v>
                </c:pt>
                <c:pt idx="4864">
                  <c:v>1.8223000000000003</c:v>
                </c:pt>
                <c:pt idx="4865">
                  <c:v>1.8219000000000001</c:v>
                </c:pt>
                <c:pt idx="4866">
                  <c:v>1.8227000000000002</c:v>
                </c:pt>
                <c:pt idx="4867">
                  <c:v>1.8223000000000003</c:v>
                </c:pt>
                <c:pt idx="4868">
                  <c:v>1.8212999999999997</c:v>
                </c:pt>
                <c:pt idx="4869">
                  <c:v>1.8217000000000001</c:v>
                </c:pt>
                <c:pt idx="4870">
                  <c:v>1.8217000000000001</c:v>
                </c:pt>
                <c:pt idx="4871">
                  <c:v>1.8222</c:v>
                </c:pt>
                <c:pt idx="4872">
                  <c:v>1.8217999999999999</c:v>
                </c:pt>
                <c:pt idx="4873">
                  <c:v>1.8228</c:v>
                </c:pt>
                <c:pt idx="4874">
                  <c:v>1.8217000000000001</c:v>
                </c:pt>
                <c:pt idx="4875">
                  <c:v>1.8220000000000001</c:v>
                </c:pt>
                <c:pt idx="4876">
                  <c:v>1.8222</c:v>
                </c:pt>
                <c:pt idx="4877">
                  <c:v>1.8219000000000001</c:v>
                </c:pt>
                <c:pt idx="4878">
                  <c:v>1.8217999999999999</c:v>
                </c:pt>
                <c:pt idx="4879">
                  <c:v>1.8222</c:v>
                </c:pt>
                <c:pt idx="4880">
                  <c:v>1.8212999999999997</c:v>
                </c:pt>
                <c:pt idx="4881">
                  <c:v>1.8217000000000001</c:v>
                </c:pt>
                <c:pt idx="4882">
                  <c:v>1.8219000000000001</c:v>
                </c:pt>
                <c:pt idx="4883">
                  <c:v>1.8223000000000003</c:v>
                </c:pt>
                <c:pt idx="4884">
                  <c:v>1.8224</c:v>
                </c:pt>
                <c:pt idx="4885">
                  <c:v>1.8217999999999999</c:v>
                </c:pt>
                <c:pt idx="4886">
                  <c:v>1.8217000000000001</c:v>
                </c:pt>
                <c:pt idx="4887">
                  <c:v>1.8219000000000001</c:v>
                </c:pt>
                <c:pt idx="4888">
                  <c:v>1.8219000000000001</c:v>
                </c:pt>
                <c:pt idx="4889">
                  <c:v>1.8224</c:v>
                </c:pt>
                <c:pt idx="4890">
                  <c:v>1.8220000000000001</c:v>
                </c:pt>
                <c:pt idx="4891">
                  <c:v>1.8219000000000001</c:v>
                </c:pt>
                <c:pt idx="4892">
                  <c:v>1.8222</c:v>
                </c:pt>
                <c:pt idx="4893">
                  <c:v>1.8222</c:v>
                </c:pt>
                <c:pt idx="4894">
                  <c:v>1.8217000000000001</c:v>
                </c:pt>
                <c:pt idx="4895">
                  <c:v>1.8219000000000001</c:v>
                </c:pt>
                <c:pt idx="4896">
                  <c:v>1.8217000000000001</c:v>
                </c:pt>
                <c:pt idx="4897">
                  <c:v>1.8220000000000001</c:v>
                </c:pt>
                <c:pt idx="4898">
                  <c:v>1.8217999999999999</c:v>
                </c:pt>
                <c:pt idx="4899">
                  <c:v>1.8222</c:v>
                </c:pt>
                <c:pt idx="4900">
                  <c:v>1.8220000000000001</c:v>
                </c:pt>
                <c:pt idx="4901">
                  <c:v>1.8227000000000002</c:v>
                </c:pt>
                <c:pt idx="4902">
                  <c:v>1.8220000000000001</c:v>
                </c:pt>
                <c:pt idx="4903">
                  <c:v>1.8222</c:v>
                </c:pt>
                <c:pt idx="4904">
                  <c:v>1.8224</c:v>
                </c:pt>
                <c:pt idx="4905">
                  <c:v>1.8228</c:v>
                </c:pt>
                <c:pt idx="4906">
                  <c:v>1.8224</c:v>
                </c:pt>
                <c:pt idx="4907">
                  <c:v>1.8222</c:v>
                </c:pt>
                <c:pt idx="4908">
                  <c:v>1.8219000000000001</c:v>
                </c:pt>
                <c:pt idx="4909">
                  <c:v>1.8227000000000002</c:v>
                </c:pt>
                <c:pt idx="4910">
                  <c:v>1.8220000000000001</c:v>
                </c:pt>
                <c:pt idx="4911">
                  <c:v>1.8219000000000001</c:v>
                </c:pt>
                <c:pt idx="4912">
                  <c:v>1.8217999999999999</c:v>
                </c:pt>
                <c:pt idx="4913">
                  <c:v>1.8217000000000001</c:v>
                </c:pt>
                <c:pt idx="4914">
                  <c:v>1.8224</c:v>
                </c:pt>
                <c:pt idx="4915">
                  <c:v>1.8227000000000002</c:v>
                </c:pt>
                <c:pt idx="4916">
                  <c:v>1.8228</c:v>
                </c:pt>
                <c:pt idx="4917">
                  <c:v>1.8222</c:v>
                </c:pt>
                <c:pt idx="4918">
                  <c:v>1.8222</c:v>
                </c:pt>
                <c:pt idx="4919">
                  <c:v>1.8223000000000003</c:v>
                </c:pt>
                <c:pt idx="4920">
                  <c:v>1.8222</c:v>
                </c:pt>
                <c:pt idx="4921">
                  <c:v>1.8226</c:v>
                </c:pt>
                <c:pt idx="4922">
                  <c:v>1.8219000000000001</c:v>
                </c:pt>
                <c:pt idx="4923">
                  <c:v>1.8219000000000001</c:v>
                </c:pt>
                <c:pt idx="4924">
                  <c:v>1.8223000000000003</c:v>
                </c:pt>
                <c:pt idx="4925">
                  <c:v>1.8223000000000003</c:v>
                </c:pt>
                <c:pt idx="4926">
                  <c:v>1.8223000000000003</c:v>
                </c:pt>
                <c:pt idx="4927">
                  <c:v>1.8219000000000001</c:v>
                </c:pt>
                <c:pt idx="4928">
                  <c:v>1.8223000000000003</c:v>
                </c:pt>
                <c:pt idx="4929">
                  <c:v>1.8213999999999999</c:v>
                </c:pt>
                <c:pt idx="4930">
                  <c:v>1.8226</c:v>
                </c:pt>
                <c:pt idx="4931">
                  <c:v>1.8219000000000001</c:v>
                </c:pt>
                <c:pt idx="4932">
                  <c:v>1.8226</c:v>
                </c:pt>
                <c:pt idx="4933">
                  <c:v>1.8226</c:v>
                </c:pt>
                <c:pt idx="4934">
                  <c:v>1.8228</c:v>
                </c:pt>
                <c:pt idx="4935">
                  <c:v>1.8227000000000002</c:v>
                </c:pt>
                <c:pt idx="4936">
                  <c:v>1.8227000000000002</c:v>
                </c:pt>
                <c:pt idx="4937">
                  <c:v>1.8222</c:v>
                </c:pt>
                <c:pt idx="4938">
                  <c:v>1.8217999999999999</c:v>
                </c:pt>
                <c:pt idx="4939">
                  <c:v>1.8220000000000001</c:v>
                </c:pt>
                <c:pt idx="4940">
                  <c:v>1.8226</c:v>
                </c:pt>
                <c:pt idx="4941">
                  <c:v>1.8217999999999999</c:v>
                </c:pt>
                <c:pt idx="4942">
                  <c:v>1.8222</c:v>
                </c:pt>
                <c:pt idx="4943">
                  <c:v>1.8227000000000002</c:v>
                </c:pt>
                <c:pt idx="4944">
                  <c:v>1.8222</c:v>
                </c:pt>
                <c:pt idx="4945">
                  <c:v>1.8222</c:v>
                </c:pt>
                <c:pt idx="4946">
                  <c:v>1.8228</c:v>
                </c:pt>
                <c:pt idx="4947">
                  <c:v>1.8219000000000001</c:v>
                </c:pt>
                <c:pt idx="4948">
                  <c:v>1.8227000000000002</c:v>
                </c:pt>
                <c:pt idx="4949">
                  <c:v>1.8224</c:v>
                </c:pt>
                <c:pt idx="4950">
                  <c:v>1.8226</c:v>
                </c:pt>
                <c:pt idx="4951">
                  <c:v>1.8222</c:v>
                </c:pt>
                <c:pt idx="4952">
                  <c:v>1.8226</c:v>
                </c:pt>
                <c:pt idx="4953">
                  <c:v>1.8222</c:v>
                </c:pt>
                <c:pt idx="4954">
                  <c:v>1.8219000000000001</c:v>
                </c:pt>
                <c:pt idx="4955">
                  <c:v>1.8223000000000003</c:v>
                </c:pt>
                <c:pt idx="4956">
                  <c:v>1.8224</c:v>
                </c:pt>
                <c:pt idx="4957">
                  <c:v>1.8217999999999999</c:v>
                </c:pt>
                <c:pt idx="4958">
                  <c:v>1.8220000000000001</c:v>
                </c:pt>
                <c:pt idx="4959">
                  <c:v>1.8224</c:v>
                </c:pt>
                <c:pt idx="4960">
                  <c:v>1.8224</c:v>
                </c:pt>
                <c:pt idx="4961">
                  <c:v>1.8220000000000001</c:v>
                </c:pt>
                <c:pt idx="4962">
                  <c:v>1.8222</c:v>
                </c:pt>
                <c:pt idx="4963">
                  <c:v>1.8220000000000001</c:v>
                </c:pt>
                <c:pt idx="4964">
                  <c:v>1.8217000000000001</c:v>
                </c:pt>
                <c:pt idx="4965">
                  <c:v>1.8222</c:v>
                </c:pt>
                <c:pt idx="4966">
                  <c:v>1.8228</c:v>
                </c:pt>
                <c:pt idx="4967">
                  <c:v>1.8223000000000003</c:v>
                </c:pt>
                <c:pt idx="4968">
                  <c:v>1.8217000000000001</c:v>
                </c:pt>
                <c:pt idx="4969">
                  <c:v>1.8217999999999999</c:v>
                </c:pt>
                <c:pt idx="4970">
                  <c:v>1.8224</c:v>
                </c:pt>
                <c:pt idx="4971">
                  <c:v>1.8219000000000001</c:v>
                </c:pt>
                <c:pt idx="4972">
                  <c:v>1.8217999999999999</c:v>
                </c:pt>
                <c:pt idx="4973">
                  <c:v>1.8219000000000001</c:v>
                </c:pt>
                <c:pt idx="4974">
                  <c:v>1.8223000000000003</c:v>
                </c:pt>
                <c:pt idx="4975">
                  <c:v>1.8217999999999999</c:v>
                </c:pt>
                <c:pt idx="4976">
                  <c:v>1.8220000000000001</c:v>
                </c:pt>
                <c:pt idx="4977">
                  <c:v>1.8220000000000001</c:v>
                </c:pt>
                <c:pt idx="4978">
                  <c:v>1.8222</c:v>
                </c:pt>
                <c:pt idx="4979">
                  <c:v>1.8220000000000001</c:v>
                </c:pt>
                <c:pt idx="4980">
                  <c:v>1.8224</c:v>
                </c:pt>
                <c:pt idx="4981">
                  <c:v>1.8213999999999999</c:v>
                </c:pt>
                <c:pt idx="4982">
                  <c:v>1.8223000000000003</c:v>
                </c:pt>
                <c:pt idx="4983">
                  <c:v>1.8228</c:v>
                </c:pt>
                <c:pt idx="4984">
                  <c:v>1.823</c:v>
                </c:pt>
                <c:pt idx="4985">
                  <c:v>1.8222</c:v>
                </c:pt>
                <c:pt idx="4986">
                  <c:v>1.8227000000000002</c:v>
                </c:pt>
                <c:pt idx="4987">
                  <c:v>1.8222</c:v>
                </c:pt>
                <c:pt idx="4988">
                  <c:v>1.8231000000000002</c:v>
                </c:pt>
                <c:pt idx="4989">
                  <c:v>1.8227000000000002</c:v>
                </c:pt>
                <c:pt idx="4990">
                  <c:v>1.8228</c:v>
                </c:pt>
                <c:pt idx="4991">
                  <c:v>1.8219000000000001</c:v>
                </c:pt>
                <c:pt idx="4992">
                  <c:v>1.8219000000000001</c:v>
                </c:pt>
                <c:pt idx="4993">
                  <c:v>1.8224</c:v>
                </c:pt>
                <c:pt idx="4994">
                  <c:v>1.8223000000000003</c:v>
                </c:pt>
                <c:pt idx="4995">
                  <c:v>1.8231999999999997</c:v>
                </c:pt>
                <c:pt idx="4996">
                  <c:v>1.8265000000000002</c:v>
                </c:pt>
                <c:pt idx="4997">
                  <c:v>1.8289</c:v>
                </c:pt>
                <c:pt idx="4998">
                  <c:v>1.8335999999999999</c:v>
                </c:pt>
                <c:pt idx="4999">
                  <c:v>1.8374999999999997</c:v>
                </c:pt>
                <c:pt idx="5000">
                  <c:v>1.8413999999999999</c:v>
                </c:pt>
                <c:pt idx="5001">
                  <c:v>1.8452999999999997</c:v>
                </c:pt>
                <c:pt idx="5002">
                  <c:v>1.8502000000000001</c:v>
                </c:pt>
                <c:pt idx="5003">
                  <c:v>1.8532000000000002</c:v>
                </c:pt>
                <c:pt idx="5004">
                  <c:v>1.8575999999999999</c:v>
                </c:pt>
                <c:pt idx="5005">
                  <c:v>1.8614000000000002</c:v>
                </c:pt>
                <c:pt idx="5006">
                  <c:v>1.8657999999999999</c:v>
                </c:pt>
                <c:pt idx="5007">
                  <c:v>1.8694999999999997</c:v>
                </c:pt>
                <c:pt idx="5008">
                  <c:v>1.8734999999999997</c:v>
                </c:pt>
                <c:pt idx="5009">
                  <c:v>1.8774999999999997</c:v>
                </c:pt>
                <c:pt idx="5010">
                  <c:v>1.8813</c:v>
                </c:pt>
                <c:pt idx="5011">
                  <c:v>1.8854000000000002</c:v>
                </c:pt>
                <c:pt idx="5012">
                  <c:v>1.8892000000000002</c:v>
                </c:pt>
                <c:pt idx="5013">
                  <c:v>1.8931</c:v>
                </c:pt>
                <c:pt idx="5014">
                  <c:v>1.8978000000000002</c:v>
                </c:pt>
                <c:pt idx="5015">
                  <c:v>1.9016000000000002</c:v>
                </c:pt>
                <c:pt idx="5016">
                  <c:v>1.9048000000000003</c:v>
                </c:pt>
                <c:pt idx="5017">
                  <c:v>1.9083000000000001</c:v>
                </c:pt>
                <c:pt idx="5018">
                  <c:v>1.9123000000000001</c:v>
                </c:pt>
                <c:pt idx="5019">
                  <c:v>1.9170000000000003</c:v>
                </c:pt>
                <c:pt idx="5020">
                  <c:v>1.9199000000000002</c:v>
                </c:pt>
                <c:pt idx="5021">
                  <c:v>1.9241999999999999</c:v>
                </c:pt>
                <c:pt idx="5022">
                  <c:v>1.9279000000000002</c:v>
                </c:pt>
                <c:pt idx="5023">
                  <c:v>1.9335</c:v>
                </c:pt>
                <c:pt idx="5024">
                  <c:v>1.9361999999999999</c:v>
                </c:pt>
                <c:pt idx="5025">
                  <c:v>1.9411</c:v>
                </c:pt>
                <c:pt idx="5026">
                  <c:v>1.9451000000000001</c:v>
                </c:pt>
                <c:pt idx="5027">
                  <c:v>1.9490000000000003</c:v>
                </c:pt>
                <c:pt idx="5028">
                  <c:v>1.9538000000000002</c:v>
                </c:pt>
                <c:pt idx="5029">
                  <c:v>1.9576000000000002</c:v>
                </c:pt>
                <c:pt idx="5030">
                  <c:v>1.9612000000000003</c:v>
                </c:pt>
                <c:pt idx="5031">
                  <c:v>1.9653</c:v>
                </c:pt>
                <c:pt idx="5032">
                  <c:v>1.9698000000000002</c:v>
                </c:pt>
                <c:pt idx="5033">
                  <c:v>1.9731000000000001</c:v>
                </c:pt>
                <c:pt idx="5034">
                  <c:v>1.9773000000000001</c:v>
                </c:pt>
                <c:pt idx="5035">
                  <c:v>1.9818000000000002</c:v>
                </c:pt>
                <c:pt idx="5036">
                  <c:v>1.9847999999999999</c:v>
                </c:pt>
                <c:pt idx="5037">
                  <c:v>1.9893000000000001</c:v>
                </c:pt>
                <c:pt idx="5038">
                  <c:v>1.9927999999999999</c:v>
                </c:pt>
                <c:pt idx="5039">
                  <c:v>1.9969999999999999</c:v>
                </c:pt>
                <c:pt idx="5040">
                  <c:v>2.0021</c:v>
                </c:pt>
                <c:pt idx="5041">
                  <c:v>2.0051000000000001</c:v>
                </c:pt>
                <c:pt idx="5042">
                  <c:v>2.0095000000000001</c:v>
                </c:pt>
                <c:pt idx="5043">
                  <c:v>2.0141999999999998</c:v>
                </c:pt>
                <c:pt idx="5044">
                  <c:v>2.0183999999999997</c:v>
                </c:pt>
                <c:pt idx="5045">
                  <c:v>2.0223999999999998</c:v>
                </c:pt>
                <c:pt idx="5046">
                  <c:v>2.0256000000000003</c:v>
                </c:pt>
                <c:pt idx="5047">
                  <c:v>2.028</c:v>
                </c:pt>
                <c:pt idx="5048">
                  <c:v>2.0285000000000002</c:v>
                </c:pt>
                <c:pt idx="5049">
                  <c:v>2.0285000000000002</c:v>
                </c:pt>
                <c:pt idx="5050">
                  <c:v>2.0277000000000007</c:v>
                </c:pt>
                <c:pt idx="5051">
                  <c:v>2.0285000000000002</c:v>
                </c:pt>
                <c:pt idx="5052">
                  <c:v>2.0281000000000002</c:v>
                </c:pt>
                <c:pt idx="5053">
                  <c:v>2.0289000000000001</c:v>
                </c:pt>
                <c:pt idx="5054">
                  <c:v>2.0311999999999997</c:v>
                </c:pt>
                <c:pt idx="5055">
                  <c:v>2.0339</c:v>
                </c:pt>
                <c:pt idx="5056">
                  <c:v>2.0388999999999995</c:v>
                </c:pt>
                <c:pt idx="5057">
                  <c:v>2.0417000000000001</c:v>
                </c:pt>
                <c:pt idx="5058">
                  <c:v>2.0463999999999998</c:v>
                </c:pt>
                <c:pt idx="5059">
                  <c:v>2.0501</c:v>
                </c:pt>
                <c:pt idx="5060">
                  <c:v>2.0529999999999995</c:v>
                </c:pt>
                <c:pt idx="5061">
                  <c:v>2.0540000000000003</c:v>
                </c:pt>
                <c:pt idx="5062">
                  <c:v>2.0543</c:v>
                </c:pt>
                <c:pt idx="5063">
                  <c:v>2.0541</c:v>
                </c:pt>
                <c:pt idx="5064">
                  <c:v>2.0541999999999998</c:v>
                </c:pt>
                <c:pt idx="5065">
                  <c:v>2.0553999999999997</c:v>
                </c:pt>
                <c:pt idx="5066">
                  <c:v>2.0552999999999995</c:v>
                </c:pt>
                <c:pt idx="5067">
                  <c:v>2.0543</c:v>
                </c:pt>
                <c:pt idx="5068">
                  <c:v>2.0549999999999997</c:v>
                </c:pt>
                <c:pt idx="5069">
                  <c:v>2.0557999999999996</c:v>
                </c:pt>
                <c:pt idx="5070">
                  <c:v>2.0552999999999995</c:v>
                </c:pt>
                <c:pt idx="5071">
                  <c:v>2.0554999999999994</c:v>
                </c:pt>
                <c:pt idx="5072">
                  <c:v>2.0550999999999995</c:v>
                </c:pt>
                <c:pt idx="5073">
                  <c:v>2.0557999999999996</c:v>
                </c:pt>
                <c:pt idx="5074">
                  <c:v>2.0559999999999996</c:v>
                </c:pt>
                <c:pt idx="5075">
                  <c:v>2.0553999999999997</c:v>
                </c:pt>
                <c:pt idx="5076">
                  <c:v>2.0555999999999996</c:v>
                </c:pt>
                <c:pt idx="5077">
                  <c:v>2.0555999999999996</c:v>
                </c:pt>
                <c:pt idx="5078">
                  <c:v>2.0549999999999997</c:v>
                </c:pt>
                <c:pt idx="5079">
                  <c:v>2.0559000000000003</c:v>
                </c:pt>
                <c:pt idx="5080">
                  <c:v>2.0559000000000003</c:v>
                </c:pt>
                <c:pt idx="5081">
                  <c:v>2.0557999999999996</c:v>
                </c:pt>
                <c:pt idx="5082">
                  <c:v>2.0557999999999996</c:v>
                </c:pt>
                <c:pt idx="5083">
                  <c:v>2.0559999999999996</c:v>
                </c:pt>
                <c:pt idx="5084">
                  <c:v>2.0553999999999997</c:v>
                </c:pt>
                <c:pt idx="5085">
                  <c:v>2.0554999999999994</c:v>
                </c:pt>
                <c:pt idx="5086">
                  <c:v>2.0555999999999996</c:v>
                </c:pt>
                <c:pt idx="5087">
                  <c:v>2.0552999999999995</c:v>
                </c:pt>
                <c:pt idx="5088">
                  <c:v>2.0552999999999995</c:v>
                </c:pt>
                <c:pt idx="5089">
                  <c:v>2.0557999999999996</c:v>
                </c:pt>
                <c:pt idx="5090">
                  <c:v>2.0559000000000003</c:v>
                </c:pt>
                <c:pt idx="5091">
                  <c:v>2.0559000000000003</c:v>
                </c:pt>
                <c:pt idx="5092">
                  <c:v>2.0563999999999996</c:v>
                </c:pt>
                <c:pt idx="5093">
                  <c:v>2.0559999999999996</c:v>
                </c:pt>
                <c:pt idx="5094">
                  <c:v>2.0553999999999997</c:v>
                </c:pt>
                <c:pt idx="5095">
                  <c:v>2.0557999999999996</c:v>
                </c:pt>
                <c:pt idx="5096">
                  <c:v>2.0555999999999996</c:v>
                </c:pt>
                <c:pt idx="5097">
                  <c:v>2.0554999999999994</c:v>
                </c:pt>
                <c:pt idx="5098">
                  <c:v>2.0561999999999996</c:v>
                </c:pt>
                <c:pt idx="5099">
                  <c:v>2.0566999999999998</c:v>
                </c:pt>
                <c:pt idx="5100">
                  <c:v>2.0555999999999996</c:v>
                </c:pt>
                <c:pt idx="5101">
                  <c:v>2.0554999999999994</c:v>
                </c:pt>
                <c:pt idx="5102">
                  <c:v>2.0559000000000003</c:v>
                </c:pt>
                <c:pt idx="5103">
                  <c:v>2.0562999999999998</c:v>
                </c:pt>
                <c:pt idx="5104">
                  <c:v>2.0555999999999996</c:v>
                </c:pt>
                <c:pt idx="5105">
                  <c:v>2.0559999999999996</c:v>
                </c:pt>
                <c:pt idx="5106">
                  <c:v>2.0559999999999996</c:v>
                </c:pt>
                <c:pt idx="5107">
                  <c:v>2.0566999999999998</c:v>
                </c:pt>
                <c:pt idx="5108">
                  <c:v>2.0559000000000003</c:v>
                </c:pt>
                <c:pt idx="5109">
                  <c:v>2.0559000000000003</c:v>
                </c:pt>
                <c:pt idx="5110">
                  <c:v>2.0552999999999995</c:v>
                </c:pt>
                <c:pt idx="5111">
                  <c:v>2.0565999999999995</c:v>
                </c:pt>
                <c:pt idx="5112">
                  <c:v>2.0557999999999996</c:v>
                </c:pt>
                <c:pt idx="5113">
                  <c:v>2.0561999999999996</c:v>
                </c:pt>
                <c:pt idx="5114">
                  <c:v>2.0559000000000003</c:v>
                </c:pt>
                <c:pt idx="5115">
                  <c:v>2.0566999999999998</c:v>
                </c:pt>
                <c:pt idx="5116">
                  <c:v>2.0561999999999996</c:v>
                </c:pt>
                <c:pt idx="5117">
                  <c:v>2.0555999999999996</c:v>
                </c:pt>
                <c:pt idx="5118">
                  <c:v>2.0557999999999996</c:v>
                </c:pt>
                <c:pt idx="5119">
                  <c:v>2.0557999999999996</c:v>
                </c:pt>
                <c:pt idx="5120">
                  <c:v>2.0561999999999996</c:v>
                </c:pt>
                <c:pt idx="5121">
                  <c:v>2.0561999999999996</c:v>
                </c:pt>
                <c:pt idx="5122">
                  <c:v>2.0561999999999996</c:v>
                </c:pt>
                <c:pt idx="5123">
                  <c:v>2.0559999999999996</c:v>
                </c:pt>
                <c:pt idx="5124">
                  <c:v>2.0561999999999996</c:v>
                </c:pt>
                <c:pt idx="5125">
                  <c:v>2.0566999999999998</c:v>
                </c:pt>
                <c:pt idx="5126">
                  <c:v>2.0557999999999996</c:v>
                </c:pt>
                <c:pt idx="5127">
                  <c:v>2.0559999999999996</c:v>
                </c:pt>
                <c:pt idx="5128">
                  <c:v>2.0559999999999996</c:v>
                </c:pt>
                <c:pt idx="5129">
                  <c:v>2.0562999999999998</c:v>
                </c:pt>
                <c:pt idx="5130">
                  <c:v>2.0555999999999996</c:v>
                </c:pt>
                <c:pt idx="5131">
                  <c:v>2.0561999999999996</c:v>
                </c:pt>
                <c:pt idx="5132">
                  <c:v>2.0561999999999996</c:v>
                </c:pt>
                <c:pt idx="5133">
                  <c:v>2.0559000000000003</c:v>
                </c:pt>
                <c:pt idx="5134">
                  <c:v>2.0559000000000003</c:v>
                </c:pt>
                <c:pt idx="5135">
                  <c:v>2.0561999999999996</c:v>
                </c:pt>
                <c:pt idx="5136">
                  <c:v>2.0555999999999996</c:v>
                </c:pt>
                <c:pt idx="5137">
                  <c:v>2.0562999999999998</c:v>
                </c:pt>
                <c:pt idx="5138">
                  <c:v>2.0562999999999998</c:v>
                </c:pt>
                <c:pt idx="5139">
                  <c:v>2.0562999999999998</c:v>
                </c:pt>
                <c:pt idx="5140">
                  <c:v>2.0563999999999996</c:v>
                </c:pt>
                <c:pt idx="5141">
                  <c:v>2.0561999999999996</c:v>
                </c:pt>
                <c:pt idx="5142">
                  <c:v>2.0559000000000003</c:v>
                </c:pt>
                <c:pt idx="5143">
                  <c:v>2.0566999999999998</c:v>
                </c:pt>
                <c:pt idx="5144">
                  <c:v>2.0563999999999996</c:v>
                </c:pt>
                <c:pt idx="5145">
                  <c:v>2.0571000000000002</c:v>
                </c:pt>
                <c:pt idx="5146">
                  <c:v>2.0567999999999995</c:v>
                </c:pt>
                <c:pt idx="5147">
                  <c:v>2.0559000000000003</c:v>
                </c:pt>
                <c:pt idx="5148">
                  <c:v>2.0557999999999996</c:v>
                </c:pt>
                <c:pt idx="5149">
                  <c:v>2.0568999999999997</c:v>
                </c:pt>
                <c:pt idx="5150">
                  <c:v>2.0559999999999996</c:v>
                </c:pt>
                <c:pt idx="5151">
                  <c:v>2.0559999999999996</c:v>
                </c:pt>
                <c:pt idx="5152">
                  <c:v>2.0559000000000003</c:v>
                </c:pt>
                <c:pt idx="5153">
                  <c:v>2.0562999999999998</c:v>
                </c:pt>
                <c:pt idx="5154">
                  <c:v>2.0565999999999995</c:v>
                </c:pt>
                <c:pt idx="5155">
                  <c:v>2.0559999999999996</c:v>
                </c:pt>
                <c:pt idx="5156">
                  <c:v>2.0563999999999996</c:v>
                </c:pt>
                <c:pt idx="5157">
                  <c:v>2.0561999999999996</c:v>
                </c:pt>
                <c:pt idx="5158">
                  <c:v>2.0559000000000003</c:v>
                </c:pt>
                <c:pt idx="5159">
                  <c:v>2.0568999999999997</c:v>
                </c:pt>
                <c:pt idx="5160">
                  <c:v>2.0557999999999996</c:v>
                </c:pt>
                <c:pt idx="5161">
                  <c:v>2.0563999999999996</c:v>
                </c:pt>
                <c:pt idx="5162">
                  <c:v>2.0559000000000003</c:v>
                </c:pt>
                <c:pt idx="5163">
                  <c:v>2.0565999999999995</c:v>
                </c:pt>
                <c:pt idx="5164">
                  <c:v>2.0554999999999994</c:v>
                </c:pt>
                <c:pt idx="5165">
                  <c:v>2.0561999999999996</c:v>
                </c:pt>
                <c:pt idx="5166">
                  <c:v>2.0559999999999996</c:v>
                </c:pt>
                <c:pt idx="5167">
                  <c:v>2.0565999999999995</c:v>
                </c:pt>
                <c:pt idx="5168">
                  <c:v>2.0563999999999996</c:v>
                </c:pt>
                <c:pt idx="5169">
                  <c:v>2.0559000000000003</c:v>
                </c:pt>
                <c:pt idx="5170">
                  <c:v>2.0565999999999995</c:v>
                </c:pt>
                <c:pt idx="5171">
                  <c:v>2.0565999999999995</c:v>
                </c:pt>
                <c:pt idx="5172">
                  <c:v>2.0561999999999996</c:v>
                </c:pt>
                <c:pt idx="5173">
                  <c:v>2.0561999999999996</c:v>
                </c:pt>
                <c:pt idx="5174">
                  <c:v>2.0559999999999996</c:v>
                </c:pt>
                <c:pt idx="5175">
                  <c:v>2.0563999999999996</c:v>
                </c:pt>
                <c:pt idx="5176">
                  <c:v>2.0562999999999998</c:v>
                </c:pt>
                <c:pt idx="5177">
                  <c:v>2.0561999999999996</c:v>
                </c:pt>
                <c:pt idx="5178">
                  <c:v>2.0565999999999995</c:v>
                </c:pt>
                <c:pt idx="5179">
                  <c:v>2.0562999999999998</c:v>
                </c:pt>
                <c:pt idx="5180">
                  <c:v>2.0559999999999996</c:v>
                </c:pt>
                <c:pt idx="5181">
                  <c:v>2.0555999999999996</c:v>
                </c:pt>
                <c:pt idx="5182">
                  <c:v>2.0561999999999996</c:v>
                </c:pt>
                <c:pt idx="5183">
                  <c:v>2.0568999999999997</c:v>
                </c:pt>
                <c:pt idx="5184">
                  <c:v>2.0567999999999995</c:v>
                </c:pt>
                <c:pt idx="5185">
                  <c:v>2.0565999999999995</c:v>
                </c:pt>
                <c:pt idx="5186">
                  <c:v>2.0563999999999996</c:v>
                </c:pt>
                <c:pt idx="5187">
                  <c:v>2.0563999999999996</c:v>
                </c:pt>
                <c:pt idx="5188">
                  <c:v>2.0565999999999995</c:v>
                </c:pt>
                <c:pt idx="5189">
                  <c:v>2.0562999999999998</c:v>
                </c:pt>
                <c:pt idx="5190">
                  <c:v>2.0566999999999998</c:v>
                </c:pt>
                <c:pt idx="5191">
                  <c:v>2.0552999999999995</c:v>
                </c:pt>
                <c:pt idx="5192">
                  <c:v>2.0565999999999995</c:v>
                </c:pt>
                <c:pt idx="5193">
                  <c:v>2.0562999999999998</c:v>
                </c:pt>
                <c:pt idx="5194">
                  <c:v>2.0561999999999996</c:v>
                </c:pt>
                <c:pt idx="5195">
                  <c:v>2.0561999999999996</c:v>
                </c:pt>
                <c:pt idx="5196">
                  <c:v>2.0567999999999995</c:v>
                </c:pt>
                <c:pt idx="5197">
                  <c:v>2.0563999999999996</c:v>
                </c:pt>
                <c:pt idx="5198">
                  <c:v>2.0571999999999999</c:v>
                </c:pt>
                <c:pt idx="5199">
                  <c:v>2.0565999999999995</c:v>
                </c:pt>
                <c:pt idx="5200">
                  <c:v>2.0565999999999995</c:v>
                </c:pt>
                <c:pt idx="5201">
                  <c:v>2.0567999999999995</c:v>
                </c:pt>
                <c:pt idx="5202">
                  <c:v>2.0563999999999996</c:v>
                </c:pt>
                <c:pt idx="5203">
                  <c:v>2.0567999999999995</c:v>
                </c:pt>
                <c:pt idx="5204">
                  <c:v>2.0563999999999996</c:v>
                </c:pt>
                <c:pt idx="5205">
                  <c:v>2.0568999999999997</c:v>
                </c:pt>
                <c:pt idx="5206">
                  <c:v>2.0563999999999996</c:v>
                </c:pt>
                <c:pt idx="5207">
                  <c:v>2.0566999999999998</c:v>
                </c:pt>
                <c:pt idx="5208">
                  <c:v>2.0567999999999995</c:v>
                </c:pt>
                <c:pt idx="5209">
                  <c:v>2.0562999999999998</c:v>
                </c:pt>
                <c:pt idx="5210">
                  <c:v>2.0565999999999995</c:v>
                </c:pt>
                <c:pt idx="5211">
                  <c:v>2.0567999999999995</c:v>
                </c:pt>
                <c:pt idx="5212">
                  <c:v>2.0562999999999998</c:v>
                </c:pt>
                <c:pt idx="5213">
                  <c:v>2.0565999999999995</c:v>
                </c:pt>
                <c:pt idx="5214">
                  <c:v>2.0562999999999998</c:v>
                </c:pt>
                <c:pt idx="5215">
                  <c:v>2.0561999999999996</c:v>
                </c:pt>
                <c:pt idx="5216">
                  <c:v>2.0561999999999996</c:v>
                </c:pt>
                <c:pt idx="5217">
                  <c:v>2.0562999999999998</c:v>
                </c:pt>
                <c:pt idx="5218">
                  <c:v>2.0565999999999995</c:v>
                </c:pt>
                <c:pt idx="5219">
                  <c:v>2.0562999999999998</c:v>
                </c:pt>
                <c:pt idx="5220">
                  <c:v>2.0565999999999995</c:v>
                </c:pt>
                <c:pt idx="5221">
                  <c:v>2.0562999999999998</c:v>
                </c:pt>
                <c:pt idx="5222">
                  <c:v>2.0561999999999996</c:v>
                </c:pt>
                <c:pt idx="5223">
                  <c:v>2.0566999999999998</c:v>
                </c:pt>
                <c:pt idx="5224">
                  <c:v>2.0566999999999998</c:v>
                </c:pt>
                <c:pt idx="5225">
                  <c:v>2.0571000000000002</c:v>
                </c:pt>
                <c:pt idx="5226">
                  <c:v>2.0567999999999995</c:v>
                </c:pt>
                <c:pt idx="5227">
                  <c:v>2.0565999999999995</c:v>
                </c:pt>
                <c:pt idx="5228">
                  <c:v>2.0561999999999996</c:v>
                </c:pt>
                <c:pt idx="5229">
                  <c:v>2.0559999999999996</c:v>
                </c:pt>
                <c:pt idx="5230">
                  <c:v>2.0559000000000003</c:v>
                </c:pt>
                <c:pt idx="5231">
                  <c:v>2.0561999999999996</c:v>
                </c:pt>
                <c:pt idx="5232">
                  <c:v>2.0568999999999997</c:v>
                </c:pt>
                <c:pt idx="5233">
                  <c:v>2.0563999999999996</c:v>
                </c:pt>
                <c:pt idx="5234">
                  <c:v>2.0563999999999996</c:v>
                </c:pt>
                <c:pt idx="5235">
                  <c:v>2.0563999999999996</c:v>
                </c:pt>
                <c:pt idx="5236">
                  <c:v>2.0562999999999998</c:v>
                </c:pt>
                <c:pt idx="5237">
                  <c:v>2.0566999999999998</c:v>
                </c:pt>
                <c:pt idx="5238">
                  <c:v>2.0562999999999998</c:v>
                </c:pt>
                <c:pt idx="5239">
                  <c:v>2.0568999999999997</c:v>
                </c:pt>
                <c:pt idx="5240">
                  <c:v>2.0568999999999997</c:v>
                </c:pt>
                <c:pt idx="5241">
                  <c:v>2.0563999999999996</c:v>
                </c:pt>
                <c:pt idx="5242">
                  <c:v>2.0559000000000003</c:v>
                </c:pt>
                <c:pt idx="5243">
                  <c:v>2.0567999999999995</c:v>
                </c:pt>
                <c:pt idx="5244">
                  <c:v>2.0571999999999999</c:v>
                </c:pt>
                <c:pt idx="5245">
                  <c:v>2.0565999999999995</c:v>
                </c:pt>
                <c:pt idx="5246">
                  <c:v>2.0566999999999998</c:v>
                </c:pt>
                <c:pt idx="5247">
                  <c:v>2.0566999999999998</c:v>
                </c:pt>
                <c:pt idx="5248">
                  <c:v>2.0571000000000002</c:v>
                </c:pt>
                <c:pt idx="5249">
                  <c:v>2.0559999999999996</c:v>
                </c:pt>
                <c:pt idx="5250">
                  <c:v>2.0561999999999996</c:v>
                </c:pt>
                <c:pt idx="5251">
                  <c:v>2.0571000000000002</c:v>
                </c:pt>
                <c:pt idx="5252">
                  <c:v>2.0571999999999999</c:v>
                </c:pt>
                <c:pt idx="5253">
                  <c:v>2.0568999999999997</c:v>
                </c:pt>
                <c:pt idx="5254">
                  <c:v>2.0568999999999997</c:v>
                </c:pt>
                <c:pt idx="5255">
                  <c:v>2.0567999999999995</c:v>
                </c:pt>
                <c:pt idx="5256">
                  <c:v>2.0559999999999996</c:v>
                </c:pt>
                <c:pt idx="5257">
                  <c:v>2.0562999999999998</c:v>
                </c:pt>
                <c:pt idx="5258">
                  <c:v>2.0566999999999998</c:v>
                </c:pt>
                <c:pt idx="5259">
                  <c:v>2.0566999999999998</c:v>
                </c:pt>
                <c:pt idx="5260">
                  <c:v>2.0568999999999997</c:v>
                </c:pt>
                <c:pt idx="5261">
                  <c:v>2.0571000000000002</c:v>
                </c:pt>
                <c:pt idx="5262">
                  <c:v>2.0567999999999995</c:v>
                </c:pt>
                <c:pt idx="5263">
                  <c:v>2.0571999999999999</c:v>
                </c:pt>
                <c:pt idx="5264">
                  <c:v>2.0565999999999995</c:v>
                </c:pt>
                <c:pt idx="5265">
                  <c:v>2.0566999999999998</c:v>
                </c:pt>
                <c:pt idx="5266">
                  <c:v>2.0567999999999995</c:v>
                </c:pt>
                <c:pt idx="5267">
                  <c:v>2.0565999999999995</c:v>
                </c:pt>
                <c:pt idx="5268">
                  <c:v>2.0565999999999995</c:v>
                </c:pt>
                <c:pt idx="5269">
                  <c:v>2.0563999999999996</c:v>
                </c:pt>
                <c:pt idx="5270">
                  <c:v>2.0561999999999996</c:v>
                </c:pt>
                <c:pt idx="5271">
                  <c:v>2.0563999999999996</c:v>
                </c:pt>
                <c:pt idx="5272">
                  <c:v>2.0573000000000001</c:v>
                </c:pt>
                <c:pt idx="5273">
                  <c:v>2.0562999999999998</c:v>
                </c:pt>
                <c:pt idx="5274">
                  <c:v>2.0571000000000002</c:v>
                </c:pt>
                <c:pt idx="5275">
                  <c:v>2.0562999999999998</c:v>
                </c:pt>
                <c:pt idx="5276">
                  <c:v>2.0565999999999995</c:v>
                </c:pt>
                <c:pt idx="5277">
                  <c:v>2.0565999999999995</c:v>
                </c:pt>
                <c:pt idx="5278">
                  <c:v>2.0567999999999995</c:v>
                </c:pt>
                <c:pt idx="5279">
                  <c:v>2.0565999999999995</c:v>
                </c:pt>
                <c:pt idx="5280">
                  <c:v>2.0563999999999996</c:v>
                </c:pt>
                <c:pt idx="5281">
                  <c:v>2.0566999999999998</c:v>
                </c:pt>
                <c:pt idx="5282">
                  <c:v>2.0566999999999998</c:v>
                </c:pt>
                <c:pt idx="5283">
                  <c:v>2.0567999999999995</c:v>
                </c:pt>
                <c:pt idx="5284">
                  <c:v>2.0562999999999998</c:v>
                </c:pt>
                <c:pt idx="5285">
                  <c:v>2.0567999999999995</c:v>
                </c:pt>
                <c:pt idx="5286">
                  <c:v>2.0565999999999995</c:v>
                </c:pt>
                <c:pt idx="5287">
                  <c:v>2.0568999999999997</c:v>
                </c:pt>
                <c:pt idx="5288">
                  <c:v>2.0566999999999998</c:v>
                </c:pt>
                <c:pt idx="5289">
                  <c:v>2.0565999999999995</c:v>
                </c:pt>
                <c:pt idx="5290">
                  <c:v>2.0559000000000003</c:v>
                </c:pt>
                <c:pt idx="5291">
                  <c:v>2.0568999999999997</c:v>
                </c:pt>
                <c:pt idx="5292">
                  <c:v>2.0563999999999996</c:v>
                </c:pt>
                <c:pt idx="5293">
                  <c:v>2.0568999999999997</c:v>
                </c:pt>
                <c:pt idx="5294">
                  <c:v>2.0566999999999998</c:v>
                </c:pt>
                <c:pt idx="5295">
                  <c:v>2.0566999999999998</c:v>
                </c:pt>
                <c:pt idx="5296">
                  <c:v>2.0568999999999997</c:v>
                </c:pt>
                <c:pt idx="5297">
                  <c:v>2.0567999999999995</c:v>
                </c:pt>
                <c:pt idx="5298">
                  <c:v>2.0567999999999995</c:v>
                </c:pt>
                <c:pt idx="5299">
                  <c:v>2.0559999999999996</c:v>
                </c:pt>
                <c:pt idx="5300">
                  <c:v>2.0565999999999995</c:v>
                </c:pt>
                <c:pt idx="5301">
                  <c:v>2.0566999999999998</c:v>
                </c:pt>
                <c:pt idx="5302">
                  <c:v>2.0568999999999997</c:v>
                </c:pt>
                <c:pt idx="5303">
                  <c:v>2.0561999999999996</c:v>
                </c:pt>
                <c:pt idx="5304">
                  <c:v>2.0563999999999996</c:v>
                </c:pt>
                <c:pt idx="5305">
                  <c:v>2.0566999999999998</c:v>
                </c:pt>
                <c:pt idx="5306">
                  <c:v>2.0566999999999998</c:v>
                </c:pt>
                <c:pt idx="5307">
                  <c:v>2.0571000000000002</c:v>
                </c:pt>
                <c:pt idx="5308">
                  <c:v>2.0568999999999997</c:v>
                </c:pt>
                <c:pt idx="5309">
                  <c:v>2.0567999999999995</c:v>
                </c:pt>
                <c:pt idx="5310">
                  <c:v>2.0566999999999998</c:v>
                </c:pt>
                <c:pt idx="5311">
                  <c:v>2.0566999999999998</c:v>
                </c:pt>
                <c:pt idx="5312">
                  <c:v>2.0563999999999996</c:v>
                </c:pt>
                <c:pt idx="5313">
                  <c:v>2.0562999999999998</c:v>
                </c:pt>
                <c:pt idx="5314">
                  <c:v>2.0573000000000001</c:v>
                </c:pt>
                <c:pt idx="5315">
                  <c:v>2.0571999999999999</c:v>
                </c:pt>
                <c:pt idx="5316">
                  <c:v>2.0568999999999997</c:v>
                </c:pt>
                <c:pt idx="5317">
                  <c:v>2.0571999999999999</c:v>
                </c:pt>
                <c:pt idx="5318">
                  <c:v>2.0568999999999997</c:v>
                </c:pt>
                <c:pt idx="5319">
                  <c:v>2.0571000000000002</c:v>
                </c:pt>
                <c:pt idx="5320">
                  <c:v>2.0568999999999997</c:v>
                </c:pt>
                <c:pt idx="5321">
                  <c:v>2.0566999999999998</c:v>
                </c:pt>
                <c:pt idx="5322">
                  <c:v>2.0562999999999998</c:v>
                </c:pt>
                <c:pt idx="5323">
                  <c:v>2.0563999999999996</c:v>
                </c:pt>
                <c:pt idx="5324">
                  <c:v>2.0563999999999996</c:v>
                </c:pt>
                <c:pt idx="5325">
                  <c:v>2.0562999999999998</c:v>
                </c:pt>
                <c:pt idx="5326">
                  <c:v>2.0567999999999995</c:v>
                </c:pt>
                <c:pt idx="5327">
                  <c:v>2.0567999999999995</c:v>
                </c:pt>
                <c:pt idx="5328">
                  <c:v>2.0565999999999995</c:v>
                </c:pt>
                <c:pt idx="5329">
                  <c:v>2.0566999999999998</c:v>
                </c:pt>
                <c:pt idx="5330">
                  <c:v>2.0568999999999997</c:v>
                </c:pt>
                <c:pt idx="5331">
                  <c:v>2.0565999999999995</c:v>
                </c:pt>
                <c:pt idx="5332">
                  <c:v>2.0562999999999998</c:v>
                </c:pt>
                <c:pt idx="5333">
                  <c:v>2.0568999999999997</c:v>
                </c:pt>
                <c:pt idx="5334">
                  <c:v>2.0563999999999996</c:v>
                </c:pt>
                <c:pt idx="5335">
                  <c:v>2.0566999999999998</c:v>
                </c:pt>
                <c:pt idx="5336">
                  <c:v>2.0566999999999998</c:v>
                </c:pt>
                <c:pt idx="5337">
                  <c:v>2.0566999999999998</c:v>
                </c:pt>
                <c:pt idx="5338">
                  <c:v>2.0573000000000001</c:v>
                </c:pt>
                <c:pt idx="5339">
                  <c:v>2.0567999999999995</c:v>
                </c:pt>
                <c:pt idx="5340">
                  <c:v>2.0562999999999998</c:v>
                </c:pt>
                <c:pt idx="5341">
                  <c:v>2.0565999999999995</c:v>
                </c:pt>
                <c:pt idx="5342">
                  <c:v>2.0565999999999995</c:v>
                </c:pt>
                <c:pt idx="5343">
                  <c:v>2.0567999999999995</c:v>
                </c:pt>
                <c:pt idx="5344">
                  <c:v>2.0568999999999997</c:v>
                </c:pt>
                <c:pt idx="5345">
                  <c:v>2.0573000000000001</c:v>
                </c:pt>
                <c:pt idx="5346">
                  <c:v>2.0563999999999996</c:v>
                </c:pt>
                <c:pt idx="5347">
                  <c:v>2.0566999999999998</c:v>
                </c:pt>
                <c:pt idx="5348">
                  <c:v>2.0573000000000001</c:v>
                </c:pt>
                <c:pt idx="5349">
                  <c:v>2.0563999999999996</c:v>
                </c:pt>
                <c:pt idx="5350">
                  <c:v>2.0568999999999997</c:v>
                </c:pt>
                <c:pt idx="5351">
                  <c:v>2.0566999999999998</c:v>
                </c:pt>
                <c:pt idx="5352">
                  <c:v>2.0567999999999995</c:v>
                </c:pt>
                <c:pt idx="5353">
                  <c:v>2.0567999999999995</c:v>
                </c:pt>
                <c:pt idx="5354">
                  <c:v>2.0568999999999997</c:v>
                </c:pt>
                <c:pt idx="5355">
                  <c:v>2.0565999999999995</c:v>
                </c:pt>
                <c:pt idx="5356">
                  <c:v>2.0568999999999997</c:v>
                </c:pt>
                <c:pt idx="5357">
                  <c:v>2.0571000000000002</c:v>
                </c:pt>
                <c:pt idx="5358">
                  <c:v>2.0566999999999998</c:v>
                </c:pt>
                <c:pt idx="5359">
                  <c:v>2.0565999999999995</c:v>
                </c:pt>
                <c:pt idx="5360">
                  <c:v>2.0571000000000002</c:v>
                </c:pt>
                <c:pt idx="5361">
                  <c:v>2.0565999999999995</c:v>
                </c:pt>
                <c:pt idx="5362">
                  <c:v>2.0567999999999995</c:v>
                </c:pt>
                <c:pt idx="5363">
                  <c:v>2.0568999999999997</c:v>
                </c:pt>
                <c:pt idx="5364">
                  <c:v>2.0568999999999997</c:v>
                </c:pt>
                <c:pt idx="5365">
                  <c:v>2.0565999999999995</c:v>
                </c:pt>
                <c:pt idx="5366">
                  <c:v>2.0568999999999997</c:v>
                </c:pt>
                <c:pt idx="5367">
                  <c:v>2.0568999999999997</c:v>
                </c:pt>
                <c:pt idx="5368">
                  <c:v>2.0566999999999998</c:v>
                </c:pt>
                <c:pt idx="5369">
                  <c:v>2.0566999999999998</c:v>
                </c:pt>
                <c:pt idx="5370">
                  <c:v>2.0565999999999995</c:v>
                </c:pt>
                <c:pt idx="5371">
                  <c:v>2.0567999999999995</c:v>
                </c:pt>
                <c:pt idx="5372">
                  <c:v>2.0567999999999995</c:v>
                </c:pt>
                <c:pt idx="5373">
                  <c:v>2.0571000000000002</c:v>
                </c:pt>
                <c:pt idx="5374">
                  <c:v>2.0566999999999998</c:v>
                </c:pt>
                <c:pt idx="5375">
                  <c:v>2.0571000000000002</c:v>
                </c:pt>
                <c:pt idx="5376">
                  <c:v>2.0567999999999995</c:v>
                </c:pt>
                <c:pt idx="5377">
                  <c:v>2.0563999999999996</c:v>
                </c:pt>
                <c:pt idx="5378">
                  <c:v>2.0571999999999999</c:v>
                </c:pt>
                <c:pt idx="5379">
                  <c:v>2.0566999999999998</c:v>
                </c:pt>
                <c:pt idx="5380">
                  <c:v>2.0571000000000002</c:v>
                </c:pt>
                <c:pt idx="5381">
                  <c:v>2.0568999999999997</c:v>
                </c:pt>
                <c:pt idx="5382">
                  <c:v>2.0571999999999999</c:v>
                </c:pt>
                <c:pt idx="5383">
                  <c:v>2.0567999999999995</c:v>
                </c:pt>
                <c:pt idx="5384">
                  <c:v>2.0568999999999997</c:v>
                </c:pt>
                <c:pt idx="5385">
                  <c:v>2.0566999999999998</c:v>
                </c:pt>
                <c:pt idx="5386">
                  <c:v>2.0571000000000002</c:v>
                </c:pt>
                <c:pt idx="5387">
                  <c:v>2.0571000000000002</c:v>
                </c:pt>
                <c:pt idx="5388">
                  <c:v>2.0568999999999997</c:v>
                </c:pt>
                <c:pt idx="5389">
                  <c:v>2.0565999999999995</c:v>
                </c:pt>
                <c:pt idx="5390">
                  <c:v>2.0561999999999996</c:v>
                </c:pt>
                <c:pt idx="5391">
                  <c:v>2.0567999999999995</c:v>
                </c:pt>
                <c:pt idx="5392">
                  <c:v>2.0566999999999998</c:v>
                </c:pt>
                <c:pt idx="5393">
                  <c:v>2.0571000000000002</c:v>
                </c:pt>
                <c:pt idx="5394">
                  <c:v>2.0568999999999997</c:v>
                </c:pt>
                <c:pt idx="5395">
                  <c:v>2.0565999999999995</c:v>
                </c:pt>
                <c:pt idx="5396">
                  <c:v>2.0566999999999998</c:v>
                </c:pt>
                <c:pt idx="5397">
                  <c:v>2.0565999999999995</c:v>
                </c:pt>
                <c:pt idx="5398">
                  <c:v>2.0566999999999998</c:v>
                </c:pt>
                <c:pt idx="5399">
                  <c:v>2.0568999999999997</c:v>
                </c:pt>
                <c:pt idx="5400">
                  <c:v>2.0566999999999998</c:v>
                </c:pt>
                <c:pt idx="5401">
                  <c:v>2.0567999999999995</c:v>
                </c:pt>
                <c:pt idx="5402">
                  <c:v>2.0565999999999995</c:v>
                </c:pt>
                <c:pt idx="5403">
                  <c:v>2.0561999999999996</c:v>
                </c:pt>
                <c:pt idx="5404">
                  <c:v>2.0565999999999995</c:v>
                </c:pt>
                <c:pt idx="5405">
                  <c:v>2.0571999999999999</c:v>
                </c:pt>
                <c:pt idx="5406">
                  <c:v>2.0568999999999997</c:v>
                </c:pt>
                <c:pt idx="5407">
                  <c:v>2.0567999999999995</c:v>
                </c:pt>
                <c:pt idx="5408">
                  <c:v>2.0571999999999999</c:v>
                </c:pt>
                <c:pt idx="5409">
                  <c:v>2.0566999999999998</c:v>
                </c:pt>
                <c:pt idx="5410">
                  <c:v>2.0571000000000002</c:v>
                </c:pt>
                <c:pt idx="5411">
                  <c:v>2.0571000000000002</c:v>
                </c:pt>
                <c:pt idx="5412">
                  <c:v>2.0566999999999998</c:v>
                </c:pt>
                <c:pt idx="5413">
                  <c:v>2.0568999999999997</c:v>
                </c:pt>
                <c:pt idx="5414">
                  <c:v>2.0562999999999998</c:v>
                </c:pt>
                <c:pt idx="5415">
                  <c:v>2.0567999999999995</c:v>
                </c:pt>
                <c:pt idx="5416">
                  <c:v>2.0565999999999995</c:v>
                </c:pt>
                <c:pt idx="5417">
                  <c:v>2.0563999999999996</c:v>
                </c:pt>
                <c:pt idx="5418">
                  <c:v>2.0571000000000002</c:v>
                </c:pt>
                <c:pt idx="5419">
                  <c:v>2.0566999999999998</c:v>
                </c:pt>
                <c:pt idx="5420">
                  <c:v>2.0571000000000002</c:v>
                </c:pt>
                <c:pt idx="5421">
                  <c:v>2.0568999999999997</c:v>
                </c:pt>
                <c:pt idx="5422">
                  <c:v>2.0571999999999999</c:v>
                </c:pt>
                <c:pt idx="5423">
                  <c:v>2.0565999999999995</c:v>
                </c:pt>
                <c:pt idx="5424">
                  <c:v>2.0563999999999996</c:v>
                </c:pt>
                <c:pt idx="5425">
                  <c:v>2.0563999999999996</c:v>
                </c:pt>
                <c:pt idx="5426">
                  <c:v>2.0571000000000002</c:v>
                </c:pt>
                <c:pt idx="5427">
                  <c:v>2.0567999999999995</c:v>
                </c:pt>
                <c:pt idx="5428">
                  <c:v>2.0567999999999995</c:v>
                </c:pt>
                <c:pt idx="5429">
                  <c:v>2.0568999999999997</c:v>
                </c:pt>
                <c:pt idx="5430">
                  <c:v>2.0575000000000001</c:v>
                </c:pt>
                <c:pt idx="5431">
                  <c:v>2.0568999999999997</c:v>
                </c:pt>
                <c:pt idx="5432">
                  <c:v>2.0568999999999997</c:v>
                </c:pt>
                <c:pt idx="5433">
                  <c:v>2.0563999999999996</c:v>
                </c:pt>
                <c:pt idx="5434">
                  <c:v>2.0567999999999995</c:v>
                </c:pt>
                <c:pt idx="5435">
                  <c:v>2.0567999999999995</c:v>
                </c:pt>
                <c:pt idx="5436">
                  <c:v>2.0571999999999999</c:v>
                </c:pt>
                <c:pt idx="5437">
                  <c:v>2.0566999999999998</c:v>
                </c:pt>
                <c:pt idx="5438">
                  <c:v>2.0565999999999995</c:v>
                </c:pt>
                <c:pt idx="5439">
                  <c:v>2.0573000000000001</c:v>
                </c:pt>
                <c:pt idx="5440">
                  <c:v>2.0571000000000002</c:v>
                </c:pt>
                <c:pt idx="5441">
                  <c:v>2.0566999999999998</c:v>
                </c:pt>
                <c:pt idx="5442">
                  <c:v>2.0573000000000001</c:v>
                </c:pt>
                <c:pt idx="5443">
                  <c:v>2.0562999999999998</c:v>
                </c:pt>
                <c:pt idx="5444">
                  <c:v>2.0565999999999995</c:v>
                </c:pt>
                <c:pt idx="5445">
                  <c:v>2.0571999999999999</c:v>
                </c:pt>
                <c:pt idx="5446">
                  <c:v>2.0565999999999995</c:v>
                </c:pt>
                <c:pt idx="5447">
                  <c:v>2.0571000000000002</c:v>
                </c:pt>
                <c:pt idx="5448">
                  <c:v>2.0568999999999997</c:v>
                </c:pt>
                <c:pt idx="5449">
                  <c:v>2.0565999999999995</c:v>
                </c:pt>
                <c:pt idx="5450">
                  <c:v>2.0568999999999997</c:v>
                </c:pt>
                <c:pt idx="5451">
                  <c:v>2.0568999999999997</c:v>
                </c:pt>
                <c:pt idx="5452">
                  <c:v>2.0576000000000003</c:v>
                </c:pt>
                <c:pt idx="5453">
                  <c:v>2.0565999999999995</c:v>
                </c:pt>
                <c:pt idx="5454">
                  <c:v>2.0567999999999995</c:v>
                </c:pt>
                <c:pt idx="5455">
                  <c:v>2.0573000000000001</c:v>
                </c:pt>
                <c:pt idx="5456">
                  <c:v>2.0567999999999995</c:v>
                </c:pt>
                <c:pt idx="5457">
                  <c:v>2.0567999999999995</c:v>
                </c:pt>
                <c:pt idx="5458">
                  <c:v>2.0571000000000002</c:v>
                </c:pt>
                <c:pt idx="5459">
                  <c:v>2.0567999999999995</c:v>
                </c:pt>
                <c:pt idx="5460">
                  <c:v>2.0567999999999995</c:v>
                </c:pt>
                <c:pt idx="5461">
                  <c:v>2.0573000000000001</c:v>
                </c:pt>
                <c:pt idx="5462">
                  <c:v>2.0567999999999995</c:v>
                </c:pt>
                <c:pt idx="5463">
                  <c:v>2.0571999999999999</c:v>
                </c:pt>
                <c:pt idx="5464">
                  <c:v>2.0567999999999995</c:v>
                </c:pt>
                <c:pt idx="5465">
                  <c:v>2.0571999999999999</c:v>
                </c:pt>
                <c:pt idx="5466">
                  <c:v>2.0571999999999999</c:v>
                </c:pt>
                <c:pt idx="5467">
                  <c:v>2.0567999999999995</c:v>
                </c:pt>
                <c:pt idx="5468">
                  <c:v>2.0571999999999999</c:v>
                </c:pt>
                <c:pt idx="5469">
                  <c:v>2.0567999999999995</c:v>
                </c:pt>
                <c:pt idx="5470">
                  <c:v>2.0566999999999998</c:v>
                </c:pt>
                <c:pt idx="5471">
                  <c:v>2.0565999999999995</c:v>
                </c:pt>
                <c:pt idx="5472">
                  <c:v>2.0571000000000002</c:v>
                </c:pt>
                <c:pt idx="5473">
                  <c:v>2.0573000000000001</c:v>
                </c:pt>
                <c:pt idx="5474">
                  <c:v>2.0565999999999995</c:v>
                </c:pt>
                <c:pt idx="5475">
                  <c:v>2.0573000000000001</c:v>
                </c:pt>
                <c:pt idx="5476">
                  <c:v>2.0571999999999999</c:v>
                </c:pt>
                <c:pt idx="5477">
                  <c:v>2.0571999999999999</c:v>
                </c:pt>
                <c:pt idx="5478">
                  <c:v>2.0568999999999997</c:v>
                </c:pt>
                <c:pt idx="5479">
                  <c:v>2.0573000000000001</c:v>
                </c:pt>
                <c:pt idx="5480">
                  <c:v>2.0571999999999999</c:v>
                </c:pt>
                <c:pt idx="5481">
                  <c:v>2.0576000000000003</c:v>
                </c:pt>
                <c:pt idx="5482">
                  <c:v>2.0566999999999998</c:v>
                </c:pt>
                <c:pt idx="5483">
                  <c:v>2.0568999999999997</c:v>
                </c:pt>
                <c:pt idx="5484">
                  <c:v>2.0567999999999995</c:v>
                </c:pt>
                <c:pt idx="5485">
                  <c:v>2.0576000000000003</c:v>
                </c:pt>
                <c:pt idx="5486">
                  <c:v>2.0571999999999999</c:v>
                </c:pt>
                <c:pt idx="5487">
                  <c:v>2.0573000000000001</c:v>
                </c:pt>
                <c:pt idx="5488">
                  <c:v>2.0562999999999998</c:v>
                </c:pt>
                <c:pt idx="5489">
                  <c:v>2.0567999999999995</c:v>
                </c:pt>
                <c:pt idx="5490">
                  <c:v>2.0566999999999998</c:v>
                </c:pt>
                <c:pt idx="5491">
                  <c:v>2.0573000000000001</c:v>
                </c:pt>
                <c:pt idx="5492">
                  <c:v>2.0568999999999997</c:v>
                </c:pt>
                <c:pt idx="5493">
                  <c:v>2.0571999999999999</c:v>
                </c:pt>
                <c:pt idx="5494">
                  <c:v>2.0573000000000001</c:v>
                </c:pt>
                <c:pt idx="5495">
                  <c:v>2.0567999999999995</c:v>
                </c:pt>
                <c:pt idx="5496">
                  <c:v>2.0571000000000002</c:v>
                </c:pt>
                <c:pt idx="5497">
                  <c:v>2.0571999999999999</c:v>
                </c:pt>
                <c:pt idx="5498">
                  <c:v>2.0568999999999997</c:v>
                </c:pt>
                <c:pt idx="5499">
                  <c:v>2.0571999999999999</c:v>
                </c:pt>
                <c:pt idx="5500">
                  <c:v>2.0565999999999995</c:v>
                </c:pt>
                <c:pt idx="5501">
                  <c:v>2.0571000000000002</c:v>
                </c:pt>
                <c:pt idx="5502">
                  <c:v>2.0567999999999995</c:v>
                </c:pt>
                <c:pt idx="5503">
                  <c:v>2.0565999999999995</c:v>
                </c:pt>
                <c:pt idx="5504">
                  <c:v>2.0567999999999995</c:v>
                </c:pt>
                <c:pt idx="5505">
                  <c:v>2.0571999999999999</c:v>
                </c:pt>
                <c:pt idx="5506">
                  <c:v>2.0571000000000002</c:v>
                </c:pt>
                <c:pt idx="5507">
                  <c:v>2.0568999999999997</c:v>
                </c:pt>
                <c:pt idx="5508">
                  <c:v>2.0571000000000002</c:v>
                </c:pt>
                <c:pt idx="5509">
                  <c:v>2.0567999999999995</c:v>
                </c:pt>
                <c:pt idx="5510">
                  <c:v>2.0567999999999995</c:v>
                </c:pt>
                <c:pt idx="5511">
                  <c:v>2.0568999999999997</c:v>
                </c:pt>
                <c:pt idx="5512">
                  <c:v>2.0568999999999997</c:v>
                </c:pt>
                <c:pt idx="5513">
                  <c:v>2.0568999999999997</c:v>
                </c:pt>
                <c:pt idx="5514">
                  <c:v>2.0563999999999996</c:v>
                </c:pt>
                <c:pt idx="5515">
                  <c:v>2.0566999999999998</c:v>
                </c:pt>
                <c:pt idx="5516">
                  <c:v>2.0571999999999999</c:v>
                </c:pt>
                <c:pt idx="5517">
                  <c:v>2.0571000000000002</c:v>
                </c:pt>
                <c:pt idx="5518">
                  <c:v>2.0576000000000003</c:v>
                </c:pt>
                <c:pt idx="5519">
                  <c:v>2.0567999999999995</c:v>
                </c:pt>
                <c:pt idx="5520">
                  <c:v>2.0568999999999997</c:v>
                </c:pt>
                <c:pt idx="5521">
                  <c:v>2.0567999999999995</c:v>
                </c:pt>
                <c:pt idx="5522">
                  <c:v>2.0565999999999995</c:v>
                </c:pt>
                <c:pt idx="5523">
                  <c:v>2.0568999999999997</c:v>
                </c:pt>
                <c:pt idx="5524">
                  <c:v>2.0566999999999998</c:v>
                </c:pt>
                <c:pt idx="5525">
                  <c:v>2.0567999999999995</c:v>
                </c:pt>
                <c:pt idx="5526">
                  <c:v>2.0559999999999996</c:v>
                </c:pt>
                <c:pt idx="5527">
                  <c:v>2.0568999999999997</c:v>
                </c:pt>
                <c:pt idx="5528">
                  <c:v>2.0565999999999995</c:v>
                </c:pt>
                <c:pt idx="5529">
                  <c:v>2.0568999999999997</c:v>
                </c:pt>
                <c:pt idx="5530">
                  <c:v>2.0563999999999996</c:v>
                </c:pt>
                <c:pt idx="5531">
                  <c:v>2.0567999999999995</c:v>
                </c:pt>
                <c:pt idx="5532">
                  <c:v>2.0571000000000002</c:v>
                </c:pt>
                <c:pt idx="5533">
                  <c:v>2.0566999999999998</c:v>
                </c:pt>
                <c:pt idx="5534">
                  <c:v>2.0568999999999997</c:v>
                </c:pt>
                <c:pt idx="5535">
                  <c:v>2.0566999999999998</c:v>
                </c:pt>
                <c:pt idx="5536">
                  <c:v>2.0568999999999997</c:v>
                </c:pt>
                <c:pt idx="5537">
                  <c:v>2.0568999999999997</c:v>
                </c:pt>
                <c:pt idx="5538">
                  <c:v>2.0571999999999999</c:v>
                </c:pt>
                <c:pt idx="5539">
                  <c:v>2.0562999999999998</c:v>
                </c:pt>
                <c:pt idx="5540">
                  <c:v>2.0566999999999998</c:v>
                </c:pt>
                <c:pt idx="5541">
                  <c:v>2.0559999999999996</c:v>
                </c:pt>
                <c:pt idx="5542">
                  <c:v>2.0567999999999995</c:v>
                </c:pt>
                <c:pt idx="5543">
                  <c:v>2.0567999999999995</c:v>
                </c:pt>
                <c:pt idx="5544">
                  <c:v>2.0567999999999995</c:v>
                </c:pt>
                <c:pt idx="5545">
                  <c:v>2.0573000000000001</c:v>
                </c:pt>
                <c:pt idx="5546">
                  <c:v>2.0566999999999998</c:v>
                </c:pt>
                <c:pt idx="5547">
                  <c:v>2.0568999999999997</c:v>
                </c:pt>
                <c:pt idx="5548">
                  <c:v>2.0571999999999999</c:v>
                </c:pt>
                <c:pt idx="5549">
                  <c:v>2.0571000000000002</c:v>
                </c:pt>
                <c:pt idx="5550">
                  <c:v>2.0568999999999997</c:v>
                </c:pt>
                <c:pt idx="5551">
                  <c:v>2.0573000000000001</c:v>
                </c:pt>
                <c:pt idx="5552">
                  <c:v>2.0591999999999997</c:v>
                </c:pt>
                <c:pt idx="5553">
                  <c:v>2.0618000000000003</c:v>
                </c:pt>
                <c:pt idx="5554">
                  <c:v>2.0656000000000003</c:v>
                </c:pt>
                <c:pt idx="5555">
                  <c:v>2.0693999999999999</c:v>
                </c:pt>
                <c:pt idx="5556">
                  <c:v>2.0731999999999999</c:v>
                </c:pt>
                <c:pt idx="5557">
                  <c:v>2.0771999999999999</c:v>
                </c:pt>
                <c:pt idx="5558">
                  <c:v>2.0811000000000002</c:v>
                </c:pt>
                <c:pt idx="5559">
                  <c:v>2.0857000000000001</c:v>
                </c:pt>
                <c:pt idx="5560">
                  <c:v>2.0898000000000003</c:v>
                </c:pt>
                <c:pt idx="5561">
                  <c:v>2.0926999999999998</c:v>
                </c:pt>
                <c:pt idx="5562">
                  <c:v>2.0963999999999996</c:v>
                </c:pt>
                <c:pt idx="5563">
                  <c:v>2.101</c:v>
                </c:pt>
                <c:pt idx="5564">
                  <c:v>2.1051000000000002</c:v>
                </c:pt>
                <c:pt idx="5565">
                  <c:v>2.1087000000000002</c:v>
                </c:pt>
                <c:pt idx="5566">
                  <c:v>2.1125999999999996</c:v>
                </c:pt>
                <c:pt idx="5567">
                  <c:v>2.1173999999999999</c:v>
                </c:pt>
                <c:pt idx="5568">
                  <c:v>2.1209000000000002</c:v>
                </c:pt>
                <c:pt idx="5569">
                  <c:v>2.1246</c:v>
                </c:pt>
                <c:pt idx="5570">
                  <c:v>2.1297000000000001</c:v>
                </c:pt>
                <c:pt idx="5571">
                  <c:v>2.1331000000000002</c:v>
                </c:pt>
                <c:pt idx="5572">
                  <c:v>2.1374</c:v>
                </c:pt>
                <c:pt idx="5573">
                  <c:v>2.1419000000000001</c:v>
                </c:pt>
                <c:pt idx="5574">
                  <c:v>2.1456</c:v>
                </c:pt>
                <c:pt idx="5575">
                  <c:v>2.1501000000000001</c:v>
                </c:pt>
                <c:pt idx="5576">
                  <c:v>2.1548000000000003</c:v>
                </c:pt>
                <c:pt idx="5577">
                  <c:v>2.1583000000000001</c:v>
                </c:pt>
                <c:pt idx="5578">
                  <c:v>2.1619000000000002</c:v>
                </c:pt>
                <c:pt idx="5579">
                  <c:v>2.1661999999999999</c:v>
                </c:pt>
                <c:pt idx="5580">
                  <c:v>2.1697000000000002</c:v>
                </c:pt>
                <c:pt idx="5581">
                  <c:v>2.1750000000000003</c:v>
                </c:pt>
                <c:pt idx="5582">
                  <c:v>2.1783000000000001</c:v>
                </c:pt>
                <c:pt idx="5583">
                  <c:v>2.1821999999999999</c:v>
                </c:pt>
                <c:pt idx="5584">
                  <c:v>2.1857000000000002</c:v>
                </c:pt>
                <c:pt idx="5585">
                  <c:v>2.1901000000000002</c:v>
                </c:pt>
                <c:pt idx="5586">
                  <c:v>2.1947000000000001</c:v>
                </c:pt>
                <c:pt idx="5587">
                  <c:v>2.198</c:v>
                </c:pt>
                <c:pt idx="5588">
                  <c:v>2.2023000000000001</c:v>
                </c:pt>
                <c:pt idx="5589">
                  <c:v>2.2065999999999999</c:v>
                </c:pt>
                <c:pt idx="5590">
                  <c:v>2.2101000000000002</c:v>
                </c:pt>
                <c:pt idx="5591">
                  <c:v>2.2135000000000002</c:v>
                </c:pt>
                <c:pt idx="5592">
                  <c:v>2.2177000000000002</c:v>
                </c:pt>
                <c:pt idx="5593">
                  <c:v>2.2225999999999999</c:v>
                </c:pt>
                <c:pt idx="5594">
                  <c:v>2.2258</c:v>
                </c:pt>
                <c:pt idx="5595">
                  <c:v>2.2292000000000001</c:v>
                </c:pt>
                <c:pt idx="5596">
                  <c:v>2.2339000000000002</c:v>
                </c:pt>
                <c:pt idx="5597">
                  <c:v>2.2387000000000001</c:v>
                </c:pt>
                <c:pt idx="5598">
                  <c:v>2.2413000000000007</c:v>
                </c:pt>
                <c:pt idx="5599">
                  <c:v>2.2448000000000001</c:v>
                </c:pt>
                <c:pt idx="5600">
                  <c:v>2.2496</c:v>
                </c:pt>
                <c:pt idx="5601">
                  <c:v>2.2528999999999995</c:v>
                </c:pt>
                <c:pt idx="5602">
                  <c:v>2.2583000000000002</c:v>
                </c:pt>
                <c:pt idx="5603">
                  <c:v>2.262</c:v>
                </c:pt>
                <c:pt idx="5604">
                  <c:v>2.2659000000000002</c:v>
                </c:pt>
                <c:pt idx="5605">
                  <c:v>2.2703000000000002</c:v>
                </c:pt>
                <c:pt idx="5606">
                  <c:v>2.2751000000000001</c:v>
                </c:pt>
                <c:pt idx="5607">
                  <c:v>2.2785000000000002</c:v>
                </c:pt>
                <c:pt idx="5608">
                  <c:v>2.2824</c:v>
                </c:pt>
                <c:pt idx="5609">
                  <c:v>2.2866</c:v>
                </c:pt>
                <c:pt idx="5610">
                  <c:v>2.2905000000000002</c:v>
                </c:pt>
                <c:pt idx="5611">
                  <c:v>2.2941000000000007</c:v>
                </c:pt>
                <c:pt idx="5612">
                  <c:v>2.2986</c:v>
                </c:pt>
                <c:pt idx="5613">
                  <c:v>2.3021999999999996</c:v>
                </c:pt>
                <c:pt idx="5614">
                  <c:v>2.3061000000000003</c:v>
                </c:pt>
                <c:pt idx="5615">
                  <c:v>2.3101999999999996</c:v>
                </c:pt>
                <c:pt idx="5616">
                  <c:v>2.3147999999999995</c:v>
                </c:pt>
                <c:pt idx="5617">
                  <c:v>2.3186999999999998</c:v>
                </c:pt>
                <c:pt idx="5618">
                  <c:v>2.3223999999999996</c:v>
                </c:pt>
                <c:pt idx="5619">
                  <c:v>2.3264999999999998</c:v>
                </c:pt>
                <c:pt idx="5620">
                  <c:v>2.3305999999999996</c:v>
                </c:pt>
                <c:pt idx="5621">
                  <c:v>2.3346999999999998</c:v>
                </c:pt>
                <c:pt idx="5622">
                  <c:v>2.3368999999999995</c:v>
                </c:pt>
                <c:pt idx="5623">
                  <c:v>2.3385999999999996</c:v>
                </c:pt>
                <c:pt idx="5624">
                  <c:v>2.3389999999999995</c:v>
                </c:pt>
                <c:pt idx="5625">
                  <c:v>2.3388999999999998</c:v>
                </c:pt>
                <c:pt idx="5626">
                  <c:v>2.3390999999999997</c:v>
                </c:pt>
                <c:pt idx="5627">
                  <c:v>2.3390999999999997</c:v>
                </c:pt>
                <c:pt idx="5628">
                  <c:v>2.3393999999999995</c:v>
                </c:pt>
                <c:pt idx="5629">
                  <c:v>2.3390999999999997</c:v>
                </c:pt>
                <c:pt idx="5630">
                  <c:v>2.3389999999999995</c:v>
                </c:pt>
                <c:pt idx="5631">
                  <c:v>2.3386999999999998</c:v>
                </c:pt>
                <c:pt idx="5632">
                  <c:v>2.3396999999999997</c:v>
                </c:pt>
                <c:pt idx="5633">
                  <c:v>2.3393999999999995</c:v>
                </c:pt>
                <c:pt idx="5634">
                  <c:v>2.3390999999999997</c:v>
                </c:pt>
                <c:pt idx="5635">
                  <c:v>2.3397999999999999</c:v>
                </c:pt>
                <c:pt idx="5636">
                  <c:v>2.3392999999999997</c:v>
                </c:pt>
                <c:pt idx="5637">
                  <c:v>2.3393999999999995</c:v>
                </c:pt>
                <c:pt idx="5638">
                  <c:v>2.3394999999999997</c:v>
                </c:pt>
                <c:pt idx="5639">
                  <c:v>2.3396999999999997</c:v>
                </c:pt>
                <c:pt idx="5640">
                  <c:v>2.3392999999999997</c:v>
                </c:pt>
                <c:pt idx="5641">
                  <c:v>2.3396999999999997</c:v>
                </c:pt>
                <c:pt idx="5642">
                  <c:v>2.3392999999999997</c:v>
                </c:pt>
                <c:pt idx="5643">
                  <c:v>2.3393999999999995</c:v>
                </c:pt>
                <c:pt idx="5644">
                  <c:v>2.3397999999999999</c:v>
                </c:pt>
                <c:pt idx="5645">
                  <c:v>2.3396999999999997</c:v>
                </c:pt>
                <c:pt idx="5646">
                  <c:v>2.3389999999999995</c:v>
                </c:pt>
                <c:pt idx="5647">
                  <c:v>2.3398999999999996</c:v>
                </c:pt>
                <c:pt idx="5648">
                  <c:v>2.3394999999999997</c:v>
                </c:pt>
                <c:pt idx="5649">
                  <c:v>2.3396999999999997</c:v>
                </c:pt>
                <c:pt idx="5650">
                  <c:v>2.3397999999999999</c:v>
                </c:pt>
                <c:pt idx="5651">
                  <c:v>2.3396999999999997</c:v>
                </c:pt>
                <c:pt idx="5652">
                  <c:v>2.3396999999999997</c:v>
                </c:pt>
                <c:pt idx="5653">
                  <c:v>2.3394999999999997</c:v>
                </c:pt>
                <c:pt idx="5654">
                  <c:v>2.3394999999999997</c:v>
                </c:pt>
                <c:pt idx="5655">
                  <c:v>2.3386999999999998</c:v>
                </c:pt>
                <c:pt idx="5656">
                  <c:v>2.3397999999999999</c:v>
                </c:pt>
                <c:pt idx="5657">
                  <c:v>2.3389999999999995</c:v>
                </c:pt>
                <c:pt idx="5658">
                  <c:v>2.3398999999999996</c:v>
                </c:pt>
                <c:pt idx="5659">
                  <c:v>2.3396999999999997</c:v>
                </c:pt>
                <c:pt idx="5660">
                  <c:v>2.3396999999999997</c:v>
                </c:pt>
                <c:pt idx="5661">
                  <c:v>2.3394999999999997</c:v>
                </c:pt>
                <c:pt idx="5662">
                  <c:v>2.3397999999999999</c:v>
                </c:pt>
                <c:pt idx="5663">
                  <c:v>2.3393999999999995</c:v>
                </c:pt>
                <c:pt idx="5664">
                  <c:v>2.3394999999999997</c:v>
                </c:pt>
                <c:pt idx="5665">
                  <c:v>2.3393999999999995</c:v>
                </c:pt>
                <c:pt idx="5666">
                  <c:v>2.3400000000000003</c:v>
                </c:pt>
                <c:pt idx="5667">
                  <c:v>2.3394999999999997</c:v>
                </c:pt>
                <c:pt idx="5668">
                  <c:v>2.3396999999999997</c:v>
                </c:pt>
                <c:pt idx="5669">
                  <c:v>2.3393999999999995</c:v>
                </c:pt>
                <c:pt idx="5670">
                  <c:v>2.3392999999999997</c:v>
                </c:pt>
                <c:pt idx="5671">
                  <c:v>2.3402000000000003</c:v>
                </c:pt>
                <c:pt idx="5672">
                  <c:v>2.3398999999999996</c:v>
                </c:pt>
                <c:pt idx="5673">
                  <c:v>2.3400000000000003</c:v>
                </c:pt>
                <c:pt idx="5674">
                  <c:v>2.3393999999999995</c:v>
                </c:pt>
                <c:pt idx="5675">
                  <c:v>2.3394999999999997</c:v>
                </c:pt>
                <c:pt idx="5676">
                  <c:v>2.3393999999999995</c:v>
                </c:pt>
                <c:pt idx="5677">
                  <c:v>2.3394999999999997</c:v>
                </c:pt>
                <c:pt idx="5678">
                  <c:v>2.3390999999999997</c:v>
                </c:pt>
                <c:pt idx="5679">
                  <c:v>2.3397999999999999</c:v>
                </c:pt>
                <c:pt idx="5680">
                  <c:v>2.3398999999999996</c:v>
                </c:pt>
                <c:pt idx="5681">
                  <c:v>2.3389999999999995</c:v>
                </c:pt>
                <c:pt idx="5682">
                  <c:v>2.3398999999999996</c:v>
                </c:pt>
                <c:pt idx="5683">
                  <c:v>2.3397999999999999</c:v>
                </c:pt>
                <c:pt idx="5684">
                  <c:v>2.3393999999999995</c:v>
                </c:pt>
                <c:pt idx="5685">
                  <c:v>2.3397999999999999</c:v>
                </c:pt>
                <c:pt idx="5686">
                  <c:v>2.3403</c:v>
                </c:pt>
                <c:pt idx="5687">
                  <c:v>2.3394999999999997</c:v>
                </c:pt>
                <c:pt idx="5688">
                  <c:v>2.3398999999999996</c:v>
                </c:pt>
                <c:pt idx="5689">
                  <c:v>2.3393999999999995</c:v>
                </c:pt>
                <c:pt idx="5690">
                  <c:v>2.3402000000000003</c:v>
                </c:pt>
                <c:pt idx="5691">
                  <c:v>2.3394999999999997</c:v>
                </c:pt>
                <c:pt idx="5692">
                  <c:v>2.3394999999999997</c:v>
                </c:pt>
                <c:pt idx="5693">
                  <c:v>2.3393999999999995</c:v>
                </c:pt>
                <c:pt idx="5694">
                  <c:v>2.3394999999999997</c:v>
                </c:pt>
                <c:pt idx="5695">
                  <c:v>2.3398999999999996</c:v>
                </c:pt>
                <c:pt idx="5696">
                  <c:v>2.3396999999999997</c:v>
                </c:pt>
                <c:pt idx="5697">
                  <c:v>2.3394999999999997</c:v>
                </c:pt>
                <c:pt idx="5698">
                  <c:v>2.3392999999999997</c:v>
                </c:pt>
                <c:pt idx="5699">
                  <c:v>2.3396999999999997</c:v>
                </c:pt>
                <c:pt idx="5700">
                  <c:v>2.3394999999999997</c:v>
                </c:pt>
                <c:pt idx="5701">
                  <c:v>2.3393999999999995</c:v>
                </c:pt>
                <c:pt idx="5702">
                  <c:v>2.3394999999999997</c:v>
                </c:pt>
                <c:pt idx="5703">
                  <c:v>2.3400000000000003</c:v>
                </c:pt>
                <c:pt idx="5704">
                  <c:v>2.3400000000000003</c:v>
                </c:pt>
                <c:pt idx="5705">
                  <c:v>2.3392999999999997</c:v>
                </c:pt>
                <c:pt idx="5706">
                  <c:v>2.3397999999999999</c:v>
                </c:pt>
                <c:pt idx="5707">
                  <c:v>2.3397999999999999</c:v>
                </c:pt>
                <c:pt idx="5708">
                  <c:v>2.3397999999999999</c:v>
                </c:pt>
                <c:pt idx="5709">
                  <c:v>2.3400000000000003</c:v>
                </c:pt>
                <c:pt idx="5710">
                  <c:v>2.3394999999999997</c:v>
                </c:pt>
                <c:pt idx="5711">
                  <c:v>2.3398999999999996</c:v>
                </c:pt>
                <c:pt idx="5712">
                  <c:v>2.3402000000000003</c:v>
                </c:pt>
                <c:pt idx="5713">
                  <c:v>2.3396999999999997</c:v>
                </c:pt>
                <c:pt idx="5714">
                  <c:v>2.3396999999999997</c:v>
                </c:pt>
                <c:pt idx="5715">
                  <c:v>2.3397999999999999</c:v>
                </c:pt>
                <c:pt idx="5716">
                  <c:v>2.3390999999999997</c:v>
                </c:pt>
                <c:pt idx="5717">
                  <c:v>2.3396999999999997</c:v>
                </c:pt>
                <c:pt idx="5718">
                  <c:v>2.3403</c:v>
                </c:pt>
                <c:pt idx="5719">
                  <c:v>2.3396999999999997</c:v>
                </c:pt>
                <c:pt idx="5720">
                  <c:v>2.3393999999999995</c:v>
                </c:pt>
                <c:pt idx="5721">
                  <c:v>2.3394999999999997</c:v>
                </c:pt>
                <c:pt idx="5722">
                  <c:v>2.3400000000000003</c:v>
                </c:pt>
                <c:pt idx="5723">
                  <c:v>2.3397999999999999</c:v>
                </c:pt>
                <c:pt idx="5724">
                  <c:v>2.3402000000000003</c:v>
                </c:pt>
                <c:pt idx="5725">
                  <c:v>2.3394999999999997</c:v>
                </c:pt>
                <c:pt idx="5726">
                  <c:v>2.3402000000000003</c:v>
                </c:pt>
                <c:pt idx="5727">
                  <c:v>2.3398999999999996</c:v>
                </c:pt>
                <c:pt idx="5728">
                  <c:v>2.3396999999999997</c:v>
                </c:pt>
                <c:pt idx="5729">
                  <c:v>2.3396999999999997</c:v>
                </c:pt>
                <c:pt idx="5730">
                  <c:v>2.3392999999999997</c:v>
                </c:pt>
                <c:pt idx="5731">
                  <c:v>2.3393999999999995</c:v>
                </c:pt>
                <c:pt idx="5732">
                  <c:v>2.3396999999999997</c:v>
                </c:pt>
                <c:pt idx="5733">
                  <c:v>2.3400000000000003</c:v>
                </c:pt>
                <c:pt idx="5734">
                  <c:v>2.3398999999999996</c:v>
                </c:pt>
                <c:pt idx="5735">
                  <c:v>2.3402000000000003</c:v>
                </c:pt>
                <c:pt idx="5736">
                  <c:v>2.3393999999999995</c:v>
                </c:pt>
                <c:pt idx="5737">
                  <c:v>2.3396999999999997</c:v>
                </c:pt>
                <c:pt idx="5738">
                  <c:v>2.3398999999999996</c:v>
                </c:pt>
                <c:pt idx="5739">
                  <c:v>2.3397999999999999</c:v>
                </c:pt>
                <c:pt idx="5740">
                  <c:v>2.3394999999999997</c:v>
                </c:pt>
                <c:pt idx="5741">
                  <c:v>2.3400000000000003</c:v>
                </c:pt>
                <c:pt idx="5742">
                  <c:v>2.3393999999999995</c:v>
                </c:pt>
                <c:pt idx="5743">
                  <c:v>2.3405999999999998</c:v>
                </c:pt>
                <c:pt idx="5744">
                  <c:v>2.3402000000000003</c:v>
                </c:pt>
                <c:pt idx="5745">
                  <c:v>2.3397999999999999</c:v>
                </c:pt>
                <c:pt idx="5746">
                  <c:v>2.3402000000000003</c:v>
                </c:pt>
                <c:pt idx="5747">
                  <c:v>2.3392999999999997</c:v>
                </c:pt>
                <c:pt idx="5748">
                  <c:v>2.3402000000000003</c:v>
                </c:pt>
                <c:pt idx="5749">
                  <c:v>2.3398999999999996</c:v>
                </c:pt>
                <c:pt idx="5750">
                  <c:v>2.3392999999999997</c:v>
                </c:pt>
                <c:pt idx="5751">
                  <c:v>2.3392999999999997</c:v>
                </c:pt>
                <c:pt idx="5752">
                  <c:v>2.3398999999999996</c:v>
                </c:pt>
                <c:pt idx="5753">
                  <c:v>2.3397999999999999</c:v>
                </c:pt>
                <c:pt idx="5754">
                  <c:v>2.3400000000000003</c:v>
                </c:pt>
                <c:pt idx="5755">
                  <c:v>2.3397999999999999</c:v>
                </c:pt>
                <c:pt idx="5756">
                  <c:v>2.3398999999999996</c:v>
                </c:pt>
                <c:pt idx="5757">
                  <c:v>2.3403</c:v>
                </c:pt>
                <c:pt idx="5758">
                  <c:v>2.3396999999999997</c:v>
                </c:pt>
                <c:pt idx="5759">
                  <c:v>2.3404000000000003</c:v>
                </c:pt>
                <c:pt idx="5760">
                  <c:v>2.3402000000000003</c:v>
                </c:pt>
                <c:pt idx="5761">
                  <c:v>2.3400000000000003</c:v>
                </c:pt>
                <c:pt idx="5762">
                  <c:v>2.3403</c:v>
                </c:pt>
                <c:pt idx="5763">
                  <c:v>2.3404000000000003</c:v>
                </c:pt>
                <c:pt idx="5764">
                  <c:v>2.3407</c:v>
                </c:pt>
                <c:pt idx="5765">
                  <c:v>2.3403</c:v>
                </c:pt>
                <c:pt idx="5766">
                  <c:v>2.3403</c:v>
                </c:pt>
                <c:pt idx="5767">
                  <c:v>2.3404000000000003</c:v>
                </c:pt>
                <c:pt idx="5768">
                  <c:v>2.3398999999999996</c:v>
                </c:pt>
                <c:pt idx="5769">
                  <c:v>2.3405999999999998</c:v>
                </c:pt>
                <c:pt idx="5770">
                  <c:v>2.3402000000000003</c:v>
                </c:pt>
                <c:pt idx="5771">
                  <c:v>2.3403</c:v>
                </c:pt>
                <c:pt idx="5772">
                  <c:v>2.3396999999999997</c:v>
                </c:pt>
                <c:pt idx="5773">
                  <c:v>2.3404000000000003</c:v>
                </c:pt>
                <c:pt idx="5774">
                  <c:v>2.3402000000000003</c:v>
                </c:pt>
                <c:pt idx="5775">
                  <c:v>2.3400000000000003</c:v>
                </c:pt>
                <c:pt idx="5776">
                  <c:v>2.3400000000000003</c:v>
                </c:pt>
                <c:pt idx="5777">
                  <c:v>2.3404000000000003</c:v>
                </c:pt>
                <c:pt idx="5778">
                  <c:v>2.3396999999999997</c:v>
                </c:pt>
                <c:pt idx="5779">
                  <c:v>2.3402000000000003</c:v>
                </c:pt>
                <c:pt idx="5780">
                  <c:v>2.3403</c:v>
                </c:pt>
                <c:pt idx="5781">
                  <c:v>2.3403</c:v>
                </c:pt>
                <c:pt idx="5782">
                  <c:v>2.3403</c:v>
                </c:pt>
                <c:pt idx="5783">
                  <c:v>2.3402000000000003</c:v>
                </c:pt>
                <c:pt idx="5784">
                  <c:v>2.3404000000000003</c:v>
                </c:pt>
                <c:pt idx="5785">
                  <c:v>2.3409999999999997</c:v>
                </c:pt>
                <c:pt idx="5786">
                  <c:v>2.3404000000000003</c:v>
                </c:pt>
                <c:pt idx="5787">
                  <c:v>2.3402000000000003</c:v>
                </c:pt>
                <c:pt idx="5788">
                  <c:v>2.3400000000000003</c:v>
                </c:pt>
                <c:pt idx="5789">
                  <c:v>2.3405999999999998</c:v>
                </c:pt>
                <c:pt idx="5790">
                  <c:v>2.3403</c:v>
                </c:pt>
                <c:pt idx="5791">
                  <c:v>2.3404000000000003</c:v>
                </c:pt>
                <c:pt idx="5792">
                  <c:v>2.3400000000000003</c:v>
                </c:pt>
                <c:pt idx="5793">
                  <c:v>2.3407</c:v>
                </c:pt>
                <c:pt idx="5794">
                  <c:v>2.3400000000000003</c:v>
                </c:pt>
                <c:pt idx="5795">
                  <c:v>2.3402000000000003</c:v>
                </c:pt>
                <c:pt idx="5796">
                  <c:v>2.3397999999999999</c:v>
                </c:pt>
                <c:pt idx="5797">
                  <c:v>2.3402000000000003</c:v>
                </c:pt>
                <c:pt idx="5798">
                  <c:v>2.3402000000000003</c:v>
                </c:pt>
                <c:pt idx="5799">
                  <c:v>2.3403</c:v>
                </c:pt>
                <c:pt idx="5800">
                  <c:v>2.3407</c:v>
                </c:pt>
                <c:pt idx="5801">
                  <c:v>2.3393999999999995</c:v>
                </c:pt>
                <c:pt idx="5802">
                  <c:v>2.3403</c:v>
                </c:pt>
                <c:pt idx="5803">
                  <c:v>2.3400000000000003</c:v>
                </c:pt>
                <c:pt idx="5804">
                  <c:v>2.3402000000000003</c:v>
                </c:pt>
                <c:pt idx="5805">
                  <c:v>2.3403</c:v>
                </c:pt>
                <c:pt idx="5806">
                  <c:v>2.3402000000000003</c:v>
                </c:pt>
                <c:pt idx="5807">
                  <c:v>2.3402000000000003</c:v>
                </c:pt>
                <c:pt idx="5808">
                  <c:v>2.3398999999999996</c:v>
                </c:pt>
                <c:pt idx="5809">
                  <c:v>2.3392999999999997</c:v>
                </c:pt>
                <c:pt idx="5810">
                  <c:v>2.3400000000000003</c:v>
                </c:pt>
                <c:pt idx="5811">
                  <c:v>2.3398999999999996</c:v>
                </c:pt>
                <c:pt idx="5812">
                  <c:v>2.3402000000000003</c:v>
                </c:pt>
                <c:pt idx="5813">
                  <c:v>2.3402000000000003</c:v>
                </c:pt>
                <c:pt idx="5814">
                  <c:v>2.3400000000000003</c:v>
                </c:pt>
                <c:pt idx="5815">
                  <c:v>2.3403</c:v>
                </c:pt>
                <c:pt idx="5816">
                  <c:v>2.3403</c:v>
                </c:pt>
                <c:pt idx="5817">
                  <c:v>2.3403</c:v>
                </c:pt>
                <c:pt idx="5818">
                  <c:v>2.3400000000000003</c:v>
                </c:pt>
                <c:pt idx="5819">
                  <c:v>2.3403</c:v>
                </c:pt>
                <c:pt idx="5820">
                  <c:v>2.3400000000000003</c:v>
                </c:pt>
                <c:pt idx="5821">
                  <c:v>2.3404000000000003</c:v>
                </c:pt>
                <c:pt idx="5822">
                  <c:v>2.3402000000000003</c:v>
                </c:pt>
                <c:pt idx="5823">
                  <c:v>2.3397999999999999</c:v>
                </c:pt>
                <c:pt idx="5824">
                  <c:v>2.3403</c:v>
                </c:pt>
                <c:pt idx="5825">
                  <c:v>2.3400000000000003</c:v>
                </c:pt>
                <c:pt idx="5826">
                  <c:v>2.3402000000000003</c:v>
                </c:pt>
                <c:pt idx="5827">
                  <c:v>2.3400000000000003</c:v>
                </c:pt>
                <c:pt idx="5828">
                  <c:v>2.3403</c:v>
                </c:pt>
                <c:pt idx="5829">
                  <c:v>2.3403</c:v>
                </c:pt>
                <c:pt idx="5830">
                  <c:v>2.3403</c:v>
                </c:pt>
                <c:pt idx="5831">
                  <c:v>2.3397999999999999</c:v>
                </c:pt>
                <c:pt idx="5832">
                  <c:v>2.3402000000000003</c:v>
                </c:pt>
                <c:pt idx="5833">
                  <c:v>2.3407</c:v>
                </c:pt>
                <c:pt idx="5834">
                  <c:v>2.3402000000000003</c:v>
                </c:pt>
                <c:pt idx="5835">
                  <c:v>2.3402000000000003</c:v>
                </c:pt>
                <c:pt idx="5836">
                  <c:v>2.3402000000000003</c:v>
                </c:pt>
                <c:pt idx="5837">
                  <c:v>2.3403</c:v>
                </c:pt>
                <c:pt idx="5838">
                  <c:v>2.3398999999999996</c:v>
                </c:pt>
                <c:pt idx="5839">
                  <c:v>2.3400000000000003</c:v>
                </c:pt>
                <c:pt idx="5840">
                  <c:v>2.3400000000000003</c:v>
                </c:pt>
                <c:pt idx="5841">
                  <c:v>2.3398999999999996</c:v>
                </c:pt>
                <c:pt idx="5842">
                  <c:v>2.3403</c:v>
                </c:pt>
                <c:pt idx="5843">
                  <c:v>2.3405999999999998</c:v>
                </c:pt>
                <c:pt idx="5844">
                  <c:v>2.3402000000000003</c:v>
                </c:pt>
                <c:pt idx="5845">
                  <c:v>2.3398999999999996</c:v>
                </c:pt>
                <c:pt idx="5846">
                  <c:v>2.3397999999999999</c:v>
                </c:pt>
                <c:pt idx="5847">
                  <c:v>2.3403</c:v>
                </c:pt>
                <c:pt idx="5848">
                  <c:v>2.3407</c:v>
                </c:pt>
                <c:pt idx="5849">
                  <c:v>2.3398999999999996</c:v>
                </c:pt>
                <c:pt idx="5850">
                  <c:v>2.3398999999999996</c:v>
                </c:pt>
                <c:pt idx="5851">
                  <c:v>2.3402000000000003</c:v>
                </c:pt>
                <c:pt idx="5852">
                  <c:v>2.3400000000000003</c:v>
                </c:pt>
                <c:pt idx="5853">
                  <c:v>2.3403</c:v>
                </c:pt>
                <c:pt idx="5854">
                  <c:v>2.3403</c:v>
                </c:pt>
                <c:pt idx="5855">
                  <c:v>2.3403</c:v>
                </c:pt>
                <c:pt idx="5856">
                  <c:v>2.3400000000000003</c:v>
                </c:pt>
                <c:pt idx="5857">
                  <c:v>2.3398999999999996</c:v>
                </c:pt>
                <c:pt idx="5858">
                  <c:v>2.3404000000000003</c:v>
                </c:pt>
                <c:pt idx="5859">
                  <c:v>2.3402000000000003</c:v>
                </c:pt>
                <c:pt idx="5860">
                  <c:v>2.3403</c:v>
                </c:pt>
                <c:pt idx="5861">
                  <c:v>2.3404000000000003</c:v>
                </c:pt>
                <c:pt idx="5862">
                  <c:v>2.3404000000000003</c:v>
                </c:pt>
                <c:pt idx="5863">
                  <c:v>2.3402000000000003</c:v>
                </c:pt>
                <c:pt idx="5864">
                  <c:v>2.3400000000000003</c:v>
                </c:pt>
                <c:pt idx="5865">
                  <c:v>2.3397999999999999</c:v>
                </c:pt>
                <c:pt idx="5866">
                  <c:v>2.3403</c:v>
                </c:pt>
                <c:pt idx="5867">
                  <c:v>2.3403</c:v>
                </c:pt>
                <c:pt idx="5868">
                  <c:v>2.3398999999999996</c:v>
                </c:pt>
                <c:pt idx="5869">
                  <c:v>2.3405999999999998</c:v>
                </c:pt>
                <c:pt idx="5870">
                  <c:v>2.3400000000000003</c:v>
                </c:pt>
                <c:pt idx="5871">
                  <c:v>2.3400000000000003</c:v>
                </c:pt>
                <c:pt idx="5872">
                  <c:v>2.3404000000000003</c:v>
                </c:pt>
                <c:pt idx="5873">
                  <c:v>2.3402000000000003</c:v>
                </c:pt>
                <c:pt idx="5874">
                  <c:v>2.3402000000000003</c:v>
                </c:pt>
                <c:pt idx="5875">
                  <c:v>2.3400000000000003</c:v>
                </c:pt>
                <c:pt idx="5876">
                  <c:v>2.3402000000000003</c:v>
                </c:pt>
                <c:pt idx="5877">
                  <c:v>2.3402000000000003</c:v>
                </c:pt>
                <c:pt idx="5878">
                  <c:v>2.3402000000000003</c:v>
                </c:pt>
                <c:pt idx="5879">
                  <c:v>2.3407</c:v>
                </c:pt>
                <c:pt idx="5880">
                  <c:v>2.3397999999999999</c:v>
                </c:pt>
                <c:pt idx="5881">
                  <c:v>2.3400000000000003</c:v>
                </c:pt>
                <c:pt idx="5882">
                  <c:v>2.3400000000000003</c:v>
                </c:pt>
                <c:pt idx="5883">
                  <c:v>2.3405999999999998</c:v>
                </c:pt>
                <c:pt idx="5884">
                  <c:v>2.3404000000000003</c:v>
                </c:pt>
                <c:pt idx="5885">
                  <c:v>2.3402000000000003</c:v>
                </c:pt>
                <c:pt idx="5886">
                  <c:v>2.3403</c:v>
                </c:pt>
                <c:pt idx="5887">
                  <c:v>2.3397999999999999</c:v>
                </c:pt>
                <c:pt idx="5888">
                  <c:v>2.3409999999999997</c:v>
                </c:pt>
                <c:pt idx="5889">
                  <c:v>2.3397999999999999</c:v>
                </c:pt>
                <c:pt idx="5890">
                  <c:v>2.3398999999999996</c:v>
                </c:pt>
                <c:pt idx="5891">
                  <c:v>2.3402000000000003</c:v>
                </c:pt>
                <c:pt idx="5892">
                  <c:v>2.3402000000000003</c:v>
                </c:pt>
                <c:pt idx="5893">
                  <c:v>2.3400000000000003</c:v>
                </c:pt>
                <c:pt idx="5894">
                  <c:v>2.3405999999999998</c:v>
                </c:pt>
                <c:pt idx="5895">
                  <c:v>2.3398999999999996</c:v>
                </c:pt>
                <c:pt idx="5896">
                  <c:v>2.3407</c:v>
                </c:pt>
                <c:pt idx="5897">
                  <c:v>2.3404000000000003</c:v>
                </c:pt>
                <c:pt idx="5898">
                  <c:v>2.3398999999999996</c:v>
                </c:pt>
                <c:pt idx="5899">
                  <c:v>2.3398999999999996</c:v>
                </c:pt>
                <c:pt idx="5900">
                  <c:v>2.3404000000000003</c:v>
                </c:pt>
                <c:pt idx="5901">
                  <c:v>2.3404000000000003</c:v>
                </c:pt>
                <c:pt idx="5902">
                  <c:v>2.3398999999999996</c:v>
                </c:pt>
                <c:pt idx="5903">
                  <c:v>2.3402000000000003</c:v>
                </c:pt>
                <c:pt idx="5904">
                  <c:v>2.3400000000000003</c:v>
                </c:pt>
                <c:pt idx="5905">
                  <c:v>2.3407999999999998</c:v>
                </c:pt>
                <c:pt idx="5906">
                  <c:v>2.3404000000000003</c:v>
                </c:pt>
                <c:pt idx="5907">
                  <c:v>2.3400000000000003</c:v>
                </c:pt>
                <c:pt idx="5908">
                  <c:v>2.3407</c:v>
                </c:pt>
                <c:pt idx="5909">
                  <c:v>2.3394999999999997</c:v>
                </c:pt>
                <c:pt idx="5910">
                  <c:v>2.3404000000000003</c:v>
                </c:pt>
                <c:pt idx="5911">
                  <c:v>2.3397999999999999</c:v>
                </c:pt>
                <c:pt idx="5912">
                  <c:v>2.3400000000000003</c:v>
                </c:pt>
                <c:pt idx="5913">
                  <c:v>2.3404000000000003</c:v>
                </c:pt>
                <c:pt idx="5914">
                  <c:v>2.3403</c:v>
                </c:pt>
                <c:pt idx="5915">
                  <c:v>2.3398999999999996</c:v>
                </c:pt>
                <c:pt idx="5916">
                  <c:v>2.3403</c:v>
                </c:pt>
                <c:pt idx="5917">
                  <c:v>2.3402000000000003</c:v>
                </c:pt>
                <c:pt idx="5918">
                  <c:v>2.3402000000000003</c:v>
                </c:pt>
                <c:pt idx="5919">
                  <c:v>2.3404000000000003</c:v>
                </c:pt>
                <c:pt idx="5920">
                  <c:v>2.3404000000000003</c:v>
                </c:pt>
                <c:pt idx="5921">
                  <c:v>2.3405999999999998</c:v>
                </c:pt>
                <c:pt idx="5922">
                  <c:v>2.3407</c:v>
                </c:pt>
                <c:pt idx="5923">
                  <c:v>2.3402000000000003</c:v>
                </c:pt>
                <c:pt idx="5924">
                  <c:v>2.3407</c:v>
                </c:pt>
                <c:pt idx="5925">
                  <c:v>2.3405999999999998</c:v>
                </c:pt>
                <c:pt idx="5926">
                  <c:v>2.3402000000000003</c:v>
                </c:pt>
                <c:pt idx="5927">
                  <c:v>2.3403</c:v>
                </c:pt>
                <c:pt idx="5928">
                  <c:v>2.3407999999999998</c:v>
                </c:pt>
                <c:pt idx="5929">
                  <c:v>2.3407</c:v>
                </c:pt>
                <c:pt idx="5930">
                  <c:v>2.3400000000000003</c:v>
                </c:pt>
                <c:pt idx="5931">
                  <c:v>2.3398999999999996</c:v>
                </c:pt>
                <c:pt idx="5932">
                  <c:v>2.3404000000000003</c:v>
                </c:pt>
                <c:pt idx="5933">
                  <c:v>2.3404000000000003</c:v>
                </c:pt>
                <c:pt idx="5934">
                  <c:v>2.3402000000000003</c:v>
                </c:pt>
                <c:pt idx="5935">
                  <c:v>2.3400000000000003</c:v>
                </c:pt>
                <c:pt idx="5936">
                  <c:v>2.3404000000000003</c:v>
                </c:pt>
                <c:pt idx="5937">
                  <c:v>2.3403</c:v>
                </c:pt>
                <c:pt idx="5938">
                  <c:v>2.3400000000000003</c:v>
                </c:pt>
                <c:pt idx="5939">
                  <c:v>2.3402000000000003</c:v>
                </c:pt>
                <c:pt idx="5940">
                  <c:v>2.3407</c:v>
                </c:pt>
                <c:pt idx="5941">
                  <c:v>2.3403</c:v>
                </c:pt>
                <c:pt idx="5942">
                  <c:v>2.3402000000000003</c:v>
                </c:pt>
                <c:pt idx="5943">
                  <c:v>2.3403</c:v>
                </c:pt>
                <c:pt idx="5944">
                  <c:v>2.3407999999999998</c:v>
                </c:pt>
                <c:pt idx="5945">
                  <c:v>2.3400000000000003</c:v>
                </c:pt>
                <c:pt idx="5946">
                  <c:v>2.3404000000000003</c:v>
                </c:pt>
                <c:pt idx="5947">
                  <c:v>2.3398999999999996</c:v>
                </c:pt>
                <c:pt idx="5948">
                  <c:v>2.3402000000000003</c:v>
                </c:pt>
                <c:pt idx="5949">
                  <c:v>2.3404000000000003</c:v>
                </c:pt>
                <c:pt idx="5950">
                  <c:v>2.3407</c:v>
                </c:pt>
                <c:pt idx="5951">
                  <c:v>2.3403</c:v>
                </c:pt>
                <c:pt idx="5952">
                  <c:v>2.3403</c:v>
                </c:pt>
                <c:pt idx="5953">
                  <c:v>2.3404000000000003</c:v>
                </c:pt>
                <c:pt idx="5954">
                  <c:v>2.3402000000000003</c:v>
                </c:pt>
                <c:pt idx="5955">
                  <c:v>2.3404000000000003</c:v>
                </c:pt>
                <c:pt idx="5956">
                  <c:v>2.3396999999999997</c:v>
                </c:pt>
                <c:pt idx="5957">
                  <c:v>2.3405999999999998</c:v>
                </c:pt>
                <c:pt idx="5958">
                  <c:v>2.3411</c:v>
                </c:pt>
                <c:pt idx="5959">
                  <c:v>2.3404000000000003</c:v>
                </c:pt>
                <c:pt idx="5960">
                  <c:v>2.3404000000000003</c:v>
                </c:pt>
                <c:pt idx="5961">
                  <c:v>2.3403</c:v>
                </c:pt>
                <c:pt idx="5962">
                  <c:v>2.3405999999999998</c:v>
                </c:pt>
                <c:pt idx="5963">
                  <c:v>2.3400000000000003</c:v>
                </c:pt>
                <c:pt idx="5964">
                  <c:v>2.3398999999999996</c:v>
                </c:pt>
                <c:pt idx="5965">
                  <c:v>2.3404000000000003</c:v>
                </c:pt>
                <c:pt idx="5966">
                  <c:v>2.3403</c:v>
                </c:pt>
                <c:pt idx="5967">
                  <c:v>2.3407</c:v>
                </c:pt>
                <c:pt idx="5968">
                  <c:v>2.3405999999999998</c:v>
                </c:pt>
                <c:pt idx="5969">
                  <c:v>2.3407</c:v>
                </c:pt>
                <c:pt idx="5970">
                  <c:v>2.3402000000000003</c:v>
                </c:pt>
                <c:pt idx="5971">
                  <c:v>2.3404000000000003</c:v>
                </c:pt>
                <c:pt idx="5972">
                  <c:v>2.3407</c:v>
                </c:pt>
                <c:pt idx="5973">
                  <c:v>2.3404000000000003</c:v>
                </c:pt>
                <c:pt idx="5974">
                  <c:v>2.3407</c:v>
                </c:pt>
                <c:pt idx="5975">
                  <c:v>2.3407</c:v>
                </c:pt>
                <c:pt idx="5976">
                  <c:v>2.3402000000000003</c:v>
                </c:pt>
                <c:pt idx="5977">
                  <c:v>2.3407</c:v>
                </c:pt>
                <c:pt idx="5978">
                  <c:v>2.3405999999999998</c:v>
                </c:pt>
                <c:pt idx="5979">
                  <c:v>2.3400000000000003</c:v>
                </c:pt>
                <c:pt idx="5980">
                  <c:v>2.3407</c:v>
                </c:pt>
                <c:pt idx="5981">
                  <c:v>2.3404000000000003</c:v>
                </c:pt>
                <c:pt idx="5982">
                  <c:v>2.3403</c:v>
                </c:pt>
                <c:pt idx="5983">
                  <c:v>2.3400000000000003</c:v>
                </c:pt>
                <c:pt idx="5984">
                  <c:v>2.3407</c:v>
                </c:pt>
                <c:pt idx="5985">
                  <c:v>2.3398999999999996</c:v>
                </c:pt>
                <c:pt idx="5986">
                  <c:v>2.3403</c:v>
                </c:pt>
                <c:pt idx="5987">
                  <c:v>2.3402000000000003</c:v>
                </c:pt>
                <c:pt idx="5988">
                  <c:v>2.3400000000000003</c:v>
                </c:pt>
                <c:pt idx="5989">
                  <c:v>2.3400000000000003</c:v>
                </c:pt>
                <c:pt idx="5990">
                  <c:v>2.3400000000000003</c:v>
                </c:pt>
                <c:pt idx="5991">
                  <c:v>2.3403</c:v>
                </c:pt>
                <c:pt idx="5992">
                  <c:v>2.3402000000000003</c:v>
                </c:pt>
                <c:pt idx="5993">
                  <c:v>2.3402000000000003</c:v>
                </c:pt>
                <c:pt idx="5994">
                  <c:v>2.3403</c:v>
                </c:pt>
                <c:pt idx="5995">
                  <c:v>2.3398999999999996</c:v>
                </c:pt>
                <c:pt idx="5996">
                  <c:v>2.3402000000000003</c:v>
                </c:pt>
                <c:pt idx="5997">
                  <c:v>2.3394999999999997</c:v>
                </c:pt>
                <c:pt idx="5998">
                  <c:v>2.3403</c:v>
                </c:pt>
                <c:pt idx="5999">
                  <c:v>2.3404000000000003</c:v>
                </c:pt>
                <c:pt idx="6000">
                  <c:v>2.3397999999999999</c:v>
                </c:pt>
                <c:pt idx="6001">
                  <c:v>2.3405999999999998</c:v>
                </c:pt>
                <c:pt idx="6002">
                  <c:v>2.3402000000000003</c:v>
                </c:pt>
                <c:pt idx="6003">
                  <c:v>2.3407</c:v>
                </c:pt>
                <c:pt idx="6004">
                  <c:v>2.3400000000000003</c:v>
                </c:pt>
                <c:pt idx="6005">
                  <c:v>2.3403</c:v>
                </c:pt>
                <c:pt idx="6006">
                  <c:v>2.3402000000000003</c:v>
                </c:pt>
                <c:pt idx="6007">
                  <c:v>2.3403</c:v>
                </c:pt>
                <c:pt idx="6008">
                  <c:v>2.3404000000000003</c:v>
                </c:pt>
                <c:pt idx="6009">
                  <c:v>2.3398999999999996</c:v>
                </c:pt>
                <c:pt idx="6010">
                  <c:v>2.3402000000000003</c:v>
                </c:pt>
                <c:pt idx="6011">
                  <c:v>2.3403</c:v>
                </c:pt>
                <c:pt idx="6012">
                  <c:v>2.3400000000000003</c:v>
                </c:pt>
                <c:pt idx="6013">
                  <c:v>2.3396999999999997</c:v>
                </c:pt>
                <c:pt idx="6014">
                  <c:v>2.3400000000000003</c:v>
                </c:pt>
                <c:pt idx="6015">
                  <c:v>2.3403</c:v>
                </c:pt>
                <c:pt idx="6016">
                  <c:v>2.3407999999999998</c:v>
                </c:pt>
                <c:pt idx="6017">
                  <c:v>2.3402000000000003</c:v>
                </c:pt>
                <c:pt idx="6018">
                  <c:v>2.3407</c:v>
                </c:pt>
                <c:pt idx="6019">
                  <c:v>2.3404000000000003</c:v>
                </c:pt>
                <c:pt idx="6020">
                  <c:v>2.3402000000000003</c:v>
                </c:pt>
                <c:pt idx="6021">
                  <c:v>2.3397999999999999</c:v>
                </c:pt>
                <c:pt idx="6022">
                  <c:v>2.3407</c:v>
                </c:pt>
                <c:pt idx="6023">
                  <c:v>2.3402000000000003</c:v>
                </c:pt>
                <c:pt idx="6024">
                  <c:v>2.3402000000000003</c:v>
                </c:pt>
                <c:pt idx="6025">
                  <c:v>2.3405999999999998</c:v>
                </c:pt>
                <c:pt idx="6026">
                  <c:v>2.3403</c:v>
                </c:pt>
                <c:pt idx="6027">
                  <c:v>2.3404000000000003</c:v>
                </c:pt>
                <c:pt idx="6028">
                  <c:v>2.3409999999999997</c:v>
                </c:pt>
                <c:pt idx="6029">
                  <c:v>2.3404000000000003</c:v>
                </c:pt>
                <c:pt idx="6030">
                  <c:v>2.3405999999999998</c:v>
                </c:pt>
                <c:pt idx="6031">
                  <c:v>2.3400000000000003</c:v>
                </c:pt>
                <c:pt idx="6032">
                  <c:v>2.3403</c:v>
                </c:pt>
                <c:pt idx="6033">
                  <c:v>2.3403</c:v>
                </c:pt>
                <c:pt idx="6034">
                  <c:v>2.3409999999999997</c:v>
                </c:pt>
                <c:pt idx="6035">
                  <c:v>2.3405999999999998</c:v>
                </c:pt>
                <c:pt idx="6036">
                  <c:v>2.3402000000000003</c:v>
                </c:pt>
                <c:pt idx="6037">
                  <c:v>2.3404000000000003</c:v>
                </c:pt>
                <c:pt idx="6038">
                  <c:v>2.3407999999999998</c:v>
                </c:pt>
                <c:pt idx="6039">
                  <c:v>2.3407999999999998</c:v>
                </c:pt>
                <c:pt idx="6040">
                  <c:v>2.3403</c:v>
                </c:pt>
                <c:pt idx="6041">
                  <c:v>2.3405999999999998</c:v>
                </c:pt>
                <c:pt idx="6042">
                  <c:v>2.3405999999999998</c:v>
                </c:pt>
                <c:pt idx="6043">
                  <c:v>2.3403</c:v>
                </c:pt>
                <c:pt idx="6044">
                  <c:v>2.3403</c:v>
                </c:pt>
                <c:pt idx="6045">
                  <c:v>2.3407999999999998</c:v>
                </c:pt>
                <c:pt idx="6046">
                  <c:v>2.3403</c:v>
                </c:pt>
                <c:pt idx="6047">
                  <c:v>2.3407</c:v>
                </c:pt>
                <c:pt idx="6048">
                  <c:v>2.3403</c:v>
                </c:pt>
                <c:pt idx="6049">
                  <c:v>2.3405999999999998</c:v>
                </c:pt>
                <c:pt idx="6050">
                  <c:v>2.3403</c:v>
                </c:pt>
                <c:pt idx="6051">
                  <c:v>2.3397999999999999</c:v>
                </c:pt>
                <c:pt idx="6052">
                  <c:v>2.3407</c:v>
                </c:pt>
                <c:pt idx="6053">
                  <c:v>2.3404000000000003</c:v>
                </c:pt>
                <c:pt idx="6054">
                  <c:v>2.3407</c:v>
                </c:pt>
                <c:pt idx="6055">
                  <c:v>2.3404000000000003</c:v>
                </c:pt>
                <c:pt idx="6056">
                  <c:v>2.3404000000000003</c:v>
                </c:pt>
                <c:pt idx="6057">
                  <c:v>2.3411</c:v>
                </c:pt>
                <c:pt idx="6058">
                  <c:v>2.3405999999999998</c:v>
                </c:pt>
                <c:pt idx="6059">
                  <c:v>2.3403</c:v>
                </c:pt>
                <c:pt idx="6060">
                  <c:v>2.3405999999999998</c:v>
                </c:pt>
                <c:pt idx="6061">
                  <c:v>2.3403</c:v>
                </c:pt>
                <c:pt idx="6062">
                  <c:v>2.3405999999999998</c:v>
                </c:pt>
                <c:pt idx="6063">
                  <c:v>2.3402000000000003</c:v>
                </c:pt>
                <c:pt idx="6064">
                  <c:v>2.3398999999999996</c:v>
                </c:pt>
                <c:pt idx="6065">
                  <c:v>2.3403</c:v>
                </c:pt>
                <c:pt idx="6066">
                  <c:v>2.3402000000000003</c:v>
                </c:pt>
                <c:pt idx="6067">
                  <c:v>2.3402000000000003</c:v>
                </c:pt>
                <c:pt idx="6068">
                  <c:v>2.3400000000000003</c:v>
                </c:pt>
                <c:pt idx="6069">
                  <c:v>2.3400000000000003</c:v>
                </c:pt>
                <c:pt idx="6070">
                  <c:v>2.3407999999999998</c:v>
                </c:pt>
                <c:pt idx="6071">
                  <c:v>2.3402000000000003</c:v>
                </c:pt>
                <c:pt idx="6072">
                  <c:v>2.3407</c:v>
                </c:pt>
                <c:pt idx="6073">
                  <c:v>2.3402000000000003</c:v>
                </c:pt>
                <c:pt idx="6074">
                  <c:v>2.3400000000000003</c:v>
                </c:pt>
                <c:pt idx="6075">
                  <c:v>2.3407</c:v>
                </c:pt>
                <c:pt idx="6076">
                  <c:v>2.3404000000000003</c:v>
                </c:pt>
                <c:pt idx="6077">
                  <c:v>2.3407999999999998</c:v>
                </c:pt>
                <c:pt idx="6078">
                  <c:v>2.3404000000000003</c:v>
                </c:pt>
                <c:pt idx="6079">
                  <c:v>2.3402000000000003</c:v>
                </c:pt>
                <c:pt idx="6080">
                  <c:v>2.3400000000000003</c:v>
                </c:pt>
                <c:pt idx="6081">
                  <c:v>2.3407</c:v>
                </c:pt>
                <c:pt idx="6082">
                  <c:v>2.3403</c:v>
                </c:pt>
                <c:pt idx="6083">
                  <c:v>2.3407999999999998</c:v>
                </c:pt>
                <c:pt idx="6084">
                  <c:v>2.3407</c:v>
                </c:pt>
                <c:pt idx="6085">
                  <c:v>2.3403</c:v>
                </c:pt>
                <c:pt idx="6086">
                  <c:v>2.3405999999999998</c:v>
                </c:pt>
                <c:pt idx="6087">
                  <c:v>2.3407</c:v>
                </c:pt>
                <c:pt idx="6088">
                  <c:v>2.3398999999999996</c:v>
                </c:pt>
                <c:pt idx="6089">
                  <c:v>2.3407999999999998</c:v>
                </c:pt>
                <c:pt idx="6090">
                  <c:v>2.3405999999999998</c:v>
                </c:pt>
                <c:pt idx="6091">
                  <c:v>2.3405999999999998</c:v>
                </c:pt>
                <c:pt idx="6092">
                  <c:v>2.3402000000000003</c:v>
                </c:pt>
                <c:pt idx="6093">
                  <c:v>2.3411999999999997</c:v>
                </c:pt>
                <c:pt idx="6094">
                  <c:v>2.3402000000000003</c:v>
                </c:pt>
                <c:pt idx="6095">
                  <c:v>2.3404000000000003</c:v>
                </c:pt>
                <c:pt idx="6096">
                  <c:v>2.3404000000000003</c:v>
                </c:pt>
                <c:pt idx="6097">
                  <c:v>2.3402000000000003</c:v>
                </c:pt>
                <c:pt idx="6098">
                  <c:v>2.3398999999999996</c:v>
                </c:pt>
                <c:pt idx="6099">
                  <c:v>2.3407999999999998</c:v>
                </c:pt>
                <c:pt idx="6100">
                  <c:v>2.3404000000000003</c:v>
                </c:pt>
                <c:pt idx="6101">
                  <c:v>2.3397999999999999</c:v>
                </c:pt>
                <c:pt idx="6102">
                  <c:v>2.3398999999999996</c:v>
                </c:pt>
                <c:pt idx="6103">
                  <c:v>2.3400000000000003</c:v>
                </c:pt>
                <c:pt idx="6104">
                  <c:v>2.3403</c:v>
                </c:pt>
                <c:pt idx="6105">
                  <c:v>2.3402000000000003</c:v>
                </c:pt>
                <c:pt idx="6106">
                  <c:v>2.3394999999999997</c:v>
                </c:pt>
                <c:pt idx="6107">
                  <c:v>2.3405999999999998</c:v>
                </c:pt>
                <c:pt idx="6108">
                  <c:v>2.3402000000000003</c:v>
                </c:pt>
                <c:pt idx="6109">
                  <c:v>2.3411</c:v>
                </c:pt>
                <c:pt idx="6110">
                  <c:v>2.3428999999999998</c:v>
                </c:pt>
                <c:pt idx="6111">
                  <c:v>2.3477999999999999</c:v>
                </c:pt>
                <c:pt idx="6112">
                  <c:v>2.3506999999999998</c:v>
                </c:pt>
                <c:pt idx="6113">
                  <c:v>2.3550999999999997</c:v>
                </c:pt>
                <c:pt idx="6114">
                  <c:v>2.3588999999999998</c:v>
                </c:pt>
                <c:pt idx="6115">
                  <c:v>2.3625000000000003</c:v>
                </c:pt>
                <c:pt idx="6116">
                  <c:v>2.3661999999999996</c:v>
                </c:pt>
                <c:pt idx="6117">
                  <c:v>2.3697999999999997</c:v>
                </c:pt>
                <c:pt idx="6118">
                  <c:v>2.3736999999999995</c:v>
                </c:pt>
                <c:pt idx="6119">
                  <c:v>2.3767999999999994</c:v>
                </c:pt>
                <c:pt idx="6120">
                  <c:v>2.3813999999999997</c:v>
                </c:pt>
                <c:pt idx="6121">
                  <c:v>2.3853</c:v>
                </c:pt>
                <c:pt idx="6122">
                  <c:v>2.3898999999999995</c:v>
                </c:pt>
                <c:pt idx="6123">
                  <c:v>2.3935999999999997</c:v>
                </c:pt>
                <c:pt idx="6124">
                  <c:v>2.3979999999999997</c:v>
                </c:pt>
                <c:pt idx="6125">
                  <c:v>2.4015</c:v>
                </c:pt>
                <c:pt idx="6126">
                  <c:v>2.4051</c:v>
                </c:pt>
                <c:pt idx="6127">
                  <c:v>2.4095999999999997</c:v>
                </c:pt>
                <c:pt idx="6128">
                  <c:v>2.4133</c:v>
                </c:pt>
                <c:pt idx="6129">
                  <c:v>2.4177</c:v>
                </c:pt>
                <c:pt idx="6130">
                  <c:v>2.4221999999999997</c:v>
                </c:pt>
                <c:pt idx="6131">
                  <c:v>2.4257999999999997</c:v>
                </c:pt>
                <c:pt idx="6132">
                  <c:v>2.4293999999999998</c:v>
                </c:pt>
                <c:pt idx="6133">
                  <c:v>2.4340999999999995</c:v>
                </c:pt>
                <c:pt idx="6134">
                  <c:v>2.4382999999999995</c:v>
                </c:pt>
                <c:pt idx="6135">
                  <c:v>2.4432</c:v>
                </c:pt>
                <c:pt idx="6136">
                  <c:v>2.4460999999999995</c:v>
                </c:pt>
                <c:pt idx="6137">
                  <c:v>2.4513000000000003</c:v>
                </c:pt>
                <c:pt idx="6138">
                  <c:v>2.4540999999999995</c:v>
                </c:pt>
                <c:pt idx="6139">
                  <c:v>2.4587999999999997</c:v>
                </c:pt>
                <c:pt idx="6140">
                  <c:v>2.4619</c:v>
                </c:pt>
                <c:pt idx="6141">
                  <c:v>2.4661</c:v>
                </c:pt>
                <c:pt idx="6142">
                  <c:v>2.4706999999999995</c:v>
                </c:pt>
                <c:pt idx="6143">
                  <c:v>2.4744999999999995</c:v>
                </c:pt>
                <c:pt idx="6144">
                  <c:v>2.4786999999999995</c:v>
                </c:pt>
                <c:pt idx="6145">
                  <c:v>2.4826999999999995</c:v>
                </c:pt>
                <c:pt idx="6146">
                  <c:v>2.4874000000000001</c:v>
                </c:pt>
                <c:pt idx="6147">
                  <c:v>2.4907999999999997</c:v>
                </c:pt>
                <c:pt idx="6148">
                  <c:v>2.4953000000000003</c:v>
                </c:pt>
                <c:pt idx="6149">
                  <c:v>2.4985999999999997</c:v>
                </c:pt>
                <c:pt idx="6150">
                  <c:v>2.5026999999999995</c:v>
                </c:pt>
                <c:pt idx="6151">
                  <c:v>2.5066999999999995</c:v>
                </c:pt>
                <c:pt idx="6152">
                  <c:v>2.5108999999999995</c:v>
                </c:pt>
                <c:pt idx="6153">
                  <c:v>2.5147999999999997</c:v>
                </c:pt>
                <c:pt idx="6154">
                  <c:v>2.5189999999999997</c:v>
                </c:pt>
                <c:pt idx="6155">
                  <c:v>2.5232000000000001</c:v>
                </c:pt>
                <c:pt idx="6156">
                  <c:v>2.5265999999999997</c:v>
                </c:pt>
                <c:pt idx="6157">
                  <c:v>2.5309999999999997</c:v>
                </c:pt>
                <c:pt idx="6158">
                  <c:v>2.5347999999999997</c:v>
                </c:pt>
                <c:pt idx="6159">
                  <c:v>2.5392999999999994</c:v>
                </c:pt>
                <c:pt idx="6160">
                  <c:v>2.5434000000000001</c:v>
                </c:pt>
                <c:pt idx="6161">
                  <c:v>2.5468999999999995</c:v>
                </c:pt>
                <c:pt idx="6162">
                  <c:v>2.5517000000000003</c:v>
                </c:pt>
                <c:pt idx="6163">
                  <c:v>2.5552999999999995</c:v>
                </c:pt>
                <c:pt idx="6164">
                  <c:v>2.5590999999999995</c:v>
                </c:pt>
                <c:pt idx="6165">
                  <c:v>2.5623</c:v>
                </c:pt>
                <c:pt idx="6166">
                  <c:v>2.5661</c:v>
                </c:pt>
                <c:pt idx="6167">
                  <c:v>2.5700000000000003</c:v>
                </c:pt>
                <c:pt idx="6168">
                  <c:v>2.5743</c:v>
                </c:pt>
                <c:pt idx="6169">
                  <c:v>2.5785</c:v>
                </c:pt>
                <c:pt idx="6170">
                  <c:v>2.5824000000000003</c:v>
                </c:pt>
                <c:pt idx="6171">
                  <c:v>2.5865999999999998</c:v>
                </c:pt>
                <c:pt idx="6172">
                  <c:v>2.5904000000000003</c:v>
                </c:pt>
                <c:pt idx="6173">
                  <c:v>2.5907999999999998</c:v>
                </c:pt>
                <c:pt idx="6174">
                  <c:v>2.5903</c:v>
                </c:pt>
                <c:pt idx="6175">
                  <c:v>2.5905</c:v>
                </c:pt>
                <c:pt idx="6176">
                  <c:v>2.5905</c:v>
                </c:pt>
                <c:pt idx="6177">
                  <c:v>2.5907</c:v>
                </c:pt>
                <c:pt idx="6178">
                  <c:v>2.5907</c:v>
                </c:pt>
                <c:pt idx="6179">
                  <c:v>2.5904000000000003</c:v>
                </c:pt>
                <c:pt idx="6180">
                  <c:v>2.5901000000000001</c:v>
                </c:pt>
                <c:pt idx="6181">
                  <c:v>2.5907999999999998</c:v>
                </c:pt>
                <c:pt idx="6182">
                  <c:v>2.5909</c:v>
                </c:pt>
                <c:pt idx="6183">
                  <c:v>2.5911</c:v>
                </c:pt>
                <c:pt idx="6184">
                  <c:v>2.5909</c:v>
                </c:pt>
                <c:pt idx="6185">
                  <c:v>2.5907</c:v>
                </c:pt>
                <c:pt idx="6186">
                  <c:v>2.5907</c:v>
                </c:pt>
                <c:pt idx="6187">
                  <c:v>2.5903</c:v>
                </c:pt>
                <c:pt idx="6188">
                  <c:v>2.5911</c:v>
                </c:pt>
                <c:pt idx="6189">
                  <c:v>2.5903</c:v>
                </c:pt>
                <c:pt idx="6190">
                  <c:v>2.5915999999999997</c:v>
                </c:pt>
                <c:pt idx="6191">
                  <c:v>2.5904000000000003</c:v>
                </c:pt>
                <c:pt idx="6192">
                  <c:v>2.5901000000000001</c:v>
                </c:pt>
                <c:pt idx="6193">
                  <c:v>2.5903</c:v>
                </c:pt>
                <c:pt idx="6194">
                  <c:v>2.5911999999999997</c:v>
                </c:pt>
                <c:pt idx="6195">
                  <c:v>2.5911999999999997</c:v>
                </c:pt>
                <c:pt idx="6196">
                  <c:v>2.5921000000000003</c:v>
                </c:pt>
                <c:pt idx="6197">
                  <c:v>2.5924999999999998</c:v>
                </c:pt>
                <c:pt idx="6198">
                  <c:v>2.5913999999999997</c:v>
                </c:pt>
                <c:pt idx="6199">
                  <c:v>2.5919999999999996</c:v>
                </c:pt>
                <c:pt idx="6200">
                  <c:v>2.5924999999999998</c:v>
                </c:pt>
                <c:pt idx="6201">
                  <c:v>2.5923999999999996</c:v>
                </c:pt>
                <c:pt idx="6202">
                  <c:v>2.5921000000000003</c:v>
                </c:pt>
                <c:pt idx="6203">
                  <c:v>2.5915999999999997</c:v>
                </c:pt>
                <c:pt idx="6204">
                  <c:v>2.5921000000000003</c:v>
                </c:pt>
                <c:pt idx="6205">
                  <c:v>2.5921999999999996</c:v>
                </c:pt>
                <c:pt idx="6206">
                  <c:v>2.5916999999999994</c:v>
                </c:pt>
                <c:pt idx="6207">
                  <c:v>2.5923999999999996</c:v>
                </c:pt>
                <c:pt idx="6208">
                  <c:v>2.5919999999999996</c:v>
                </c:pt>
                <c:pt idx="6209">
                  <c:v>2.5928999999999998</c:v>
                </c:pt>
                <c:pt idx="6210">
                  <c:v>2.593</c:v>
                </c:pt>
                <c:pt idx="6211">
                  <c:v>2.5926999999999998</c:v>
                </c:pt>
                <c:pt idx="6212">
                  <c:v>2.5926999999999998</c:v>
                </c:pt>
                <c:pt idx="6213">
                  <c:v>2.5923999999999996</c:v>
                </c:pt>
                <c:pt idx="6214">
                  <c:v>2.5928999999999998</c:v>
                </c:pt>
                <c:pt idx="6215">
                  <c:v>2.5923999999999996</c:v>
                </c:pt>
                <c:pt idx="6216">
                  <c:v>2.5924999999999998</c:v>
                </c:pt>
                <c:pt idx="6217">
                  <c:v>2.5925999999999996</c:v>
                </c:pt>
                <c:pt idx="6218">
                  <c:v>2.593</c:v>
                </c:pt>
                <c:pt idx="6219">
                  <c:v>2.5925999999999996</c:v>
                </c:pt>
                <c:pt idx="6220">
                  <c:v>2.5931000000000002</c:v>
                </c:pt>
                <c:pt idx="6221">
                  <c:v>2.5923999999999996</c:v>
                </c:pt>
                <c:pt idx="6222">
                  <c:v>2.5925999999999996</c:v>
                </c:pt>
                <c:pt idx="6223">
                  <c:v>2.5923999999999996</c:v>
                </c:pt>
                <c:pt idx="6224">
                  <c:v>2.593</c:v>
                </c:pt>
                <c:pt idx="6225">
                  <c:v>2.5923999999999996</c:v>
                </c:pt>
                <c:pt idx="6226">
                  <c:v>2.5923999999999996</c:v>
                </c:pt>
                <c:pt idx="6227">
                  <c:v>2.5919999999999996</c:v>
                </c:pt>
                <c:pt idx="6228">
                  <c:v>2.5924999999999998</c:v>
                </c:pt>
                <c:pt idx="6229">
                  <c:v>2.5924999999999998</c:v>
                </c:pt>
                <c:pt idx="6230">
                  <c:v>2.5925999999999996</c:v>
                </c:pt>
                <c:pt idx="6231">
                  <c:v>2.5926999999999998</c:v>
                </c:pt>
                <c:pt idx="6232">
                  <c:v>2.593</c:v>
                </c:pt>
                <c:pt idx="6233">
                  <c:v>2.5931000000000002</c:v>
                </c:pt>
                <c:pt idx="6234">
                  <c:v>2.5931000000000002</c:v>
                </c:pt>
                <c:pt idx="6235">
                  <c:v>2.5931000000000002</c:v>
                </c:pt>
                <c:pt idx="6236">
                  <c:v>2.5933000000000002</c:v>
                </c:pt>
                <c:pt idx="6237">
                  <c:v>2.5926999999999998</c:v>
                </c:pt>
                <c:pt idx="6238">
                  <c:v>2.5924999999999998</c:v>
                </c:pt>
                <c:pt idx="6239">
                  <c:v>2.5931000000000002</c:v>
                </c:pt>
                <c:pt idx="6240">
                  <c:v>2.5925999999999996</c:v>
                </c:pt>
                <c:pt idx="6241">
                  <c:v>2.5933000000000002</c:v>
                </c:pt>
                <c:pt idx="6242">
                  <c:v>2.5928999999999998</c:v>
                </c:pt>
                <c:pt idx="6243">
                  <c:v>2.5931000000000002</c:v>
                </c:pt>
                <c:pt idx="6244">
                  <c:v>2.5924999999999998</c:v>
                </c:pt>
                <c:pt idx="6245">
                  <c:v>2.5923999999999996</c:v>
                </c:pt>
                <c:pt idx="6246">
                  <c:v>2.5928999999999998</c:v>
                </c:pt>
                <c:pt idx="6247">
                  <c:v>2.5928999999999998</c:v>
                </c:pt>
                <c:pt idx="6248">
                  <c:v>2.5928999999999998</c:v>
                </c:pt>
                <c:pt idx="6249">
                  <c:v>2.5924999999999998</c:v>
                </c:pt>
                <c:pt idx="6250">
                  <c:v>2.5925999999999996</c:v>
                </c:pt>
                <c:pt idx="6251">
                  <c:v>2.5931000000000002</c:v>
                </c:pt>
                <c:pt idx="6252">
                  <c:v>2.5926999999999998</c:v>
                </c:pt>
                <c:pt idx="6253">
                  <c:v>2.5923999999999996</c:v>
                </c:pt>
                <c:pt idx="6254">
                  <c:v>2.5931000000000002</c:v>
                </c:pt>
                <c:pt idx="6255">
                  <c:v>2.5933000000000002</c:v>
                </c:pt>
                <c:pt idx="6256">
                  <c:v>2.5924999999999998</c:v>
                </c:pt>
                <c:pt idx="6257">
                  <c:v>2.593</c:v>
                </c:pt>
                <c:pt idx="6258">
                  <c:v>2.5928999999999998</c:v>
                </c:pt>
                <c:pt idx="6259">
                  <c:v>2.5924999999999998</c:v>
                </c:pt>
                <c:pt idx="6260">
                  <c:v>2.5926999999999998</c:v>
                </c:pt>
                <c:pt idx="6261">
                  <c:v>2.5933000000000002</c:v>
                </c:pt>
                <c:pt idx="6262">
                  <c:v>2.5926999999999998</c:v>
                </c:pt>
                <c:pt idx="6263">
                  <c:v>2.5925999999999996</c:v>
                </c:pt>
                <c:pt idx="6264">
                  <c:v>2.5933000000000002</c:v>
                </c:pt>
                <c:pt idx="6265">
                  <c:v>2.5926999999999998</c:v>
                </c:pt>
                <c:pt idx="6266">
                  <c:v>2.5933000000000002</c:v>
                </c:pt>
                <c:pt idx="6267">
                  <c:v>2.5931000000000002</c:v>
                </c:pt>
                <c:pt idx="6268">
                  <c:v>2.5933999999999999</c:v>
                </c:pt>
                <c:pt idx="6269">
                  <c:v>2.5928999999999998</c:v>
                </c:pt>
                <c:pt idx="6270">
                  <c:v>2.5933000000000002</c:v>
                </c:pt>
                <c:pt idx="6271">
                  <c:v>2.5931000000000002</c:v>
                </c:pt>
                <c:pt idx="6272">
                  <c:v>2.5926999999999998</c:v>
                </c:pt>
                <c:pt idx="6273">
                  <c:v>2.5933000000000002</c:v>
                </c:pt>
                <c:pt idx="6274">
                  <c:v>2.5925999999999996</c:v>
                </c:pt>
                <c:pt idx="6275">
                  <c:v>2.5928999999999998</c:v>
                </c:pt>
                <c:pt idx="6276">
                  <c:v>2.5928999999999998</c:v>
                </c:pt>
                <c:pt idx="6277">
                  <c:v>2.593</c:v>
                </c:pt>
                <c:pt idx="6278">
                  <c:v>2.5928999999999998</c:v>
                </c:pt>
                <c:pt idx="6279">
                  <c:v>2.5923999999999996</c:v>
                </c:pt>
                <c:pt idx="6280">
                  <c:v>2.5926999999999998</c:v>
                </c:pt>
                <c:pt idx="6281">
                  <c:v>2.5928999999999998</c:v>
                </c:pt>
                <c:pt idx="6282">
                  <c:v>2.5925999999999996</c:v>
                </c:pt>
                <c:pt idx="6283">
                  <c:v>2.5931000000000002</c:v>
                </c:pt>
                <c:pt idx="6284">
                  <c:v>2.5925999999999996</c:v>
                </c:pt>
                <c:pt idx="6285">
                  <c:v>2.5925999999999996</c:v>
                </c:pt>
                <c:pt idx="6286">
                  <c:v>2.5924999999999998</c:v>
                </c:pt>
                <c:pt idx="6287">
                  <c:v>2.5925999999999996</c:v>
                </c:pt>
                <c:pt idx="6288">
                  <c:v>2.5928999999999998</c:v>
                </c:pt>
                <c:pt idx="6289">
                  <c:v>2.593</c:v>
                </c:pt>
                <c:pt idx="6290">
                  <c:v>2.5931000000000002</c:v>
                </c:pt>
                <c:pt idx="6291">
                  <c:v>2.5933999999999999</c:v>
                </c:pt>
                <c:pt idx="6292">
                  <c:v>2.5928999999999998</c:v>
                </c:pt>
                <c:pt idx="6293">
                  <c:v>2.5931000000000002</c:v>
                </c:pt>
                <c:pt idx="6294">
                  <c:v>2.5928999999999998</c:v>
                </c:pt>
                <c:pt idx="6295">
                  <c:v>2.5928999999999998</c:v>
                </c:pt>
                <c:pt idx="6296">
                  <c:v>2.5931000000000002</c:v>
                </c:pt>
                <c:pt idx="6297">
                  <c:v>2.5928999999999998</c:v>
                </c:pt>
                <c:pt idx="6298">
                  <c:v>2.593</c:v>
                </c:pt>
                <c:pt idx="6299">
                  <c:v>2.5933000000000002</c:v>
                </c:pt>
                <c:pt idx="6300">
                  <c:v>2.5925999999999996</c:v>
                </c:pt>
                <c:pt idx="6301">
                  <c:v>2.5921000000000003</c:v>
                </c:pt>
                <c:pt idx="6302">
                  <c:v>2.5933999999999999</c:v>
                </c:pt>
                <c:pt idx="6303">
                  <c:v>2.5931000000000002</c:v>
                </c:pt>
                <c:pt idx="6304">
                  <c:v>2.593</c:v>
                </c:pt>
                <c:pt idx="6305">
                  <c:v>2.593</c:v>
                </c:pt>
                <c:pt idx="6306">
                  <c:v>2.5928999999999998</c:v>
                </c:pt>
                <c:pt idx="6307">
                  <c:v>2.5933000000000002</c:v>
                </c:pt>
                <c:pt idx="6308">
                  <c:v>2.5933000000000002</c:v>
                </c:pt>
                <c:pt idx="6309">
                  <c:v>2.5925999999999996</c:v>
                </c:pt>
                <c:pt idx="6310">
                  <c:v>2.5935000000000001</c:v>
                </c:pt>
                <c:pt idx="6311">
                  <c:v>2.5928999999999998</c:v>
                </c:pt>
                <c:pt idx="6312">
                  <c:v>2.5935000000000001</c:v>
                </c:pt>
                <c:pt idx="6313">
                  <c:v>2.5928999999999998</c:v>
                </c:pt>
                <c:pt idx="6314">
                  <c:v>2.5923999999999996</c:v>
                </c:pt>
                <c:pt idx="6315">
                  <c:v>2.5931000000000002</c:v>
                </c:pt>
                <c:pt idx="6316">
                  <c:v>2.593</c:v>
                </c:pt>
                <c:pt idx="6317">
                  <c:v>2.5931000000000002</c:v>
                </c:pt>
                <c:pt idx="6318">
                  <c:v>2.5931000000000002</c:v>
                </c:pt>
                <c:pt idx="6319">
                  <c:v>2.5925999999999996</c:v>
                </c:pt>
                <c:pt idx="6320">
                  <c:v>2.5933000000000002</c:v>
                </c:pt>
                <c:pt idx="6321">
                  <c:v>2.5928999999999998</c:v>
                </c:pt>
                <c:pt idx="6322">
                  <c:v>2.5933999999999999</c:v>
                </c:pt>
                <c:pt idx="6323">
                  <c:v>2.5928999999999998</c:v>
                </c:pt>
                <c:pt idx="6324">
                  <c:v>2.5923999999999996</c:v>
                </c:pt>
                <c:pt idx="6325">
                  <c:v>2.5926999999999998</c:v>
                </c:pt>
                <c:pt idx="6326">
                  <c:v>2.593</c:v>
                </c:pt>
                <c:pt idx="6327">
                  <c:v>2.593</c:v>
                </c:pt>
                <c:pt idx="6328">
                  <c:v>2.5931000000000002</c:v>
                </c:pt>
                <c:pt idx="6329">
                  <c:v>2.593</c:v>
                </c:pt>
                <c:pt idx="6330">
                  <c:v>2.5921000000000003</c:v>
                </c:pt>
                <c:pt idx="6331">
                  <c:v>2.5925999999999996</c:v>
                </c:pt>
                <c:pt idx="6332">
                  <c:v>2.5933000000000002</c:v>
                </c:pt>
                <c:pt idx="6333">
                  <c:v>2.593</c:v>
                </c:pt>
                <c:pt idx="6334">
                  <c:v>2.593</c:v>
                </c:pt>
                <c:pt idx="6335">
                  <c:v>2.593</c:v>
                </c:pt>
                <c:pt idx="6336">
                  <c:v>2.5923999999999996</c:v>
                </c:pt>
                <c:pt idx="6337">
                  <c:v>2.5926999999999998</c:v>
                </c:pt>
                <c:pt idx="6338">
                  <c:v>2.5926999999999998</c:v>
                </c:pt>
                <c:pt idx="6339">
                  <c:v>2.593</c:v>
                </c:pt>
                <c:pt idx="6340">
                  <c:v>2.593</c:v>
                </c:pt>
                <c:pt idx="6341">
                  <c:v>2.5924999999999998</c:v>
                </c:pt>
                <c:pt idx="6342">
                  <c:v>2.593</c:v>
                </c:pt>
                <c:pt idx="6343">
                  <c:v>2.593</c:v>
                </c:pt>
                <c:pt idx="6344">
                  <c:v>2.5931000000000002</c:v>
                </c:pt>
                <c:pt idx="6345">
                  <c:v>2.5925999999999996</c:v>
                </c:pt>
                <c:pt idx="6346">
                  <c:v>2.5926999999999998</c:v>
                </c:pt>
                <c:pt idx="6347">
                  <c:v>2.5931000000000002</c:v>
                </c:pt>
                <c:pt idx="6348">
                  <c:v>2.593</c:v>
                </c:pt>
                <c:pt idx="6349">
                  <c:v>2.5925999999999996</c:v>
                </c:pt>
                <c:pt idx="6350">
                  <c:v>2.5926999999999998</c:v>
                </c:pt>
                <c:pt idx="6351">
                  <c:v>2.593</c:v>
                </c:pt>
                <c:pt idx="6352">
                  <c:v>2.5926999999999998</c:v>
                </c:pt>
                <c:pt idx="6353">
                  <c:v>2.5928999999999998</c:v>
                </c:pt>
                <c:pt idx="6354">
                  <c:v>2.5926999999999998</c:v>
                </c:pt>
                <c:pt idx="6355">
                  <c:v>2.5925999999999996</c:v>
                </c:pt>
                <c:pt idx="6356">
                  <c:v>2.5926999999999998</c:v>
                </c:pt>
                <c:pt idx="6357">
                  <c:v>2.5924999999999998</c:v>
                </c:pt>
                <c:pt idx="6358">
                  <c:v>2.5933000000000002</c:v>
                </c:pt>
                <c:pt idx="6359">
                  <c:v>2.5924999999999998</c:v>
                </c:pt>
                <c:pt idx="6360">
                  <c:v>2.5928999999999998</c:v>
                </c:pt>
                <c:pt idx="6361">
                  <c:v>2.5928999999999998</c:v>
                </c:pt>
                <c:pt idx="6362">
                  <c:v>2.5926999999999998</c:v>
                </c:pt>
                <c:pt idx="6363">
                  <c:v>2.5925999999999996</c:v>
                </c:pt>
                <c:pt idx="6364">
                  <c:v>2.5925999999999996</c:v>
                </c:pt>
                <c:pt idx="6365">
                  <c:v>2.593</c:v>
                </c:pt>
                <c:pt idx="6366">
                  <c:v>2.5928999999999998</c:v>
                </c:pt>
                <c:pt idx="6367">
                  <c:v>2.5928999999999998</c:v>
                </c:pt>
                <c:pt idx="6368">
                  <c:v>2.5924999999999998</c:v>
                </c:pt>
                <c:pt idx="6369">
                  <c:v>2.5919999999999996</c:v>
                </c:pt>
                <c:pt idx="6370">
                  <c:v>2.593</c:v>
                </c:pt>
                <c:pt idx="6371">
                  <c:v>2.5928999999999998</c:v>
                </c:pt>
                <c:pt idx="6372">
                  <c:v>2.5926999999999998</c:v>
                </c:pt>
                <c:pt idx="6373">
                  <c:v>2.5925999999999996</c:v>
                </c:pt>
                <c:pt idx="6374">
                  <c:v>2.5926999999999998</c:v>
                </c:pt>
                <c:pt idx="6375">
                  <c:v>2.5921999999999996</c:v>
                </c:pt>
                <c:pt idx="6376">
                  <c:v>2.5923999999999996</c:v>
                </c:pt>
                <c:pt idx="6377">
                  <c:v>2.5924999999999998</c:v>
                </c:pt>
                <c:pt idx="6378">
                  <c:v>2.5933000000000002</c:v>
                </c:pt>
                <c:pt idx="6379">
                  <c:v>2.5923999999999996</c:v>
                </c:pt>
                <c:pt idx="6380">
                  <c:v>2.5923999999999996</c:v>
                </c:pt>
                <c:pt idx="6381">
                  <c:v>2.5933000000000002</c:v>
                </c:pt>
                <c:pt idx="6382">
                  <c:v>2.5924999999999998</c:v>
                </c:pt>
                <c:pt idx="6383">
                  <c:v>2.5931000000000002</c:v>
                </c:pt>
                <c:pt idx="6384">
                  <c:v>2.5931000000000002</c:v>
                </c:pt>
                <c:pt idx="6385">
                  <c:v>2.5926999999999998</c:v>
                </c:pt>
                <c:pt idx="6386">
                  <c:v>2.5924999999999998</c:v>
                </c:pt>
                <c:pt idx="6387">
                  <c:v>2.5921000000000003</c:v>
                </c:pt>
                <c:pt idx="6388">
                  <c:v>2.5925999999999996</c:v>
                </c:pt>
                <c:pt idx="6389">
                  <c:v>2.5925999999999996</c:v>
                </c:pt>
                <c:pt idx="6390">
                  <c:v>2.5925999999999996</c:v>
                </c:pt>
                <c:pt idx="6391">
                  <c:v>2.593</c:v>
                </c:pt>
                <c:pt idx="6392">
                  <c:v>2.5924999999999998</c:v>
                </c:pt>
                <c:pt idx="6393">
                  <c:v>2.5926999999999998</c:v>
                </c:pt>
                <c:pt idx="6394">
                  <c:v>2.5933000000000002</c:v>
                </c:pt>
                <c:pt idx="6395">
                  <c:v>2.5931000000000002</c:v>
                </c:pt>
                <c:pt idx="6396">
                  <c:v>2.593</c:v>
                </c:pt>
                <c:pt idx="6397">
                  <c:v>2.5931000000000002</c:v>
                </c:pt>
                <c:pt idx="6398">
                  <c:v>2.593</c:v>
                </c:pt>
                <c:pt idx="6399">
                  <c:v>2.5928999999999998</c:v>
                </c:pt>
                <c:pt idx="6400">
                  <c:v>2.5923999999999996</c:v>
                </c:pt>
                <c:pt idx="6401">
                  <c:v>2.5923999999999996</c:v>
                </c:pt>
                <c:pt idx="6402">
                  <c:v>2.5928999999999998</c:v>
                </c:pt>
                <c:pt idx="6403">
                  <c:v>2.5926999999999998</c:v>
                </c:pt>
                <c:pt idx="6404">
                  <c:v>2.5923999999999996</c:v>
                </c:pt>
                <c:pt idx="6405">
                  <c:v>2.593</c:v>
                </c:pt>
                <c:pt idx="6406">
                  <c:v>2.5924999999999998</c:v>
                </c:pt>
                <c:pt idx="6407">
                  <c:v>2.5933000000000002</c:v>
                </c:pt>
                <c:pt idx="6408">
                  <c:v>2.5924999999999998</c:v>
                </c:pt>
                <c:pt idx="6409">
                  <c:v>2.5924999999999998</c:v>
                </c:pt>
                <c:pt idx="6410">
                  <c:v>2.5931000000000002</c:v>
                </c:pt>
                <c:pt idx="6411">
                  <c:v>2.5926999999999998</c:v>
                </c:pt>
                <c:pt idx="6412">
                  <c:v>2.5928999999999998</c:v>
                </c:pt>
                <c:pt idx="6413">
                  <c:v>2.5925999999999996</c:v>
                </c:pt>
                <c:pt idx="6414">
                  <c:v>2.5935000000000001</c:v>
                </c:pt>
                <c:pt idx="6415">
                  <c:v>2.5923999999999996</c:v>
                </c:pt>
                <c:pt idx="6416">
                  <c:v>2.5931000000000002</c:v>
                </c:pt>
                <c:pt idx="6417">
                  <c:v>2.593</c:v>
                </c:pt>
                <c:pt idx="6418">
                  <c:v>2.5928999999999998</c:v>
                </c:pt>
                <c:pt idx="6419">
                  <c:v>2.5928999999999998</c:v>
                </c:pt>
                <c:pt idx="6420">
                  <c:v>2.5931000000000002</c:v>
                </c:pt>
                <c:pt idx="6421">
                  <c:v>2.5921999999999996</c:v>
                </c:pt>
                <c:pt idx="6422">
                  <c:v>2.593</c:v>
                </c:pt>
                <c:pt idx="6423">
                  <c:v>2.5935000000000001</c:v>
                </c:pt>
                <c:pt idx="6424">
                  <c:v>2.593</c:v>
                </c:pt>
                <c:pt idx="6425">
                  <c:v>2.5931000000000002</c:v>
                </c:pt>
                <c:pt idx="6426">
                  <c:v>2.5926999999999998</c:v>
                </c:pt>
                <c:pt idx="6427">
                  <c:v>2.5925999999999996</c:v>
                </c:pt>
                <c:pt idx="6428">
                  <c:v>2.5924999999999998</c:v>
                </c:pt>
                <c:pt idx="6429">
                  <c:v>2.593</c:v>
                </c:pt>
                <c:pt idx="6430">
                  <c:v>2.5924999999999998</c:v>
                </c:pt>
                <c:pt idx="6431">
                  <c:v>2.5924999999999998</c:v>
                </c:pt>
                <c:pt idx="6432">
                  <c:v>2.5924999999999998</c:v>
                </c:pt>
                <c:pt idx="6433">
                  <c:v>2.5923999999999996</c:v>
                </c:pt>
                <c:pt idx="6434">
                  <c:v>2.5925999999999996</c:v>
                </c:pt>
                <c:pt idx="6435">
                  <c:v>2.5925999999999996</c:v>
                </c:pt>
                <c:pt idx="6436">
                  <c:v>2.5923999999999996</c:v>
                </c:pt>
                <c:pt idx="6437">
                  <c:v>2.5921999999999996</c:v>
                </c:pt>
                <c:pt idx="6438">
                  <c:v>2.5933000000000002</c:v>
                </c:pt>
                <c:pt idx="6439">
                  <c:v>2.5924999999999998</c:v>
                </c:pt>
                <c:pt idx="6440">
                  <c:v>2.5926999999999998</c:v>
                </c:pt>
                <c:pt idx="6441">
                  <c:v>2.5926999999999998</c:v>
                </c:pt>
                <c:pt idx="6442">
                  <c:v>2.5924999999999998</c:v>
                </c:pt>
                <c:pt idx="6443">
                  <c:v>2.5921999999999996</c:v>
                </c:pt>
                <c:pt idx="6444">
                  <c:v>2.593</c:v>
                </c:pt>
                <c:pt idx="6445">
                  <c:v>2.5924999999999998</c:v>
                </c:pt>
                <c:pt idx="6446">
                  <c:v>2.5931000000000002</c:v>
                </c:pt>
                <c:pt idx="6447">
                  <c:v>2.5933000000000002</c:v>
                </c:pt>
                <c:pt idx="6448">
                  <c:v>2.593</c:v>
                </c:pt>
                <c:pt idx="6449">
                  <c:v>2.5928999999999998</c:v>
                </c:pt>
                <c:pt idx="6450">
                  <c:v>2.5925999999999996</c:v>
                </c:pt>
                <c:pt idx="6451">
                  <c:v>2.5931000000000002</c:v>
                </c:pt>
                <c:pt idx="6452">
                  <c:v>2.5924999999999998</c:v>
                </c:pt>
                <c:pt idx="6453">
                  <c:v>2.5924999999999998</c:v>
                </c:pt>
                <c:pt idx="6454">
                  <c:v>2.5924999999999998</c:v>
                </c:pt>
                <c:pt idx="6455">
                  <c:v>2.5921999999999996</c:v>
                </c:pt>
                <c:pt idx="6456">
                  <c:v>2.5931000000000002</c:v>
                </c:pt>
                <c:pt idx="6457">
                  <c:v>2.5926999999999998</c:v>
                </c:pt>
                <c:pt idx="6458">
                  <c:v>2.5921999999999996</c:v>
                </c:pt>
                <c:pt idx="6459">
                  <c:v>2.5926999999999998</c:v>
                </c:pt>
                <c:pt idx="6460">
                  <c:v>2.5925999999999996</c:v>
                </c:pt>
                <c:pt idx="6461">
                  <c:v>2.5928999999999998</c:v>
                </c:pt>
                <c:pt idx="6462">
                  <c:v>2.593</c:v>
                </c:pt>
                <c:pt idx="6463">
                  <c:v>2.5931000000000002</c:v>
                </c:pt>
                <c:pt idx="6464">
                  <c:v>2.5925999999999996</c:v>
                </c:pt>
                <c:pt idx="6465">
                  <c:v>2.5923999999999996</c:v>
                </c:pt>
                <c:pt idx="6466">
                  <c:v>2.5924999999999998</c:v>
                </c:pt>
                <c:pt idx="6467">
                  <c:v>2.5926999999999998</c:v>
                </c:pt>
                <c:pt idx="6468">
                  <c:v>2.5926999999999998</c:v>
                </c:pt>
                <c:pt idx="6469">
                  <c:v>2.5926999999999998</c:v>
                </c:pt>
                <c:pt idx="6470">
                  <c:v>2.5924999999999998</c:v>
                </c:pt>
                <c:pt idx="6471">
                  <c:v>2.5924999999999998</c:v>
                </c:pt>
                <c:pt idx="6472">
                  <c:v>2.5926999999999998</c:v>
                </c:pt>
                <c:pt idx="6473">
                  <c:v>2.5933000000000002</c:v>
                </c:pt>
                <c:pt idx="6474">
                  <c:v>2.5923999999999996</c:v>
                </c:pt>
                <c:pt idx="6475">
                  <c:v>2.5921000000000003</c:v>
                </c:pt>
                <c:pt idx="6476">
                  <c:v>2.5931000000000002</c:v>
                </c:pt>
                <c:pt idx="6477">
                  <c:v>2.5931000000000002</c:v>
                </c:pt>
                <c:pt idx="6478">
                  <c:v>2.5931000000000002</c:v>
                </c:pt>
                <c:pt idx="6479">
                  <c:v>2.5928999999999998</c:v>
                </c:pt>
                <c:pt idx="6480">
                  <c:v>2.5921999999999996</c:v>
                </c:pt>
                <c:pt idx="6481">
                  <c:v>2.5931000000000002</c:v>
                </c:pt>
                <c:pt idx="6482">
                  <c:v>2.5924999999999998</c:v>
                </c:pt>
                <c:pt idx="6483">
                  <c:v>2.5926999999999998</c:v>
                </c:pt>
                <c:pt idx="6484">
                  <c:v>2.5925999999999996</c:v>
                </c:pt>
                <c:pt idx="6485">
                  <c:v>2.5925999999999996</c:v>
                </c:pt>
                <c:pt idx="6486">
                  <c:v>2.5925999999999996</c:v>
                </c:pt>
                <c:pt idx="6487">
                  <c:v>2.5926999999999998</c:v>
                </c:pt>
                <c:pt idx="6488">
                  <c:v>2.5924999999999998</c:v>
                </c:pt>
                <c:pt idx="6489">
                  <c:v>2.5928999999999998</c:v>
                </c:pt>
                <c:pt idx="6490">
                  <c:v>2.5928999999999998</c:v>
                </c:pt>
                <c:pt idx="6491">
                  <c:v>2.5923999999999996</c:v>
                </c:pt>
                <c:pt idx="6492">
                  <c:v>2.5933999999999999</c:v>
                </c:pt>
                <c:pt idx="6493">
                  <c:v>2.5931000000000002</c:v>
                </c:pt>
                <c:pt idx="6494">
                  <c:v>2.5924999999999998</c:v>
                </c:pt>
                <c:pt idx="6495">
                  <c:v>2.5926999999999998</c:v>
                </c:pt>
                <c:pt idx="6496">
                  <c:v>2.5928999999999998</c:v>
                </c:pt>
                <c:pt idx="6497">
                  <c:v>2.5925999999999996</c:v>
                </c:pt>
                <c:pt idx="6498">
                  <c:v>2.593</c:v>
                </c:pt>
                <c:pt idx="6499">
                  <c:v>2.5928999999999998</c:v>
                </c:pt>
                <c:pt idx="6500">
                  <c:v>2.593</c:v>
                </c:pt>
                <c:pt idx="6501">
                  <c:v>2.5925999999999996</c:v>
                </c:pt>
                <c:pt idx="6502">
                  <c:v>2.5933999999999999</c:v>
                </c:pt>
                <c:pt idx="6503">
                  <c:v>2.5925999999999996</c:v>
                </c:pt>
                <c:pt idx="6504">
                  <c:v>2.5921999999999996</c:v>
                </c:pt>
                <c:pt idx="6505">
                  <c:v>2.5926999999999998</c:v>
                </c:pt>
                <c:pt idx="6506">
                  <c:v>2.5924999999999998</c:v>
                </c:pt>
                <c:pt idx="6507">
                  <c:v>2.593</c:v>
                </c:pt>
                <c:pt idx="6508">
                  <c:v>2.593</c:v>
                </c:pt>
                <c:pt idx="6509">
                  <c:v>2.5923999999999996</c:v>
                </c:pt>
                <c:pt idx="6510">
                  <c:v>2.5924999999999998</c:v>
                </c:pt>
                <c:pt idx="6511">
                  <c:v>2.5925999999999996</c:v>
                </c:pt>
                <c:pt idx="6512">
                  <c:v>2.5925999999999996</c:v>
                </c:pt>
                <c:pt idx="6513">
                  <c:v>2.5931000000000002</c:v>
                </c:pt>
                <c:pt idx="6514">
                  <c:v>2.5925999999999996</c:v>
                </c:pt>
                <c:pt idx="6515">
                  <c:v>2.5931000000000002</c:v>
                </c:pt>
                <c:pt idx="6516">
                  <c:v>2.5933000000000002</c:v>
                </c:pt>
                <c:pt idx="6517">
                  <c:v>2.5926999999999998</c:v>
                </c:pt>
                <c:pt idx="6518">
                  <c:v>2.5928999999999998</c:v>
                </c:pt>
                <c:pt idx="6519">
                  <c:v>2.5926999999999998</c:v>
                </c:pt>
                <c:pt idx="6520">
                  <c:v>2.5924999999999998</c:v>
                </c:pt>
                <c:pt idx="6521">
                  <c:v>2.5933000000000002</c:v>
                </c:pt>
                <c:pt idx="6522">
                  <c:v>2.5928999999999998</c:v>
                </c:pt>
                <c:pt idx="6523">
                  <c:v>2.5928999999999998</c:v>
                </c:pt>
                <c:pt idx="6524">
                  <c:v>2.5925999999999996</c:v>
                </c:pt>
                <c:pt idx="6525">
                  <c:v>2.5921000000000003</c:v>
                </c:pt>
                <c:pt idx="6526">
                  <c:v>2.5925999999999996</c:v>
                </c:pt>
                <c:pt idx="6527">
                  <c:v>2.5924999999999998</c:v>
                </c:pt>
                <c:pt idx="6528">
                  <c:v>2.5926999999999998</c:v>
                </c:pt>
                <c:pt idx="6529">
                  <c:v>2.593</c:v>
                </c:pt>
                <c:pt idx="6530">
                  <c:v>2.5928999999999998</c:v>
                </c:pt>
                <c:pt idx="6531">
                  <c:v>2.5925999999999996</c:v>
                </c:pt>
                <c:pt idx="6532">
                  <c:v>2.5921999999999996</c:v>
                </c:pt>
                <c:pt idx="6533">
                  <c:v>2.593</c:v>
                </c:pt>
                <c:pt idx="6534">
                  <c:v>2.5924999999999998</c:v>
                </c:pt>
                <c:pt idx="6535">
                  <c:v>2.5935000000000001</c:v>
                </c:pt>
                <c:pt idx="6536">
                  <c:v>2.5933999999999999</c:v>
                </c:pt>
                <c:pt idx="6537">
                  <c:v>2.5928999999999998</c:v>
                </c:pt>
                <c:pt idx="6538">
                  <c:v>2.593</c:v>
                </c:pt>
                <c:pt idx="6539">
                  <c:v>2.5921000000000003</c:v>
                </c:pt>
                <c:pt idx="6540">
                  <c:v>2.5924999999999998</c:v>
                </c:pt>
                <c:pt idx="6541">
                  <c:v>2.593</c:v>
                </c:pt>
                <c:pt idx="6542">
                  <c:v>2.5925999999999996</c:v>
                </c:pt>
                <c:pt idx="6543">
                  <c:v>2.5926999999999998</c:v>
                </c:pt>
                <c:pt idx="6544">
                  <c:v>2.5925999999999996</c:v>
                </c:pt>
                <c:pt idx="6545">
                  <c:v>2.5923999999999996</c:v>
                </c:pt>
                <c:pt idx="6546">
                  <c:v>2.5931000000000002</c:v>
                </c:pt>
                <c:pt idx="6547">
                  <c:v>2.593</c:v>
                </c:pt>
                <c:pt idx="6548">
                  <c:v>2.593</c:v>
                </c:pt>
                <c:pt idx="6549">
                  <c:v>2.5965000000000003</c:v>
                </c:pt>
                <c:pt idx="6550">
                  <c:v>2.5997999999999997</c:v>
                </c:pt>
                <c:pt idx="6551">
                  <c:v>2.6031000000000004</c:v>
                </c:pt>
                <c:pt idx="6552">
                  <c:v>2.6078999999999999</c:v>
                </c:pt>
                <c:pt idx="6553">
                  <c:v>2.6104000000000003</c:v>
                </c:pt>
                <c:pt idx="6554">
                  <c:v>2.6151</c:v>
                </c:pt>
                <c:pt idx="6555">
                  <c:v>2.6193</c:v>
                </c:pt>
                <c:pt idx="6556">
                  <c:v>2.6233000000000004</c:v>
                </c:pt>
                <c:pt idx="6557">
                  <c:v>2.6274000000000002</c:v>
                </c:pt>
                <c:pt idx="6558">
                  <c:v>2.6315</c:v>
                </c:pt>
                <c:pt idx="6559">
                  <c:v>2.6351</c:v>
                </c:pt>
                <c:pt idx="6560">
                  <c:v>2.6393</c:v>
                </c:pt>
                <c:pt idx="6561">
                  <c:v>2.6430000000000002</c:v>
                </c:pt>
                <c:pt idx="6562">
                  <c:v>2.6474000000000002</c:v>
                </c:pt>
                <c:pt idx="6563">
                  <c:v>2.6515999999999997</c:v>
                </c:pt>
                <c:pt idx="6564">
                  <c:v>2.6555</c:v>
                </c:pt>
                <c:pt idx="6565">
                  <c:v>2.6593</c:v>
                </c:pt>
                <c:pt idx="6566">
                  <c:v>2.6647000000000007</c:v>
                </c:pt>
                <c:pt idx="6567">
                  <c:v>2.6680000000000001</c:v>
                </c:pt>
                <c:pt idx="6568">
                  <c:v>2.6719999999999997</c:v>
                </c:pt>
                <c:pt idx="6569">
                  <c:v>2.6767000000000003</c:v>
                </c:pt>
                <c:pt idx="6570">
                  <c:v>2.6802999999999999</c:v>
                </c:pt>
                <c:pt idx="6571">
                  <c:v>2.6844999999999999</c:v>
                </c:pt>
                <c:pt idx="6572">
                  <c:v>2.6876000000000002</c:v>
                </c:pt>
                <c:pt idx="6573">
                  <c:v>2.6924999999999994</c:v>
                </c:pt>
                <c:pt idx="6574">
                  <c:v>2.6957999999999998</c:v>
                </c:pt>
                <c:pt idx="6575">
                  <c:v>2.7004999999999999</c:v>
                </c:pt>
                <c:pt idx="6576">
                  <c:v>2.7038000000000002</c:v>
                </c:pt>
                <c:pt idx="6577">
                  <c:v>2.7079000000000004</c:v>
                </c:pt>
                <c:pt idx="6578">
                  <c:v>2.7110000000000003</c:v>
                </c:pt>
                <c:pt idx="6579">
                  <c:v>2.7161999999999997</c:v>
                </c:pt>
                <c:pt idx="6580">
                  <c:v>2.7189000000000001</c:v>
                </c:pt>
                <c:pt idx="6581">
                  <c:v>2.7232000000000007</c:v>
                </c:pt>
                <c:pt idx="6582">
                  <c:v>2.7272000000000007</c:v>
                </c:pt>
                <c:pt idx="6583">
                  <c:v>2.7311000000000001</c:v>
                </c:pt>
                <c:pt idx="6584">
                  <c:v>2.7361</c:v>
                </c:pt>
                <c:pt idx="6585">
                  <c:v>2.7389000000000001</c:v>
                </c:pt>
                <c:pt idx="6586">
                  <c:v>2.7432000000000007</c:v>
                </c:pt>
                <c:pt idx="6587">
                  <c:v>2.7469999999999999</c:v>
                </c:pt>
                <c:pt idx="6588">
                  <c:v>2.7507000000000001</c:v>
                </c:pt>
                <c:pt idx="6589">
                  <c:v>2.7549000000000001</c:v>
                </c:pt>
                <c:pt idx="6590">
                  <c:v>2.7592000000000003</c:v>
                </c:pt>
                <c:pt idx="6591">
                  <c:v>2.7624</c:v>
                </c:pt>
                <c:pt idx="6592">
                  <c:v>2.7662</c:v>
                </c:pt>
                <c:pt idx="6593">
                  <c:v>2.7714000000000003</c:v>
                </c:pt>
                <c:pt idx="6594">
                  <c:v>2.7751999999999999</c:v>
                </c:pt>
                <c:pt idx="6595">
                  <c:v>2.7784</c:v>
                </c:pt>
                <c:pt idx="6596">
                  <c:v>2.7831000000000006</c:v>
                </c:pt>
                <c:pt idx="6597">
                  <c:v>2.7872000000000003</c:v>
                </c:pt>
                <c:pt idx="6598">
                  <c:v>2.7915000000000001</c:v>
                </c:pt>
                <c:pt idx="6599">
                  <c:v>2.7951999999999999</c:v>
                </c:pt>
                <c:pt idx="6600">
                  <c:v>2.7884000000000002</c:v>
                </c:pt>
              </c:numCache>
            </c:numRef>
          </c:xVal>
          <c:yVal>
            <c:numRef>
              <c:f>'CiMAP sample 2'!$D$14:$D$6975</c:f>
              <c:numCache>
                <c:formatCode>General</c:formatCode>
                <c:ptCount val="696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9</c:v>
                </c:pt>
                <c:pt idx="6">
                  <c:v>15</c:v>
                </c:pt>
                <c:pt idx="7">
                  <c:v>24</c:v>
                </c:pt>
                <c:pt idx="8">
                  <c:v>34</c:v>
                </c:pt>
                <c:pt idx="9">
                  <c:v>46</c:v>
                </c:pt>
                <c:pt idx="10">
                  <c:v>56</c:v>
                </c:pt>
                <c:pt idx="11">
                  <c:v>63</c:v>
                </c:pt>
                <c:pt idx="12">
                  <c:v>70</c:v>
                </c:pt>
                <c:pt idx="13">
                  <c:v>75</c:v>
                </c:pt>
                <c:pt idx="14">
                  <c:v>81</c:v>
                </c:pt>
                <c:pt idx="15">
                  <c:v>86</c:v>
                </c:pt>
                <c:pt idx="16">
                  <c:v>90</c:v>
                </c:pt>
                <c:pt idx="17">
                  <c:v>95</c:v>
                </c:pt>
                <c:pt idx="18">
                  <c:v>98</c:v>
                </c:pt>
                <c:pt idx="19">
                  <c:v>102</c:v>
                </c:pt>
                <c:pt idx="20">
                  <c:v>106</c:v>
                </c:pt>
                <c:pt idx="21">
                  <c:v>110</c:v>
                </c:pt>
                <c:pt idx="22">
                  <c:v>115</c:v>
                </c:pt>
                <c:pt idx="23">
                  <c:v>118</c:v>
                </c:pt>
                <c:pt idx="24">
                  <c:v>121</c:v>
                </c:pt>
                <c:pt idx="25">
                  <c:v>124</c:v>
                </c:pt>
                <c:pt idx="26">
                  <c:v>126</c:v>
                </c:pt>
                <c:pt idx="27">
                  <c:v>130</c:v>
                </c:pt>
                <c:pt idx="28">
                  <c:v>133</c:v>
                </c:pt>
                <c:pt idx="29">
                  <c:v>136</c:v>
                </c:pt>
                <c:pt idx="30">
                  <c:v>139</c:v>
                </c:pt>
                <c:pt idx="31">
                  <c:v>142</c:v>
                </c:pt>
                <c:pt idx="32">
                  <c:v>146</c:v>
                </c:pt>
                <c:pt idx="33">
                  <c:v>150</c:v>
                </c:pt>
                <c:pt idx="34">
                  <c:v>154</c:v>
                </c:pt>
                <c:pt idx="35">
                  <c:v>158</c:v>
                </c:pt>
                <c:pt idx="36">
                  <c:v>162</c:v>
                </c:pt>
                <c:pt idx="37">
                  <c:v>166</c:v>
                </c:pt>
                <c:pt idx="38">
                  <c:v>170</c:v>
                </c:pt>
                <c:pt idx="39">
                  <c:v>173</c:v>
                </c:pt>
                <c:pt idx="40">
                  <c:v>177</c:v>
                </c:pt>
                <c:pt idx="41">
                  <c:v>181</c:v>
                </c:pt>
                <c:pt idx="42">
                  <c:v>185</c:v>
                </c:pt>
                <c:pt idx="43">
                  <c:v>188</c:v>
                </c:pt>
                <c:pt idx="44">
                  <c:v>192</c:v>
                </c:pt>
                <c:pt idx="45">
                  <c:v>196</c:v>
                </c:pt>
                <c:pt idx="46">
                  <c:v>199</c:v>
                </c:pt>
                <c:pt idx="47">
                  <c:v>201</c:v>
                </c:pt>
                <c:pt idx="48">
                  <c:v>204</c:v>
                </c:pt>
                <c:pt idx="49">
                  <c:v>206</c:v>
                </c:pt>
                <c:pt idx="50">
                  <c:v>208</c:v>
                </c:pt>
                <c:pt idx="51">
                  <c:v>209</c:v>
                </c:pt>
                <c:pt idx="52">
                  <c:v>211</c:v>
                </c:pt>
                <c:pt idx="53">
                  <c:v>212</c:v>
                </c:pt>
                <c:pt idx="54">
                  <c:v>214</c:v>
                </c:pt>
                <c:pt idx="55">
                  <c:v>215</c:v>
                </c:pt>
                <c:pt idx="56">
                  <c:v>216</c:v>
                </c:pt>
                <c:pt idx="57">
                  <c:v>218</c:v>
                </c:pt>
                <c:pt idx="58">
                  <c:v>219</c:v>
                </c:pt>
                <c:pt idx="59">
                  <c:v>220</c:v>
                </c:pt>
                <c:pt idx="60">
                  <c:v>221</c:v>
                </c:pt>
                <c:pt idx="61">
                  <c:v>223</c:v>
                </c:pt>
                <c:pt idx="62">
                  <c:v>226</c:v>
                </c:pt>
                <c:pt idx="63">
                  <c:v>230</c:v>
                </c:pt>
                <c:pt idx="64">
                  <c:v>234</c:v>
                </c:pt>
                <c:pt idx="65">
                  <c:v>238</c:v>
                </c:pt>
                <c:pt idx="66">
                  <c:v>242</c:v>
                </c:pt>
                <c:pt idx="67">
                  <c:v>246</c:v>
                </c:pt>
                <c:pt idx="68">
                  <c:v>244</c:v>
                </c:pt>
                <c:pt idx="69">
                  <c:v>252</c:v>
                </c:pt>
                <c:pt idx="70">
                  <c:v>257</c:v>
                </c:pt>
                <c:pt idx="71">
                  <c:v>260</c:v>
                </c:pt>
                <c:pt idx="72">
                  <c:v>264</c:v>
                </c:pt>
                <c:pt idx="73">
                  <c:v>268</c:v>
                </c:pt>
                <c:pt idx="74">
                  <c:v>271</c:v>
                </c:pt>
                <c:pt idx="75">
                  <c:v>274</c:v>
                </c:pt>
                <c:pt idx="76">
                  <c:v>278</c:v>
                </c:pt>
                <c:pt idx="77">
                  <c:v>282</c:v>
                </c:pt>
                <c:pt idx="78">
                  <c:v>286</c:v>
                </c:pt>
                <c:pt idx="79">
                  <c:v>290</c:v>
                </c:pt>
                <c:pt idx="80">
                  <c:v>294</c:v>
                </c:pt>
                <c:pt idx="81">
                  <c:v>299</c:v>
                </c:pt>
                <c:pt idx="82">
                  <c:v>303</c:v>
                </c:pt>
                <c:pt idx="83">
                  <c:v>307</c:v>
                </c:pt>
                <c:pt idx="84">
                  <c:v>311</c:v>
                </c:pt>
                <c:pt idx="85">
                  <c:v>315</c:v>
                </c:pt>
                <c:pt idx="86">
                  <c:v>319</c:v>
                </c:pt>
                <c:pt idx="87">
                  <c:v>323</c:v>
                </c:pt>
                <c:pt idx="88">
                  <c:v>328</c:v>
                </c:pt>
                <c:pt idx="89">
                  <c:v>332</c:v>
                </c:pt>
                <c:pt idx="90">
                  <c:v>336</c:v>
                </c:pt>
                <c:pt idx="91">
                  <c:v>340</c:v>
                </c:pt>
                <c:pt idx="92">
                  <c:v>344</c:v>
                </c:pt>
                <c:pt idx="93">
                  <c:v>348</c:v>
                </c:pt>
                <c:pt idx="94">
                  <c:v>352</c:v>
                </c:pt>
                <c:pt idx="95">
                  <c:v>356</c:v>
                </c:pt>
                <c:pt idx="96">
                  <c:v>360</c:v>
                </c:pt>
                <c:pt idx="97">
                  <c:v>365</c:v>
                </c:pt>
                <c:pt idx="98">
                  <c:v>369</c:v>
                </c:pt>
                <c:pt idx="99">
                  <c:v>373</c:v>
                </c:pt>
                <c:pt idx="100">
                  <c:v>378</c:v>
                </c:pt>
                <c:pt idx="101">
                  <c:v>382</c:v>
                </c:pt>
                <c:pt idx="102">
                  <c:v>386</c:v>
                </c:pt>
                <c:pt idx="103">
                  <c:v>391</c:v>
                </c:pt>
                <c:pt idx="104">
                  <c:v>395</c:v>
                </c:pt>
                <c:pt idx="105">
                  <c:v>399</c:v>
                </c:pt>
                <c:pt idx="106">
                  <c:v>403</c:v>
                </c:pt>
                <c:pt idx="107">
                  <c:v>408</c:v>
                </c:pt>
                <c:pt idx="108">
                  <c:v>410</c:v>
                </c:pt>
                <c:pt idx="109">
                  <c:v>410</c:v>
                </c:pt>
                <c:pt idx="110">
                  <c:v>409</c:v>
                </c:pt>
                <c:pt idx="111">
                  <c:v>408</c:v>
                </c:pt>
                <c:pt idx="112">
                  <c:v>408</c:v>
                </c:pt>
                <c:pt idx="113">
                  <c:v>407</c:v>
                </c:pt>
                <c:pt idx="114">
                  <c:v>407</c:v>
                </c:pt>
                <c:pt idx="115">
                  <c:v>407</c:v>
                </c:pt>
                <c:pt idx="116">
                  <c:v>406</c:v>
                </c:pt>
                <c:pt idx="117">
                  <c:v>407</c:v>
                </c:pt>
                <c:pt idx="118">
                  <c:v>406</c:v>
                </c:pt>
                <c:pt idx="119">
                  <c:v>406</c:v>
                </c:pt>
                <c:pt idx="120">
                  <c:v>406</c:v>
                </c:pt>
                <c:pt idx="121">
                  <c:v>406</c:v>
                </c:pt>
                <c:pt idx="122">
                  <c:v>406</c:v>
                </c:pt>
                <c:pt idx="123">
                  <c:v>406</c:v>
                </c:pt>
                <c:pt idx="124">
                  <c:v>406</c:v>
                </c:pt>
                <c:pt idx="125">
                  <c:v>406</c:v>
                </c:pt>
                <c:pt idx="126">
                  <c:v>405</c:v>
                </c:pt>
                <c:pt idx="127">
                  <c:v>405</c:v>
                </c:pt>
                <c:pt idx="128">
                  <c:v>405</c:v>
                </c:pt>
                <c:pt idx="129">
                  <c:v>405</c:v>
                </c:pt>
                <c:pt idx="130">
                  <c:v>405</c:v>
                </c:pt>
                <c:pt idx="131">
                  <c:v>405</c:v>
                </c:pt>
                <c:pt idx="132">
                  <c:v>405</c:v>
                </c:pt>
                <c:pt idx="133">
                  <c:v>405</c:v>
                </c:pt>
                <c:pt idx="134">
                  <c:v>405</c:v>
                </c:pt>
                <c:pt idx="135">
                  <c:v>405</c:v>
                </c:pt>
                <c:pt idx="136">
                  <c:v>405</c:v>
                </c:pt>
                <c:pt idx="137">
                  <c:v>404</c:v>
                </c:pt>
                <c:pt idx="138">
                  <c:v>404</c:v>
                </c:pt>
                <c:pt idx="139">
                  <c:v>404</c:v>
                </c:pt>
                <c:pt idx="140">
                  <c:v>404</c:v>
                </c:pt>
                <c:pt idx="141">
                  <c:v>404</c:v>
                </c:pt>
                <c:pt idx="142">
                  <c:v>404</c:v>
                </c:pt>
                <c:pt idx="143">
                  <c:v>404</c:v>
                </c:pt>
                <c:pt idx="144">
                  <c:v>404</c:v>
                </c:pt>
                <c:pt idx="145">
                  <c:v>404</c:v>
                </c:pt>
                <c:pt idx="146">
                  <c:v>404</c:v>
                </c:pt>
                <c:pt idx="147">
                  <c:v>404</c:v>
                </c:pt>
                <c:pt idx="148">
                  <c:v>404</c:v>
                </c:pt>
                <c:pt idx="149">
                  <c:v>404</c:v>
                </c:pt>
                <c:pt idx="150">
                  <c:v>404</c:v>
                </c:pt>
                <c:pt idx="151">
                  <c:v>404</c:v>
                </c:pt>
                <c:pt idx="152">
                  <c:v>404</c:v>
                </c:pt>
                <c:pt idx="153">
                  <c:v>404</c:v>
                </c:pt>
                <c:pt idx="154">
                  <c:v>404</c:v>
                </c:pt>
                <c:pt idx="155">
                  <c:v>404</c:v>
                </c:pt>
                <c:pt idx="156">
                  <c:v>403</c:v>
                </c:pt>
                <c:pt idx="157">
                  <c:v>403</c:v>
                </c:pt>
                <c:pt idx="158">
                  <c:v>403</c:v>
                </c:pt>
                <c:pt idx="159">
                  <c:v>403</c:v>
                </c:pt>
                <c:pt idx="160">
                  <c:v>403</c:v>
                </c:pt>
                <c:pt idx="161">
                  <c:v>403</c:v>
                </c:pt>
                <c:pt idx="162">
                  <c:v>403</c:v>
                </c:pt>
                <c:pt idx="163">
                  <c:v>403</c:v>
                </c:pt>
                <c:pt idx="164">
                  <c:v>403</c:v>
                </c:pt>
                <c:pt idx="165">
                  <c:v>403</c:v>
                </c:pt>
                <c:pt idx="166">
                  <c:v>403</c:v>
                </c:pt>
                <c:pt idx="167">
                  <c:v>403</c:v>
                </c:pt>
                <c:pt idx="168">
                  <c:v>403</c:v>
                </c:pt>
                <c:pt idx="169">
                  <c:v>403</c:v>
                </c:pt>
                <c:pt idx="170">
                  <c:v>403</c:v>
                </c:pt>
                <c:pt idx="171">
                  <c:v>403</c:v>
                </c:pt>
                <c:pt idx="172">
                  <c:v>403</c:v>
                </c:pt>
                <c:pt idx="173">
                  <c:v>403</c:v>
                </c:pt>
                <c:pt idx="174">
                  <c:v>403</c:v>
                </c:pt>
                <c:pt idx="175">
                  <c:v>403</c:v>
                </c:pt>
                <c:pt idx="176">
                  <c:v>403</c:v>
                </c:pt>
                <c:pt idx="177">
                  <c:v>403</c:v>
                </c:pt>
                <c:pt idx="178">
                  <c:v>403</c:v>
                </c:pt>
                <c:pt idx="179">
                  <c:v>403</c:v>
                </c:pt>
                <c:pt idx="180">
                  <c:v>403</c:v>
                </c:pt>
                <c:pt idx="181">
                  <c:v>403</c:v>
                </c:pt>
                <c:pt idx="182">
                  <c:v>403</c:v>
                </c:pt>
                <c:pt idx="183">
                  <c:v>403</c:v>
                </c:pt>
                <c:pt idx="184">
                  <c:v>403</c:v>
                </c:pt>
                <c:pt idx="185">
                  <c:v>403</c:v>
                </c:pt>
                <c:pt idx="186">
                  <c:v>403</c:v>
                </c:pt>
                <c:pt idx="187">
                  <c:v>402</c:v>
                </c:pt>
                <c:pt idx="188">
                  <c:v>402</c:v>
                </c:pt>
                <c:pt idx="189">
                  <c:v>402</c:v>
                </c:pt>
                <c:pt idx="190">
                  <c:v>402</c:v>
                </c:pt>
                <c:pt idx="191">
                  <c:v>402</c:v>
                </c:pt>
                <c:pt idx="192">
                  <c:v>402</c:v>
                </c:pt>
                <c:pt idx="193">
                  <c:v>402</c:v>
                </c:pt>
                <c:pt idx="194">
                  <c:v>402</c:v>
                </c:pt>
                <c:pt idx="195">
                  <c:v>402</c:v>
                </c:pt>
                <c:pt idx="196">
                  <c:v>402</c:v>
                </c:pt>
                <c:pt idx="197">
                  <c:v>402</c:v>
                </c:pt>
                <c:pt idx="198">
                  <c:v>402</c:v>
                </c:pt>
                <c:pt idx="199">
                  <c:v>402</c:v>
                </c:pt>
                <c:pt idx="200">
                  <c:v>402</c:v>
                </c:pt>
                <c:pt idx="201">
                  <c:v>402</c:v>
                </c:pt>
                <c:pt idx="202">
                  <c:v>402</c:v>
                </c:pt>
                <c:pt idx="203">
                  <c:v>402</c:v>
                </c:pt>
                <c:pt idx="204">
                  <c:v>402</c:v>
                </c:pt>
                <c:pt idx="205">
                  <c:v>402</c:v>
                </c:pt>
                <c:pt idx="206">
                  <c:v>402</c:v>
                </c:pt>
                <c:pt idx="207">
                  <c:v>402</c:v>
                </c:pt>
                <c:pt idx="208">
                  <c:v>402</c:v>
                </c:pt>
                <c:pt idx="209">
                  <c:v>402</c:v>
                </c:pt>
                <c:pt idx="210">
                  <c:v>402</c:v>
                </c:pt>
                <c:pt idx="211">
                  <c:v>402</c:v>
                </c:pt>
                <c:pt idx="212">
                  <c:v>402</c:v>
                </c:pt>
                <c:pt idx="213">
                  <c:v>402</c:v>
                </c:pt>
                <c:pt idx="214">
                  <c:v>402</c:v>
                </c:pt>
                <c:pt idx="215">
                  <c:v>402</c:v>
                </c:pt>
                <c:pt idx="216">
                  <c:v>402</c:v>
                </c:pt>
                <c:pt idx="217">
                  <c:v>402</c:v>
                </c:pt>
                <c:pt idx="218">
                  <c:v>402</c:v>
                </c:pt>
                <c:pt idx="219">
                  <c:v>402</c:v>
                </c:pt>
                <c:pt idx="220">
                  <c:v>402</c:v>
                </c:pt>
                <c:pt idx="221">
                  <c:v>402</c:v>
                </c:pt>
                <c:pt idx="222">
                  <c:v>402</c:v>
                </c:pt>
                <c:pt idx="223">
                  <c:v>402</c:v>
                </c:pt>
                <c:pt idx="224">
                  <c:v>402</c:v>
                </c:pt>
                <c:pt idx="225">
                  <c:v>402</c:v>
                </c:pt>
                <c:pt idx="226">
                  <c:v>402</c:v>
                </c:pt>
                <c:pt idx="227">
                  <c:v>402</c:v>
                </c:pt>
                <c:pt idx="228">
                  <c:v>402</c:v>
                </c:pt>
                <c:pt idx="229">
                  <c:v>402</c:v>
                </c:pt>
                <c:pt idx="230">
                  <c:v>402</c:v>
                </c:pt>
                <c:pt idx="231">
                  <c:v>402</c:v>
                </c:pt>
                <c:pt idx="232">
                  <c:v>402</c:v>
                </c:pt>
                <c:pt idx="233">
                  <c:v>402</c:v>
                </c:pt>
                <c:pt idx="234">
                  <c:v>402</c:v>
                </c:pt>
                <c:pt idx="235">
                  <c:v>402</c:v>
                </c:pt>
                <c:pt idx="236">
                  <c:v>402</c:v>
                </c:pt>
                <c:pt idx="237">
                  <c:v>402</c:v>
                </c:pt>
                <c:pt idx="238">
                  <c:v>402</c:v>
                </c:pt>
                <c:pt idx="239">
                  <c:v>402</c:v>
                </c:pt>
                <c:pt idx="240">
                  <c:v>402</c:v>
                </c:pt>
                <c:pt idx="241">
                  <c:v>401</c:v>
                </c:pt>
                <c:pt idx="242">
                  <c:v>401</c:v>
                </c:pt>
                <c:pt idx="243">
                  <c:v>401</c:v>
                </c:pt>
                <c:pt idx="244">
                  <c:v>401</c:v>
                </c:pt>
                <c:pt idx="245">
                  <c:v>401</c:v>
                </c:pt>
                <c:pt idx="246">
                  <c:v>401</c:v>
                </c:pt>
                <c:pt idx="247">
                  <c:v>401</c:v>
                </c:pt>
                <c:pt idx="248">
                  <c:v>401</c:v>
                </c:pt>
                <c:pt idx="249">
                  <c:v>401</c:v>
                </c:pt>
                <c:pt idx="250">
                  <c:v>401</c:v>
                </c:pt>
                <c:pt idx="251">
                  <c:v>401</c:v>
                </c:pt>
                <c:pt idx="252">
                  <c:v>401</c:v>
                </c:pt>
                <c:pt idx="253">
                  <c:v>401</c:v>
                </c:pt>
                <c:pt idx="254">
                  <c:v>401</c:v>
                </c:pt>
                <c:pt idx="255">
                  <c:v>401</c:v>
                </c:pt>
                <c:pt idx="256">
                  <c:v>401</c:v>
                </c:pt>
                <c:pt idx="257">
                  <c:v>401</c:v>
                </c:pt>
                <c:pt idx="258">
                  <c:v>401</c:v>
                </c:pt>
                <c:pt idx="259">
                  <c:v>401</c:v>
                </c:pt>
                <c:pt idx="260">
                  <c:v>401</c:v>
                </c:pt>
                <c:pt idx="261">
                  <c:v>401</c:v>
                </c:pt>
                <c:pt idx="262">
                  <c:v>401</c:v>
                </c:pt>
                <c:pt idx="263">
                  <c:v>401</c:v>
                </c:pt>
                <c:pt idx="264">
                  <c:v>401</c:v>
                </c:pt>
                <c:pt idx="265">
                  <c:v>401</c:v>
                </c:pt>
                <c:pt idx="266">
                  <c:v>401</c:v>
                </c:pt>
                <c:pt idx="267">
                  <c:v>401</c:v>
                </c:pt>
                <c:pt idx="268">
                  <c:v>401</c:v>
                </c:pt>
                <c:pt idx="269">
                  <c:v>401</c:v>
                </c:pt>
                <c:pt idx="270">
                  <c:v>401</c:v>
                </c:pt>
                <c:pt idx="271">
                  <c:v>401</c:v>
                </c:pt>
                <c:pt idx="272">
                  <c:v>401</c:v>
                </c:pt>
                <c:pt idx="273">
                  <c:v>401</c:v>
                </c:pt>
                <c:pt idx="274">
                  <c:v>401</c:v>
                </c:pt>
                <c:pt idx="275">
                  <c:v>401</c:v>
                </c:pt>
                <c:pt idx="276">
                  <c:v>401</c:v>
                </c:pt>
                <c:pt idx="277">
                  <c:v>401</c:v>
                </c:pt>
                <c:pt idx="278">
                  <c:v>401</c:v>
                </c:pt>
                <c:pt idx="279">
                  <c:v>401</c:v>
                </c:pt>
                <c:pt idx="280">
                  <c:v>401</c:v>
                </c:pt>
                <c:pt idx="281">
                  <c:v>401</c:v>
                </c:pt>
                <c:pt idx="282">
                  <c:v>401</c:v>
                </c:pt>
                <c:pt idx="283">
                  <c:v>401</c:v>
                </c:pt>
                <c:pt idx="284">
                  <c:v>401</c:v>
                </c:pt>
                <c:pt idx="285">
                  <c:v>401</c:v>
                </c:pt>
                <c:pt idx="286">
                  <c:v>401</c:v>
                </c:pt>
                <c:pt idx="287">
                  <c:v>401</c:v>
                </c:pt>
                <c:pt idx="288">
                  <c:v>401</c:v>
                </c:pt>
                <c:pt idx="289">
                  <c:v>401</c:v>
                </c:pt>
                <c:pt idx="290">
                  <c:v>401</c:v>
                </c:pt>
                <c:pt idx="291">
                  <c:v>401</c:v>
                </c:pt>
                <c:pt idx="292">
                  <c:v>401</c:v>
                </c:pt>
                <c:pt idx="293">
                  <c:v>401</c:v>
                </c:pt>
                <c:pt idx="294">
                  <c:v>401</c:v>
                </c:pt>
                <c:pt idx="295">
                  <c:v>401</c:v>
                </c:pt>
                <c:pt idx="296">
                  <c:v>401</c:v>
                </c:pt>
                <c:pt idx="297">
                  <c:v>401</c:v>
                </c:pt>
                <c:pt idx="298">
                  <c:v>401</c:v>
                </c:pt>
                <c:pt idx="299">
                  <c:v>401</c:v>
                </c:pt>
                <c:pt idx="300">
                  <c:v>401</c:v>
                </c:pt>
                <c:pt idx="301">
                  <c:v>401</c:v>
                </c:pt>
                <c:pt idx="302">
                  <c:v>401</c:v>
                </c:pt>
                <c:pt idx="303">
                  <c:v>401</c:v>
                </c:pt>
                <c:pt idx="304">
                  <c:v>401</c:v>
                </c:pt>
                <c:pt idx="305">
                  <c:v>401</c:v>
                </c:pt>
                <c:pt idx="306">
                  <c:v>401</c:v>
                </c:pt>
                <c:pt idx="307">
                  <c:v>401</c:v>
                </c:pt>
                <c:pt idx="308">
                  <c:v>401</c:v>
                </c:pt>
                <c:pt idx="309">
                  <c:v>401</c:v>
                </c:pt>
                <c:pt idx="310">
                  <c:v>401</c:v>
                </c:pt>
                <c:pt idx="311">
                  <c:v>401</c:v>
                </c:pt>
                <c:pt idx="312">
                  <c:v>401</c:v>
                </c:pt>
                <c:pt idx="313">
                  <c:v>401</c:v>
                </c:pt>
                <c:pt idx="314">
                  <c:v>401</c:v>
                </c:pt>
                <c:pt idx="315">
                  <c:v>401</c:v>
                </c:pt>
                <c:pt idx="316">
                  <c:v>401</c:v>
                </c:pt>
                <c:pt idx="317">
                  <c:v>401</c:v>
                </c:pt>
                <c:pt idx="318">
                  <c:v>401</c:v>
                </c:pt>
                <c:pt idx="319">
                  <c:v>401</c:v>
                </c:pt>
                <c:pt idx="320">
                  <c:v>401</c:v>
                </c:pt>
                <c:pt idx="321">
                  <c:v>401</c:v>
                </c:pt>
                <c:pt idx="322">
                  <c:v>401</c:v>
                </c:pt>
                <c:pt idx="323">
                  <c:v>401</c:v>
                </c:pt>
                <c:pt idx="324">
                  <c:v>401</c:v>
                </c:pt>
                <c:pt idx="325">
                  <c:v>401</c:v>
                </c:pt>
                <c:pt idx="326">
                  <c:v>401</c:v>
                </c:pt>
                <c:pt idx="327">
                  <c:v>401</c:v>
                </c:pt>
                <c:pt idx="328">
                  <c:v>401</c:v>
                </c:pt>
                <c:pt idx="329">
                  <c:v>401</c:v>
                </c:pt>
                <c:pt idx="330">
                  <c:v>401</c:v>
                </c:pt>
                <c:pt idx="331">
                  <c:v>401</c:v>
                </c:pt>
                <c:pt idx="332">
                  <c:v>401</c:v>
                </c:pt>
                <c:pt idx="333">
                  <c:v>401</c:v>
                </c:pt>
                <c:pt idx="334">
                  <c:v>401</c:v>
                </c:pt>
                <c:pt idx="335">
                  <c:v>401</c:v>
                </c:pt>
                <c:pt idx="336">
                  <c:v>401</c:v>
                </c:pt>
                <c:pt idx="337">
                  <c:v>401</c:v>
                </c:pt>
                <c:pt idx="338">
                  <c:v>401</c:v>
                </c:pt>
                <c:pt idx="339">
                  <c:v>401</c:v>
                </c:pt>
                <c:pt idx="340">
                  <c:v>401</c:v>
                </c:pt>
                <c:pt idx="341">
                  <c:v>401</c:v>
                </c:pt>
                <c:pt idx="342">
                  <c:v>401</c:v>
                </c:pt>
                <c:pt idx="343">
                  <c:v>401</c:v>
                </c:pt>
                <c:pt idx="344">
                  <c:v>401</c:v>
                </c:pt>
                <c:pt idx="345">
                  <c:v>401</c:v>
                </c:pt>
                <c:pt idx="346">
                  <c:v>401</c:v>
                </c:pt>
                <c:pt idx="347">
                  <c:v>400</c:v>
                </c:pt>
                <c:pt idx="348">
                  <c:v>400</c:v>
                </c:pt>
                <c:pt idx="349">
                  <c:v>400</c:v>
                </c:pt>
                <c:pt idx="350">
                  <c:v>400</c:v>
                </c:pt>
                <c:pt idx="351">
                  <c:v>400</c:v>
                </c:pt>
                <c:pt idx="352">
                  <c:v>400</c:v>
                </c:pt>
                <c:pt idx="353">
                  <c:v>400</c:v>
                </c:pt>
                <c:pt idx="354">
                  <c:v>400</c:v>
                </c:pt>
                <c:pt idx="355">
                  <c:v>400</c:v>
                </c:pt>
                <c:pt idx="356">
                  <c:v>400</c:v>
                </c:pt>
                <c:pt idx="357">
                  <c:v>400</c:v>
                </c:pt>
                <c:pt idx="358">
                  <c:v>400</c:v>
                </c:pt>
                <c:pt idx="359">
                  <c:v>400</c:v>
                </c:pt>
                <c:pt idx="360">
                  <c:v>400</c:v>
                </c:pt>
                <c:pt idx="361">
                  <c:v>400</c:v>
                </c:pt>
                <c:pt idx="362">
                  <c:v>400</c:v>
                </c:pt>
                <c:pt idx="363">
                  <c:v>400</c:v>
                </c:pt>
                <c:pt idx="364">
                  <c:v>400</c:v>
                </c:pt>
                <c:pt idx="365">
                  <c:v>400</c:v>
                </c:pt>
                <c:pt idx="366">
                  <c:v>400</c:v>
                </c:pt>
                <c:pt idx="367">
                  <c:v>400</c:v>
                </c:pt>
                <c:pt idx="368">
                  <c:v>400</c:v>
                </c:pt>
                <c:pt idx="369">
                  <c:v>400</c:v>
                </c:pt>
                <c:pt idx="370">
                  <c:v>400</c:v>
                </c:pt>
                <c:pt idx="371">
                  <c:v>400</c:v>
                </c:pt>
                <c:pt idx="372">
                  <c:v>400</c:v>
                </c:pt>
                <c:pt idx="373">
                  <c:v>400</c:v>
                </c:pt>
                <c:pt idx="374">
                  <c:v>400</c:v>
                </c:pt>
                <c:pt idx="375">
                  <c:v>400</c:v>
                </c:pt>
                <c:pt idx="376">
                  <c:v>400</c:v>
                </c:pt>
                <c:pt idx="377">
                  <c:v>400</c:v>
                </c:pt>
                <c:pt idx="378">
                  <c:v>400</c:v>
                </c:pt>
                <c:pt idx="379">
                  <c:v>400</c:v>
                </c:pt>
                <c:pt idx="380">
                  <c:v>400</c:v>
                </c:pt>
                <c:pt idx="381">
                  <c:v>400</c:v>
                </c:pt>
                <c:pt idx="382">
                  <c:v>400</c:v>
                </c:pt>
                <c:pt idx="383">
                  <c:v>400</c:v>
                </c:pt>
                <c:pt idx="384">
                  <c:v>400</c:v>
                </c:pt>
                <c:pt idx="385">
                  <c:v>400</c:v>
                </c:pt>
                <c:pt idx="386">
                  <c:v>400</c:v>
                </c:pt>
                <c:pt idx="387">
                  <c:v>400</c:v>
                </c:pt>
                <c:pt idx="388">
                  <c:v>400</c:v>
                </c:pt>
                <c:pt idx="389">
                  <c:v>400</c:v>
                </c:pt>
                <c:pt idx="390">
                  <c:v>400</c:v>
                </c:pt>
                <c:pt idx="391">
                  <c:v>400</c:v>
                </c:pt>
                <c:pt idx="392">
                  <c:v>400</c:v>
                </c:pt>
                <c:pt idx="393">
                  <c:v>400</c:v>
                </c:pt>
                <c:pt idx="394">
                  <c:v>400</c:v>
                </c:pt>
                <c:pt idx="395">
                  <c:v>400</c:v>
                </c:pt>
                <c:pt idx="396">
                  <c:v>400</c:v>
                </c:pt>
                <c:pt idx="397">
                  <c:v>400</c:v>
                </c:pt>
                <c:pt idx="398">
                  <c:v>400</c:v>
                </c:pt>
                <c:pt idx="399">
                  <c:v>400</c:v>
                </c:pt>
                <c:pt idx="400">
                  <c:v>400</c:v>
                </c:pt>
                <c:pt idx="401">
                  <c:v>400</c:v>
                </c:pt>
                <c:pt idx="402">
                  <c:v>400</c:v>
                </c:pt>
                <c:pt idx="403">
                  <c:v>400</c:v>
                </c:pt>
                <c:pt idx="404">
                  <c:v>400</c:v>
                </c:pt>
                <c:pt idx="405">
                  <c:v>400</c:v>
                </c:pt>
                <c:pt idx="406">
                  <c:v>400</c:v>
                </c:pt>
                <c:pt idx="407">
                  <c:v>400</c:v>
                </c:pt>
                <c:pt idx="408">
                  <c:v>400</c:v>
                </c:pt>
                <c:pt idx="409">
                  <c:v>400</c:v>
                </c:pt>
                <c:pt idx="410">
                  <c:v>400</c:v>
                </c:pt>
                <c:pt idx="411">
                  <c:v>400</c:v>
                </c:pt>
                <c:pt idx="412">
                  <c:v>400</c:v>
                </c:pt>
                <c:pt idx="413">
                  <c:v>400</c:v>
                </c:pt>
                <c:pt idx="414">
                  <c:v>400</c:v>
                </c:pt>
                <c:pt idx="415">
                  <c:v>400</c:v>
                </c:pt>
                <c:pt idx="416">
                  <c:v>400</c:v>
                </c:pt>
                <c:pt idx="417">
                  <c:v>400</c:v>
                </c:pt>
                <c:pt idx="418">
                  <c:v>400</c:v>
                </c:pt>
                <c:pt idx="419">
                  <c:v>400</c:v>
                </c:pt>
                <c:pt idx="420">
                  <c:v>400</c:v>
                </c:pt>
                <c:pt idx="421">
                  <c:v>400</c:v>
                </c:pt>
                <c:pt idx="422">
                  <c:v>400</c:v>
                </c:pt>
                <c:pt idx="423">
                  <c:v>400</c:v>
                </c:pt>
                <c:pt idx="424">
                  <c:v>400</c:v>
                </c:pt>
                <c:pt idx="425">
                  <c:v>400</c:v>
                </c:pt>
                <c:pt idx="426">
                  <c:v>400</c:v>
                </c:pt>
                <c:pt idx="427">
                  <c:v>400</c:v>
                </c:pt>
                <c:pt idx="428">
                  <c:v>400</c:v>
                </c:pt>
                <c:pt idx="429">
                  <c:v>400</c:v>
                </c:pt>
                <c:pt idx="430">
                  <c:v>400</c:v>
                </c:pt>
                <c:pt idx="431">
                  <c:v>400</c:v>
                </c:pt>
                <c:pt idx="432">
                  <c:v>400</c:v>
                </c:pt>
                <c:pt idx="433">
                  <c:v>400</c:v>
                </c:pt>
                <c:pt idx="434">
                  <c:v>400</c:v>
                </c:pt>
                <c:pt idx="435">
                  <c:v>400</c:v>
                </c:pt>
                <c:pt idx="436">
                  <c:v>400</c:v>
                </c:pt>
                <c:pt idx="437">
                  <c:v>400</c:v>
                </c:pt>
                <c:pt idx="438">
                  <c:v>400</c:v>
                </c:pt>
                <c:pt idx="439">
                  <c:v>400</c:v>
                </c:pt>
                <c:pt idx="440">
                  <c:v>400</c:v>
                </c:pt>
                <c:pt idx="441">
                  <c:v>400</c:v>
                </c:pt>
                <c:pt idx="442">
                  <c:v>400</c:v>
                </c:pt>
                <c:pt idx="443">
                  <c:v>400</c:v>
                </c:pt>
                <c:pt idx="444">
                  <c:v>400</c:v>
                </c:pt>
                <c:pt idx="445">
                  <c:v>400</c:v>
                </c:pt>
                <c:pt idx="446">
                  <c:v>400</c:v>
                </c:pt>
                <c:pt idx="447">
                  <c:v>400</c:v>
                </c:pt>
                <c:pt idx="448">
                  <c:v>400</c:v>
                </c:pt>
                <c:pt idx="449">
                  <c:v>400</c:v>
                </c:pt>
                <c:pt idx="450">
                  <c:v>400</c:v>
                </c:pt>
                <c:pt idx="451">
                  <c:v>400</c:v>
                </c:pt>
                <c:pt idx="452">
                  <c:v>400</c:v>
                </c:pt>
                <c:pt idx="453">
                  <c:v>400</c:v>
                </c:pt>
                <c:pt idx="454">
                  <c:v>400</c:v>
                </c:pt>
                <c:pt idx="455">
                  <c:v>400</c:v>
                </c:pt>
                <c:pt idx="456">
                  <c:v>400</c:v>
                </c:pt>
                <c:pt idx="457">
                  <c:v>400</c:v>
                </c:pt>
                <c:pt idx="458">
                  <c:v>400</c:v>
                </c:pt>
                <c:pt idx="459">
                  <c:v>400</c:v>
                </c:pt>
                <c:pt idx="460">
                  <c:v>400</c:v>
                </c:pt>
                <c:pt idx="461">
                  <c:v>400</c:v>
                </c:pt>
                <c:pt idx="462">
                  <c:v>400</c:v>
                </c:pt>
                <c:pt idx="463">
                  <c:v>400</c:v>
                </c:pt>
                <c:pt idx="464">
                  <c:v>400</c:v>
                </c:pt>
                <c:pt idx="465">
                  <c:v>400</c:v>
                </c:pt>
                <c:pt idx="466">
                  <c:v>400</c:v>
                </c:pt>
                <c:pt idx="467">
                  <c:v>400</c:v>
                </c:pt>
                <c:pt idx="468">
                  <c:v>400</c:v>
                </c:pt>
                <c:pt idx="469">
                  <c:v>400</c:v>
                </c:pt>
                <c:pt idx="470">
                  <c:v>400</c:v>
                </c:pt>
                <c:pt idx="471">
                  <c:v>400</c:v>
                </c:pt>
                <c:pt idx="472">
                  <c:v>400</c:v>
                </c:pt>
                <c:pt idx="473">
                  <c:v>400</c:v>
                </c:pt>
                <c:pt idx="474">
                  <c:v>400</c:v>
                </c:pt>
                <c:pt idx="475">
                  <c:v>400</c:v>
                </c:pt>
                <c:pt idx="476">
                  <c:v>400</c:v>
                </c:pt>
                <c:pt idx="477">
                  <c:v>400</c:v>
                </c:pt>
                <c:pt idx="478">
                  <c:v>400</c:v>
                </c:pt>
                <c:pt idx="479">
                  <c:v>400</c:v>
                </c:pt>
                <c:pt idx="480">
                  <c:v>400</c:v>
                </c:pt>
                <c:pt idx="481">
                  <c:v>400</c:v>
                </c:pt>
                <c:pt idx="482">
                  <c:v>400</c:v>
                </c:pt>
                <c:pt idx="483">
                  <c:v>400</c:v>
                </c:pt>
                <c:pt idx="484">
                  <c:v>400</c:v>
                </c:pt>
                <c:pt idx="485">
                  <c:v>400</c:v>
                </c:pt>
                <c:pt idx="486">
                  <c:v>400</c:v>
                </c:pt>
                <c:pt idx="487">
                  <c:v>400</c:v>
                </c:pt>
                <c:pt idx="488">
                  <c:v>400</c:v>
                </c:pt>
                <c:pt idx="489">
                  <c:v>400</c:v>
                </c:pt>
                <c:pt idx="490">
                  <c:v>400</c:v>
                </c:pt>
                <c:pt idx="491">
                  <c:v>400</c:v>
                </c:pt>
                <c:pt idx="492">
                  <c:v>400</c:v>
                </c:pt>
                <c:pt idx="493">
                  <c:v>400</c:v>
                </c:pt>
                <c:pt idx="494">
                  <c:v>400</c:v>
                </c:pt>
                <c:pt idx="495">
                  <c:v>400</c:v>
                </c:pt>
                <c:pt idx="496">
                  <c:v>400</c:v>
                </c:pt>
                <c:pt idx="497">
                  <c:v>400</c:v>
                </c:pt>
                <c:pt idx="498">
                  <c:v>400</c:v>
                </c:pt>
                <c:pt idx="499">
                  <c:v>400</c:v>
                </c:pt>
                <c:pt idx="500">
                  <c:v>400</c:v>
                </c:pt>
                <c:pt idx="501">
                  <c:v>400</c:v>
                </c:pt>
                <c:pt idx="502">
                  <c:v>400</c:v>
                </c:pt>
                <c:pt idx="503">
                  <c:v>400</c:v>
                </c:pt>
                <c:pt idx="504">
                  <c:v>400</c:v>
                </c:pt>
                <c:pt idx="505">
                  <c:v>400</c:v>
                </c:pt>
                <c:pt idx="506">
                  <c:v>400</c:v>
                </c:pt>
                <c:pt idx="507">
                  <c:v>400</c:v>
                </c:pt>
                <c:pt idx="508">
                  <c:v>400</c:v>
                </c:pt>
                <c:pt idx="509">
                  <c:v>400</c:v>
                </c:pt>
                <c:pt idx="510">
                  <c:v>400</c:v>
                </c:pt>
                <c:pt idx="511">
                  <c:v>400</c:v>
                </c:pt>
                <c:pt idx="512">
                  <c:v>400</c:v>
                </c:pt>
                <c:pt idx="513">
                  <c:v>400</c:v>
                </c:pt>
                <c:pt idx="514">
                  <c:v>400</c:v>
                </c:pt>
                <c:pt idx="515">
                  <c:v>400</c:v>
                </c:pt>
                <c:pt idx="516">
                  <c:v>400</c:v>
                </c:pt>
                <c:pt idx="517">
                  <c:v>400</c:v>
                </c:pt>
                <c:pt idx="518">
                  <c:v>400</c:v>
                </c:pt>
                <c:pt idx="519">
                  <c:v>400</c:v>
                </c:pt>
                <c:pt idx="520">
                  <c:v>400</c:v>
                </c:pt>
                <c:pt idx="521">
                  <c:v>400</c:v>
                </c:pt>
                <c:pt idx="522">
                  <c:v>400</c:v>
                </c:pt>
                <c:pt idx="523">
                  <c:v>400</c:v>
                </c:pt>
                <c:pt idx="524">
                  <c:v>400</c:v>
                </c:pt>
                <c:pt idx="525">
                  <c:v>400</c:v>
                </c:pt>
                <c:pt idx="526">
                  <c:v>400</c:v>
                </c:pt>
                <c:pt idx="527">
                  <c:v>400</c:v>
                </c:pt>
                <c:pt idx="528">
                  <c:v>400</c:v>
                </c:pt>
                <c:pt idx="529">
                  <c:v>400</c:v>
                </c:pt>
                <c:pt idx="530">
                  <c:v>400</c:v>
                </c:pt>
                <c:pt idx="531">
                  <c:v>400</c:v>
                </c:pt>
                <c:pt idx="532">
                  <c:v>400</c:v>
                </c:pt>
                <c:pt idx="533">
                  <c:v>400</c:v>
                </c:pt>
                <c:pt idx="534">
                  <c:v>400</c:v>
                </c:pt>
                <c:pt idx="535">
                  <c:v>400</c:v>
                </c:pt>
                <c:pt idx="536">
                  <c:v>400</c:v>
                </c:pt>
                <c:pt idx="537">
                  <c:v>400</c:v>
                </c:pt>
                <c:pt idx="538">
                  <c:v>400</c:v>
                </c:pt>
                <c:pt idx="539">
                  <c:v>400</c:v>
                </c:pt>
                <c:pt idx="540">
                  <c:v>400</c:v>
                </c:pt>
                <c:pt idx="541">
                  <c:v>400</c:v>
                </c:pt>
                <c:pt idx="542">
                  <c:v>400</c:v>
                </c:pt>
                <c:pt idx="543">
                  <c:v>400</c:v>
                </c:pt>
                <c:pt idx="544">
                  <c:v>400</c:v>
                </c:pt>
                <c:pt idx="545">
                  <c:v>400</c:v>
                </c:pt>
                <c:pt idx="546">
                  <c:v>400</c:v>
                </c:pt>
                <c:pt idx="547">
                  <c:v>400</c:v>
                </c:pt>
                <c:pt idx="548">
                  <c:v>400</c:v>
                </c:pt>
                <c:pt idx="549">
                  <c:v>400</c:v>
                </c:pt>
                <c:pt idx="550">
                  <c:v>399</c:v>
                </c:pt>
                <c:pt idx="551">
                  <c:v>399</c:v>
                </c:pt>
                <c:pt idx="552">
                  <c:v>400</c:v>
                </c:pt>
                <c:pt idx="553">
                  <c:v>399</c:v>
                </c:pt>
                <c:pt idx="554">
                  <c:v>400</c:v>
                </c:pt>
                <c:pt idx="555">
                  <c:v>400</c:v>
                </c:pt>
                <c:pt idx="556">
                  <c:v>399</c:v>
                </c:pt>
                <c:pt idx="557">
                  <c:v>399</c:v>
                </c:pt>
                <c:pt idx="558">
                  <c:v>399</c:v>
                </c:pt>
                <c:pt idx="559">
                  <c:v>399</c:v>
                </c:pt>
                <c:pt idx="560">
                  <c:v>400</c:v>
                </c:pt>
                <c:pt idx="561">
                  <c:v>400</c:v>
                </c:pt>
                <c:pt idx="562">
                  <c:v>400</c:v>
                </c:pt>
                <c:pt idx="563">
                  <c:v>400</c:v>
                </c:pt>
                <c:pt idx="564">
                  <c:v>399</c:v>
                </c:pt>
                <c:pt idx="565">
                  <c:v>399</c:v>
                </c:pt>
                <c:pt idx="566">
                  <c:v>399</c:v>
                </c:pt>
                <c:pt idx="567">
                  <c:v>399</c:v>
                </c:pt>
                <c:pt idx="568">
                  <c:v>399</c:v>
                </c:pt>
                <c:pt idx="569">
                  <c:v>399</c:v>
                </c:pt>
                <c:pt idx="570">
                  <c:v>399</c:v>
                </c:pt>
                <c:pt idx="571">
                  <c:v>399</c:v>
                </c:pt>
                <c:pt idx="572">
                  <c:v>400</c:v>
                </c:pt>
                <c:pt idx="573">
                  <c:v>406</c:v>
                </c:pt>
                <c:pt idx="574">
                  <c:v>414</c:v>
                </c:pt>
                <c:pt idx="575">
                  <c:v>422</c:v>
                </c:pt>
                <c:pt idx="576">
                  <c:v>428</c:v>
                </c:pt>
                <c:pt idx="577">
                  <c:v>433</c:v>
                </c:pt>
                <c:pt idx="578">
                  <c:v>438</c:v>
                </c:pt>
                <c:pt idx="579">
                  <c:v>443</c:v>
                </c:pt>
                <c:pt idx="580">
                  <c:v>447</c:v>
                </c:pt>
                <c:pt idx="581">
                  <c:v>452</c:v>
                </c:pt>
                <c:pt idx="582">
                  <c:v>456</c:v>
                </c:pt>
                <c:pt idx="583">
                  <c:v>461</c:v>
                </c:pt>
                <c:pt idx="584">
                  <c:v>466</c:v>
                </c:pt>
                <c:pt idx="585">
                  <c:v>471</c:v>
                </c:pt>
                <c:pt idx="586">
                  <c:v>475</c:v>
                </c:pt>
                <c:pt idx="587">
                  <c:v>480</c:v>
                </c:pt>
                <c:pt idx="588">
                  <c:v>485</c:v>
                </c:pt>
                <c:pt idx="589">
                  <c:v>491</c:v>
                </c:pt>
                <c:pt idx="590">
                  <c:v>497</c:v>
                </c:pt>
                <c:pt idx="591">
                  <c:v>503</c:v>
                </c:pt>
                <c:pt idx="592">
                  <c:v>509</c:v>
                </c:pt>
                <c:pt idx="593">
                  <c:v>515</c:v>
                </c:pt>
                <c:pt idx="594">
                  <c:v>521</c:v>
                </c:pt>
                <c:pt idx="595">
                  <c:v>528</c:v>
                </c:pt>
                <c:pt idx="596">
                  <c:v>534</c:v>
                </c:pt>
                <c:pt idx="597">
                  <c:v>540</c:v>
                </c:pt>
                <c:pt idx="598">
                  <c:v>545</c:v>
                </c:pt>
                <c:pt idx="599">
                  <c:v>550</c:v>
                </c:pt>
                <c:pt idx="600">
                  <c:v>555</c:v>
                </c:pt>
                <c:pt idx="601">
                  <c:v>559</c:v>
                </c:pt>
                <c:pt idx="602">
                  <c:v>564</c:v>
                </c:pt>
                <c:pt idx="603">
                  <c:v>568</c:v>
                </c:pt>
                <c:pt idx="604">
                  <c:v>572</c:v>
                </c:pt>
                <c:pt idx="605">
                  <c:v>576</c:v>
                </c:pt>
                <c:pt idx="606">
                  <c:v>581</c:v>
                </c:pt>
                <c:pt idx="607">
                  <c:v>586</c:v>
                </c:pt>
                <c:pt idx="608">
                  <c:v>591</c:v>
                </c:pt>
                <c:pt idx="609">
                  <c:v>596</c:v>
                </c:pt>
                <c:pt idx="610">
                  <c:v>601</c:v>
                </c:pt>
                <c:pt idx="611">
                  <c:v>606</c:v>
                </c:pt>
                <c:pt idx="612">
                  <c:v>611</c:v>
                </c:pt>
                <c:pt idx="613">
                  <c:v>611</c:v>
                </c:pt>
                <c:pt idx="614">
                  <c:v>610</c:v>
                </c:pt>
                <c:pt idx="615">
                  <c:v>610</c:v>
                </c:pt>
                <c:pt idx="616">
                  <c:v>609</c:v>
                </c:pt>
                <c:pt idx="617">
                  <c:v>609</c:v>
                </c:pt>
                <c:pt idx="618">
                  <c:v>609</c:v>
                </c:pt>
                <c:pt idx="619">
                  <c:v>608</c:v>
                </c:pt>
                <c:pt idx="620">
                  <c:v>608</c:v>
                </c:pt>
                <c:pt idx="621">
                  <c:v>608</c:v>
                </c:pt>
                <c:pt idx="622">
                  <c:v>607</c:v>
                </c:pt>
                <c:pt idx="623">
                  <c:v>607</c:v>
                </c:pt>
                <c:pt idx="624">
                  <c:v>607</c:v>
                </c:pt>
                <c:pt idx="625">
                  <c:v>607</c:v>
                </c:pt>
                <c:pt idx="626">
                  <c:v>607</c:v>
                </c:pt>
                <c:pt idx="627">
                  <c:v>607</c:v>
                </c:pt>
                <c:pt idx="628">
                  <c:v>607</c:v>
                </c:pt>
                <c:pt idx="629">
                  <c:v>606</c:v>
                </c:pt>
                <c:pt idx="630">
                  <c:v>606</c:v>
                </c:pt>
                <c:pt idx="631">
                  <c:v>606</c:v>
                </c:pt>
                <c:pt idx="632">
                  <c:v>606</c:v>
                </c:pt>
                <c:pt idx="633">
                  <c:v>606</c:v>
                </c:pt>
                <c:pt idx="634">
                  <c:v>606</c:v>
                </c:pt>
                <c:pt idx="635">
                  <c:v>606</c:v>
                </c:pt>
                <c:pt idx="636">
                  <c:v>606</c:v>
                </c:pt>
                <c:pt idx="637">
                  <c:v>606</c:v>
                </c:pt>
                <c:pt idx="638">
                  <c:v>606</c:v>
                </c:pt>
                <c:pt idx="639">
                  <c:v>605</c:v>
                </c:pt>
                <c:pt idx="640">
                  <c:v>605</c:v>
                </c:pt>
                <c:pt idx="641">
                  <c:v>605</c:v>
                </c:pt>
                <c:pt idx="642">
                  <c:v>605</c:v>
                </c:pt>
                <c:pt idx="643">
                  <c:v>605</c:v>
                </c:pt>
                <c:pt idx="644">
                  <c:v>605</c:v>
                </c:pt>
                <c:pt idx="645">
                  <c:v>605</c:v>
                </c:pt>
                <c:pt idx="646">
                  <c:v>605</c:v>
                </c:pt>
                <c:pt idx="647">
                  <c:v>605</c:v>
                </c:pt>
                <c:pt idx="648">
                  <c:v>605</c:v>
                </c:pt>
                <c:pt idx="649">
                  <c:v>605</c:v>
                </c:pt>
                <c:pt idx="650">
                  <c:v>605</c:v>
                </c:pt>
                <c:pt idx="651">
                  <c:v>605</c:v>
                </c:pt>
                <c:pt idx="652">
                  <c:v>605</c:v>
                </c:pt>
                <c:pt idx="653">
                  <c:v>604</c:v>
                </c:pt>
                <c:pt idx="654">
                  <c:v>604</c:v>
                </c:pt>
                <c:pt idx="655">
                  <c:v>604</c:v>
                </c:pt>
                <c:pt idx="656">
                  <c:v>604</c:v>
                </c:pt>
                <c:pt idx="657">
                  <c:v>604</c:v>
                </c:pt>
                <c:pt idx="658">
                  <c:v>604</c:v>
                </c:pt>
                <c:pt idx="659">
                  <c:v>604</c:v>
                </c:pt>
                <c:pt idx="660">
                  <c:v>604</c:v>
                </c:pt>
                <c:pt idx="661">
                  <c:v>604</c:v>
                </c:pt>
                <c:pt idx="662">
                  <c:v>604</c:v>
                </c:pt>
                <c:pt idx="663">
                  <c:v>604</c:v>
                </c:pt>
                <c:pt idx="664">
                  <c:v>604</c:v>
                </c:pt>
                <c:pt idx="665">
                  <c:v>604</c:v>
                </c:pt>
                <c:pt idx="666">
                  <c:v>604</c:v>
                </c:pt>
                <c:pt idx="667">
                  <c:v>604</c:v>
                </c:pt>
                <c:pt idx="668">
                  <c:v>604</c:v>
                </c:pt>
                <c:pt idx="669">
                  <c:v>604</c:v>
                </c:pt>
                <c:pt idx="670">
                  <c:v>604</c:v>
                </c:pt>
                <c:pt idx="671">
                  <c:v>604</c:v>
                </c:pt>
                <c:pt idx="672">
                  <c:v>604</c:v>
                </c:pt>
                <c:pt idx="673">
                  <c:v>604</c:v>
                </c:pt>
                <c:pt idx="674">
                  <c:v>603</c:v>
                </c:pt>
                <c:pt idx="675">
                  <c:v>603</c:v>
                </c:pt>
                <c:pt idx="676">
                  <c:v>603</c:v>
                </c:pt>
                <c:pt idx="677">
                  <c:v>603</c:v>
                </c:pt>
                <c:pt idx="678">
                  <c:v>603</c:v>
                </c:pt>
                <c:pt idx="679">
                  <c:v>603</c:v>
                </c:pt>
                <c:pt idx="680">
                  <c:v>603</c:v>
                </c:pt>
                <c:pt idx="681">
                  <c:v>603</c:v>
                </c:pt>
                <c:pt idx="682">
                  <c:v>603</c:v>
                </c:pt>
                <c:pt idx="683">
                  <c:v>603</c:v>
                </c:pt>
                <c:pt idx="684">
                  <c:v>603</c:v>
                </c:pt>
                <c:pt idx="685">
                  <c:v>603</c:v>
                </c:pt>
                <c:pt idx="686">
                  <c:v>603</c:v>
                </c:pt>
                <c:pt idx="687">
                  <c:v>603</c:v>
                </c:pt>
                <c:pt idx="688">
                  <c:v>603</c:v>
                </c:pt>
                <c:pt idx="689">
                  <c:v>603</c:v>
                </c:pt>
                <c:pt idx="690">
                  <c:v>603</c:v>
                </c:pt>
                <c:pt idx="691">
                  <c:v>603</c:v>
                </c:pt>
                <c:pt idx="692">
                  <c:v>603</c:v>
                </c:pt>
                <c:pt idx="693">
                  <c:v>603</c:v>
                </c:pt>
                <c:pt idx="694">
                  <c:v>603</c:v>
                </c:pt>
                <c:pt idx="695">
                  <c:v>603</c:v>
                </c:pt>
                <c:pt idx="696">
                  <c:v>603</c:v>
                </c:pt>
                <c:pt idx="697">
                  <c:v>603</c:v>
                </c:pt>
                <c:pt idx="698">
                  <c:v>603</c:v>
                </c:pt>
                <c:pt idx="699">
                  <c:v>603</c:v>
                </c:pt>
                <c:pt idx="700">
                  <c:v>603</c:v>
                </c:pt>
                <c:pt idx="701">
                  <c:v>603</c:v>
                </c:pt>
                <c:pt idx="702">
                  <c:v>603</c:v>
                </c:pt>
                <c:pt idx="703">
                  <c:v>603</c:v>
                </c:pt>
                <c:pt idx="704">
                  <c:v>603</c:v>
                </c:pt>
                <c:pt idx="705">
                  <c:v>603</c:v>
                </c:pt>
                <c:pt idx="706">
                  <c:v>602</c:v>
                </c:pt>
                <c:pt idx="707">
                  <c:v>602</c:v>
                </c:pt>
                <c:pt idx="708">
                  <c:v>602</c:v>
                </c:pt>
                <c:pt idx="709">
                  <c:v>602</c:v>
                </c:pt>
                <c:pt idx="710">
                  <c:v>602</c:v>
                </c:pt>
                <c:pt idx="711">
                  <c:v>602</c:v>
                </c:pt>
                <c:pt idx="712">
                  <c:v>602</c:v>
                </c:pt>
                <c:pt idx="713">
                  <c:v>602</c:v>
                </c:pt>
                <c:pt idx="714">
                  <c:v>602</c:v>
                </c:pt>
                <c:pt idx="715">
                  <c:v>602</c:v>
                </c:pt>
                <c:pt idx="716">
                  <c:v>602</c:v>
                </c:pt>
                <c:pt idx="717">
                  <c:v>602</c:v>
                </c:pt>
                <c:pt idx="718">
                  <c:v>602</c:v>
                </c:pt>
                <c:pt idx="719">
                  <c:v>602</c:v>
                </c:pt>
                <c:pt idx="720">
                  <c:v>602</c:v>
                </c:pt>
                <c:pt idx="721">
                  <c:v>602</c:v>
                </c:pt>
                <c:pt idx="722">
                  <c:v>602</c:v>
                </c:pt>
                <c:pt idx="723">
                  <c:v>602</c:v>
                </c:pt>
                <c:pt idx="724">
                  <c:v>602</c:v>
                </c:pt>
                <c:pt idx="725">
                  <c:v>602</c:v>
                </c:pt>
                <c:pt idx="726">
                  <c:v>602</c:v>
                </c:pt>
                <c:pt idx="727">
                  <c:v>602</c:v>
                </c:pt>
                <c:pt idx="728">
                  <c:v>602</c:v>
                </c:pt>
                <c:pt idx="729">
                  <c:v>602</c:v>
                </c:pt>
                <c:pt idx="730">
                  <c:v>602</c:v>
                </c:pt>
                <c:pt idx="731">
                  <c:v>602</c:v>
                </c:pt>
                <c:pt idx="732">
                  <c:v>602</c:v>
                </c:pt>
                <c:pt idx="733">
                  <c:v>602</c:v>
                </c:pt>
                <c:pt idx="734">
                  <c:v>602</c:v>
                </c:pt>
                <c:pt idx="735">
                  <c:v>602</c:v>
                </c:pt>
                <c:pt idx="736">
                  <c:v>602</c:v>
                </c:pt>
                <c:pt idx="737">
                  <c:v>602</c:v>
                </c:pt>
                <c:pt idx="738">
                  <c:v>602</c:v>
                </c:pt>
                <c:pt idx="739">
                  <c:v>602</c:v>
                </c:pt>
                <c:pt idx="740">
                  <c:v>602</c:v>
                </c:pt>
                <c:pt idx="741">
                  <c:v>602</c:v>
                </c:pt>
                <c:pt idx="742">
                  <c:v>602</c:v>
                </c:pt>
                <c:pt idx="743">
                  <c:v>602</c:v>
                </c:pt>
                <c:pt idx="744">
                  <c:v>602</c:v>
                </c:pt>
                <c:pt idx="745">
                  <c:v>602</c:v>
                </c:pt>
                <c:pt idx="746">
                  <c:v>602</c:v>
                </c:pt>
                <c:pt idx="747">
                  <c:v>602</c:v>
                </c:pt>
                <c:pt idx="748">
                  <c:v>601</c:v>
                </c:pt>
                <c:pt idx="749">
                  <c:v>602</c:v>
                </c:pt>
                <c:pt idx="750">
                  <c:v>601</c:v>
                </c:pt>
                <c:pt idx="751">
                  <c:v>601</c:v>
                </c:pt>
                <c:pt idx="752">
                  <c:v>601</c:v>
                </c:pt>
                <c:pt idx="753">
                  <c:v>601</c:v>
                </c:pt>
                <c:pt idx="754">
                  <c:v>601</c:v>
                </c:pt>
                <c:pt idx="755">
                  <c:v>601</c:v>
                </c:pt>
                <c:pt idx="756">
                  <c:v>601</c:v>
                </c:pt>
                <c:pt idx="757">
                  <c:v>601</c:v>
                </c:pt>
                <c:pt idx="758">
                  <c:v>601</c:v>
                </c:pt>
                <c:pt idx="759">
                  <c:v>601</c:v>
                </c:pt>
                <c:pt idx="760">
                  <c:v>601</c:v>
                </c:pt>
                <c:pt idx="761">
                  <c:v>601</c:v>
                </c:pt>
                <c:pt idx="762">
                  <c:v>601</c:v>
                </c:pt>
                <c:pt idx="763">
                  <c:v>601</c:v>
                </c:pt>
                <c:pt idx="764">
                  <c:v>601</c:v>
                </c:pt>
                <c:pt idx="765">
                  <c:v>601</c:v>
                </c:pt>
                <c:pt idx="766">
                  <c:v>601</c:v>
                </c:pt>
                <c:pt idx="767">
                  <c:v>601</c:v>
                </c:pt>
                <c:pt idx="768">
                  <c:v>601</c:v>
                </c:pt>
                <c:pt idx="769">
                  <c:v>601</c:v>
                </c:pt>
                <c:pt idx="770">
                  <c:v>601</c:v>
                </c:pt>
                <c:pt idx="771">
                  <c:v>601</c:v>
                </c:pt>
                <c:pt idx="772">
                  <c:v>601</c:v>
                </c:pt>
                <c:pt idx="773">
                  <c:v>601</c:v>
                </c:pt>
                <c:pt idx="774">
                  <c:v>601</c:v>
                </c:pt>
                <c:pt idx="775">
                  <c:v>601</c:v>
                </c:pt>
                <c:pt idx="776">
                  <c:v>601</c:v>
                </c:pt>
                <c:pt idx="777">
                  <c:v>601</c:v>
                </c:pt>
                <c:pt idx="778">
                  <c:v>601</c:v>
                </c:pt>
                <c:pt idx="779">
                  <c:v>601</c:v>
                </c:pt>
                <c:pt idx="780">
                  <c:v>601</c:v>
                </c:pt>
                <c:pt idx="781">
                  <c:v>601</c:v>
                </c:pt>
                <c:pt idx="782">
                  <c:v>601</c:v>
                </c:pt>
                <c:pt idx="783">
                  <c:v>601</c:v>
                </c:pt>
                <c:pt idx="784">
                  <c:v>601</c:v>
                </c:pt>
                <c:pt idx="785">
                  <c:v>601</c:v>
                </c:pt>
                <c:pt idx="786">
                  <c:v>601</c:v>
                </c:pt>
                <c:pt idx="787">
                  <c:v>601</c:v>
                </c:pt>
                <c:pt idx="788">
                  <c:v>601</c:v>
                </c:pt>
                <c:pt idx="789">
                  <c:v>601</c:v>
                </c:pt>
                <c:pt idx="790">
                  <c:v>601</c:v>
                </c:pt>
                <c:pt idx="791">
                  <c:v>601</c:v>
                </c:pt>
                <c:pt idx="792">
                  <c:v>601</c:v>
                </c:pt>
                <c:pt idx="793">
                  <c:v>601</c:v>
                </c:pt>
                <c:pt idx="794">
                  <c:v>601</c:v>
                </c:pt>
                <c:pt idx="795">
                  <c:v>601</c:v>
                </c:pt>
                <c:pt idx="796">
                  <c:v>601</c:v>
                </c:pt>
                <c:pt idx="797">
                  <c:v>601</c:v>
                </c:pt>
                <c:pt idx="798">
                  <c:v>601</c:v>
                </c:pt>
                <c:pt idx="799">
                  <c:v>601</c:v>
                </c:pt>
                <c:pt idx="800">
                  <c:v>601</c:v>
                </c:pt>
                <c:pt idx="801">
                  <c:v>601</c:v>
                </c:pt>
                <c:pt idx="802">
                  <c:v>601</c:v>
                </c:pt>
                <c:pt idx="803">
                  <c:v>601</c:v>
                </c:pt>
                <c:pt idx="804">
                  <c:v>601</c:v>
                </c:pt>
                <c:pt idx="805">
                  <c:v>601</c:v>
                </c:pt>
                <c:pt idx="806">
                  <c:v>601</c:v>
                </c:pt>
                <c:pt idx="807">
                  <c:v>601</c:v>
                </c:pt>
                <c:pt idx="808">
                  <c:v>601</c:v>
                </c:pt>
                <c:pt idx="809">
                  <c:v>601</c:v>
                </c:pt>
                <c:pt idx="810">
                  <c:v>601</c:v>
                </c:pt>
                <c:pt idx="811">
                  <c:v>601</c:v>
                </c:pt>
                <c:pt idx="812">
                  <c:v>601</c:v>
                </c:pt>
                <c:pt idx="813">
                  <c:v>601</c:v>
                </c:pt>
                <c:pt idx="814">
                  <c:v>601</c:v>
                </c:pt>
                <c:pt idx="815">
                  <c:v>601</c:v>
                </c:pt>
                <c:pt idx="816">
                  <c:v>601</c:v>
                </c:pt>
                <c:pt idx="817">
                  <c:v>601</c:v>
                </c:pt>
                <c:pt idx="818">
                  <c:v>601</c:v>
                </c:pt>
                <c:pt idx="819">
                  <c:v>601</c:v>
                </c:pt>
                <c:pt idx="820">
                  <c:v>601</c:v>
                </c:pt>
                <c:pt idx="821">
                  <c:v>601</c:v>
                </c:pt>
                <c:pt idx="822">
                  <c:v>600</c:v>
                </c:pt>
                <c:pt idx="823">
                  <c:v>600</c:v>
                </c:pt>
                <c:pt idx="824">
                  <c:v>600</c:v>
                </c:pt>
                <c:pt idx="825">
                  <c:v>600</c:v>
                </c:pt>
                <c:pt idx="826">
                  <c:v>600</c:v>
                </c:pt>
                <c:pt idx="827">
                  <c:v>600</c:v>
                </c:pt>
                <c:pt idx="828">
                  <c:v>600</c:v>
                </c:pt>
                <c:pt idx="829">
                  <c:v>600</c:v>
                </c:pt>
                <c:pt idx="830">
                  <c:v>600</c:v>
                </c:pt>
                <c:pt idx="831">
                  <c:v>600</c:v>
                </c:pt>
                <c:pt idx="832">
                  <c:v>600</c:v>
                </c:pt>
                <c:pt idx="833">
                  <c:v>600</c:v>
                </c:pt>
                <c:pt idx="834">
                  <c:v>600</c:v>
                </c:pt>
                <c:pt idx="835">
                  <c:v>600</c:v>
                </c:pt>
                <c:pt idx="836">
                  <c:v>600</c:v>
                </c:pt>
                <c:pt idx="837">
                  <c:v>600</c:v>
                </c:pt>
                <c:pt idx="838">
                  <c:v>600</c:v>
                </c:pt>
                <c:pt idx="839">
                  <c:v>600</c:v>
                </c:pt>
                <c:pt idx="840">
                  <c:v>600</c:v>
                </c:pt>
                <c:pt idx="841">
                  <c:v>600</c:v>
                </c:pt>
                <c:pt idx="842">
                  <c:v>600</c:v>
                </c:pt>
                <c:pt idx="843">
                  <c:v>600</c:v>
                </c:pt>
                <c:pt idx="844">
                  <c:v>600</c:v>
                </c:pt>
                <c:pt idx="845">
                  <c:v>600</c:v>
                </c:pt>
                <c:pt idx="846">
                  <c:v>600</c:v>
                </c:pt>
                <c:pt idx="847">
                  <c:v>600</c:v>
                </c:pt>
                <c:pt idx="848">
                  <c:v>600</c:v>
                </c:pt>
                <c:pt idx="849">
                  <c:v>600</c:v>
                </c:pt>
                <c:pt idx="850">
                  <c:v>600</c:v>
                </c:pt>
                <c:pt idx="851">
                  <c:v>600</c:v>
                </c:pt>
                <c:pt idx="852">
                  <c:v>600</c:v>
                </c:pt>
                <c:pt idx="853">
                  <c:v>600</c:v>
                </c:pt>
                <c:pt idx="854">
                  <c:v>600</c:v>
                </c:pt>
                <c:pt idx="855">
                  <c:v>600</c:v>
                </c:pt>
                <c:pt idx="856">
                  <c:v>600</c:v>
                </c:pt>
                <c:pt idx="857">
                  <c:v>600</c:v>
                </c:pt>
                <c:pt idx="858">
                  <c:v>600</c:v>
                </c:pt>
                <c:pt idx="859">
                  <c:v>600</c:v>
                </c:pt>
                <c:pt idx="860">
                  <c:v>600</c:v>
                </c:pt>
                <c:pt idx="861">
                  <c:v>600</c:v>
                </c:pt>
                <c:pt idx="862">
                  <c:v>600</c:v>
                </c:pt>
                <c:pt idx="863">
                  <c:v>600</c:v>
                </c:pt>
                <c:pt idx="864">
                  <c:v>600</c:v>
                </c:pt>
                <c:pt idx="865">
                  <c:v>600</c:v>
                </c:pt>
                <c:pt idx="866">
                  <c:v>600</c:v>
                </c:pt>
                <c:pt idx="867">
                  <c:v>600</c:v>
                </c:pt>
                <c:pt idx="868">
                  <c:v>600</c:v>
                </c:pt>
                <c:pt idx="869">
                  <c:v>600</c:v>
                </c:pt>
                <c:pt idx="870">
                  <c:v>600</c:v>
                </c:pt>
                <c:pt idx="871">
                  <c:v>600</c:v>
                </c:pt>
                <c:pt idx="872">
                  <c:v>600</c:v>
                </c:pt>
                <c:pt idx="873">
                  <c:v>600</c:v>
                </c:pt>
                <c:pt idx="874">
                  <c:v>600</c:v>
                </c:pt>
                <c:pt idx="875">
                  <c:v>600</c:v>
                </c:pt>
                <c:pt idx="876">
                  <c:v>600</c:v>
                </c:pt>
                <c:pt idx="877">
                  <c:v>600</c:v>
                </c:pt>
                <c:pt idx="878">
                  <c:v>600</c:v>
                </c:pt>
                <c:pt idx="879">
                  <c:v>600</c:v>
                </c:pt>
                <c:pt idx="880">
                  <c:v>600</c:v>
                </c:pt>
                <c:pt idx="881">
                  <c:v>600</c:v>
                </c:pt>
                <c:pt idx="882">
                  <c:v>600</c:v>
                </c:pt>
                <c:pt idx="883">
                  <c:v>600</c:v>
                </c:pt>
                <c:pt idx="884">
                  <c:v>600</c:v>
                </c:pt>
                <c:pt idx="885">
                  <c:v>600</c:v>
                </c:pt>
                <c:pt idx="886">
                  <c:v>600</c:v>
                </c:pt>
                <c:pt idx="887">
                  <c:v>600</c:v>
                </c:pt>
                <c:pt idx="888">
                  <c:v>600</c:v>
                </c:pt>
                <c:pt idx="889">
                  <c:v>600</c:v>
                </c:pt>
                <c:pt idx="890">
                  <c:v>600</c:v>
                </c:pt>
                <c:pt idx="891">
                  <c:v>600</c:v>
                </c:pt>
                <c:pt idx="892">
                  <c:v>600</c:v>
                </c:pt>
                <c:pt idx="893">
                  <c:v>600</c:v>
                </c:pt>
                <c:pt idx="894">
                  <c:v>600</c:v>
                </c:pt>
                <c:pt idx="895">
                  <c:v>600</c:v>
                </c:pt>
                <c:pt idx="896">
                  <c:v>600</c:v>
                </c:pt>
                <c:pt idx="897">
                  <c:v>600</c:v>
                </c:pt>
                <c:pt idx="898">
                  <c:v>600</c:v>
                </c:pt>
                <c:pt idx="899">
                  <c:v>600</c:v>
                </c:pt>
                <c:pt idx="900">
                  <c:v>600</c:v>
                </c:pt>
                <c:pt idx="901">
                  <c:v>600</c:v>
                </c:pt>
                <c:pt idx="902">
                  <c:v>600</c:v>
                </c:pt>
                <c:pt idx="903">
                  <c:v>600</c:v>
                </c:pt>
                <c:pt idx="904">
                  <c:v>600</c:v>
                </c:pt>
                <c:pt idx="905">
                  <c:v>600</c:v>
                </c:pt>
                <c:pt idx="906">
                  <c:v>600</c:v>
                </c:pt>
                <c:pt idx="907">
                  <c:v>600</c:v>
                </c:pt>
                <c:pt idx="908">
                  <c:v>600</c:v>
                </c:pt>
                <c:pt idx="909">
                  <c:v>600</c:v>
                </c:pt>
                <c:pt idx="910">
                  <c:v>600</c:v>
                </c:pt>
                <c:pt idx="911">
                  <c:v>600</c:v>
                </c:pt>
                <c:pt idx="912">
                  <c:v>600</c:v>
                </c:pt>
                <c:pt idx="913">
                  <c:v>600</c:v>
                </c:pt>
                <c:pt idx="914">
                  <c:v>600</c:v>
                </c:pt>
                <c:pt idx="915">
                  <c:v>600</c:v>
                </c:pt>
                <c:pt idx="916">
                  <c:v>600</c:v>
                </c:pt>
                <c:pt idx="917">
                  <c:v>600</c:v>
                </c:pt>
                <c:pt idx="918">
                  <c:v>600</c:v>
                </c:pt>
                <c:pt idx="919">
                  <c:v>600</c:v>
                </c:pt>
                <c:pt idx="920">
                  <c:v>600</c:v>
                </c:pt>
                <c:pt idx="921">
                  <c:v>600</c:v>
                </c:pt>
                <c:pt idx="922">
                  <c:v>600</c:v>
                </c:pt>
                <c:pt idx="923">
                  <c:v>600</c:v>
                </c:pt>
                <c:pt idx="924">
                  <c:v>600</c:v>
                </c:pt>
                <c:pt idx="925">
                  <c:v>600</c:v>
                </c:pt>
                <c:pt idx="926">
                  <c:v>600</c:v>
                </c:pt>
                <c:pt idx="927">
                  <c:v>600</c:v>
                </c:pt>
                <c:pt idx="928">
                  <c:v>600</c:v>
                </c:pt>
                <c:pt idx="929">
                  <c:v>600</c:v>
                </c:pt>
                <c:pt idx="930">
                  <c:v>600</c:v>
                </c:pt>
                <c:pt idx="931">
                  <c:v>600</c:v>
                </c:pt>
                <c:pt idx="932">
                  <c:v>600</c:v>
                </c:pt>
                <c:pt idx="933">
                  <c:v>600</c:v>
                </c:pt>
                <c:pt idx="934">
                  <c:v>600</c:v>
                </c:pt>
                <c:pt idx="935">
                  <c:v>600</c:v>
                </c:pt>
                <c:pt idx="936">
                  <c:v>600</c:v>
                </c:pt>
                <c:pt idx="937">
                  <c:v>599</c:v>
                </c:pt>
                <c:pt idx="938">
                  <c:v>600</c:v>
                </c:pt>
                <c:pt idx="939">
                  <c:v>600</c:v>
                </c:pt>
                <c:pt idx="940">
                  <c:v>600</c:v>
                </c:pt>
                <c:pt idx="941">
                  <c:v>599</c:v>
                </c:pt>
                <c:pt idx="942">
                  <c:v>600</c:v>
                </c:pt>
                <c:pt idx="943">
                  <c:v>599</c:v>
                </c:pt>
                <c:pt idx="944">
                  <c:v>599</c:v>
                </c:pt>
                <c:pt idx="945">
                  <c:v>599</c:v>
                </c:pt>
                <c:pt idx="946">
                  <c:v>599</c:v>
                </c:pt>
                <c:pt idx="947">
                  <c:v>599</c:v>
                </c:pt>
                <c:pt idx="948">
                  <c:v>599</c:v>
                </c:pt>
                <c:pt idx="949">
                  <c:v>599</c:v>
                </c:pt>
                <c:pt idx="950">
                  <c:v>599</c:v>
                </c:pt>
                <c:pt idx="951">
                  <c:v>599</c:v>
                </c:pt>
                <c:pt idx="952">
                  <c:v>599</c:v>
                </c:pt>
                <c:pt idx="953">
                  <c:v>599</c:v>
                </c:pt>
                <c:pt idx="954">
                  <c:v>599</c:v>
                </c:pt>
                <c:pt idx="955">
                  <c:v>599</c:v>
                </c:pt>
                <c:pt idx="956">
                  <c:v>599</c:v>
                </c:pt>
                <c:pt idx="957">
                  <c:v>599</c:v>
                </c:pt>
                <c:pt idx="958">
                  <c:v>599</c:v>
                </c:pt>
                <c:pt idx="959">
                  <c:v>599</c:v>
                </c:pt>
                <c:pt idx="960">
                  <c:v>599</c:v>
                </c:pt>
                <c:pt idx="961">
                  <c:v>599</c:v>
                </c:pt>
                <c:pt idx="962">
                  <c:v>599</c:v>
                </c:pt>
                <c:pt idx="963">
                  <c:v>599</c:v>
                </c:pt>
                <c:pt idx="964">
                  <c:v>599</c:v>
                </c:pt>
                <c:pt idx="965">
                  <c:v>599</c:v>
                </c:pt>
                <c:pt idx="966">
                  <c:v>599</c:v>
                </c:pt>
                <c:pt idx="967">
                  <c:v>599</c:v>
                </c:pt>
                <c:pt idx="968">
                  <c:v>599</c:v>
                </c:pt>
                <c:pt idx="969">
                  <c:v>599</c:v>
                </c:pt>
                <c:pt idx="970">
                  <c:v>599</c:v>
                </c:pt>
                <c:pt idx="971">
                  <c:v>599</c:v>
                </c:pt>
                <c:pt idx="972">
                  <c:v>599</c:v>
                </c:pt>
                <c:pt idx="973">
                  <c:v>599</c:v>
                </c:pt>
                <c:pt idx="974">
                  <c:v>599</c:v>
                </c:pt>
                <c:pt idx="975">
                  <c:v>599</c:v>
                </c:pt>
                <c:pt idx="976">
                  <c:v>599</c:v>
                </c:pt>
                <c:pt idx="977">
                  <c:v>599</c:v>
                </c:pt>
                <c:pt idx="978">
                  <c:v>599</c:v>
                </c:pt>
                <c:pt idx="979">
                  <c:v>599</c:v>
                </c:pt>
                <c:pt idx="980">
                  <c:v>599</c:v>
                </c:pt>
                <c:pt idx="981">
                  <c:v>599</c:v>
                </c:pt>
                <c:pt idx="982">
                  <c:v>599</c:v>
                </c:pt>
                <c:pt idx="983">
                  <c:v>599</c:v>
                </c:pt>
                <c:pt idx="984">
                  <c:v>599</c:v>
                </c:pt>
                <c:pt idx="985">
                  <c:v>599</c:v>
                </c:pt>
                <c:pt idx="986">
                  <c:v>599</c:v>
                </c:pt>
                <c:pt idx="987">
                  <c:v>599</c:v>
                </c:pt>
                <c:pt idx="988">
                  <c:v>599</c:v>
                </c:pt>
                <c:pt idx="989">
                  <c:v>599</c:v>
                </c:pt>
                <c:pt idx="990">
                  <c:v>599</c:v>
                </c:pt>
                <c:pt idx="991">
                  <c:v>599</c:v>
                </c:pt>
                <c:pt idx="992">
                  <c:v>599</c:v>
                </c:pt>
                <c:pt idx="993">
                  <c:v>599</c:v>
                </c:pt>
                <c:pt idx="994">
                  <c:v>599</c:v>
                </c:pt>
                <c:pt idx="995">
                  <c:v>599</c:v>
                </c:pt>
                <c:pt idx="996">
                  <c:v>599</c:v>
                </c:pt>
                <c:pt idx="997">
                  <c:v>599</c:v>
                </c:pt>
                <c:pt idx="998">
                  <c:v>599</c:v>
                </c:pt>
                <c:pt idx="999">
                  <c:v>599</c:v>
                </c:pt>
                <c:pt idx="1000">
                  <c:v>599</c:v>
                </c:pt>
                <c:pt idx="1001">
                  <c:v>599</c:v>
                </c:pt>
                <c:pt idx="1002">
                  <c:v>599</c:v>
                </c:pt>
                <c:pt idx="1003">
                  <c:v>599</c:v>
                </c:pt>
                <c:pt idx="1004">
                  <c:v>599</c:v>
                </c:pt>
                <c:pt idx="1005">
                  <c:v>599</c:v>
                </c:pt>
                <c:pt idx="1006">
                  <c:v>599</c:v>
                </c:pt>
                <c:pt idx="1007">
                  <c:v>599</c:v>
                </c:pt>
                <c:pt idx="1008">
                  <c:v>599</c:v>
                </c:pt>
                <c:pt idx="1009">
                  <c:v>599</c:v>
                </c:pt>
                <c:pt idx="1010">
                  <c:v>599</c:v>
                </c:pt>
                <c:pt idx="1011">
                  <c:v>599</c:v>
                </c:pt>
                <c:pt idx="1012">
                  <c:v>599</c:v>
                </c:pt>
                <c:pt idx="1013">
                  <c:v>599</c:v>
                </c:pt>
                <c:pt idx="1014">
                  <c:v>599</c:v>
                </c:pt>
                <c:pt idx="1015">
                  <c:v>599</c:v>
                </c:pt>
                <c:pt idx="1016">
                  <c:v>599</c:v>
                </c:pt>
                <c:pt idx="1017">
                  <c:v>599</c:v>
                </c:pt>
                <c:pt idx="1018">
                  <c:v>599</c:v>
                </c:pt>
                <c:pt idx="1019">
                  <c:v>599</c:v>
                </c:pt>
                <c:pt idx="1020">
                  <c:v>599</c:v>
                </c:pt>
                <c:pt idx="1021">
                  <c:v>599</c:v>
                </c:pt>
                <c:pt idx="1022">
                  <c:v>599</c:v>
                </c:pt>
                <c:pt idx="1023">
                  <c:v>599</c:v>
                </c:pt>
                <c:pt idx="1024">
                  <c:v>599</c:v>
                </c:pt>
                <c:pt idx="1025">
                  <c:v>599</c:v>
                </c:pt>
                <c:pt idx="1026">
                  <c:v>599</c:v>
                </c:pt>
                <c:pt idx="1027">
                  <c:v>599</c:v>
                </c:pt>
                <c:pt idx="1028">
                  <c:v>599</c:v>
                </c:pt>
                <c:pt idx="1029">
                  <c:v>599</c:v>
                </c:pt>
                <c:pt idx="1030">
                  <c:v>599</c:v>
                </c:pt>
                <c:pt idx="1031">
                  <c:v>599</c:v>
                </c:pt>
                <c:pt idx="1032">
                  <c:v>599</c:v>
                </c:pt>
                <c:pt idx="1033">
                  <c:v>599</c:v>
                </c:pt>
                <c:pt idx="1034">
                  <c:v>599</c:v>
                </c:pt>
                <c:pt idx="1035">
                  <c:v>599</c:v>
                </c:pt>
                <c:pt idx="1036">
                  <c:v>599</c:v>
                </c:pt>
                <c:pt idx="1037">
                  <c:v>599</c:v>
                </c:pt>
                <c:pt idx="1038">
                  <c:v>599</c:v>
                </c:pt>
                <c:pt idx="1039">
                  <c:v>599</c:v>
                </c:pt>
                <c:pt idx="1040">
                  <c:v>599</c:v>
                </c:pt>
                <c:pt idx="1041">
                  <c:v>599</c:v>
                </c:pt>
                <c:pt idx="1042">
                  <c:v>599</c:v>
                </c:pt>
                <c:pt idx="1043">
                  <c:v>599</c:v>
                </c:pt>
                <c:pt idx="1044">
                  <c:v>599</c:v>
                </c:pt>
                <c:pt idx="1045">
                  <c:v>599</c:v>
                </c:pt>
                <c:pt idx="1046">
                  <c:v>599</c:v>
                </c:pt>
                <c:pt idx="1047">
                  <c:v>599</c:v>
                </c:pt>
                <c:pt idx="1048">
                  <c:v>599</c:v>
                </c:pt>
                <c:pt idx="1049">
                  <c:v>599</c:v>
                </c:pt>
                <c:pt idx="1050">
                  <c:v>599</c:v>
                </c:pt>
                <c:pt idx="1051">
                  <c:v>599</c:v>
                </c:pt>
                <c:pt idx="1052">
                  <c:v>599</c:v>
                </c:pt>
                <c:pt idx="1053">
                  <c:v>599</c:v>
                </c:pt>
                <c:pt idx="1054">
                  <c:v>599</c:v>
                </c:pt>
                <c:pt idx="1055">
                  <c:v>599</c:v>
                </c:pt>
                <c:pt idx="1056">
                  <c:v>599</c:v>
                </c:pt>
                <c:pt idx="1057">
                  <c:v>599</c:v>
                </c:pt>
                <c:pt idx="1058">
                  <c:v>599</c:v>
                </c:pt>
                <c:pt idx="1059">
                  <c:v>599</c:v>
                </c:pt>
                <c:pt idx="1060">
                  <c:v>599</c:v>
                </c:pt>
                <c:pt idx="1061">
                  <c:v>599</c:v>
                </c:pt>
                <c:pt idx="1062">
                  <c:v>599</c:v>
                </c:pt>
                <c:pt idx="1063">
                  <c:v>599</c:v>
                </c:pt>
                <c:pt idx="1064">
                  <c:v>599</c:v>
                </c:pt>
                <c:pt idx="1065">
                  <c:v>599</c:v>
                </c:pt>
                <c:pt idx="1066">
                  <c:v>599</c:v>
                </c:pt>
                <c:pt idx="1067">
                  <c:v>599</c:v>
                </c:pt>
                <c:pt idx="1068">
                  <c:v>599</c:v>
                </c:pt>
                <c:pt idx="1069">
                  <c:v>599</c:v>
                </c:pt>
                <c:pt idx="1070">
                  <c:v>599</c:v>
                </c:pt>
                <c:pt idx="1071">
                  <c:v>599</c:v>
                </c:pt>
                <c:pt idx="1072">
                  <c:v>599</c:v>
                </c:pt>
                <c:pt idx="1073">
                  <c:v>599</c:v>
                </c:pt>
                <c:pt idx="1074">
                  <c:v>599</c:v>
                </c:pt>
                <c:pt idx="1075">
                  <c:v>599</c:v>
                </c:pt>
                <c:pt idx="1076">
                  <c:v>599</c:v>
                </c:pt>
                <c:pt idx="1077">
                  <c:v>599</c:v>
                </c:pt>
                <c:pt idx="1078">
                  <c:v>599</c:v>
                </c:pt>
                <c:pt idx="1079">
                  <c:v>599</c:v>
                </c:pt>
                <c:pt idx="1080">
                  <c:v>599</c:v>
                </c:pt>
                <c:pt idx="1081">
                  <c:v>599</c:v>
                </c:pt>
                <c:pt idx="1082">
                  <c:v>599</c:v>
                </c:pt>
                <c:pt idx="1083">
                  <c:v>599</c:v>
                </c:pt>
                <c:pt idx="1084">
                  <c:v>599</c:v>
                </c:pt>
                <c:pt idx="1085">
                  <c:v>599</c:v>
                </c:pt>
                <c:pt idx="1086">
                  <c:v>599</c:v>
                </c:pt>
                <c:pt idx="1087">
                  <c:v>599</c:v>
                </c:pt>
                <c:pt idx="1088">
                  <c:v>599</c:v>
                </c:pt>
                <c:pt idx="1089">
                  <c:v>599</c:v>
                </c:pt>
                <c:pt idx="1090">
                  <c:v>599</c:v>
                </c:pt>
                <c:pt idx="1091">
                  <c:v>599</c:v>
                </c:pt>
                <c:pt idx="1092">
                  <c:v>599</c:v>
                </c:pt>
                <c:pt idx="1093">
                  <c:v>599</c:v>
                </c:pt>
                <c:pt idx="1094">
                  <c:v>599</c:v>
                </c:pt>
                <c:pt idx="1095">
                  <c:v>599</c:v>
                </c:pt>
                <c:pt idx="1096">
                  <c:v>599</c:v>
                </c:pt>
                <c:pt idx="1097">
                  <c:v>599</c:v>
                </c:pt>
                <c:pt idx="1098">
                  <c:v>599</c:v>
                </c:pt>
                <c:pt idx="1099">
                  <c:v>599</c:v>
                </c:pt>
                <c:pt idx="1100">
                  <c:v>599</c:v>
                </c:pt>
                <c:pt idx="1101">
                  <c:v>599</c:v>
                </c:pt>
                <c:pt idx="1102">
                  <c:v>599</c:v>
                </c:pt>
                <c:pt idx="1103">
                  <c:v>599</c:v>
                </c:pt>
                <c:pt idx="1104">
                  <c:v>599</c:v>
                </c:pt>
                <c:pt idx="1105">
                  <c:v>599</c:v>
                </c:pt>
                <c:pt idx="1106">
                  <c:v>599</c:v>
                </c:pt>
                <c:pt idx="1107">
                  <c:v>599</c:v>
                </c:pt>
                <c:pt idx="1108">
                  <c:v>599</c:v>
                </c:pt>
                <c:pt idx="1109">
                  <c:v>599</c:v>
                </c:pt>
                <c:pt idx="1110">
                  <c:v>599</c:v>
                </c:pt>
                <c:pt idx="1111">
                  <c:v>599</c:v>
                </c:pt>
                <c:pt idx="1112">
                  <c:v>599</c:v>
                </c:pt>
                <c:pt idx="1113">
                  <c:v>598</c:v>
                </c:pt>
                <c:pt idx="1114">
                  <c:v>599</c:v>
                </c:pt>
                <c:pt idx="1115">
                  <c:v>599</c:v>
                </c:pt>
                <c:pt idx="1116">
                  <c:v>599</c:v>
                </c:pt>
                <c:pt idx="1117">
                  <c:v>599</c:v>
                </c:pt>
                <c:pt idx="1118">
                  <c:v>599</c:v>
                </c:pt>
                <c:pt idx="1119">
                  <c:v>599</c:v>
                </c:pt>
                <c:pt idx="1120">
                  <c:v>598</c:v>
                </c:pt>
                <c:pt idx="1121">
                  <c:v>598</c:v>
                </c:pt>
                <c:pt idx="1122">
                  <c:v>599</c:v>
                </c:pt>
                <c:pt idx="1123">
                  <c:v>599</c:v>
                </c:pt>
                <c:pt idx="1124">
                  <c:v>599</c:v>
                </c:pt>
                <c:pt idx="1125">
                  <c:v>599</c:v>
                </c:pt>
                <c:pt idx="1126">
                  <c:v>598</c:v>
                </c:pt>
                <c:pt idx="1127">
                  <c:v>598</c:v>
                </c:pt>
                <c:pt idx="1128">
                  <c:v>598</c:v>
                </c:pt>
                <c:pt idx="1129">
                  <c:v>598</c:v>
                </c:pt>
                <c:pt idx="1130">
                  <c:v>598</c:v>
                </c:pt>
                <c:pt idx="1131">
                  <c:v>598</c:v>
                </c:pt>
                <c:pt idx="1132">
                  <c:v>598</c:v>
                </c:pt>
                <c:pt idx="1133">
                  <c:v>598</c:v>
                </c:pt>
                <c:pt idx="1134">
                  <c:v>598</c:v>
                </c:pt>
                <c:pt idx="1135">
                  <c:v>598</c:v>
                </c:pt>
                <c:pt idx="1136">
                  <c:v>598</c:v>
                </c:pt>
                <c:pt idx="1137">
                  <c:v>598</c:v>
                </c:pt>
                <c:pt idx="1138">
                  <c:v>598</c:v>
                </c:pt>
                <c:pt idx="1139">
                  <c:v>598</c:v>
                </c:pt>
                <c:pt idx="1140">
                  <c:v>598</c:v>
                </c:pt>
                <c:pt idx="1141">
                  <c:v>598</c:v>
                </c:pt>
                <c:pt idx="1142">
                  <c:v>598</c:v>
                </c:pt>
                <c:pt idx="1143">
                  <c:v>598</c:v>
                </c:pt>
                <c:pt idx="1144">
                  <c:v>598</c:v>
                </c:pt>
                <c:pt idx="1145">
                  <c:v>598</c:v>
                </c:pt>
                <c:pt idx="1146">
                  <c:v>598</c:v>
                </c:pt>
                <c:pt idx="1147">
                  <c:v>598</c:v>
                </c:pt>
                <c:pt idx="1148">
                  <c:v>598</c:v>
                </c:pt>
                <c:pt idx="1149">
                  <c:v>598</c:v>
                </c:pt>
                <c:pt idx="1150">
                  <c:v>598</c:v>
                </c:pt>
                <c:pt idx="1151">
                  <c:v>598</c:v>
                </c:pt>
                <c:pt idx="1152">
                  <c:v>598</c:v>
                </c:pt>
                <c:pt idx="1153">
                  <c:v>598</c:v>
                </c:pt>
                <c:pt idx="1154">
                  <c:v>598</c:v>
                </c:pt>
                <c:pt idx="1155">
                  <c:v>598</c:v>
                </c:pt>
                <c:pt idx="1156">
                  <c:v>598</c:v>
                </c:pt>
                <c:pt idx="1157">
                  <c:v>598</c:v>
                </c:pt>
                <c:pt idx="1158">
                  <c:v>598</c:v>
                </c:pt>
                <c:pt idx="1159">
                  <c:v>598</c:v>
                </c:pt>
                <c:pt idx="1160">
                  <c:v>598</c:v>
                </c:pt>
                <c:pt idx="1161">
                  <c:v>598</c:v>
                </c:pt>
                <c:pt idx="1162">
                  <c:v>598</c:v>
                </c:pt>
                <c:pt idx="1163">
                  <c:v>598</c:v>
                </c:pt>
                <c:pt idx="1164">
                  <c:v>598</c:v>
                </c:pt>
                <c:pt idx="1165">
                  <c:v>598</c:v>
                </c:pt>
                <c:pt idx="1166">
                  <c:v>598</c:v>
                </c:pt>
                <c:pt idx="1167">
                  <c:v>598</c:v>
                </c:pt>
                <c:pt idx="1168">
                  <c:v>598</c:v>
                </c:pt>
                <c:pt idx="1169">
                  <c:v>598</c:v>
                </c:pt>
                <c:pt idx="1170">
                  <c:v>598</c:v>
                </c:pt>
                <c:pt idx="1171">
                  <c:v>598</c:v>
                </c:pt>
                <c:pt idx="1172">
                  <c:v>598</c:v>
                </c:pt>
                <c:pt idx="1173">
                  <c:v>598</c:v>
                </c:pt>
                <c:pt idx="1174">
                  <c:v>598</c:v>
                </c:pt>
                <c:pt idx="1175">
                  <c:v>598</c:v>
                </c:pt>
                <c:pt idx="1176">
                  <c:v>598</c:v>
                </c:pt>
                <c:pt idx="1177">
                  <c:v>598</c:v>
                </c:pt>
                <c:pt idx="1178">
                  <c:v>598</c:v>
                </c:pt>
                <c:pt idx="1179">
                  <c:v>598</c:v>
                </c:pt>
                <c:pt idx="1180">
                  <c:v>598</c:v>
                </c:pt>
                <c:pt idx="1181">
                  <c:v>598</c:v>
                </c:pt>
                <c:pt idx="1182">
                  <c:v>598</c:v>
                </c:pt>
                <c:pt idx="1183">
                  <c:v>598</c:v>
                </c:pt>
                <c:pt idx="1184">
                  <c:v>598</c:v>
                </c:pt>
                <c:pt idx="1185">
                  <c:v>598</c:v>
                </c:pt>
                <c:pt idx="1186">
                  <c:v>598</c:v>
                </c:pt>
                <c:pt idx="1187">
                  <c:v>598</c:v>
                </c:pt>
                <c:pt idx="1188">
                  <c:v>598</c:v>
                </c:pt>
                <c:pt idx="1189">
                  <c:v>598</c:v>
                </c:pt>
                <c:pt idx="1190">
                  <c:v>598</c:v>
                </c:pt>
                <c:pt idx="1191">
                  <c:v>598</c:v>
                </c:pt>
                <c:pt idx="1192">
                  <c:v>598</c:v>
                </c:pt>
                <c:pt idx="1193">
                  <c:v>598</c:v>
                </c:pt>
                <c:pt idx="1194">
                  <c:v>598</c:v>
                </c:pt>
                <c:pt idx="1195">
                  <c:v>598</c:v>
                </c:pt>
                <c:pt idx="1196">
                  <c:v>598</c:v>
                </c:pt>
                <c:pt idx="1197">
                  <c:v>598</c:v>
                </c:pt>
                <c:pt idx="1198">
                  <c:v>598</c:v>
                </c:pt>
                <c:pt idx="1199">
                  <c:v>598</c:v>
                </c:pt>
                <c:pt idx="1200">
                  <c:v>598</c:v>
                </c:pt>
                <c:pt idx="1201">
                  <c:v>598</c:v>
                </c:pt>
                <c:pt idx="1202">
                  <c:v>598</c:v>
                </c:pt>
                <c:pt idx="1203">
                  <c:v>598</c:v>
                </c:pt>
                <c:pt idx="1204">
                  <c:v>598</c:v>
                </c:pt>
                <c:pt idx="1205">
                  <c:v>598</c:v>
                </c:pt>
                <c:pt idx="1206">
                  <c:v>598</c:v>
                </c:pt>
                <c:pt idx="1207">
                  <c:v>598</c:v>
                </c:pt>
                <c:pt idx="1208">
                  <c:v>598</c:v>
                </c:pt>
                <c:pt idx="1209">
                  <c:v>598</c:v>
                </c:pt>
                <c:pt idx="1210">
                  <c:v>598</c:v>
                </c:pt>
                <c:pt idx="1211">
                  <c:v>598</c:v>
                </c:pt>
                <c:pt idx="1212">
                  <c:v>598</c:v>
                </c:pt>
                <c:pt idx="1213">
                  <c:v>598</c:v>
                </c:pt>
                <c:pt idx="1214">
                  <c:v>598</c:v>
                </c:pt>
                <c:pt idx="1215">
                  <c:v>598</c:v>
                </c:pt>
                <c:pt idx="1216">
                  <c:v>598</c:v>
                </c:pt>
                <c:pt idx="1217">
                  <c:v>598</c:v>
                </c:pt>
                <c:pt idx="1218">
                  <c:v>598</c:v>
                </c:pt>
                <c:pt idx="1219">
                  <c:v>598</c:v>
                </c:pt>
                <c:pt idx="1220">
                  <c:v>598</c:v>
                </c:pt>
                <c:pt idx="1221">
                  <c:v>598</c:v>
                </c:pt>
                <c:pt idx="1222">
                  <c:v>598</c:v>
                </c:pt>
                <c:pt idx="1223">
                  <c:v>598</c:v>
                </c:pt>
                <c:pt idx="1224">
                  <c:v>598</c:v>
                </c:pt>
                <c:pt idx="1225">
                  <c:v>598</c:v>
                </c:pt>
                <c:pt idx="1226">
                  <c:v>598</c:v>
                </c:pt>
                <c:pt idx="1227">
                  <c:v>598</c:v>
                </c:pt>
                <c:pt idx="1228">
                  <c:v>598</c:v>
                </c:pt>
                <c:pt idx="1229">
                  <c:v>598</c:v>
                </c:pt>
                <c:pt idx="1230">
                  <c:v>598</c:v>
                </c:pt>
                <c:pt idx="1231">
                  <c:v>598</c:v>
                </c:pt>
                <c:pt idx="1232">
                  <c:v>598</c:v>
                </c:pt>
                <c:pt idx="1233">
                  <c:v>598</c:v>
                </c:pt>
                <c:pt idx="1234">
                  <c:v>598</c:v>
                </c:pt>
                <c:pt idx="1235">
                  <c:v>598</c:v>
                </c:pt>
                <c:pt idx="1236">
                  <c:v>598</c:v>
                </c:pt>
                <c:pt idx="1237">
                  <c:v>598</c:v>
                </c:pt>
                <c:pt idx="1238">
                  <c:v>598</c:v>
                </c:pt>
                <c:pt idx="1239">
                  <c:v>598</c:v>
                </c:pt>
                <c:pt idx="1240">
                  <c:v>598</c:v>
                </c:pt>
                <c:pt idx="1241">
                  <c:v>598</c:v>
                </c:pt>
                <c:pt idx="1242">
                  <c:v>598</c:v>
                </c:pt>
                <c:pt idx="1243">
                  <c:v>598</c:v>
                </c:pt>
                <c:pt idx="1244">
                  <c:v>598</c:v>
                </c:pt>
                <c:pt idx="1245">
                  <c:v>598</c:v>
                </c:pt>
                <c:pt idx="1246">
                  <c:v>598</c:v>
                </c:pt>
                <c:pt idx="1247">
                  <c:v>598</c:v>
                </c:pt>
                <c:pt idx="1248">
                  <c:v>598</c:v>
                </c:pt>
                <c:pt idx="1249">
                  <c:v>598</c:v>
                </c:pt>
                <c:pt idx="1250">
                  <c:v>598</c:v>
                </c:pt>
                <c:pt idx="1251">
                  <c:v>598</c:v>
                </c:pt>
                <c:pt idx="1252">
                  <c:v>598</c:v>
                </c:pt>
                <c:pt idx="1253">
                  <c:v>598</c:v>
                </c:pt>
                <c:pt idx="1254">
                  <c:v>598</c:v>
                </c:pt>
                <c:pt idx="1255">
                  <c:v>598</c:v>
                </c:pt>
                <c:pt idx="1256">
                  <c:v>598</c:v>
                </c:pt>
                <c:pt idx="1257">
                  <c:v>598</c:v>
                </c:pt>
                <c:pt idx="1258">
                  <c:v>598</c:v>
                </c:pt>
                <c:pt idx="1259">
                  <c:v>598</c:v>
                </c:pt>
                <c:pt idx="1260">
                  <c:v>598</c:v>
                </c:pt>
                <c:pt idx="1261">
                  <c:v>598</c:v>
                </c:pt>
                <c:pt idx="1262">
                  <c:v>598</c:v>
                </c:pt>
                <c:pt idx="1263">
                  <c:v>598</c:v>
                </c:pt>
                <c:pt idx="1264">
                  <c:v>598</c:v>
                </c:pt>
                <c:pt idx="1265">
                  <c:v>598</c:v>
                </c:pt>
                <c:pt idx="1266">
                  <c:v>598</c:v>
                </c:pt>
                <c:pt idx="1267">
                  <c:v>598</c:v>
                </c:pt>
                <c:pt idx="1268">
                  <c:v>598</c:v>
                </c:pt>
                <c:pt idx="1269">
                  <c:v>598</c:v>
                </c:pt>
                <c:pt idx="1270">
                  <c:v>598</c:v>
                </c:pt>
                <c:pt idx="1271">
                  <c:v>598</c:v>
                </c:pt>
                <c:pt idx="1272">
                  <c:v>598</c:v>
                </c:pt>
                <c:pt idx="1273">
                  <c:v>598</c:v>
                </c:pt>
                <c:pt idx="1274">
                  <c:v>598</c:v>
                </c:pt>
                <c:pt idx="1275">
                  <c:v>598</c:v>
                </c:pt>
                <c:pt idx="1276">
                  <c:v>598</c:v>
                </c:pt>
                <c:pt idx="1277">
                  <c:v>598</c:v>
                </c:pt>
                <c:pt idx="1278">
                  <c:v>598</c:v>
                </c:pt>
                <c:pt idx="1279">
                  <c:v>598</c:v>
                </c:pt>
                <c:pt idx="1280">
                  <c:v>598</c:v>
                </c:pt>
                <c:pt idx="1281">
                  <c:v>598</c:v>
                </c:pt>
                <c:pt idx="1282">
                  <c:v>598</c:v>
                </c:pt>
                <c:pt idx="1283">
                  <c:v>598</c:v>
                </c:pt>
                <c:pt idx="1284">
                  <c:v>598</c:v>
                </c:pt>
                <c:pt idx="1285">
                  <c:v>598</c:v>
                </c:pt>
                <c:pt idx="1286">
                  <c:v>598</c:v>
                </c:pt>
                <c:pt idx="1287">
                  <c:v>598</c:v>
                </c:pt>
                <c:pt idx="1288">
                  <c:v>598</c:v>
                </c:pt>
                <c:pt idx="1289">
                  <c:v>598</c:v>
                </c:pt>
                <c:pt idx="1290">
                  <c:v>598</c:v>
                </c:pt>
                <c:pt idx="1291">
                  <c:v>598</c:v>
                </c:pt>
                <c:pt idx="1292">
                  <c:v>598</c:v>
                </c:pt>
                <c:pt idx="1293">
                  <c:v>598</c:v>
                </c:pt>
                <c:pt idx="1294">
                  <c:v>598</c:v>
                </c:pt>
                <c:pt idx="1295">
                  <c:v>598</c:v>
                </c:pt>
                <c:pt idx="1296">
                  <c:v>598</c:v>
                </c:pt>
                <c:pt idx="1297">
                  <c:v>598</c:v>
                </c:pt>
                <c:pt idx="1298">
                  <c:v>598</c:v>
                </c:pt>
                <c:pt idx="1299">
                  <c:v>598</c:v>
                </c:pt>
                <c:pt idx="1300">
                  <c:v>598</c:v>
                </c:pt>
                <c:pt idx="1301">
                  <c:v>598</c:v>
                </c:pt>
                <c:pt idx="1302">
                  <c:v>598</c:v>
                </c:pt>
                <c:pt idx="1303">
                  <c:v>598</c:v>
                </c:pt>
                <c:pt idx="1304">
                  <c:v>598</c:v>
                </c:pt>
                <c:pt idx="1305">
                  <c:v>598</c:v>
                </c:pt>
                <c:pt idx="1306">
                  <c:v>598</c:v>
                </c:pt>
                <c:pt idx="1307">
                  <c:v>598</c:v>
                </c:pt>
                <c:pt idx="1308">
                  <c:v>598</c:v>
                </c:pt>
                <c:pt idx="1309">
                  <c:v>598</c:v>
                </c:pt>
                <c:pt idx="1310">
                  <c:v>598</c:v>
                </c:pt>
                <c:pt idx="1311">
                  <c:v>598</c:v>
                </c:pt>
                <c:pt idx="1312">
                  <c:v>598</c:v>
                </c:pt>
                <c:pt idx="1313">
                  <c:v>598</c:v>
                </c:pt>
                <c:pt idx="1314">
                  <c:v>598</c:v>
                </c:pt>
                <c:pt idx="1315">
                  <c:v>598</c:v>
                </c:pt>
                <c:pt idx="1316">
                  <c:v>598</c:v>
                </c:pt>
                <c:pt idx="1317">
                  <c:v>598</c:v>
                </c:pt>
                <c:pt idx="1318">
                  <c:v>598</c:v>
                </c:pt>
                <c:pt idx="1319">
                  <c:v>598</c:v>
                </c:pt>
                <c:pt idx="1320">
                  <c:v>598</c:v>
                </c:pt>
                <c:pt idx="1321">
                  <c:v>598</c:v>
                </c:pt>
                <c:pt idx="1322">
                  <c:v>598</c:v>
                </c:pt>
                <c:pt idx="1323">
                  <c:v>598</c:v>
                </c:pt>
                <c:pt idx="1324">
                  <c:v>598</c:v>
                </c:pt>
                <c:pt idx="1325">
                  <c:v>598</c:v>
                </c:pt>
                <c:pt idx="1326">
                  <c:v>598</c:v>
                </c:pt>
                <c:pt idx="1327">
                  <c:v>598</c:v>
                </c:pt>
                <c:pt idx="1328">
                  <c:v>598</c:v>
                </c:pt>
                <c:pt idx="1329">
                  <c:v>598</c:v>
                </c:pt>
                <c:pt idx="1330">
                  <c:v>598</c:v>
                </c:pt>
                <c:pt idx="1331">
                  <c:v>598</c:v>
                </c:pt>
                <c:pt idx="1332">
                  <c:v>598</c:v>
                </c:pt>
                <c:pt idx="1333">
                  <c:v>598</c:v>
                </c:pt>
                <c:pt idx="1334">
                  <c:v>598</c:v>
                </c:pt>
                <c:pt idx="1335">
                  <c:v>598</c:v>
                </c:pt>
                <c:pt idx="1336">
                  <c:v>598</c:v>
                </c:pt>
                <c:pt idx="1337">
                  <c:v>598</c:v>
                </c:pt>
                <c:pt idx="1338">
                  <c:v>598</c:v>
                </c:pt>
                <c:pt idx="1339">
                  <c:v>598</c:v>
                </c:pt>
                <c:pt idx="1340">
                  <c:v>598</c:v>
                </c:pt>
                <c:pt idx="1341">
                  <c:v>598</c:v>
                </c:pt>
                <c:pt idx="1342">
                  <c:v>598</c:v>
                </c:pt>
                <c:pt idx="1343">
                  <c:v>598</c:v>
                </c:pt>
                <c:pt idx="1344">
                  <c:v>598</c:v>
                </c:pt>
                <c:pt idx="1345">
                  <c:v>598</c:v>
                </c:pt>
                <c:pt idx="1346">
                  <c:v>598</c:v>
                </c:pt>
                <c:pt idx="1347">
                  <c:v>598</c:v>
                </c:pt>
                <c:pt idx="1348">
                  <c:v>598</c:v>
                </c:pt>
                <c:pt idx="1349">
                  <c:v>598</c:v>
                </c:pt>
                <c:pt idx="1350">
                  <c:v>598</c:v>
                </c:pt>
                <c:pt idx="1351">
                  <c:v>598</c:v>
                </c:pt>
                <c:pt idx="1352">
                  <c:v>598</c:v>
                </c:pt>
                <c:pt idx="1353">
                  <c:v>598</c:v>
                </c:pt>
                <c:pt idx="1354">
                  <c:v>598</c:v>
                </c:pt>
                <c:pt idx="1355">
                  <c:v>598</c:v>
                </c:pt>
                <c:pt idx="1356">
                  <c:v>598</c:v>
                </c:pt>
                <c:pt idx="1357">
                  <c:v>598</c:v>
                </c:pt>
                <c:pt idx="1358">
                  <c:v>598</c:v>
                </c:pt>
                <c:pt idx="1359">
                  <c:v>598</c:v>
                </c:pt>
                <c:pt idx="1360">
                  <c:v>598</c:v>
                </c:pt>
                <c:pt idx="1361">
                  <c:v>598</c:v>
                </c:pt>
                <c:pt idx="1362">
                  <c:v>598</c:v>
                </c:pt>
                <c:pt idx="1363">
                  <c:v>598</c:v>
                </c:pt>
                <c:pt idx="1364">
                  <c:v>598</c:v>
                </c:pt>
                <c:pt idx="1365">
                  <c:v>598</c:v>
                </c:pt>
                <c:pt idx="1366">
                  <c:v>598</c:v>
                </c:pt>
                <c:pt idx="1367">
                  <c:v>598</c:v>
                </c:pt>
                <c:pt idx="1368">
                  <c:v>598</c:v>
                </c:pt>
                <c:pt idx="1369">
                  <c:v>598</c:v>
                </c:pt>
                <c:pt idx="1370">
                  <c:v>598</c:v>
                </c:pt>
                <c:pt idx="1371">
                  <c:v>598</c:v>
                </c:pt>
                <c:pt idx="1372">
                  <c:v>598</c:v>
                </c:pt>
                <c:pt idx="1373">
                  <c:v>598</c:v>
                </c:pt>
                <c:pt idx="1374">
                  <c:v>598</c:v>
                </c:pt>
                <c:pt idx="1375">
                  <c:v>598</c:v>
                </c:pt>
                <c:pt idx="1376">
                  <c:v>598</c:v>
                </c:pt>
                <c:pt idx="1377">
                  <c:v>598</c:v>
                </c:pt>
                <c:pt idx="1378">
                  <c:v>598</c:v>
                </c:pt>
                <c:pt idx="1379">
                  <c:v>598</c:v>
                </c:pt>
                <c:pt idx="1380">
                  <c:v>598</c:v>
                </c:pt>
                <c:pt idx="1381">
                  <c:v>598</c:v>
                </c:pt>
                <c:pt idx="1382">
                  <c:v>598</c:v>
                </c:pt>
                <c:pt idx="1383">
                  <c:v>598</c:v>
                </c:pt>
                <c:pt idx="1384">
                  <c:v>598</c:v>
                </c:pt>
                <c:pt idx="1385">
                  <c:v>598</c:v>
                </c:pt>
                <c:pt idx="1386">
                  <c:v>598</c:v>
                </c:pt>
                <c:pt idx="1387">
                  <c:v>598</c:v>
                </c:pt>
                <c:pt idx="1388">
                  <c:v>598</c:v>
                </c:pt>
                <c:pt idx="1389">
                  <c:v>598</c:v>
                </c:pt>
                <c:pt idx="1390">
                  <c:v>598</c:v>
                </c:pt>
                <c:pt idx="1391">
                  <c:v>598</c:v>
                </c:pt>
                <c:pt idx="1392">
                  <c:v>598</c:v>
                </c:pt>
                <c:pt idx="1393">
                  <c:v>598</c:v>
                </c:pt>
                <c:pt idx="1394">
                  <c:v>598</c:v>
                </c:pt>
                <c:pt idx="1395">
                  <c:v>598</c:v>
                </c:pt>
                <c:pt idx="1396">
                  <c:v>598</c:v>
                </c:pt>
                <c:pt idx="1397">
                  <c:v>598</c:v>
                </c:pt>
                <c:pt idx="1398">
                  <c:v>598</c:v>
                </c:pt>
                <c:pt idx="1399">
                  <c:v>598</c:v>
                </c:pt>
                <c:pt idx="1400">
                  <c:v>598</c:v>
                </c:pt>
                <c:pt idx="1401">
                  <c:v>598</c:v>
                </c:pt>
                <c:pt idx="1402">
                  <c:v>598</c:v>
                </c:pt>
                <c:pt idx="1403">
                  <c:v>598</c:v>
                </c:pt>
                <c:pt idx="1404">
                  <c:v>598</c:v>
                </c:pt>
                <c:pt idx="1405">
                  <c:v>598</c:v>
                </c:pt>
                <c:pt idx="1406">
                  <c:v>598</c:v>
                </c:pt>
                <c:pt idx="1407">
                  <c:v>598</c:v>
                </c:pt>
                <c:pt idx="1408">
                  <c:v>598</c:v>
                </c:pt>
                <c:pt idx="1409">
                  <c:v>598</c:v>
                </c:pt>
                <c:pt idx="1410">
                  <c:v>598</c:v>
                </c:pt>
                <c:pt idx="1411">
                  <c:v>598</c:v>
                </c:pt>
                <c:pt idx="1412">
                  <c:v>598</c:v>
                </c:pt>
                <c:pt idx="1413">
                  <c:v>598</c:v>
                </c:pt>
                <c:pt idx="1414">
                  <c:v>598</c:v>
                </c:pt>
                <c:pt idx="1415">
                  <c:v>598</c:v>
                </c:pt>
                <c:pt idx="1416">
                  <c:v>598</c:v>
                </c:pt>
                <c:pt idx="1417">
                  <c:v>598</c:v>
                </c:pt>
                <c:pt idx="1418">
                  <c:v>601</c:v>
                </c:pt>
                <c:pt idx="1419">
                  <c:v>608</c:v>
                </c:pt>
                <c:pt idx="1420">
                  <c:v>616</c:v>
                </c:pt>
                <c:pt idx="1421">
                  <c:v>625</c:v>
                </c:pt>
                <c:pt idx="1422">
                  <c:v>631</c:v>
                </c:pt>
                <c:pt idx="1423">
                  <c:v>639</c:v>
                </c:pt>
                <c:pt idx="1424">
                  <c:v>644</c:v>
                </c:pt>
                <c:pt idx="1425">
                  <c:v>649</c:v>
                </c:pt>
                <c:pt idx="1426">
                  <c:v>654</c:v>
                </c:pt>
                <c:pt idx="1427">
                  <c:v>660</c:v>
                </c:pt>
                <c:pt idx="1428">
                  <c:v>665</c:v>
                </c:pt>
                <c:pt idx="1429">
                  <c:v>671</c:v>
                </c:pt>
                <c:pt idx="1430">
                  <c:v>677</c:v>
                </c:pt>
                <c:pt idx="1431">
                  <c:v>683</c:v>
                </c:pt>
                <c:pt idx="1432">
                  <c:v>689</c:v>
                </c:pt>
                <c:pt idx="1433">
                  <c:v>695</c:v>
                </c:pt>
                <c:pt idx="1434">
                  <c:v>701</c:v>
                </c:pt>
                <c:pt idx="1435">
                  <c:v>705</c:v>
                </c:pt>
                <c:pt idx="1436">
                  <c:v>709</c:v>
                </c:pt>
                <c:pt idx="1437">
                  <c:v>714</c:v>
                </c:pt>
                <c:pt idx="1438">
                  <c:v>718</c:v>
                </c:pt>
                <c:pt idx="1439">
                  <c:v>721</c:v>
                </c:pt>
                <c:pt idx="1440">
                  <c:v>725</c:v>
                </c:pt>
                <c:pt idx="1441">
                  <c:v>730</c:v>
                </c:pt>
                <c:pt idx="1442">
                  <c:v>734</c:v>
                </c:pt>
                <c:pt idx="1443">
                  <c:v>737</c:v>
                </c:pt>
                <c:pt idx="1444">
                  <c:v>742</c:v>
                </c:pt>
                <c:pt idx="1445">
                  <c:v>746</c:v>
                </c:pt>
                <c:pt idx="1446">
                  <c:v>752</c:v>
                </c:pt>
                <c:pt idx="1447">
                  <c:v>757</c:v>
                </c:pt>
                <c:pt idx="1448">
                  <c:v>762</c:v>
                </c:pt>
                <c:pt idx="1449">
                  <c:v>766</c:v>
                </c:pt>
                <c:pt idx="1450">
                  <c:v>772</c:v>
                </c:pt>
                <c:pt idx="1451">
                  <c:v>777</c:v>
                </c:pt>
                <c:pt idx="1452">
                  <c:v>782</c:v>
                </c:pt>
                <c:pt idx="1453">
                  <c:v>787</c:v>
                </c:pt>
                <c:pt idx="1454">
                  <c:v>792</c:v>
                </c:pt>
                <c:pt idx="1455">
                  <c:v>796</c:v>
                </c:pt>
                <c:pt idx="1456">
                  <c:v>759</c:v>
                </c:pt>
                <c:pt idx="1457">
                  <c:v>766</c:v>
                </c:pt>
                <c:pt idx="1458">
                  <c:v>775</c:v>
                </c:pt>
                <c:pt idx="1459">
                  <c:v>785</c:v>
                </c:pt>
                <c:pt idx="1460">
                  <c:v>793</c:v>
                </c:pt>
                <c:pt idx="1461">
                  <c:v>801</c:v>
                </c:pt>
                <c:pt idx="1462">
                  <c:v>807</c:v>
                </c:pt>
                <c:pt idx="1463">
                  <c:v>814</c:v>
                </c:pt>
                <c:pt idx="1464">
                  <c:v>820</c:v>
                </c:pt>
                <c:pt idx="1465">
                  <c:v>827</c:v>
                </c:pt>
                <c:pt idx="1466">
                  <c:v>832</c:v>
                </c:pt>
                <c:pt idx="1467">
                  <c:v>839</c:v>
                </c:pt>
                <c:pt idx="1468">
                  <c:v>845</c:v>
                </c:pt>
                <c:pt idx="1469">
                  <c:v>851</c:v>
                </c:pt>
                <c:pt idx="1470">
                  <c:v>858</c:v>
                </c:pt>
                <c:pt idx="1471">
                  <c:v>864</c:v>
                </c:pt>
                <c:pt idx="1472">
                  <c:v>870</c:v>
                </c:pt>
                <c:pt idx="1473">
                  <c:v>875</c:v>
                </c:pt>
                <c:pt idx="1474">
                  <c:v>875</c:v>
                </c:pt>
                <c:pt idx="1475">
                  <c:v>874</c:v>
                </c:pt>
                <c:pt idx="1476">
                  <c:v>872</c:v>
                </c:pt>
                <c:pt idx="1477">
                  <c:v>872</c:v>
                </c:pt>
                <c:pt idx="1478">
                  <c:v>871</c:v>
                </c:pt>
                <c:pt idx="1479">
                  <c:v>870</c:v>
                </c:pt>
                <c:pt idx="1480">
                  <c:v>870</c:v>
                </c:pt>
                <c:pt idx="1481">
                  <c:v>869</c:v>
                </c:pt>
                <c:pt idx="1482">
                  <c:v>869</c:v>
                </c:pt>
                <c:pt idx="1483">
                  <c:v>869</c:v>
                </c:pt>
                <c:pt idx="1484">
                  <c:v>868</c:v>
                </c:pt>
                <c:pt idx="1485">
                  <c:v>868</c:v>
                </c:pt>
                <c:pt idx="1486">
                  <c:v>868</c:v>
                </c:pt>
                <c:pt idx="1487">
                  <c:v>867</c:v>
                </c:pt>
                <c:pt idx="1488">
                  <c:v>867</c:v>
                </c:pt>
                <c:pt idx="1489">
                  <c:v>867</c:v>
                </c:pt>
                <c:pt idx="1490">
                  <c:v>867</c:v>
                </c:pt>
                <c:pt idx="1491">
                  <c:v>867</c:v>
                </c:pt>
                <c:pt idx="1492">
                  <c:v>867</c:v>
                </c:pt>
                <c:pt idx="1493">
                  <c:v>867</c:v>
                </c:pt>
                <c:pt idx="1494">
                  <c:v>867</c:v>
                </c:pt>
                <c:pt idx="1495">
                  <c:v>867</c:v>
                </c:pt>
                <c:pt idx="1496">
                  <c:v>866</c:v>
                </c:pt>
                <c:pt idx="1497">
                  <c:v>866</c:v>
                </c:pt>
                <c:pt idx="1498">
                  <c:v>866</c:v>
                </c:pt>
                <c:pt idx="1499">
                  <c:v>866</c:v>
                </c:pt>
                <c:pt idx="1500">
                  <c:v>866</c:v>
                </c:pt>
                <c:pt idx="1501">
                  <c:v>866</c:v>
                </c:pt>
                <c:pt idx="1502">
                  <c:v>866</c:v>
                </c:pt>
                <c:pt idx="1503">
                  <c:v>866</c:v>
                </c:pt>
                <c:pt idx="1504">
                  <c:v>866</c:v>
                </c:pt>
                <c:pt idx="1505">
                  <c:v>865</c:v>
                </c:pt>
                <c:pt idx="1506">
                  <c:v>865</c:v>
                </c:pt>
                <c:pt idx="1507">
                  <c:v>865</c:v>
                </c:pt>
                <c:pt idx="1508">
                  <c:v>865</c:v>
                </c:pt>
                <c:pt idx="1509">
                  <c:v>865</c:v>
                </c:pt>
                <c:pt idx="1510">
                  <c:v>865</c:v>
                </c:pt>
                <c:pt idx="1511">
                  <c:v>865</c:v>
                </c:pt>
                <c:pt idx="1512">
                  <c:v>865</c:v>
                </c:pt>
                <c:pt idx="1513">
                  <c:v>865</c:v>
                </c:pt>
                <c:pt idx="1514">
                  <c:v>864</c:v>
                </c:pt>
                <c:pt idx="1515">
                  <c:v>864</c:v>
                </c:pt>
                <c:pt idx="1516">
                  <c:v>864</c:v>
                </c:pt>
                <c:pt idx="1517">
                  <c:v>864</c:v>
                </c:pt>
                <c:pt idx="1518">
                  <c:v>864</c:v>
                </c:pt>
                <c:pt idx="1519">
                  <c:v>864</c:v>
                </c:pt>
                <c:pt idx="1520">
                  <c:v>864</c:v>
                </c:pt>
                <c:pt idx="1521">
                  <c:v>864</c:v>
                </c:pt>
                <c:pt idx="1522">
                  <c:v>864</c:v>
                </c:pt>
                <c:pt idx="1523">
                  <c:v>863</c:v>
                </c:pt>
                <c:pt idx="1524">
                  <c:v>863</c:v>
                </c:pt>
                <c:pt idx="1525">
                  <c:v>863</c:v>
                </c:pt>
                <c:pt idx="1526">
                  <c:v>863</c:v>
                </c:pt>
                <c:pt idx="1527">
                  <c:v>863</c:v>
                </c:pt>
                <c:pt idx="1528">
                  <c:v>863</c:v>
                </c:pt>
                <c:pt idx="1529">
                  <c:v>863</c:v>
                </c:pt>
                <c:pt idx="1530">
                  <c:v>863</c:v>
                </c:pt>
                <c:pt idx="1531">
                  <c:v>863</c:v>
                </c:pt>
                <c:pt idx="1532">
                  <c:v>863</c:v>
                </c:pt>
                <c:pt idx="1533">
                  <c:v>863</c:v>
                </c:pt>
                <c:pt idx="1534">
                  <c:v>862</c:v>
                </c:pt>
                <c:pt idx="1535">
                  <c:v>862</c:v>
                </c:pt>
                <c:pt idx="1536">
                  <c:v>862</c:v>
                </c:pt>
                <c:pt idx="1537">
                  <c:v>862</c:v>
                </c:pt>
                <c:pt idx="1538">
                  <c:v>862</c:v>
                </c:pt>
                <c:pt idx="1539">
                  <c:v>862</c:v>
                </c:pt>
                <c:pt idx="1540">
                  <c:v>862</c:v>
                </c:pt>
                <c:pt idx="1541">
                  <c:v>862</c:v>
                </c:pt>
                <c:pt idx="1542">
                  <c:v>862</c:v>
                </c:pt>
                <c:pt idx="1543">
                  <c:v>862</c:v>
                </c:pt>
                <c:pt idx="1544">
                  <c:v>862</c:v>
                </c:pt>
                <c:pt idx="1545">
                  <c:v>862</c:v>
                </c:pt>
                <c:pt idx="1546">
                  <c:v>862</c:v>
                </c:pt>
                <c:pt idx="1547">
                  <c:v>862</c:v>
                </c:pt>
                <c:pt idx="1548">
                  <c:v>862</c:v>
                </c:pt>
                <c:pt idx="1549">
                  <c:v>861</c:v>
                </c:pt>
                <c:pt idx="1550">
                  <c:v>861</c:v>
                </c:pt>
                <c:pt idx="1551">
                  <c:v>861</c:v>
                </c:pt>
                <c:pt idx="1552">
                  <c:v>861</c:v>
                </c:pt>
                <c:pt idx="1553">
                  <c:v>861</c:v>
                </c:pt>
                <c:pt idx="1554">
                  <c:v>861</c:v>
                </c:pt>
                <c:pt idx="1555">
                  <c:v>861</c:v>
                </c:pt>
                <c:pt idx="1556">
                  <c:v>861</c:v>
                </c:pt>
                <c:pt idx="1557">
                  <c:v>861</c:v>
                </c:pt>
                <c:pt idx="1558">
                  <c:v>861</c:v>
                </c:pt>
                <c:pt idx="1559">
                  <c:v>861</c:v>
                </c:pt>
                <c:pt idx="1560">
                  <c:v>861</c:v>
                </c:pt>
                <c:pt idx="1561">
                  <c:v>861</c:v>
                </c:pt>
                <c:pt idx="1562">
                  <c:v>861</c:v>
                </c:pt>
                <c:pt idx="1563">
                  <c:v>861</c:v>
                </c:pt>
                <c:pt idx="1564">
                  <c:v>861</c:v>
                </c:pt>
                <c:pt idx="1565">
                  <c:v>861</c:v>
                </c:pt>
                <c:pt idx="1566">
                  <c:v>860</c:v>
                </c:pt>
                <c:pt idx="1567">
                  <c:v>860</c:v>
                </c:pt>
                <c:pt idx="1568">
                  <c:v>860</c:v>
                </c:pt>
                <c:pt idx="1569">
                  <c:v>860</c:v>
                </c:pt>
                <c:pt idx="1570">
                  <c:v>860</c:v>
                </c:pt>
                <c:pt idx="1571">
                  <c:v>860</c:v>
                </c:pt>
                <c:pt idx="1572">
                  <c:v>860</c:v>
                </c:pt>
                <c:pt idx="1573">
                  <c:v>860</c:v>
                </c:pt>
                <c:pt idx="1574">
                  <c:v>860</c:v>
                </c:pt>
                <c:pt idx="1575">
                  <c:v>860</c:v>
                </c:pt>
                <c:pt idx="1576">
                  <c:v>860</c:v>
                </c:pt>
                <c:pt idx="1577">
                  <c:v>860</c:v>
                </c:pt>
                <c:pt idx="1578">
                  <c:v>860</c:v>
                </c:pt>
                <c:pt idx="1579">
                  <c:v>860</c:v>
                </c:pt>
                <c:pt idx="1580">
                  <c:v>860</c:v>
                </c:pt>
                <c:pt idx="1581">
                  <c:v>860</c:v>
                </c:pt>
                <c:pt idx="1582">
                  <c:v>860</c:v>
                </c:pt>
                <c:pt idx="1583">
                  <c:v>860</c:v>
                </c:pt>
                <c:pt idx="1584">
                  <c:v>859</c:v>
                </c:pt>
                <c:pt idx="1585">
                  <c:v>859</c:v>
                </c:pt>
                <c:pt idx="1586">
                  <c:v>859</c:v>
                </c:pt>
                <c:pt idx="1587">
                  <c:v>859</c:v>
                </c:pt>
                <c:pt idx="1588">
                  <c:v>859</c:v>
                </c:pt>
                <c:pt idx="1589">
                  <c:v>859</c:v>
                </c:pt>
                <c:pt idx="1590">
                  <c:v>859</c:v>
                </c:pt>
                <c:pt idx="1591">
                  <c:v>859</c:v>
                </c:pt>
                <c:pt idx="1592">
                  <c:v>859</c:v>
                </c:pt>
                <c:pt idx="1593">
                  <c:v>859</c:v>
                </c:pt>
                <c:pt idx="1594">
                  <c:v>859</c:v>
                </c:pt>
                <c:pt idx="1595">
                  <c:v>859</c:v>
                </c:pt>
                <c:pt idx="1596">
                  <c:v>859</c:v>
                </c:pt>
                <c:pt idx="1597">
                  <c:v>859</c:v>
                </c:pt>
                <c:pt idx="1598">
                  <c:v>859</c:v>
                </c:pt>
                <c:pt idx="1599">
                  <c:v>859</c:v>
                </c:pt>
                <c:pt idx="1600">
                  <c:v>859</c:v>
                </c:pt>
                <c:pt idx="1601">
                  <c:v>859</c:v>
                </c:pt>
                <c:pt idx="1602">
                  <c:v>859</c:v>
                </c:pt>
                <c:pt idx="1603">
                  <c:v>859</c:v>
                </c:pt>
                <c:pt idx="1604">
                  <c:v>858</c:v>
                </c:pt>
                <c:pt idx="1605">
                  <c:v>858</c:v>
                </c:pt>
                <c:pt idx="1606">
                  <c:v>858</c:v>
                </c:pt>
                <c:pt idx="1607">
                  <c:v>858</c:v>
                </c:pt>
                <c:pt idx="1608">
                  <c:v>858</c:v>
                </c:pt>
                <c:pt idx="1609">
                  <c:v>858</c:v>
                </c:pt>
                <c:pt idx="1610">
                  <c:v>858</c:v>
                </c:pt>
                <c:pt idx="1611">
                  <c:v>858</c:v>
                </c:pt>
                <c:pt idx="1612">
                  <c:v>858</c:v>
                </c:pt>
                <c:pt idx="1613">
                  <c:v>858</c:v>
                </c:pt>
                <c:pt idx="1614">
                  <c:v>858</c:v>
                </c:pt>
                <c:pt idx="1615">
                  <c:v>858</c:v>
                </c:pt>
                <c:pt idx="1616">
                  <c:v>858</c:v>
                </c:pt>
                <c:pt idx="1617">
                  <c:v>858</c:v>
                </c:pt>
                <c:pt idx="1618">
                  <c:v>858</c:v>
                </c:pt>
                <c:pt idx="1619">
                  <c:v>858</c:v>
                </c:pt>
                <c:pt idx="1620">
                  <c:v>858</c:v>
                </c:pt>
                <c:pt idx="1621">
                  <c:v>858</c:v>
                </c:pt>
                <c:pt idx="1622">
                  <c:v>858</c:v>
                </c:pt>
                <c:pt idx="1623">
                  <c:v>858</c:v>
                </c:pt>
                <c:pt idx="1624">
                  <c:v>858</c:v>
                </c:pt>
                <c:pt idx="1625">
                  <c:v>858</c:v>
                </c:pt>
                <c:pt idx="1626">
                  <c:v>858</c:v>
                </c:pt>
                <c:pt idx="1627">
                  <c:v>858</c:v>
                </c:pt>
                <c:pt idx="1628">
                  <c:v>858</c:v>
                </c:pt>
                <c:pt idx="1629">
                  <c:v>858</c:v>
                </c:pt>
                <c:pt idx="1630">
                  <c:v>858</c:v>
                </c:pt>
                <c:pt idx="1631">
                  <c:v>857</c:v>
                </c:pt>
                <c:pt idx="1632">
                  <c:v>857</c:v>
                </c:pt>
                <c:pt idx="1633">
                  <c:v>857</c:v>
                </c:pt>
                <c:pt idx="1634">
                  <c:v>857</c:v>
                </c:pt>
                <c:pt idx="1635">
                  <c:v>857</c:v>
                </c:pt>
                <c:pt idx="1636">
                  <c:v>857</c:v>
                </c:pt>
                <c:pt idx="1637">
                  <c:v>857</c:v>
                </c:pt>
                <c:pt idx="1638">
                  <c:v>857</c:v>
                </c:pt>
                <c:pt idx="1639">
                  <c:v>857</c:v>
                </c:pt>
                <c:pt idx="1640">
                  <c:v>857</c:v>
                </c:pt>
                <c:pt idx="1641">
                  <c:v>857</c:v>
                </c:pt>
                <c:pt idx="1642">
                  <c:v>857</c:v>
                </c:pt>
                <c:pt idx="1643">
                  <c:v>857</c:v>
                </c:pt>
                <c:pt idx="1644">
                  <c:v>857</c:v>
                </c:pt>
                <c:pt idx="1645">
                  <c:v>857</c:v>
                </c:pt>
                <c:pt idx="1646">
                  <c:v>857</c:v>
                </c:pt>
                <c:pt idx="1647">
                  <c:v>857</c:v>
                </c:pt>
                <c:pt idx="1648">
                  <c:v>857</c:v>
                </c:pt>
                <c:pt idx="1649">
                  <c:v>857</c:v>
                </c:pt>
                <c:pt idx="1650">
                  <c:v>857</c:v>
                </c:pt>
                <c:pt idx="1651">
                  <c:v>857</c:v>
                </c:pt>
                <c:pt idx="1652">
                  <c:v>857</c:v>
                </c:pt>
                <c:pt idx="1653">
                  <c:v>857</c:v>
                </c:pt>
                <c:pt idx="1654">
                  <c:v>857</c:v>
                </c:pt>
                <c:pt idx="1655">
                  <c:v>857</c:v>
                </c:pt>
                <c:pt idx="1656">
                  <c:v>857</c:v>
                </c:pt>
                <c:pt idx="1657">
                  <c:v>857</c:v>
                </c:pt>
                <c:pt idx="1658">
                  <c:v>857</c:v>
                </c:pt>
                <c:pt idx="1659">
                  <c:v>857</c:v>
                </c:pt>
                <c:pt idx="1660">
                  <c:v>857</c:v>
                </c:pt>
                <c:pt idx="1661">
                  <c:v>857</c:v>
                </c:pt>
                <c:pt idx="1662">
                  <c:v>857</c:v>
                </c:pt>
                <c:pt idx="1663">
                  <c:v>857</c:v>
                </c:pt>
                <c:pt idx="1664">
                  <c:v>857</c:v>
                </c:pt>
                <c:pt idx="1665">
                  <c:v>857</c:v>
                </c:pt>
                <c:pt idx="1666">
                  <c:v>857</c:v>
                </c:pt>
                <c:pt idx="1667">
                  <c:v>857</c:v>
                </c:pt>
                <c:pt idx="1668">
                  <c:v>857</c:v>
                </c:pt>
                <c:pt idx="1669">
                  <c:v>857</c:v>
                </c:pt>
                <c:pt idx="1670">
                  <c:v>857</c:v>
                </c:pt>
                <c:pt idx="1671">
                  <c:v>856</c:v>
                </c:pt>
                <c:pt idx="1672">
                  <c:v>856</c:v>
                </c:pt>
                <c:pt idx="1673">
                  <c:v>856</c:v>
                </c:pt>
                <c:pt idx="1674">
                  <c:v>856</c:v>
                </c:pt>
                <c:pt idx="1675">
                  <c:v>856</c:v>
                </c:pt>
                <c:pt idx="1676">
                  <c:v>856</c:v>
                </c:pt>
                <c:pt idx="1677">
                  <c:v>856</c:v>
                </c:pt>
                <c:pt idx="1678">
                  <c:v>856</c:v>
                </c:pt>
                <c:pt idx="1679">
                  <c:v>856</c:v>
                </c:pt>
                <c:pt idx="1680">
                  <c:v>856</c:v>
                </c:pt>
                <c:pt idx="1681">
                  <c:v>856</c:v>
                </c:pt>
                <c:pt idx="1682">
                  <c:v>856</c:v>
                </c:pt>
                <c:pt idx="1683">
                  <c:v>856</c:v>
                </c:pt>
                <c:pt idx="1684">
                  <c:v>856</c:v>
                </c:pt>
                <c:pt idx="1685">
                  <c:v>856</c:v>
                </c:pt>
                <c:pt idx="1686">
                  <c:v>856</c:v>
                </c:pt>
                <c:pt idx="1687">
                  <c:v>856</c:v>
                </c:pt>
                <c:pt idx="1688">
                  <c:v>856</c:v>
                </c:pt>
                <c:pt idx="1689">
                  <c:v>856</c:v>
                </c:pt>
                <c:pt idx="1690">
                  <c:v>856</c:v>
                </c:pt>
                <c:pt idx="1691">
                  <c:v>856</c:v>
                </c:pt>
                <c:pt idx="1692">
                  <c:v>856</c:v>
                </c:pt>
                <c:pt idx="1693">
                  <c:v>856</c:v>
                </c:pt>
                <c:pt idx="1694">
                  <c:v>856</c:v>
                </c:pt>
                <c:pt idx="1695">
                  <c:v>856</c:v>
                </c:pt>
                <c:pt idx="1696">
                  <c:v>856</c:v>
                </c:pt>
                <c:pt idx="1697">
                  <c:v>856</c:v>
                </c:pt>
                <c:pt idx="1698">
                  <c:v>856</c:v>
                </c:pt>
                <c:pt idx="1699">
                  <c:v>856</c:v>
                </c:pt>
                <c:pt idx="1700">
                  <c:v>856</c:v>
                </c:pt>
                <c:pt idx="1701">
                  <c:v>856</c:v>
                </c:pt>
                <c:pt idx="1702">
                  <c:v>856</c:v>
                </c:pt>
                <c:pt idx="1703">
                  <c:v>856</c:v>
                </c:pt>
                <c:pt idx="1704">
                  <c:v>856</c:v>
                </c:pt>
                <c:pt idx="1705">
                  <c:v>856</c:v>
                </c:pt>
                <c:pt idx="1706">
                  <c:v>856</c:v>
                </c:pt>
                <c:pt idx="1707">
                  <c:v>856</c:v>
                </c:pt>
                <c:pt idx="1708">
                  <c:v>856</c:v>
                </c:pt>
                <c:pt idx="1709">
                  <c:v>856</c:v>
                </c:pt>
                <c:pt idx="1710">
                  <c:v>855</c:v>
                </c:pt>
                <c:pt idx="1711">
                  <c:v>856</c:v>
                </c:pt>
                <c:pt idx="1712">
                  <c:v>855</c:v>
                </c:pt>
                <c:pt idx="1713">
                  <c:v>855</c:v>
                </c:pt>
                <c:pt idx="1714">
                  <c:v>855</c:v>
                </c:pt>
                <c:pt idx="1715">
                  <c:v>855</c:v>
                </c:pt>
                <c:pt idx="1716">
                  <c:v>855</c:v>
                </c:pt>
                <c:pt idx="1717">
                  <c:v>855</c:v>
                </c:pt>
                <c:pt idx="1718">
                  <c:v>855</c:v>
                </c:pt>
                <c:pt idx="1719">
                  <c:v>855</c:v>
                </c:pt>
                <c:pt idx="1720">
                  <c:v>855</c:v>
                </c:pt>
                <c:pt idx="1721">
                  <c:v>855</c:v>
                </c:pt>
                <c:pt idx="1722">
                  <c:v>855</c:v>
                </c:pt>
                <c:pt idx="1723">
                  <c:v>855</c:v>
                </c:pt>
                <c:pt idx="1724">
                  <c:v>855</c:v>
                </c:pt>
                <c:pt idx="1725">
                  <c:v>855</c:v>
                </c:pt>
                <c:pt idx="1726">
                  <c:v>855</c:v>
                </c:pt>
                <c:pt idx="1727">
                  <c:v>855</c:v>
                </c:pt>
                <c:pt idx="1728">
                  <c:v>855</c:v>
                </c:pt>
                <c:pt idx="1729">
                  <c:v>855</c:v>
                </c:pt>
                <c:pt idx="1730">
                  <c:v>855</c:v>
                </c:pt>
                <c:pt idx="1731">
                  <c:v>855</c:v>
                </c:pt>
                <c:pt idx="1732">
                  <c:v>855</c:v>
                </c:pt>
                <c:pt idx="1733">
                  <c:v>855</c:v>
                </c:pt>
                <c:pt idx="1734">
                  <c:v>855</c:v>
                </c:pt>
                <c:pt idx="1735">
                  <c:v>855</c:v>
                </c:pt>
                <c:pt idx="1736">
                  <c:v>855</c:v>
                </c:pt>
                <c:pt idx="1737">
                  <c:v>855</c:v>
                </c:pt>
                <c:pt idx="1738">
                  <c:v>855</c:v>
                </c:pt>
                <c:pt idx="1739">
                  <c:v>855</c:v>
                </c:pt>
                <c:pt idx="1740">
                  <c:v>855</c:v>
                </c:pt>
                <c:pt idx="1741">
                  <c:v>855</c:v>
                </c:pt>
                <c:pt idx="1742">
                  <c:v>855</c:v>
                </c:pt>
                <c:pt idx="1743">
                  <c:v>855</c:v>
                </c:pt>
                <c:pt idx="1744">
                  <c:v>855</c:v>
                </c:pt>
                <c:pt idx="1745">
                  <c:v>855</c:v>
                </c:pt>
                <c:pt idx="1746">
                  <c:v>855</c:v>
                </c:pt>
                <c:pt idx="1747">
                  <c:v>855</c:v>
                </c:pt>
                <c:pt idx="1748">
                  <c:v>855</c:v>
                </c:pt>
                <c:pt idx="1749">
                  <c:v>855</c:v>
                </c:pt>
                <c:pt idx="1750">
                  <c:v>855</c:v>
                </c:pt>
                <c:pt idx="1751">
                  <c:v>855</c:v>
                </c:pt>
                <c:pt idx="1752">
                  <c:v>855</c:v>
                </c:pt>
                <c:pt idx="1753">
                  <c:v>855</c:v>
                </c:pt>
                <c:pt idx="1754">
                  <c:v>855</c:v>
                </c:pt>
                <c:pt idx="1755">
                  <c:v>855</c:v>
                </c:pt>
                <c:pt idx="1756">
                  <c:v>855</c:v>
                </c:pt>
                <c:pt idx="1757">
                  <c:v>855</c:v>
                </c:pt>
                <c:pt idx="1758">
                  <c:v>855</c:v>
                </c:pt>
                <c:pt idx="1759">
                  <c:v>854</c:v>
                </c:pt>
                <c:pt idx="1760">
                  <c:v>854</c:v>
                </c:pt>
                <c:pt idx="1761">
                  <c:v>854</c:v>
                </c:pt>
                <c:pt idx="1762">
                  <c:v>854</c:v>
                </c:pt>
                <c:pt idx="1763">
                  <c:v>854</c:v>
                </c:pt>
                <c:pt idx="1764">
                  <c:v>854</c:v>
                </c:pt>
                <c:pt idx="1765">
                  <c:v>854</c:v>
                </c:pt>
                <c:pt idx="1766">
                  <c:v>854</c:v>
                </c:pt>
                <c:pt idx="1767">
                  <c:v>854</c:v>
                </c:pt>
                <c:pt idx="1768">
                  <c:v>854</c:v>
                </c:pt>
                <c:pt idx="1769">
                  <c:v>854</c:v>
                </c:pt>
                <c:pt idx="1770">
                  <c:v>854</c:v>
                </c:pt>
                <c:pt idx="1771">
                  <c:v>854</c:v>
                </c:pt>
                <c:pt idx="1772">
                  <c:v>854</c:v>
                </c:pt>
                <c:pt idx="1773">
                  <c:v>854</c:v>
                </c:pt>
                <c:pt idx="1774">
                  <c:v>854</c:v>
                </c:pt>
                <c:pt idx="1775">
                  <c:v>854</c:v>
                </c:pt>
                <c:pt idx="1776">
                  <c:v>854</c:v>
                </c:pt>
                <c:pt idx="1777">
                  <c:v>854</c:v>
                </c:pt>
                <c:pt idx="1778">
                  <c:v>854</c:v>
                </c:pt>
                <c:pt idx="1779">
                  <c:v>854</c:v>
                </c:pt>
                <c:pt idx="1780">
                  <c:v>854</c:v>
                </c:pt>
                <c:pt idx="1781">
                  <c:v>854</c:v>
                </c:pt>
                <c:pt idx="1782">
                  <c:v>854</c:v>
                </c:pt>
                <c:pt idx="1783">
                  <c:v>854</c:v>
                </c:pt>
                <c:pt idx="1784">
                  <c:v>854</c:v>
                </c:pt>
                <c:pt idx="1785">
                  <c:v>854</c:v>
                </c:pt>
                <c:pt idx="1786">
                  <c:v>854</c:v>
                </c:pt>
                <c:pt idx="1787">
                  <c:v>854</c:v>
                </c:pt>
                <c:pt idx="1788">
                  <c:v>854</c:v>
                </c:pt>
                <c:pt idx="1789">
                  <c:v>854</c:v>
                </c:pt>
                <c:pt idx="1790">
                  <c:v>854</c:v>
                </c:pt>
                <c:pt idx="1791">
                  <c:v>854</c:v>
                </c:pt>
                <c:pt idx="1792">
                  <c:v>854</c:v>
                </c:pt>
                <c:pt idx="1793">
                  <c:v>854</c:v>
                </c:pt>
                <c:pt idx="1794">
                  <c:v>854</c:v>
                </c:pt>
                <c:pt idx="1795">
                  <c:v>854</c:v>
                </c:pt>
                <c:pt idx="1796">
                  <c:v>854</c:v>
                </c:pt>
                <c:pt idx="1797">
                  <c:v>854</c:v>
                </c:pt>
                <c:pt idx="1798">
                  <c:v>854</c:v>
                </c:pt>
                <c:pt idx="1799">
                  <c:v>854</c:v>
                </c:pt>
                <c:pt idx="1800">
                  <c:v>854</c:v>
                </c:pt>
                <c:pt idx="1801">
                  <c:v>854</c:v>
                </c:pt>
                <c:pt idx="1802">
                  <c:v>854</c:v>
                </c:pt>
                <c:pt idx="1803">
                  <c:v>854</c:v>
                </c:pt>
                <c:pt idx="1804">
                  <c:v>854</c:v>
                </c:pt>
                <c:pt idx="1805">
                  <c:v>854</c:v>
                </c:pt>
                <c:pt idx="1806">
                  <c:v>854</c:v>
                </c:pt>
                <c:pt idx="1807">
                  <c:v>854</c:v>
                </c:pt>
                <c:pt idx="1808">
                  <c:v>854</c:v>
                </c:pt>
                <c:pt idx="1809">
                  <c:v>854</c:v>
                </c:pt>
                <c:pt idx="1810">
                  <c:v>854</c:v>
                </c:pt>
                <c:pt idx="1811">
                  <c:v>854</c:v>
                </c:pt>
                <c:pt idx="1812">
                  <c:v>854</c:v>
                </c:pt>
                <c:pt idx="1813">
                  <c:v>854</c:v>
                </c:pt>
                <c:pt idx="1814">
                  <c:v>854</c:v>
                </c:pt>
                <c:pt idx="1815">
                  <c:v>854</c:v>
                </c:pt>
                <c:pt idx="1816">
                  <c:v>854</c:v>
                </c:pt>
                <c:pt idx="1817">
                  <c:v>854</c:v>
                </c:pt>
                <c:pt idx="1818">
                  <c:v>854</c:v>
                </c:pt>
                <c:pt idx="1819">
                  <c:v>853</c:v>
                </c:pt>
                <c:pt idx="1820">
                  <c:v>853</c:v>
                </c:pt>
                <c:pt idx="1821">
                  <c:v>853</c:v>
                </c:pt>
                <c:pt idx="1822">
                  <c:v>853</c:v>
                </c:pt>
                <c:pt idx="1823">
                  <c:v>853</c:v>
                </c:pt>
                <c:pt idx="1824">
                  <c:v>853</c:v>
                </c:pt>
                <c:pt idx="1825">
                  <c:v>853</c:v>
                </c:pt>
                <c:pt idx="1826">
                  <c:v>853</c:v>
                </c:pt>
                <c:pt idx="1827">
                  <c:v>853</c:v>
                </c:pt>
                <c:pt idx="1828">
                  <c:v>853</c:v>
                </c:pt>
                <c:pt idx="1829">
                  <c:v>853</c:v>
                </c:pt>
                <c:pt idx="1830">
                  <c:v>853</c:v>
                </c:pt>
                <c:pt idx="1831">
                  <c:v>853</c:v>
                </c:pt>
                <c:pt idx="1832">
                  <c:v>853</c:v>
                </c:pt>
                <c:pt idx="1833">
                  <c:v>853</c:v>
                </c:pt>
                <c:pt idx="1834">
                  <c:v>853</c:v>
                </c:pt>
                <c:pt idx="1835">
                  <c:v>853</c:v>
                </c:pt>
                <c:pt idx="1836">
                  <c:v>853</c:v>
                </c:pt>
                <c:pt idx="1837">
                  <c:v>853</c:v>
                </c:pt>
                <c:pt idx="1838">
                  <c:v>853</c:v>
                </c:pt>
                <c:pt idx="1839">
                  <c:v>853</c:v>
                </c:pt>
                <c:pt idx="1840">
                  <c:v>853</c:v>
                </c:pt>
                <c:pt idx="1841">
                  <c:v>853</c:v>
                </c:pt>
                <c:pt idx="1842">
                  <c:v>853</c:v>
                </c:pt>
                <c:pt idx="1843">
                  <c:v>853</c:v>
                </c:pt>
                <c:pt idx="1844">
                  <c:v>853</c:v>
                </c:pt>
                <c:pt idx="1845">
                  <c:v>853</c:v>
                </c:pt>
                <c:pt idx="1846">
                  <c:v>853</c:v>
                </c:pt>
                <c:pt idx="1847">
                  <c:v>853</c:v>
                </c:pt>
                <c:pt idx="1848">
                  <c:v>853</c:v>
                </c:pt>
                <c:pt idx="1849">
                  <c:v>853</c:v>
                </c:pt>
                <c:pt idx="1850">
                  <c:v>853</c:v>
                </c:pt>
                <c:pt idx="1851">
                  <c:v>853</c:v>
                </c:pt>
                <c:pt idx="1852">
                  <c:v>853</c:v>
                </c:pt>
                <c:pt idx="1853">
                  <c:v>853</c:v>
                </c:pt>
                <c:pt idx="1854">
                  <c:v>853</c:v>
                </c:pt>
                <c:pt idx="1855">
                  <c:v>853</c:v>
                </c:pt>
                <c:pt idx="1856">
                  <c:v>853</c:v>
                </c:pt>
                <c:pt idx="1857">
                  <c:v>853</c:v>
                </c:pt>
                <c:pt idx="1858">
                  <c:v>853</c:v>
                </c:pt>
                <c:pt idx="1859">
                  <c:v>853</c:v>
                </c:pt>
                <c:pt idx="1860">
                  <c:v>853</c:v>
                </c:pt>
                <c:pt idx="1861">
                  <c:v>853</c:v>
                </c:pt>
                <c:pt idx="1862">
                  <c:v>853</c:v>
                </c:pt>
                <c:pt idx="1863">
                  <c:v>853</c:v>
                </c:pt>
                <c:pt idx="1864">
                  <c:v>853</c:v>
                </c:pt>
                <c:pt idx="1865">
                  <c:v>853</c:v>
                </c:pt>
                <c:pt idx="1866">
                  <c:v>853</c:v>
                </c:pt>
                <c:pt idx="1867">
                  <c:v>853</c:v>
                </c:pt>
                <c:pt idx="1868">
                  <c:v>853</c:v>
                </c:pt>
                <c:pt idx="1869">
                  <c:v>853</c:v>
                </c:pt>
                <c:pt idx="1870">
                  <c:v>853</c:v>
                </c:pt>
                <c:pt idx="1871">
                  <c:v>853</c:v>
                </c:pt>
                <c:pt idx="1872">
                  <c:v>853</c:v>
                </c:pt>
                <c:pt idx="1873">
                  <c:v>853</c:v>
                </c:pt>
                <c:pt idx="1874">
                  <c:v>853</c:v>
                </c:pt>
                <c:pt idx="1875">
                  <c:v>853</c:v>
                </c:pt>
                <c:pt idx="1876">
                  <c:v>853</c:v>
                </c:pt>
                <c:pt idx="1877">
                  <c:v>853</c:v>
                </c:pt>
                <c:pt idx="1878">
                  <c:v>853</c:v>
                </c:pt>
                <c:pt idx="1879">
                  <c:v>853</c:v>
                </c:pt>
                <c:pt idx="1880">
                  <c:v>853</c:v>
                </c:pt>
                <c:pt idx="1881">
                  <c:v>853</c:v>
                </c:pt>
                <c:pt idx="1882">
                  <c:v>853</c:v>
                </c:pt>
                <c:pt idx="1883">
                  <c:v>853</c:v>
                </c:pt>
                <c:pt idx="1884">
                  <c:v>853</c:v>
                </c:pt>
                <c:pt idx="1885">
                  <c:v>853</c:v>
                </c:pt>
                <c:pt idx="1886">
                  <c:v>853</c:v>
                </c:pt>
                <c:pt idx="1887">
                  <c:v>853</c:v>
                </c:pt>
                <c:pt idx="1888">
                  <c:v>853</c:v>
                </c:pt>
                <c:pt idx="1889">
                  <c:v>853</c:v>
                </c:pt>
                <c:pt idx="1890">
                  <c:v>853</c:v>
                </c:pt>
                <c:pt idx="1891">
                  <c:v>853</c:v>
                </c:pt>
                <c:pt idx="1892">
                  <c:v>853</c:v>
                </c:pt>
                <c:pt idx="1893">
                  <c:v>853</c:v>
                </c:pt>
                <c:pt idx="1894">
                  <c:v>853</c:v>
                </c:pt>
                <c:pt idx="1895">
                  <c:v>852</c:v>
                </c:pt>
                <c:pt idx="1896">
                  <c:v>852</c:v>
                </c:pt>
                <c:pt idx="1897">
                  <c:v>852</c:v>
                </c:pt>
                <c:pt idx="1898">
                  <c:v>852</c:v>
                </c:pt>
                <c:pt idx="1899">
                  <c:v>852</c:v>
                </c:pt>
                <c:pt idx="1900">
                  <c:v>852</c:v>
                </c:pt>
                <c:pt idx="1901">
                  <c:v>852</c:v>
                </c:pt>
                <c:pt idx="1902">
                  <c:v>852</c:v>
                </c:pt>
                <c:pt idx="1903">
                  <c:v>852</c:v>
                </c:pt>
                <c:pt idx="1904">
                  <c:v>852</c:v>
                </c:pt>
                <c:pt idx="1905">
                  <c:v>852</c:v>
                </c:pt>
                <c:pt idx="1906">
                  <c:v>852</c:v>
                </c:pt>
                <c:pt idx="1907">
                  <c:v>852</c:v>
                </c:pt>
                <c:pt idx="1908">
                  <c:v>852</c:v>
                </c:pt>
                <c:pt idx="1909">
                  <c:v>852</c:v>
                </c:pt>
                <c:pt idx="1910">
                  <c:v>852</c:v>
                </c:pt>
                <c:pt idx="1911">
                  <c:v>852</c:v>
                </c:pt>
                <c:pt idx="1912">
                  <c:v>852</c:v>
                </c:pt>
                <c:pt idx="1913">
                  <c:v>852</c:v>
                </c:pt>
                <c:pt idx="1914">
                  <c:v>852</c:v>
                </c:pt>
                <c:pt idx="1915">
                  <c:v>852</c:v>
                </c:pt>
                <c:pt idx="1916">
                  <c:v>852</c:v>
                </c:pt>
                <c:pt idx="1917">
                  <c:v>852</c:v>
                </c:pt>
                <c:pt idx="1918">
                  <c:v>852</c:v>
                </c:pt>
                <c:pt idx="1919">
                  <c:v>853</c:v>
                </c:pt>
                <c:pt idx="1920">
                  <c:v>858</c:v>
                </c:pt>
                <c:pt idx="1921">
                  <c:v>868</c:v>
                </c:pt>
                <c:pt idx="1922">
                  <c:v>879</c:v>
                </c:pt>
                <c:pt idx="1923">
                  <c:v>888</c:v>
                </c:pt>
                <c:pt idx="1924">
                  <c:v>897</c:v>
                </c:pt>
                <c:pt idx="1925">
                  <c:v>905</c:v>
                </c:pt>
                <c:pt idx="1926">
                  <c:v>911</c:v>
                </c:pt>
                <c:pt idx="1927">
                  <c:v>916</c:v>
                </c:pt>
                <c:pt idx="1928">
                  <c:v>922</c:v>
                </c:pt>
                <c:pt idx="1929">
                  <c:v>927</c:v>
                </c:pt>
                <c:pt idx="1930">
                  <c:v>932</c:v>
                </c:pt>
                <c:pt idx="1931">
                  <c:v>936</c:v>
                </c:pt>
                <c:pt idx="1932">
                  <c:v>939</c:v>
                </c:pt>
                <c:pt idx="1933">
                  <c:v>943</c:v>
                </c:pt>
                <c:pt idx="1934">
                  <c:v>945</c:v>
                </c:pt>
                <c:pt idx="1935">
                  <c:v>947</c:v>
                </c:pt>
                <c:pt idx="1936">
                  <c:v>950</c:v>
                </c:pt>
                <c:pt idx="1937">
                  <c:v>951</c:v>
                </c:pt>
                <c:pt idx="1938">
                  <c:v>953</c:v>
                </c:pt>
                <c:pt idx="1939">
                  <c:v>954</c:v>
                </c:pt>
                <c:pt idx="1940">
                  <c:v>953</c:v>
                </c:pt>
                <c:pt idx="1941">
                  <c:v>955</c:v>
                </c:pt>
                <c:pt idx="1942">
                  <c:v>954</c:v>
                </c:pt>
                <c:pt idx="1943">
                  <c:v>955</c:v>
                </c:pt>
                <c:pt idx="1944">
                  <c:v>955</c:v>
                </c:pt>
                <c:pt idx="1945">
                  <c:v>955</c:v>
                </c:pt>
                <c:pt idx="1946">
                  <c:v>955</c:v>
                </c:pt>
                <c:pt idx="1947">
                  <c:v>955</c:v>
                </c:pt>
                <c:pt idx="1948">
                  <c:v>955</c:v>
                </c:pt>
                <c:pt idx="1949">
                  <c:v>952</c:v>
                </c:pt>
                <c:pt idx="1950">
                  <c:v>948</c:v>
                </c:pt>
                <c:pt idx="1951">
                  <c:v>945</c:v>
                </c:pt>
                <c:pt idx="1952">
                  <c:v>943</c:v>
                </c:pt>
                <c:pt idx="1953">
                  <c:v>940</c:v>
                </c:pt>
                <c:pt idx="1954">
                  <c:v>938</c:v>
                </c:pt>
                <c:pt idx="1955">
                  <c:v>936</c:v>
                </c:pt>
                <c:pt idx="1956">
                  <c:v>934</c:v>
                </c:pt>
                <c:pt idx="1957">
                  <c:v>932</c:v>
                </c:pt>
                <c:pt idx="1958">
                  <c:v>931</c:v>
                </c:pt>
                <c:pt idx="1959">
                  <c:v>930</c:v>
                </c:pt>
                <c:pt idx="1960">
                  <c:v>929</c:v>
                </c:pt>
                <c:pt idx="1961">
                  <c:v>929</c:v>
                </c:pt>
                <c:pt idx="1962">
                  <c:v>928</c:v>
                </c:pt>
                <c:pt idx="1963">
                  <c:v>927</c:v>
                </c:pt>
                <c:pt idx="1964">
                  <c:v>926</c:v>
                </c:pt>
                <c:pt idx="1965">
                  <c:v>926</c:v>
                </c:pt>
                <c:pt idx="1966">
                  <c:v>925</c:v>
                </c:pt>
                <c:pt idx="1967">
                  <c:v>925</c:v>
                </c:pt>
                <c:pt idx="1968">
                  <c:v>924</c:v>
                </c:pt>
                <c:pt idx="1969">
                  <c:v>924</c:v>
                </c:pt>
                <c:pt idx="1970">
                  <c:v>923</c:v>
                </c:pt>
                <c:pt idx="1971">
                  <c:v>922</c:v>
                </c:pt>
                <c:pt idx="1972">
                  <c:v>922</c:v>
                </c:pt>
                <c:pt idx="1973">
                  <c:v>921</c:v>
                </c:pt>
                <c:pt idx="1974">
                  <c:v>921</c:v>
                </c:pt>
                <c:pt idx="1975">
                  <c:v>920</c:v>
                </c:pt>
                <c:pt idx="1976">
                  <c:v>920</c:v>
                </c:pt>
                <c:pt idx="1977">
                  <c:v>919</c:v>
                </c:pt>
                <c:pt idx="1978">
                  <c:v>919</c:v>
                </c:pt>
                <c:pt idx="1979">
                  <c:v>919</c:v>
                </c:pt>
                <c:pt idx="1980">
                  <c:v>918</c:v>
                </c:pt>
                <c:pt idx="1981">
                  <c:v>918</c:v>
                </c:pt>
                <c:pt idx="1982">
                  <c:v>918</c:v>
                </c:pt>
                <c:pt idx="1983">
                  <c:v>917</c:v>
                </c:pt>
                <c:pt idx="1984">
                  <c:v>917</c:v>
                </c:pt>
                <c:pt idx="1985">
                  <c:v>917</c:v>
                </c:pt>
                <c:pt idx="1986">
                  <c:v>916</c:v>
                </c:pt>
                <c:pt idx="1987">
                  <c:v>916</c:v>
                </c:pt>
                <c:pt idx="1988">
                  <c:v>916</c:v>
                </c:pt>
                <c:pt idx="1989">
                  <c:v>915</c:v>
                </c:pt>
                <c:pt idx="1990">
                  <c:v>915</c:v>
                </c:pt>
                <c:pt idx="1991">
                  <c:v>915</c:v>
                </c:pt>
                <c:pt idx="1992">
                  <c:v>914</c:v>
                </c:pt>
                <c:pt idx="1993">
                  <c:v>914</c:v>
                </c:pt>
                <c:pt idx="1994">
                  <c:v>914</c:v>
                </c:pt>
                <c:pt idx="1995">
                  <c:v>914</c:v>
                </c:pt>
                <c:pt idx="1996">
                  <c:v>913</c:v>
                </c:pt>
                <c:pt idx="1997">
                  <c:v>913</c:v>
                </c:pt>
                <c:pt idx="1998">
                  <c:v>913</c:v>
                </c:pt>
                <c:pt idx="1999">
                  <c:v>912</c:v>
                </c:pt>
                <c:pt idx="2000">
                  <c:v>912</c:v>
                </c:pt>
                <c:pt idx="2001">
                  <c:v>912</c:v>
                </c:pt>
                <c:pt idx="2002">
                  <c:v>912</c:v>
                </c:pt>
                <c:pt idx="2003">
                  <c:v>911</c:v>
                </c:pt>
                <c:pt idx="2004">
                  <c:v>911</c:v>
                </c:pt>
                <c:pt idx="2005">
                  <c:v>911</c:v>
                </c:pt>
                <c:pt idx="2006">
                  <c:v>911</c:v>
                </c:pt>
                <c:pt idx="2007">
                  <c:v>910</c:v>
                </c:pt>
                <c:pt idx="2008">
                  <c:v>910</c:v>
                </c:pt>
                <c:pt idx="2009">
                  <c:v>910</c:v>
                </c:pt>
                <c:pt idx="2010">
                  <c:v>910</c:v>
                </c:pt>
                <c:pt idx="2011">
                  <c:v>910</c:v>
                </c:pt>
                <c:pt idx="2012">
                  <c:v>909</c:v>
                </c:pt>
                <c:pt idx="2013">
                  <c:v>909</c:v>
                </c:pt>
                <c:pt idx="2014">
                  <c:v>909</c:v>
                </c:pt>
                <c:pt idx="2015">
                  <c:v>909</c:v>
                </c:pt>
                <c:pt idx="2016">
                  <c:v>909</c:v>
                </c:pt>
                <c:pt idx="2017">
                  <c:v>908</c:v>
                </c:pt>
                <c:pt idx="2018">
                  <c:v>908</c:v>
                </c:pt>
                <c:pt idx="2019">
                  <c:v>908</c:v>
                </c:pt>
                <c:pt idx="2020">
                  <c:v>908</c:v>
                </c:pt>
                <c:pt idx="2021">
                  <c:v>908</c:v>
                </c:pt>
                <c:pt idx="2022">
                  <c:v>907</c:v>
                </c:pt>
                <c:pt idx="2023">
                  <c:v>907</c:v>
                </c:pt>
                <c:pt idx="2024">
                  <c:v>907</c:v>
                </c:pt>
                <c:pt idx="2025">
                  <c:v>907</c:v>
                </c:pt>
                <c:pt idx="2026">
                  <c:v>907</c:v>
                </c:pt>
                <c:pt idx="2027">
                  <c:v>907</c:v>
                </c:pt>
                <c:pt idx="2028">
                  <c:v>906</c:v>
                </c:pt>
                <c:pt idx="2029">
                  <c:v>906</c:v>
                </c:pt>
                <c:pt idx="2030">
                  <c:v>906</c:v>
                </c:pt>
                <c:pt idx="2031">
                  <c:v>906</c:v>
                </c:pt>
                <c:pt idx="2032">
                  <c:v>906</c:v>
                </c:pt>
                <c:pt idx="2033">
                  <c:v>906</c:v>
                </c:pt>
                <c:pt idx="2034">
                  <c:v>905</c:v>
                </c:pt>
                <c:pt idx="2035">
                  <c:v>905</c:v>
                </c:pt>
                <c:pt idx="2036">
                  <c:v>905</c:v>
                </c:pt>
                <c:pt idx="2037">
                  <c:v>905</c:v>
                </c:pt>
                <c:pt idx="2038">
                  <c:v>905</c:v>
                </c:pt>
                <c:pt idx="2039">
                  <c:v>905</c:v>
                </c:pt>
                <c:pt idx="2040">
                  <c:v>905</c:v>
                </c:pt>
                <c:pt idx="2041">
                  <c:v>904</c:v>
                </c:pt>
                <c:pt idx="2042">
                  <c:v>904</c:v>
                </c:pt>
                <c:pt idx="2043">
                  <c:v>904</c:v>
                </c:pt>
                <c:pt idx="2044">
                  <c:v>904</c:v>
                </c:pt>
                <c:pt idx="2045">
                  <c:v>904</c:v>
                </c:pt>
                <c:pt idx="2046">
                  <c:v>904</c:v>
                </c:pt>
                <c:pt idx="2047">
                  <c:v>904</c:v>
                </c:pt>
                <c:pt idx="2048">
                  <c:v>903</c:v>
                </c:pt>
                <c:pt idx="2049">
                  <c:v>903</c:v>
                </c:pt>
                <c:pt idx="2050">
                  <c:v>903</c:v>
                </c:pt>
                <c:pt idx="2051">
                  <c:v>903</c:v>
                </c:pt>
                <c:pt idx="2052">
                  <c:v>903</c:v>
                </c:pt>
                <c:pt idx="2053">
                  <c:v>903</c:v>
                </c:pt>
                <c:pt idx="2054">
                  <c:v>903</c:v>
                </c:pt>
                <c:pt idx="2055">
                  <c:v>902</c:v>
                </c:pt>
                <c:pt idx="2056">
                  <c:v>902</c:v>
                </c:pt>
                <c:pt idx="2057">
                  <c:v>902</c:v>
                </c:pt>
                <c:pt idx="2058">
                  <c:v>902</c:v>
                </c:pt>
                <c:pt idx="2059">
                  <c:v>902</c:v>
                </c:pt>
                <c:pt idx="2060">
                  <c:v>902</c:v>
                </c:pt>
                <c:pt idx="2061">
                  <c:v>902</c:v>
                </c:pt>
                <c:pt idx="2062">
                  <c:v>902</c:v>
                </c:pt>
                <c:pt idx="2063">
                  <c:v>902</c:v>
                </c:pt>
                <c:pt idx="2064">
                  <c:v>901</c:v>
                </c:pt>
                <c:pt idx="2065">
                  <c:v>901</c:v>
                </c:pt>
                <c:pt idx="2066">
                  <c:v>901</c:v>
                </c:pt>
                <c:pt idx="2067">
                  <c:v>901</c:v>
                </c:pt>
                <c:pt idx="2068">
                  <c:v>901</c:v>
                </c:pt>
                <c:pt idx="2069">
                  <c:v>901</c:v>
                </c:pt>
                <c:pt idx="2070">
                  <c:v>901</c:v>
                </c:pt>
                <c:pt idx="2071">
                  <c:v>901</c:v>
                </c:pt>
                <c:pt idx="2072">
                  <c:v>901</c:v>
                </c:pt>
                <c:pt idx="2073">
                  <c:v>900</c:v>
                </c:pt>
                <c:pt idx="2074">
                  <c:v>900</c:v>
                </c:pt>
                <c:pt idx="2075">
                  <c:v>900</c:v>
                </c:pt>
                <c:pt idx="2076">
                  <c:v>900</c:v>
                </c:pt>
                <c:pt idx="2077">
                  <c:v>900</c:v>
                </c:pt>
                <c:pt idx="2078">
                  <c:v>900</c:v>
                </c:pt>
                <c:pt idx="2079">
                  <c:v>900</c:v>
                </c:pt>
                <c:pt idx="2080">
                  <c:v>900</c:v>
                </c:pt>
                <c:pt idx="2081">
                  <c:v>900</c:v>
                </c:pt>
                <c:pt idx="2082">
                  <c:v>900</c:v>
                </c:pt>
                <c:pt idx="2083">
                  <c:v>900</c:v>
                </c:pt>
                <c:pt idx="2084">
                  <c:v>899</c:v>
                </c:pt>
                <c:pt idx="2085">
                  <c:v>899</c:v>
                </c:pt>
                <c:pt idx="2086">
                  <c:v>899</c:v>
                </c:pt>
                <c:pt idx="2087">
                  <c:v>899</c:v>
                </c:pt>
                <c:pt idx="2088">
                  <c:v>899</c:v>
                </c:pt>
                <c:pt idx="2089">
                  <c:v>899</c:v>
                </c:pt>
                <c:pt idx="2090">
                  <c:v>899</c:v>
                </c:pt>
                <c:pt idx="2091">
                  <c:v>899</c:v>
                </c:pt>
                <c:pt idx="2092">
                  <c:v>899</c:v>
                </c:pt>
                <c:pt idx="2093">
                  <c:v>899</c:v>
                </c:pt>
                <c:pt idx="2094">
                  <c:v>899</c:v>
                </c:pt>
                <c:pt idx="2095">
                  <c:v>898</c:v>
                </c:pt>
                <c:pt idx="2096">
                  <c:v>898</c:v>
                </c:pt>
                <c:pt idx="2097">
                  <c:v>898</c:v>
                </c:pt>
                <c:pt idx="2098">
                  <c:v>898</c:v>
                </c:pt>
                <c:pt idx="2099">
                  <c:v>898</c:v>
                </c:pt>
                <c:pt idx="2100">
                  <c:v>898</c:v>
                </c:pt>
                <c:pt idx="2101">
                  <c:v>898</c:v>
                </c:pt>
                <c:pt idx="2102">
                  <c:v>898</c:v>
                </c:pt>
                <c:pt idx="2103">
                  <c:v>898</c:v>
                </c:pt>
                <c:pt idx="2104">
                  <c:v>898</c:v>
                </c:pt>
                <c:pt idx="2105">
                  <c:v>898</c:v>
                </c:pt>
                <c:pt idx="2106">
                  <c:v>898</c:v>
                </c:pt>
                <c:pt idx="2107">
                  <c:v>897</c:v>
                </c:pt>
                <c:pt idx="2108">
                  <c:v>897</c:v>
                </c:pt>
                <c:pt idx="2109">
                  <c:v>897</c:v>
                </c:pt>
                <c:pt idx="2110">
                  <c:v>897</c:v>
                </c:pt>
                <c:pt idx="2111">
                  <c:v>897</c:v>
                </c:pt>
                <c:pt idx="2112">
                  <c:v>897</c:v>
                </c:pt>
                <c:pt idx="2113">
                  <c:v>897</c:v>
                </c:pt>
                <c:pt idx="2114">
                  <c:v>897</c:v>
                </c:pt>
                <c:pt idx="2115">
                  <c:v>897</c:v>
                </c:pt>
                <c:pt idx="2116">
                  <c:v>897</c:v>
                </c:pt>
                <c:pt idx="2117">
                  <c:v>897</c:v>
                </c:pt>
                <c:pt idx="2118">
                  <c:v>897</c:v>
                </c:pt>
                <c:pt idx="2119">
                  <c:v>896</c:v>
                </c:pt>
                <c:pt idx="2120">
                  <c:v>896</c:v>
                </c:pt>
                <c:pt idx="2121">
                  <c:v>896</c:v>
                </c:pt>
                <c:pt idx="2122">
                  <c:v>896</c:v>
                </c:pt>
                <c:pt idx="2123">
                  <c:v>896</c:v>
                </c:pt>
                <c:pt idx="2124">
                  <c:v>896</c:v>
                </c:pt>
                <c:pt idx="2125">
                  <c:v>896</c:v>
                </c:pt>
                <c:pt idx="2126">
                  <c:v>896</c:v>
                </c:pt>
                <c:pt idx="2127">
                  <c:v>896</c:v>
                </c:pt>
                <c:pt idx="2128">
                  <c:v>896</c:v>
                </c:pt>
                <c:pt idx="2129">
                  <c:v>896</c:v>
                </c:pt>
                <c:pt idx="2130">
                  <c:v>896</c:v>
                </c:pt>
                <c:pt idx="2131">
                  <c:v>896</c:v>
                </c:pt>
                <c:pt idx="2132">
                  <c:v>896</c:v>
                </c:pt>
                <c:pt idx="2133">
                  <c:v>896</c:v>
                </c:pt>
                <c:pt idx="2134">
                  <c:v>895</c:v>
                </c:pt>
                <c:pt idx="2135">
                  <c:v>895</c:v>
                </c:pt>
                <c:pt idx="2136">
                  <c:v>895</c:v>
                </c:pt>
                <c:pt idx="2137">
                  <c:v>895</c:v>
                </c:pt>
                <c:pt idx="2138">
                  <c:v>895</c:v>
                </c:pt>
                <c:pt idx="2139">
                  <c:v>895</c:v>
                </c:pt>
                <c:pt idx="2140">
                  <c:v>895</c:v>
                </c:pt>
                <c:pt idx="2141">
                  <c:v>895</c:v>
                </c:pt>
                <c:pt idx="2142">
                  <c:v>895</c:v>
                </c:pt>
                <c:pt idx="2143">
                  <c:v>895</c:v>
                </c:pt>
                <c:pt idx="2144">
                  <c:v>895</c:v>
                </c:pt>
                <c:pt idx="2145">
                  <c:v>895</c:v>
                </c:pt>
                <c:pt idx="2146">
                  <c:v>895</c:v>
                </c:pt>
                <c:pt idx="2147">
                  <c:v>895</c:v>
                </c:pt>
                <c:pt idx="2148">
                  <c:v>895</c:v>
                </c:pt>
                <c:pt idx="2149">
                  <c:v>895</c:v>
                </c:pt>
                <c:pt idx="2150">
                  <c:v>894</c:v>
                </c:pt>
                <c:pt idx="2151">
                  <c:v>894</c:v>
                </c:pt>
                <c:pt idx="2152">
                  <c:v>894</c:v>
                </c:pt>
                <c:pt idx="2153">
                  <c:v>894</c:v>
                </c:pt>
                <c:pt idx="2154">
                  <c:v>894</c:v>
                </c:pt>
                <c:pt idx="2155">
                  <c:v>894</c:v>
                </c:pt>
                <c:pt idx="2156">
                  <c:v>894</c:v>
                </c:pt>
                <c:pt idx="2157">
                  <c:v>894</c:v>
                </c:pt>
                <c:pt idx="2158">
                  <c:v>894</c:v>
                </c:pt>
                <c:pt idx="2159">
                  <c:v>894</c:v>
                </c:pt>
                <c:pt idx="2160">
                  <c:v>894</c:v>
                </c:pt>
                <c:pt idx="2161">
                  <c:v>894</c:v>
                </c:pt>
                <c:pt idx="2162">
                  <c:v>894</c:v>
                </c:pt>
                <c:pt idx="2163">
                  <c:v>894</c:v>
                </c:pt>
                <c:pt idx="2164">
                  <c:v>894</c:v>
                </c:pt>
                <c:pt idx="2165">
                  <c:v>894</c:v>
                </c:pt>
                <c:pt idx="2166">
                  <c:v>894</c:v>
                </c:pt>
                <c:pt idx="2167">
                  <c:v>893</c:v>
                </c:pt>
                <c:pt idx="2168">
                  <c:v>893</c:v>
                </c:pt>
                <c:pt idx="2169">
                  <c:v>893</c:v>
                </c:pt>
                <c:pt idx="2170">
                  <c:v>893</c:v>
                </c:pt>
                <c:pt idx="2171">
                  <c:v>893</c:v>
                </c:pt>
                <c:pt idx="2172">
                  <c:v>893</c:v>
                </c:pt>
                <c:pt idx="2173">
                  <c:v>893</c:v>
                </c:pt>
                <c:pt idx="2174">
                  <c:v>893</c:v>
                </c:pt>
                <c:pt idx="2175">
                  <c:v>893</c:v>
                </c:pt>
                <c:pt idx="2176">
                  <c:v>893</c:v>
                </c:pt>
                <c:pt idx="2177">
                  <c:v>893</c:v>
                </c:pt>
                <c:pt idx="2178">
                  <c:v>893</c:v>
                </c:pt>
                <c:pt idx="2179">
                  <c:v>893</c:v>
                </c:pt>
                <c:pt idx="2180">
                  <c:v>893</c:v>
                </c:pt>
                <c:pt idx="2181">
                  <c:v>893</c:v>
                </c:pt>
                <c:pt idx="2182">
                  <c:v>893</c:v>
                </c:pt>
                <c:pt idx="2183">
                  <c:v>893</c:v>
                </c:pt>
                <c:pt idx="2184">
                  <c:v>893</c:v>
                </c:pt>
                <c:pt idx="2185">
                  <c:v>893</c:v>
                </c:pt>
                <c:pt idx="2186">
                  <c:v>892</c:v>
                </c:pt>
                <c:pt idx="2187">
                  <c:v>892</c:v>
                </c:pt>
                <c:pt idx="2188">
                  <c:v>892</c:v>
                </c:pt>
                <c:pt idx="2189">
                  <c:v>892</c:v>
                </c:pt>
                <c:pt idx="2190">
                  <c:v>892</c:v>
                </c:pt>
                <c:pt idx="2191">
                  <c:v>892</c:v>
                </c:pt>
                <c:pt idx="2192">
                  <c:v>892</c:v>
                </c:pt>
                <c:pt idx="2193">
                  <c:v>892</c:v>
                </c:pt>
                <c:pt idx="2194">
                  <c:v>892</c:v>
                </c:pt>
                <c:pt idx="2195">
                  <c:v>892</c:v>
                </c:pt>
                <c:pt idx="2196">
                  <c:v>892</c:v>
                </c:pt>
                <c:pt idx="2197">
                  <c:v>892</c:v>
                </c:pt>
                <c:pt idx="2198">
                  <c:v>892</c:v>
                </c:pt>
                <c:pt idx="2199">
                  <c:v>892</c:v>
                </c:pt>
                <c:pt idx="2200">
                  <c:v>892</c:v>
                </c:pt>
                <c:pt idx="2201">
                  <c:v>892</c:v>
                </c:pt>
                <c:pt idx="2202">
                  <c:v>892</c:v>
                </c:pt>
                <c:pt idx="2203">
                  <c:v>892</c:v>
                </c:pt>
                <c:pt idx="2204">
                  <c:v>892</c:v>
                </c:pt>
                <c:pt idx="2205">
                  <c:v>892</c:v>
                </c:pt>
                <c:pt idx="2206">
                  <c:v>891</c:v>
                </c:pt>
                <c:pt idx="2207">
                  <c:v>891</c:v>
                </c:pt>
                <c:pt idx="2208">
                  <c:v>891</c:v>
                </c:pt>
                <c:pt idx="2209">
                  <c:v>891</c:v>
                </c:pt>
                <c:pt idx="2210">
                  <c:v>891</c:v>
                </c:pt>
                <c:pt idx="2211">
                  <c:v>891</c:v>
                </c:pt>
                <c:pt idx="2212">
                  <c:v>891</c:v>
                </c:pt>
                <c:pt idx="2213">
                  <c:v>891</c:v>
                </c:pt>
                <c:pt idx="2214">
                  <c:v>891</c:v>
                </c:pt>
                <c:pt idx="2215">
                  <c:v>891</c:v>
                </c:pt>
                <c:pt idx="2216">
                  <c:v>891</c:v>
                </c:pt>
                <c:pt idx="2217">
                  <c:v>891</c:v>
                </c:pt>
                <c:pt idx="2218">
                  <c:v>891</c:v>
                </c:pt>
                <c:pt idx="2219">
                  <c:v>891</c:v>
                </c:pt>
                <c:pt idx="2220">
                  <c:v>891</c:v>
                </c:pt>
                <c:pt idx="2221">
                  <c:v>891</c:v>
                </c:pt>
                <c:pt idx="2222">
                  <c:v>891</c:v>
                </c:pt>
                <c:pt idx="2223">
                  <c:v>891</c:v>
                </c:pt>
                <c:pt idx="2224">
                  <c:v>891</c:v>
                </c:pt>
                <c:pt idx="2225">
                  <c:v>891</c:v>
                </c:pt>
                <c:pt idx="2226">
                  <c:v>891</c:v>
                </c:pt>
                <c:pt idx="2227">
                  <c:v>891</c:v>
                </c:pt>
                <c:pt idx="2228">
                  <c:v>891</c:v>
                </c:pt>
                <c:pt idx="2229">
                  <c:v>891</c:v>
                </c:pt>
                <c:pt idx="2230">
                  <c:v>890</c:v>
                </c:pt>
                <c:pt idx="2231">
                  <c:v>890</c:v>
                </c:pt>
                <c:pt idx="2232">
                  <c:v>890</c:v>
                </c:pt>
                <c:pt idx="2233">
                  <c:v>890</c:v>
                </c:pt>
                <c:pt idx="2234">
                  <c:v>890</c:v>
                </c:pt>
                <c:pt idx="2235">
                  <c:v>890</c:v>
                </c:pt>
                <c:pt idx="2236">
                  <c:v>890</c:v>
                </c:pt>
                <c:pt idx="2237">
                  <c:v>890</c:v>
                </c:pt>
                <c:pt idx="2238">
                  <c:v>890</c:v>
                </c:pt>
                <c:pt idx="2239">
                  <c:v>890</c:v>
                </c:pt>
                <c:pt idx="2240">
                  <c:v>890</c:v>
                </c:pt>
                <c:pt idx="2241">
                  <c:v>890</c:v>
                </c:pt>
                <c:pt idx="2242">
                  <c:v>890</c:v>
                </c:pt>
                <c:pt idx="2243">
                  <c:v>890</c:v>
                </c:pt>
                <c:pt idx="2244">
                  <c:v>890</c:v>
                </c:pt>
                <c:pt idx="2245">
                  <c:v>890</c:v>
                </c:pt>
                <c:pt idx="2246">
                  <c:v>890</c:v>
                </c:pt>
                <c:pt idx="2247">
                  <c:v>890</c:v>
                </c:pt>
                <c:pt idx="2248">
                  <c:v>890</c:v>
                </c:pt>
                <c:pt idx="2249">
                  <c:v>890</c:v>
                </c:pt>
                <c:pt idx="2250">
                  <c:v>890</c:v>
                </c:pt>
                <c:pt idx="2251">
                  <c:v>890</c:v>
                </c:pt>
                <c:pt idx="2252">
                  <c:v>890</c:v>
                </c:pt>
                <c:pt idx="2253">
                  <c:v>890</c:v>
                </c:pt>
                <c:pt idx="2254">
                  <c:v>889</c:v>
                </c:pt>
                <c:pt idx="2255">
                  <c:v>889</c:v>
                </c:pt>
                <c:pt idx="2256">
                  <c:v>889</c:v>
                </c:pt>
                <c:pt idx="2257">
                  <c:v>889</c:v>
                </c:pt>
                <c:pt idx="2258">
                  <c:v>889</c:v>
                </c:pt>
                <c:pt idx="2259">
                  <c:v>889</c:v>
                </c:pt>
                <c:pt idx="2260">
                  <c:v>889</c:v>
                </c:pt>
                <c:pt idx="2261">
                  <c:v>889</c:v>
                </c:pt>
                <c:pt idx="2262">
                  <c:v>889</c:v>
                </c:pt>
                <c:pt idx="2263">
                  <c:v>889</c:v>
                </c:pt>
                <c:pt idx="2264">
                  <c:v>889</c:v>
                </c:pt>
                <c:pt idx="2265">
                  <c:v>889</c:v>
                </c:pt>
                <c:pt idx="2266">
                  <c:v>889</c:v>
                </c:pt>
                <c:pt idx="2267">
                  <c:v>889</c:v>
                </c:pt>
                <c:pt idx="2268">
                  <c:v>889</c:v>
                </c:pt>
                <c:pt idx="2269">
                  <c:v>889</c:v>
                </c:pt>
                <c:pt idx="2270">
                  <c:v>889</c:v>
                </c:pt>
                <c:pt idx="2271">
                  <c:v>889</c:v>
                </c:pt>
                <c:pt idx="2272">
                  <c:v>889</c:v>
                </c:pt>
                <c:pt idx="2273">
                  <c:v>889</c:v>
                </c:pt>
                <c:pt idx="2274">
                  <c:v>889</c:v>
                </c:pt>
                <c:pt idx="2275">
                  <c:v>889</c:v>
                </c:pt>
                <c:pt idx="2276">
                  <c:v>889</c:v>
                </c:pt>
                <c:pt idx="2277">
                  <c:v>889</c:v>
                </c:pt>
                <c:pt idx="2278">
                  <c:v>889</c:v>
                </c:pt>
                <c:pt idx="2279">
                  <c:v>889</c:v>
                </c:pt>
                <c:pt idx="2280">
                  <c:v>889</c:v>
                </c:pt>
                <c:pt idx="2281">
                  <c:v>888</c:v>
                </c:pt>
                <c:pt idx="2282">
                  <c:v>889</c:v>
                </c:pt>
                <c:pt idx="2283">
                  <c:v>888</c:v>
                </c:pt>
                <c:pt idx="2284">
                  <c:v>888</c:v>
                </c:pt>
                <c:pt idx="2285">
                  <c:v>888</c:v>
                </c:pt>
                <c:pt idx="2286">
                  <c:v>888</c:v>
                </c:pt>
                <c:pt idx="2287">
                  <c:v>888</c:v>
                </c:pt>
                <c:pt idx="2288">
                  <c:v>888</c:v>
                </c:pt>
                <c:pt idx="2289">
                  <c:v>888</c:v>
                </c:pt>
                <c:pt idx="2290">
                  <c:v>888</c:v>
                </c:pt>
                <c:pt idx="2291">
                  <c:v>888</c:v>
                </c:pt>
                <c:pt idx="2292">
                  <c:v>888</c:v>
                </c:pt>
                <c:pt idx="2293">
                  <c:v>888</c:v>
                </c:pt>
                <c:pt idx="2294">
                  <c:v>888</c:v>
                </c:pt>
                <c:pt idx="2295">
                  <c:v>888</c:v>
                </c:pt>
                <c:pt idx="2296">
                  <c:v>888</c:v>
                </c:pt>
                <c:pt idx="2297">
                  <c:v>888</c:v>
                </c:pt>
                <c:pt idx="2298">
                  <c:v>888</c:v>
                </c:pt>
                <c:pt idx="2299">
                  <c:v>888</c:v>
                </c:pt>
                <c:pt idx="2300">
                  <c:v>888</c:v>
                </c:pt>
                <c:pt idx="2301">
                  <c:v>888</c:v>
                </c:pt>
                <c:pt idx="2302">
                  <c:v>888</c:v>
                </c:pt>
                <c:pt idx="2303">
                  <c:v>888</c:v>
                </c:pt>
                <c:pt idx="2304">
                  <c:v>888</c:v>
                </c:pt>
                <c:pt idx="2305">
                  <c:v>888</c:v>
                </c:pt>
                <c:pt idx="2306">
                  <c:v>888</c:v>
                </c:pt>
                <c:pt idx="2307">
                  <c:v>888</c:v>
                </c:pt>
                <c:pt idx="2308">
                  <c:v>888</c:v>
                </c:pt>
                <c:pt idx="2309">
                  <c:v>888</c:v>
                </c:pt>
                <c:pt idx="2310">
                  <c:v>888</c:v>
                </c:pt>
                <c:pt idx="2311">
                  <c:v>888</c:v>
                </c:pt>
                <c:pt idx="2312">
                  <c:v>888</c:v>
                </c:pt>
                <c:pt idx="2313">
                  <c:v>887</c:v>
                </c:pt>
                <c:pt idx="2314">
                  <c:v>887</c:v>
                </c:pt>
                <c:pt idx="2315">
                  <c:v>887</c:v>
                </c:pt>
                <c:pt idx="2316">
                  <c:v>887</c:v>
                </c:pt>
                <c:pt idx="2317">
                  <c:v>887</c:v>
                </c:pt>
                <c:pt idx="2318">
                  <c:v>887</c:v>
                </c:pt>
                <c:pt idx="2319">
                  <c:v>887</c:v>
                </c:pt>
                <c:pt idx="2320">
                  <c:v>887</c:v>
                </c:pt>
                <c:pt idx="2321">
                  <c:v>887</c:v>
                </c:pt>
                <c:pt idx="2322">
                  <c:v>887</c:v>
                </c:pt>
                <c:pt idx="2323">
                  <c:v>887</c:v>
                </c:pt>
                <c:pt idx="2324">
                  <c:v>887</c:v>
                </c:pt>
                <c:pt idx="2325">
                  <c:v>887</c:v>
                </c:pt>
                <c:pt idx="2326">
                  <c:v>887</c:v>
                </c:pt>
                <c:pt idx="2327">
                  <c:v>887</c:v>
                </c:pt>
                <c:pt idx="2328">
                  <c:v>887</c:v>
                </c:pt>
                <c:pt idx="2329">
                  <c:v>887</c:v>
                </c:pt>
                <c:pt idx="2330">
                  <c:v>887</c:v>
                </c:pt>
                <c:pt idx="2331">
                  <c:v>887</c:v>
                </c:pt>
                <c:pt idx="2332">
                  <c:v>887</c:v>
                </c:pt>
                <c:pt idx="2333">
                  <c:v>887</c:v>
                </c:pt>
                <c:pt idx="2334">
                  <c:v>887</c:v>
                </c:pt>
                <c:pt idx="2335">
                  <c:v>887</c:v>
                </c:pt>
                <c:pt idx="2336">
                  <c:v>887</c:v>
                </c:pt>
                <c:pt idx="2337">
                  <c:v>887</c:v>
                </c:pt>
                <c:pt idx="2338">
                  <c:v>887</c:v>
                </c:pt>
                <c:pt idx="2339">
                  <c:v>887</c:v>
                </c:pt>
                <c:pt idx="2340">
                  <c:v>890</c:v>
                </c:pt>
                <c:pt idx="2341">
                  <c:v>899</c:v>
                </c:pt>
                <c:pt idx="2342">
                  <c:v>911</c:v>
                </c:pt>
                <c:pt idx="2343">
                  <c:v>921</c:v>
                </c:pt>
                <c:pt idx="2344">
                  <c:v>931</c:v>
                </c:pt>
                <c:pt idx="2345">
                  <c:v>939</c:v>
                </c:pt>
                <c:pt idx="2346">
                  <c:v>948</c:v>
                </c:pt>
                <c:pt idx="2347">
                  <c:v>955</c:v>
                </c:pt>
                <c:pt idx="2348">
                  <c:v>959</c:v>
                </c:pt>
                <c:pt idx="2349">
                  <c:v>960</c:v>
                </c:pt>
                <c:pt idx="2350">
                  <c:v>961</c:v>
                </c:pt>
                <c:pt idx="2351">
                  <c:v>962</c:v>
                </c:pt>
                <c:pt idx="2352">
                  <c:v>963</c:v>
                </c:pt>
                <c:pt idx="2353">
                  <c:v>962</c:v>
                </c:pt>
                <c:pt idx="2354">
                  <c:v>962</c:v>
                </c:pt>
                <c:pt idx="2355">
                  <c:v>962</c:v>
                </c:pt>
                <c:pt idx="2356">
                  <c:v>962</c:v>
                </c:pt>
                <c:pt idx="2357">
                  <c:v>962</c:v>
                </c:pt>
                <c:pt idx="2358">
                  <c:v>962</c:v>
                </c:pt>
                <c:pt idx="2359">
                  <c:v>962</c:v>
                </c:pt>
                <c:pt idx="2360">
                  <c:v>963</c:v>
                </c:pt>
                <c:pt idx="2361">
                  <c:v>963</c:v>
                </c:pt>
                <c:pt idx="2362">
                  <c:v>963</c:v>
                </c:pt>
                <c:pt idx="2363">
                  <c:v>964</c:v>
                </c:pt>
                <c:pt idx="2364">
                  <c:v>964</c:v>
                </c:pt>
                <c:pt idx="2365">
                  <c:v>964</c:v>
                </c:pt>
                <c:pt idx="2366">
                  <c:v>966</c:v>
                </c:pt>
                <c:pt idx="2367">
                  <c:v>967</c:v>
                </c:pt>
                <c:pt idx="2368">
                  <c:v>968</c:v>
                </c:pt>
                <c:pt idx="2369">
                  <c:v>968</c:v>
                </c:pt>
                <c:pt idx="2370">
                  <c:v>968</c:v>
                </c:pt>
                <c:pt idx="2371">
                  <c:v>968</c:v>
                </c:pt>
                <c:pt idx="2372">
                  <c:v>967</c:v>
                </c:pt>
                <c:pt idx="2373">
                  <c:v>967</c:v>
                </c:pt>
                <c:pt idx="2374">
                  <c:v>967</c:v>
                </c:pt>
                <c:pt idx="2375">
                  <c:v>967</c:v>
                </c:pt>
                <c:pt idx="2376">
                  <c:v>967</c:v>
                </c:pt>
                <c:pt idx="2377">
                  <c:v>967</c:v>
                </c:pt>
                <c:pt idx="2378">
                  <c:v>967</c:v>
                </c:pt>
                <c:pt idx="2379">
                  <c:v>968</c:v>
                </c:pt>
                <c:pt idx="2380">
                  <c:v>968</c:v>
                </c:pt>
                <c:pt idx="2381">
                  <c:v>969</c:v>
                </c:pt>
                <c:pt idx="2382">
                  <c:v>969</c:v>
                </c:pt>
                <c:pt idx="2383">
                  <c:v>969</c:v>
                </c:pt>
                <c:pt idx="2384">
                  <c:v>969</c:v>
                </c:pt>
                <c:pt idx="2385">
                  <c:v>970</c:v>
                </c:pt>
                <c:pt idx="2386">
                  <c:v>970</c:v>
                </c:pt>
                <c:pt idx="2387">
                  <c:v>970</c:v>
                </c:pt>
                <c:pt idx="2388">
                  <c:v>971</c:v>
                </c:pt>
                <c:pt idx="2389">
                  <c:v>971</c:v>
                </c:pt>
                <c:pt idx="2390">
                  <c:v>972</c:v>
                </c:pt>
                <c:pt idx="2391">
                  <c:v>972</c:v>
                </c:pt>
                <c:pt idx="2392">
                  <c:v>972</c:v>
                </c:pt>
                <c:pt idx="2393">
                  <c:v>972</c:v>
                </c:pt>
                <c:pt idx="2394">
                  <c:v>972</c:v>
                </c:pt>
                <c:pt idx="2395">
                  <c:v>969</c:v>
                </c:pt>
                <c:pt idx="2396">
                  <c:v>965</c:v>
                </c:pt>
                <c:pt idx="2397">
                  <c:v>961</c:v>
                </c:pt>
                <c:pt idx="2398">
                  <c:v>957</c:v>
                </c:pt>
                <c:pt idx="2399">
                  <c:v>954</c:v>
                </c:pt>
                <c:pt idx="2400">
                  <c:v>952</c:v>
                </c:pt>
                <c:pt idx="2401">
                  <c:v>951</c:v>
                </c:pt>
                <c:pt idx="2402">
                  <c:v>950</c:v>
                </c:pt>
                <c:pt idx="2403">
                  <c:v>950</c:v>
                </c:pt>
                <c:pt idx="2404">
                  <c:v>949</c:v>
                </c:pt>
                <c:pt idx="2405">
                  <c:v>947</c:v>
                </c:pt>
                <c:pt idx="2406">
                  <c:v>946</c:v>
                </c:pt>
                <c:pt idx="2407">
                  <c:v>945</c:v>
                </c:pt>
                <c:pt idx="2408">
                  <c:v>944</c:v>
                </c:pt>
                <c:pt idx="2409">
                  <c:v>943</c:v>
                </c:pt>
                <c:pt idx="2410">
                  <c:v>942</c:v>
                </c:pt>
                <c:pt idx="2411">
                  <c:v>941</c:v>
                </c:pt>
                <c:pt idx="2412">
                  <c:v>940</c:v>
                </c:pt>
                <c:pt idx="2413">
                  <c:v>939</c:v>
                </c:pt>
                <c:pt idx="2414">
                  <c:v>938</c:v>
                </c:pt>
                <c:pt idx="2415">
                  <c:v>938</c:v>
                </c:pt>
                <c:pt idx="2416">
                  <c:v>937</c:v>
                </c:pt>
                <c:pt idx="2417">
                  <c:v>936</c:v>
                </c:pt>
                <c:pt idx="2418">
                  <c:v>936</c:v>
                </c:pt>
                <c:pt idx="2419">
                  <c:v>935</c:v>
                </c:pt>
                <c:pt idx="2420">
                  <c:v>935</c:v>
                </c:pt>
                <c:pt idx="2421">
                  <c:v>934</c:v>
                </c:pt>
                <c:pt idx="2422">
                  <c:v>934</c:v>
                </c:pt>
                <c:pt idx="2423">
                  <c:v>933</c:v>
                </c:pt>
                <c:pt idx="2424">
                  <c:v>933</c:v>
                </c:pt>
                <c:pt idx="2425">
                  <c:v>932</c:v>
                </c:pt>
                <c:pt idx="2426">
                  <c:v>932</c:v>
                </c:pt>
                <c:pt idx="2427">
                  <c:v>931</c:v>
                </c:pt>
                <c:pt idx="2428">
                  <c:v>931</c:v>
                </c:pt>
                <c:pt idx="2429">
                  <c:v>930</c:v>
                </c:pt>
                <c:pt idx="2430">
                  <c:v>930</c:v>
                </c:pt>
                <c:pt idx="2431">
                  <c:v>929</c:v>
                </c:pt>
                <c:pt idx="2432">
                  <c:v>929</c:v>
                </c:pt>
                <c:pt idx="2433">
                  <c:v>929</c:v>
                </c:pt>
                <c:pt idx="2434">
                  <c:v>928</c:v>
                </c:pt>
                <c:pt idx="2435">
                  <c:v>928</c:v>
                </c:pt>
                <c:pt idx="2436">
                  <c:v>928</c:v>
                </c:pt>
                <c:pt idx="2437">
                  <c:v>927</c:v>
                </c:pt>
                <c:pt idx="2438">
                  <c:v>927</c:v>
                </c:pt>
                <c:pt idx="2439">
                  <c:v>927</c:v>
                </c:pt>
                <c:pt idx="2440">
                  <c:v>926</c:v>
                </c:pt>
                <c:pt idx="2441">
                  <c:v>926</c:v>
                </c:pt>
                <c:pt idx="2442">
                  <c:v>926</c:v>
                </c:pt>
                <c:pt idx="2443">
                  <c:v>926</c:v>
                </c:pt>
                <c:pt idx="2444">
                  <c:v>925</c:v>
                </c:pt>
                <c:pt idx="2445">
                  <c:v>925</c:v>
                </c:pt>
                <c:pt idx="2446">
                  <c:v>925</c:v>
                </c:pt>
                <c:pt idx="2447">
                  <c:v>924</c:v>
                </c:pt>
                <c:pt idx="2448">
                  <c:v>924</c:v>
                </c:pt>
                <c:pt idx="2449">
                  <c:v>924</c:v>
                </c:pt>
                <c:pt idx="2450">
                  <c:v>924</c:v>
                </c:pt>
                <c:pt idx="2451">
                  <c:v>923</c:v>
                </c:pt>
                <c:pt idx="2452">
                  <c:v>923</c:v>
                </c:pt>
                <c:pt idx="2453">
                  <c:v>923</c:v>
                </c:pt>
                <c:pt idx="2454">
                  <c:v>923</c:v>
                </c:pt>
                <c:pt idx="2455">
                  <c:v>922</c:v>
                </c:pt>
                <c:pt idx="2456">
                  <c:v>922</c:v>
                </c:pt>
                <c:pt idx="2457">
                  <c:v>922</c:v>
                </c:pt>
                <c:pt idx="2458">
                  <c:v>922</c:v>
                </c:pt>
                <c:pt idx="2459">
                  <c:v>922</c:v>
                </c:pt>
                <c:pt idx="2460">
                  <c:v>921</c:v>
                </c:pt>
                <c:pt idx="2461">
                  <c:v>921</c:v>
                </c:pt>
                <c:pt idx="2462">
                  <c:v>921</c:v>
                </c:pt>
                <c:pt idx="2463">
                  <c:v>921</c:v>
                </c:pt>
                <c:pt idx="2464">
                  <c:v>921</c:v>
                </c:pt>
                <c:pt idx="2465">
                  <c:v>920</c:v>
                </c:pt>
                <c:pt idx="2466">
                  <c:v>920</c:v>
                </c:pt>
                <c:pt idx="2467">
                  <c:v>920</c:v>
                </c:pt>
                <c:pt idx="2468">
                  <c:v>920</c:v>
                </c:pt>
                <c:pt idx="2469">
                  <c:v>920</c:v>
                </c:pt>
                <c:pt idx="2470">
                  <c:v>919</c:v>
                </c:pt>
                <c:pt idx="2471">
                  <c:v>919</c:v>
                </c:pt>
                <c:pt idx="2472">
                  <c:v>919</c:v>
                </c:pt>
                <c:pt idx="2473">
                  <c:v>919</c:v>
                </c:pt>
                <c:pt idx="2474">
                  <c:v>919</c:v>
                </c:pt>
                <c:pt idx="2475">
                  <c:v>919</c:v>
                </c:pt>
                <c:pt idx="2476">
                  <c:v>919</c:v>
                </c:pt>
                <c:pt idx="2477">
                  <c:v>918</c:v>
                </c:pt>
                <c:pt idx="2478">
                  <c:v>918</c:v>
                </c:pt>
                <c:pt idx="2479">
                  <c:v>918</c:v>
                </c:pt>
                <c:pt idx="2480">
                  <c:v>918</c:v>
                </c:pt>
                <c:pt idx="2481">
                  <c:v>918</c:v>
                </c:pt>
                <c:pt idx="2482">
                  <c:v>918</c:v>
                </c:pt>
                <c:pt idx="2483">
                  <c:v>917</c:v>
                </c:pt>
                <c:pt idx="2484">
                  <c:v>917</c:v>
                </c:pt>
                <c:pt idx="2485">
                  <c:v>917</c:v>
                </c:pt>
                <c:pt idx="2486">
                  <c:v>917</c:v>
                </c:pt>
                <c:pt idx="2487">
                  <c:v>917</c:v>
                </c:pt>
                <c:pt idx="2488">
                  <c:v>917</c:v>
                </c:pt>
                <c:pt idx="2489">
                  <c:v>917</c:v>
                </c:pt>
                <c:pt idx="2490">
                  <c:v>916</c:v>
                </c:pt>
                <c:pt idx="2491">
                  <c:v>916</c:v>
                </c:pt>
                <c:pt idx="2492">
                  <c:v>916</c:v>
                </c:pt>
                <c:pt idx="2493">
                  <c:v>916</c:v>
                </c:pt>
                <c:pt idx="2494">
                  <c:v>916</c:v>
                </c:pt>
                <c:pt idx="2495">
                  <c:v>916</c:v>
                </c:pt>
                <c:pt idx="2496">
                  <c:v>916</c:v>
                </c:pt>
                <c:pt idx="2497">
                  <c:v>916</c:v>
                </c:pt>
                <c:pt idx="2498">
                  <c:v>915</c:v>
                </c:pt>
                <c:pt idx="2499">
                  <c:v>915</c:v>
                </c:pt>
                <c:pt idx="2500">
                  <c:v>915</c:v>
                </c:pt>
                <c:pt idx="2501">
                  <c:v>915</c:v>
                </c:pt>
                <c:pt idx="2502">
                  <c:v>915</c:v>
                </c:pt>
                <c:pt idx="2503">
                  <c:v>915</c:v>
                </c:pt>
                <c:pt idx="2504">
                  <c:v>915</c:v>
                </c:pt>
                <c:pt idx="2505">
                  <c:v>915</c:v>
                </c:pt>
                <c:pt idx="2506">
                  <c:v>914</c:v>
                </c:pt>
                <c:pt idx="2507">
                  <c:v>914</c:v>
                </c:pt>
                <c:pt idx="2508">
                  <c:v>914</c:v>
                </c:pt>
                <c:pt idx="2509">
                  <c:v>914</c:v>
                </c:pt>
                <c:pt idx="2510">
                  <c:v>914</c:v>
                </c:pt>
                <c:pt idx="2511">
                  <c:v>914</c:v>
                </c:pt>
                <c:pt idx="2512">
                  <c:v>914</c:v>
                </c:pt>
                <c:pt idx="2513">
                  <c:v>914</c:v>
                </c:pt>
                <c:pt idx="2514">
                  <c:v>914</c:v>
                </c:pt>
                <c:pt idx="2515">
                  <c:v>914</c:v>
                </c:pt>
                <c:pt idx="2516">
                  <c:v>913</c:v>
                </c:pt>
                <c:pt idx="2517">
                  <c:v>913</c:v>
                </c:pt>
                <c:pt idx="2518">
                  <c:v>913</c:v>
                </c:pt>
                <c:pt idx="2519">
                  <c:v>913</c:v>
                </c:pt>
                <c:pt idx="2520">
                  <c:v>913</c:v>
                </c:pt>
                <c:pt idx="2521">
                  <c:v>913</c:v>
                </c:pt>
                <c:pt idx="2522">
                  <c:v>913</c:v>
                </c:pt>
                <c:pt idx="2523">
                  <c:v>913</c:v>
                </c:pt>
                <c:pt idx="2524">
                  <c:v>913</c:v>
                </c:pt>
                <c:pt idx="2525">
                  <c:v>912</c:v>
                </c:pt>
                <c:pt idx="2526">
                  <c:v>912</c:v>
                </c:pt>
                <c:pt idx="2527">
                  <c:v>912</c:v>
                </c:pt>
                <c:pt idx="2528">
                  <c:v>912</c:v>
                </c:pt>
                <c:pt idx="2529">
                  <c:v>912</c:v>
                </c:pt>
                <c:pt idx="2530">
                  <c:v>912</c:v>
                </c:pt>
                <c:pt idx="2531">
                  <c:v>912</c:v>
                </c:pt>
                <c:pt idx="2532">
                  <c:v>912</c:v>
                </c:pt>
                <c:pt idx="2533">
                  <c:v>912</c:v>
                </c:pt>
                <c:pt idx="2534">
                  <c:v>912</c:v>
                </c:pt>
                <c:pt idx="2535">
                  <c:v>912</c:v>
                </c:pt>
                <c:pt idx="2536">
                  <c:v>911</c:v>
                </c:pt>
                <c:pt idx="2537">
                  <c:v>911</c:v>
                </c:pt>
                <c:pt idx="2538">
                  <c:v>911</c:v>
                </c:pt>
                <c:pt idx="2539">
                  <c:v>911</c:v>
                </c:pt>
                <c:pt idx="2540">
                  <c:v>911</c:v>
                </c:pt>
                <c:pt idx="2541">
                  <c:v>911</c:v>
                </c:pt>
                <c:pt idx="2542">
                  <c:v>911</c:v>
                </c:pt>
                <c:pt idx="2543">
                  <c:v>911</c:v>
                </c:pt>
                <c:pt idx="2544">
                  <c:v>911</c:v>
                </c:pt>
                <c:pt idx="2545">
                  <c:v>911</c:v>
                </c:pt>
                <c:pt idx="2546">
                  <c:v>911</c:v>
                </c:pt>
                <c:pt idx="2547">
                  <c:v>911</c:v>
                </c:pt>
                <c:pt idx="2548">
                  <c:v>910</c:v>
                </c:pt>
                <c:pt idx="2549">
                  <c:v>910</c:v>
                </c:pt>
                <c:pt idx="2550">
                  <c:v>910</c:v>
                </c:pt>
                <c:pt idx="2551">
                  <c:v>910</c:v>
                </c:pt>
                <c:pt idx="2552">
                  <c:v>910</c:v>
                </c:pt>
                <c:pt idx="2553">
                  <c:v>910</c:v>
                </c:pt>
                <c:pt idx="2554">
                  <c:v>910</c:v>
                </c:pt>
                <c:pt idx="2555">
                  <c:v>910</c:v>
                </c:pt>
                <c:pt idx="2556">
                  <c:v>910</c:v>
                </c:pt>
                <c:pt idx="2557">
                  <c:v>910</c:v>
                </c:pt>
                <c:pt idx="2558">
                  <c:v>910</c:v>
                </c:pt>
                <c:pt idx="2559">
                  <c:v>910</c:v>
                </c:pt>
                <c:pt idx="2560">
                  <c:v>910</c:v>
                </c:pt>
                <c:pt idx="2561">
                  <c:v>910</c:v>
                </c:pt>
                <c:pt idx="2562">
                  <c:v>909</c:v>
                </c:pt>
                <c:pt idx="2563">
                  <c:v>909</c:v>
                </c:pt>
                <c:pt idx="2564">
                  <c:v>909</c:v>
                </c:pt>
                <c:pt idx="2565">
                  <c:v>909</c:v>
                </c:pt>
                <c:pt idx="2566">
                  <c:v>909</c:v>
                </c:pt>
                <c:pt idx="2567">
                  <c:v>909</c:v>
                </c:pt>
                <c:pt idx="2568">
                  <c:v>909</c:v>
                </c:pt>
                <c:pt idx="2569">
                  <c:v>909</c:v>
                </c:pt>
                <c:pt idx="2570">
                  <c:v>909</c:v>
                </c:pt>
                <c:pt idx="2571">
                  <c:v>909</c:v>
                </c:pt>
                <c:pt idx="2572">
                  <c:v>909</c:v>
                </c:pt>
                <c:pt idx="2573">
                  <c:v>909</c:v>
                </c:pt>
                <c:pt idx="2574">
                  <c:v>909</c:v>
                </c:pt>
                <c:pt idx="2575">
                  <c:v>909</c:v>
                </c:pt>
                <c:pt idx="2576">
                  <c:v>908</c:v>
                </c:pt>
                <c:pt idx="2577">
                  <c:v>908</c:v>
                </c:pt>
                <c:pt idx="2578">
                  <c:v>908</c:v>
                </c:pt>
                <c:pt idx="2579">
                  <c:v>908</c:v>
                </c:pt>
                <c:pt idx="2580">
                  <c:v>908</c:v>
                </c:pt>
                <c:pt idx="2581">
                  <c:v>908</c:v>
                </c:pt>
                <c:pt idx="2582">
                  <c:v>908</c:v>
                </c:pt>
                <c:pt idx="2583">
                  <c:v>908</c:v>
                </c:pt>
                <c:pt idx="2584">
                  <c:v>908</c:v>
                </c:pt>
                <c:pt idx="2585">
                  <c:v>908</c:v>
                </c:pt>
                <c:pt idx="2586">
                  <c:v>908</c:v>
                </c:pt>
                <c:pt idx="2587">
                  <c:v>908</c:v>
                </c:pt>
                <c:pt idx="2588">
                  <c:v>908</c:v>
                </c:pt>
                <c:pt idx="2589">
                  <c:v>908</c:v>
                </c:pt>
                <c:pt idx="2590">
                  <c:v>907</c:v>
                </c:pt>
                <c:pt idx="2591">
                  <c:v>907</c:v>
                </c:pt>
                <c:pt idx="2592">
                  <c:v>907</c:v>
                </c:pt>
                <c:pt idx="2593">
                  <c:v>907</c:v>
                </c:pt>
                <c:pt idx="2594">
                  <c:v>907</c:v>
                </c:pt>
                <c:pt idx="2595">
                  <c:v>907</c:v>
                </c:pt>
                <c:pt idx="2596">
                  <c:v>907</c:v>
                </c:pt>
                <c:pt idx="2597">
                  <c:v>907</c:v>
                </c:pt>
                <c:pt idx="2598">
                  <c:v>907</c:v>
                </c:pt>
                <c:pt idx="2599">
                  <c:v>907</c:v>
                </c:pt>
                <c:pt idx="2600">
                  <c:v>907</c:v>
                </c:pt>
                <c:pt idx="2601">
                  <c:v>907</c:v>
                </c:pt>
                <c:pt idx="2602">
                  <c:v>907</c:v>
                </c:pt>
                <c:pt idx="2603">
                  <c:v>907</c:v>
                </c:pt>
                <c:pt idx="2604">
                  <c:v>907</c:v>
                </c:pt>
                <c:pt idx="2605">
                  <c:v>907</c:v>
                </c:pt>
                <c:pt idx="2606">
                  <c:v>907</c:v>
                </c:pt>
                <c:pt idx="2607">
                  <c:v>907</c:v>
                </c:pt>
                <c:pt idx="2608">
                  <c:v>907</c:v>
                </c:pt>
                <c:pt idx="2609">
                  <c:v>906</c:v>
                </c:pt>
                <c:pt idx="2610">
                  <c:v>906</c:v>
                </c:pt>
                <c:pt idx="2611">
                  <c:v>906</c:v>
                </c:pt>
                <c:pt idx="2612">
                  <c:v>906</c:v>
                </c:pt>
                <c:pt idx="2613">
                  <c:v>906</c:v>
                </c:pt>
                <c:pt idx="2614">
                  <c:v>906</c:v>
                </c:pt>
                <c:pt idx="2615">
                  <c:v>906</c:v>
                </c:pt>
                <c:pt idx="2616">
                  <c:v>906</c:v>
                </c:pt>
                <c:pt idx="2617">
                  <c:v>906</c:v>
                </c:pt>
                <c:pt idx="2618">
                  <c:v>906</c:v>
                </c:pt>
                <c:pt idx="2619">
                  <c:v>906</c:v>
                </c:pt>
                <c:pt idx="2620">
                  <c:v>906</c:v>
                </c:pt>
                <c:pt idx="2621">
                  <c:v>906</c:v>
                </c:pt>
                <c:pt idx="2622">
                  <c:v>906</c:v>
                </c:pt>
                <c:pt idx="2623">
                  <c:v>906</c:v>
                </c:pt>
                <c:pt idx="2624">
                  <c:v>906</c:v>
                </c:pt>
                <c:pt idx="2625">
                  <c:v>906</c:v>
                </c:pt>
                <c:pt idx="2626">
                  <c:v>906</c:v>
                </c:pt>
                <c:pt idx="2627">
                  <c:v>906</c:v>
                </c:pt>
                <c:pt idx="2628">
                  <c:v>905</c:v>
                </c:pt>
                <c:pt idx="2629">
                  <c:v>905</c:v>
                </c:pt>
                <c:pt idx="2630">
                  <c:v>905</c:v>
                </c:pt>
                <c:pt idx="2631">
                  <c:v>905</c:v>
                </c:pt>
                <c:pt idx="2632">
                  <c:v>905</c:v>
                </c:pt>
                <c:pt idx="2633">
                  <c:v>905</c:v>
                </c:pt>
                <c:pt idx="2634">
                  <c:v>905</c:v>
                </c:pt>
                <c:pt idx="2635">
                  <c:v>905</c:v>
                </c:pt>
                <c:pt idx="2636">
                  <c:v>905</c:v>
                </c:pt>
                <c:pt idx="2637">
                  <c:v>905</c:v>
                </c:pt>
                <c:pt idx="2638">
                  <c:v>905</c:v>
                </c:pt>
                <c:pt idx="2639">
                  <c:v>905</c:v>
                </c:pt>
                <c:pt idx="2640">
                  <c:v>905</c:v>
                </c:pt>
                <c:pt idx="2641">
                  <c:v>905</c:v>
                </c:pt>
                <c:pt idx="2642">
                  <c:v>905</c:v>
                </c:pt>
                <c:pt idx="2643">
                  <c:v>905</c:v>
                </c:pt>
                <c:pt idx="2644">
                  <c:v>905</c:v>
                </c:pt>
                <c:pt idx="2645">
                  <c:v>905</c:v>
                </c:pt>
                <c:pt idx="2646">
                  <c:v>905</c:v>
                </c:pt>
                <c:pt idx="2647">
                  <c:v>905</c:v>
                </c:pt>
                <c:pt idx="2648">
                  <c:v>904</c:v>
                </c:pt>
                <c:pt idx="2649">
                  <c:v>904</c:v>
                </c:pt>
                <c:pt idx="2650">
                  <c:v>904</c:v>
                </c:pt>
                <c:pt idx="2651">
                  <c:v>904</c:v>
                </c:pt>
                <c:pt idx="2652">
                  <c:v>904</c:v>
                </c:pt>
                <c:pt idx="2653">
                  <c:v>904</c:v>
                </c:pt>
                <c:pt idx="2654">
                  <c:v>904</c:v>
                </c:pt>
                <c:pt idx="2655">
                  <c:v>904</c:v>
                </c:pt>
                <c:pt idx="2656">
                  <c:v>904</c:v>
                </c:pt>
                <c:pt idx="2657">
                  <c:v>904</c:v>
                </c:pt>
                <c:pt idx="2658">
                  <c:v>904</c:v>
                </c:pt>
                <c:pt idx="2659">
                  <c:v>904</c:v>
                </c:pt>
                <c:pt idx="2660">
                  <c:v>904</c:v>
                </c:pt>
                <c:pt idx="2661">
                  <c:v>904</c:v>
                </c:pt>
                <c:pt idx="2662">
                  <c:v>904</c:v>
                </c:pt>
                <c:pt idx="2663">
                  <c:v>904</c:v>
                </c:pt>
                <c:pt idx="2664">
                  <c:v>904</c:v>
                </c:pt>
                <c:pt idx="2665">
                  <c:v>904</c:v>
                </c:pt>
                <c:pt idx="2666">
                  <c:v>904</c:v>
                </c:pt>
                <c:pt idx="2667">
                  <c:v>904</c:v>
                </c:pt>
                <c:pt idx="2668">
                  <c:v>904</c:v>
                </c:pt>
                <c:pt idx="2669">
                  <c:v>904</c:v>
                </c:pt>
                <c:pt idx="2670">
                  <c:v>904</c:v>
                </c:pt>
                <c:pt idx="2671">
                  <c:v>903</c:v>
                </c:pt>
                <c:pt idx="2672">
                  <c:v>903</c:v>
                </c:pt>
                <c:pt idx="2673">
                  <c:v>903</c:v>
                </c:pt>
                <c:pt idx="2674">
                  <c:v>903</c:v>
                </c:pt>
                <c:pt idx="2675">
                  <c:v>903</c:v>
                </c:pt>
                <c:pt idx="2676">
                  <c:v>903</c:v>
                </c:pt>
                <c:pt idx="2677">
                  <c:v>903</c:v>
                </c:pt>
                <c:pt idx="2678">
                  <c:v>903</c:v>
                </c:pt>
                <c:pt idx="2679">
                  <c:v>903</c:v>
                </c:pt>
                <c:pt idx="2680">
                  <c:v>903</c:v>
                </c:pt>
                <c:pt idx="2681">
                  <c:v>903</c:v>
                </c:pt>
                <c:pt idx="2682">
                  <c:v>903</c:v>
                </c:pt>
                <c:pt idx="2683">
                  <c:v>903</c:v>
                </c:pt>
                <c:pt idx="2684">
                  <c:v>903</c:v>
                </c:pt>
                <c:pt idx="2685">
                  <c:v>903</c:v>
                </c:pt>
                <c:pt idx="2686">
                  <c:v>903</c:v>
                </c:pt>
                <c:pt idx="2687">
                  <c:v>903</c:v>
                </c:pt>
                <c:pt idx="2688">
                  <c:v>903</c:v>
                </c:pt>
                <c:pt idx="2689">
                  <c:v>903</c:v>
                </c:pt>
                <c:pt idx="2690">
                  <c:v>903</c:v>
                </c:pt>
                <c:pt idx="2691">
                  <c:v>903</c:v>
                </c:pt>
                <c:pt idx="2692">
                  <c:v>903</c:v>
                </c:pt>
                <c:pt idx="2693">
                  <c:v>903</c:v>
                </c:pt>
                <c:pt idx="2694">
                  <c:v>903</c:v>
                </c:pt>
                <c:pt idx="2695">
                  <c:v>902</c:v>
                </c:pt>
                <c:pt idx="2696">
                  <c:v>902</c:v>
                </c:pt>
                <c:pt idx="2697">
                  <c:v>902</c:v>
                </c:pt>
                <c:pt idx="2698">
                  <c:v>902</c:v>
                </c:pt>
                <c:pt idx="2699">
                  <c:v>902</c:v>
                </c:pt>
                <c:pt idx="2700">
                  <c:v>902</c:v>
                </c:pt>
                <c:pt idx="2701">
                  <c:v>902</c:v>
                </c:pt>
                <c:pt idx="2702">
                  <c:v>902</c:v>
                </c:pt>
                <c:pt idx="2703">
                  <c:v>902</c:v>
                </c:pt>
                <c:pt idx="2704">
                  <c:v>902</c:v>
                </c:pt>
                <c:pt idx="2705">
                  <c:v>902</c:v>
                </c:pt>
                <c:pt idx="2706">
                  <c:v>902</c:v>
                </c:pt>
                <c:pt idx="2707">
                  <c:v>902</c:v>
                </c:pt>
                <c:pt idx="2708">
                  <c:v>902</c:v>
                </c:pt>
                <c:pt idx="2709">
                  <c:v>902</c:v>
                </c:pt>
                <c:pt idx="2710">
                  <c:v>902</c:v>
                </c:pt>
                <c:pt idx="2711">
                  <c:v>902</c:v>
                </c:pt>
                <c:pt idx="2712">
                  <c:v>902</c:v>
                </c:pt>
                <c:pt idx="2713">
                  <c:v>902</c:v>
                </c:pt>
                <c:pt idx="2714">
                  <c:v>902</c:v>
                </c:pt>
                <c:pt idx="2715">
                  <c:v>902</c:v>
                </c:pt>
                <c:pt idx="2716">
                  <c:v>902</c:v>
                </c:pt>
                <c:pt idx="2717">
                  <c:v>902</c:v>
                </c:pt>
                <c:pt idx="2718">
                  <c:v>902</c:v>
                </c:pt>
                <c:pt idx="2719">
                  <c:v>902</c:v>
                </c:pt>
                <c:pt idx="2720">
                  <c:v>902</c:v>
                </c:pt>
                <c:pt idx="2721">
                  <c:v>901</c:v>
                </c:pt>
                <c:pt idx="2722">
                  <c:v>901</c:v>
                </c:pt>
                <c:pt idx="2723">
                  <c:v>901</c:v>
                </c:pt>
                <c:pt idx="2724">
                  <c:v>901</c:v>
                </c:pt>
                <c:pt idx="2725">
                  <c:v>901</c:v>
                </c:pt>
                <c:pt idx="2726">
                  <c:v>901</c:v>
                </c:pt>
                <c:pt idx="2727">
                  <c:v>901</c:v>
                </c:pt>
                <c:pt idx="2728">
                  <c:v>901</c:v>
                </c:pt>
                <c:pt idx="2729">
                  <c:v>901</c:v>
                </c:pt>
                <c:pt idx="2730">
                  <c:v>901</c:v>
                </c:pt>
                <c:pt idx="2731">
                  <c:v>901</c:v>
                </c:pt>
                <c:pt idx="2732">
                  <c:v>901</c:v>
                </c:pt>
                <c:pt idx="2733">
                  <c:v>901</c:v>
                </c:pt>
                <c:pt idx="2734">
                  <c:v>901</c:v>
                </c:pt>
                <c:pt idx="2735">
                  <c:v>901</c:v>
                </c:pt>
                <c:pt idx="2736">
                  <c:v>901</c:v>
                </c:pt>
                <c:pt idx="2737">
                  <c:v>901</c:v>
                </c:pt>
                <c:pt idx="2738">
                  <c:v>901</c:v>
                </c:pt>
                <c:pt idx="2739">
                  <c:v>901</c:v>
                </c:pt>
                <c:pt idx="2740">
                  <c:v>907</c:v>
                </c:pt>
                <c:pt idx="2741">
                  <c:v>919</c:v>
                </c:pt>
                <c:pt idx="2742">
                  <c:v>931</c:v>
                </c:pt>
                <c:pt idx="2743">
                  <c:v>942</c:v>
                </c:pt>
                <c:pt idx="2744">
                  <c:v>952</c:v>
                </c:pt>
                <c:pt idx="2745">
                  <c:v>960</c:v>
                </c:pt>
                <c:pt idx="2746">
                  <c:v>968</c:v>
                </c:pt>
                <c:pt idx="2747">
                  <c:v>973</c:v>
                </c:pt>
                <c:pt idx="2748">
                  <c:v>977</c:v>
                </c:pt>
                <c:pt idx="2749">
                  <c:v>979</c:v>
                </c:pt>
                <c:pt idx="2750">
                  <c:v>979</c:v>
                </c:pt>
                <c:pt idx="2751">
                  <c:v>980</c:v>
                </c:pt>
                <c:pt idx="2752">
                  <c:v>980</c:v>
                </c:pt>
                <c:pt idx="2753">
                  <c:v>981</c:v>
                </c:pt>
                <c:pt idx="2754">
                  <c:v>980</c:v>
                </c:pt>
                <c:pt idx="2755">
                  <c:v>980</c:v>
                </c:pt>
                <c:pt idx="2756">
                  <c:v>980</c:v>
                </c:pt>
                <c:pt idx="2757">
                  <c:v>979</c:v>
                </c:pt>
                <c:pt idx="2758">
                  <c:v>979</c:v>
                </c:pt>
                <c:pt idx="2759">
                  <c:v>979</c:v>
                </c:pt>
                <c:pt idx="2760">
                  <c:v>979</c:v>
                </c:pt>
                <c:pt idx="2761">
                  <c:v>979</c:v>
                </c:pt>
                <c:pt idx="2762">
                  <c:v>979</c:v>
                </c:pt>
                <c:pt idx="2763">
                  <c:v>980</c:v>
                </c:pt>
                <c:pt idx="2764">
                  <c:v>980</c:v>
                </c:pt>
                <c:pt idx="2765">
                  <c:v>980</c:v>
                </c:pt>
                <c:pt idx="2766">
                  <c:v>981</c:v>
                </c:pt>
                <c:pt idx="2767">
                  <c:v>980</c:v>
                </c:pt>
                <c:pt idx="2768">
                  <c:v>980</c:v>
                </c:pt>
                <c:pt idx="2769">
                  <c:v>980</c:v>
                </c:pt>
                <c:pt idx="2770">
                  <c:v>980</c:v>
                </c:pt>
                <c:pt idx="2771">
                  <c:v>980</c:v>
                </c:pt>
                <c:pt idx="2772">
                  <c:v>980</c:v>
                </c:pt>
                <c:pt idx="2773">
                  <c:v>980</c:v>
                </c:pt>
                <c:pt idx="2774">
                  <c:v>981</c:v>
                </c:pt>
                <c:pt idx="2775">
                  <c:v>981</c:v>
                </c:pt>
                <c:pt idx="2776">
                  <c:v>980</c:v>
                </c:pt>
                <c:pt idx="2777">
                  <c:v>980</c:v>
                </c:pt>
                <c:pt idx="2778">
                  <c:v>981</c:v>
                </c:pt>
                <c:pt idx="2779">
                  <c:v>980</c:v>
                </c:pt>
                <c:pt idx="2780">
                  <c:v>981</c:v>
                </c:pt>
                <c:pt idx="2781">
                  <c:v>980</c:v>
                </c:pt>
                <c:pt idx="2782">
                  <c:v>980</c:v>
                </c:pt>
                <c:pt idx="2783">
                  <c:v>981</c:v>
                </c:pt>
                <c:pt idx="2784">
                  <c:v>981</c:v>
                </c:pt>
                <c:pt idx="2785">
                  <c:v>981</c:v>
                </c:pt>
                <c:pt idx="2786">
                  <c:v>981</c:v>
                </c:pt>
                <c:pt idx="2787">
                  <c:v>981</c:v>
                </c:pt>
                <c:pt idx="2788">
                  <c:v>981</c:v>
                </c:pt>
                <c:pt idx="2789">
                  <c:v>981</c:v>
                </c:pt>
                <c:pt idx="2790">
                  <c:v>981</c:v>
                </c:pt>
                <c:pt idx="2791">
                  <c:v>981</c:v>
                </c:pt>
                <c:pt idx="2792">
                  <c:v>981</c:v>
                </c:pt>
                <c:pt idx="2793">
                  <c:v>981</c:v>
                </c:pt>
                <c:pt idx="2794">
                  <c:v>982</c:v>
                </c:pt>
                <c:pt idx="2795">
                  <c:v>981</c:v>
                </c:pt>
                <c:pt idx="2796">
                  <c:v>982</c:v>
                </c:pt>
                <c:pt idx="2797">
                  <c:v>982</c:v>
                </c:pt>
                <c:pt idx="2798">
                  <c:v>983</c:v>
                </c:pt>
                <c:pt idx="2799">
                  <c:v>982</c:v>
                </c:pt>
                <c:pt idx="2800">
                  <c:v>979</c:v>
                </c:pt>
                <c:pt idx="2801">
                  <c:v>976</c:v>
                </c:pt>
                <c:pt idx="2802">
                  <c:v>971</c:v>
                </c:pt>
                <c:pt idx="2803">
                  <c:v>968</c:v>
                </c:pt>
                <c:pt idx="2804">
                  <c:v>965</c:v>
                </c:pt>
                <c:pt idx="2805">
                  <c:v>963</c:v>
                </c:pt>
                <c:pt idx="2806">
                  <c:v>961</c:v>
                </c:pt>
                <c:pt idx="2807">
                  <c:v>959</c:v>
                </c:pt>
                <c:pt idx="2808">
                  <c:v>957</c:v>
                </c:pt>
                <c:pt idx="2809">
                  <c:v>956</c:v>
                </c:pt>
                <c:pt idx="2810">
                  <c:v>955</c:v>
                </c:pt>
                <c:pt idx="2811">
                  <c:v>953</c:v>
                </c:pt>
                <c:pt idx="2812">
                  <c:v>952</c:v>
                </c:pt>
                <c:pt idx="2813">
                  <c:v>951</c:v>
                </c:pt>
                <c:pt idx="2814">
                  <c:v>950</c:v>
                </c:pt>
                <c:pt idx="2815">
                  <c:v>950</c:v>
                </c:pt>
                <c:pt idx="2816">
                  <c:v>949</c:v>
                </c:pt>
                <c:pt idx="2817">
                  <c:v>948</c:v>
                </c:pt>
                <c:pt idx="2818">
                  <c:v>947</c:v>
                </c:pt>
                <c:pt idx="2819">
                  <c:v>947</c:v>
                </c:pt>
                <c:pt idx="2820">
                  <c:v>946</c:v>
                </c:pt>
                <c:pt idx="2821">
                  <c:v>945</c:v>
                </c:pt>
                <c:pt idx="2822">
                  <c:v>945</c:v>
                </c:pt>
                <c:pt idx="2823">
                  <c:v>944</c:v>
                </c:pt>
                <c:pt idx="2824">
                  <c:v>944</c:v>
                </c:pt>
                <c:pt idx="2825">
                  <c:v>943</c:v>
                </c:pt>
                <c:pt idx="2826">
                  <c:v>942</c:v>
                </c:pt>
                <c:pt idx="2827">
                  <c:v>942</c:v>
                </c:pt>
                <c:pt idx="2828">
                  <c:v>942</c:v>
                </c:pt>
                <c:pt idx="2829">
                  <c:v>941</c:v>
                </c:pt>
                <c:pt idx="2830">
                  <c:v>941</c:v>
                </c:pt>
                <c:pt idx="2831">
                  <c:v>940</c:v>
                </c:pt>
                <c:pt idx="2832">
                  <c:v>940</c:v>
                </c:pt>
                <c:pt idx="2833">
                  <c:v>939</c:v>
                </c:pt>
                <c:pt idx="2834">
                  <c:v>939</c:v>
                </c:pt>
                <c:pt idx="2835">
                  <c:v>939</c:v>
                </c:pt>
                <c:pt idx="2836">
                  <c:v>938</c:v>
                </c:pt>
                <c:pt idx="2837">
                  <c:v>938</c:v>
                </c:pt>
                <c:pt idx="2838">
                  <c:v>938</c:v>
                </c:pt>
                <c:pt idx="2839">
                  <c:v>937</c:v>
                </c:pt>
                <c:pt idx="2840">
                  <c:v>937</c:v>
                </c:pt>
                <c:pt idx="2841">
                  <c:v>937</c:v>
                </c:pt>
                <c:pt idx="2842">
                  <c:v>936</c:v>
                </c:pt>
                <c:pt idx="2843">
                  <c:v>936</c:v>
                </c:pt>
                <c:pt idx="2844">
                  <c:v>936</c:v>
                </c:pt>
                <c:pt idx="2845">
                  <c:v>935</c:v>
                </c:pt>
                <c:pt idx="2846">
                  <c:v>935</c:v>
                </c:pt>
                <c:pt idx="2847">
                  <c:v>935</c:v>
                </c:pt>
                <c:pt idx="2848">
                  <c:v>935</c:v>
                </c:pt>
                <c:pt idx="2849">
                  <c:v>935</c:v>
                </c:pt>
                <c:pt idx="2850">
                  <c:v>934</c:v>
                </c:pt>
                <c:pt idx="2851">
                  <c:v>934</c:v>
                </c:pt>
                <c:pt idx="2852">
                  <c:v>934</c:v>
                </c:pt>
                <c:pt idx="2853">
                  <c:v>934</c:v>
                </c:pt>
                <c:pt idx="2854">
                  <c:v>933</c:v>
                </c:pt>
                <c:pt idx="2855">
                  <c:v>933</c:v>
                </c:pt>
                <c:pt idx="2856">
                  <c:v>933</c:v>
                </c:pt>
                <c:pt idx="2857">
                  <c:v>933</c:v>
                </c:pt>
                <c:pt idx="2858">
                  <c:v>933</c:v>
                </c:pt>
                <c:pt idx="2859">
                  <c:v>932</c:v>
                </c:pt>
                <c:pt idx="2860">
                  <c:v>932</c:v>
                </c:pt>
                <c:pt idx="2861">
                  <c:v>932</c:v>
                </c:pt>
                <c:pt idx="2862">
                  <c:v>932</c:v>
                </c:pt>
                <c:pt idx="2863">
                  <c:v>932</c:v>
                </c:pt>
                <c:pt idx="2864">
                  <c:v>932</c:v>
                </c:pt>
                <c:pt idx="2865">
                  <c:v>931</c:v>
                </c:pt>
                <c:pt idx="2866">
                  <c:v>931</c:v>
                </c:pt>
                <c:pt idx="2867">
                  <c:v>931</c:v>
                </c:pt>
                <c:pt idx="2868">
                  <c:v>931</c:v>
                </c:pt>
                <c:pt idx="2869">
                  <c:v>931</c:v>
                </c:pt>
                <c:pt idx="2870">
                  <c:v>930</c:v>
                </c:pt>
                <c:pt idx="2871">
                  <c:v>930</c:v>
                </c:pt>
                <c:pt idx="2872">
                  <c:v>930</c:v>
                </c:pt>
                <c:pt idx="2873">
                  <c:v>930</c:v>
                </c:pt>
                <c:pt idx="2874">
                  <c:v>930</c:v>
                </c:pt>
                <c:pt idx="2875">
                  <c:v>930</c:v>
                </c:pt>
                <c:pt idx="2876">
                  <c:v>929</c:v>
                </c:pt>
                <c:pt idx="2877">
                  <c:v>929</c:v>
                </c:pt>
                <c:pt idx="2878">
                  <c:v>929</c:v>
                </c:pt>
                <c:pt idx="2879">
                  <c:v>929</c:v>
                </c:pt>
                <c:pt idx="2880">
                  <c:v>929</c:v>
                </c:pt>
                <c:pt idx="2881">
                  <c:v>929</c:v>
                </c:pt>
                <c:pt idx="2882">
                  <c:v>929</c:v>
                </c:pt>
                <c:pt idx="2883">
                  <c:v>928</c:v>
                </c:pt>
                <c:pt idx="2884">
                  <c:v>928</c:v>
                </c:pt>
                <c:pt idx="2885">
                  <c:v>928</c:v>
                </c:pt>
                <c:pt idx="2886">
                  <c:v>928</c:v>
                </c:pt>
                <c:pt idx="2887">
                  <c:v>928</c:v>
                </c:pt>
                <c:pt idx="2888">
                  <c:v>928</c:v>
                </c:pt>
                <c:pt idx="2889">
                  <c:v>927</c:v>
                </c:pt>
                <c:pt idx="2890">
                  <c:v>927</c:v>
                </c:pt>
                <c:pt idx="2891">
                  <c:v>927</c:v>
                </c:pt>
                <c:pt idx="2892">
                  <c:v>927</c:v>
                </c:pt>
                <c:pt idx="2893">
                  <c:v>927</c:v>
                </c:pt>
                <c:pt idx="2894">
                  <c:v>927</c:v>
                </c:pt>
                <c:pt idx="2895">
                  <c:v>927</c:v>
                </c:pt>
                <c:pt idx="2896">
                  <c:v>927</c:v>
                </c:pt>
                <c:pt idx="2897">
                  <c:v>927</c:v>
                </c:pt>
                <c:pt idx="2898">
                  <c:v>926</c:v>
                </c:pt>
                <c:pt idx="2899">
                  <c:v>926</c:v>
                </c:pt>
                <c:pt idx="2900">
                  <c:v>926</c:v>
                </c:pt>
                <c:pt idx="2901">
                  <c:v>926</c:v>
                </c:pt>
                <c:pt idx="2902">
                  <c:v>926</c:v>
                </c:pt>
                <c:pt idx="2903">
                  <c:v>926</c:v>
                </c:pt>
                <c:pt idx="2904">
                  <c:v>926</c:v>
                </c:pt>
                <c:pt idx="2905">
                  <c:v>926</c:v>
                </c:pt>
                <c:pt idx="2906">
                  <c:v>925</c:v>
                </c:pt>
                <c:pt idx="2907">
                  <c:v>925</c:v>
                </c:pt>
                <c:pt idx="2908">
                  <c:v>925</c:v>
                </c:pt>
                <c:pt idx="2909">
                  <c:v>925</c:v>
                </c:pt>
                <c:pt idx="2910">
                  <c:v>925</c:v>
                </c:pt>
                <c:pt idx="2911">
                  <c:v>925</c:v>
                </c:pt>
                <c:pt idx="2912">
                  <c:v>925</c:v>
                </c:pt>
                <c:pt idx="2913">
                  <c:v>925</c:v>
                </c:pt>
                <c:pt idx="2914">
                  <c:v>925</c:v>
                </c:pt>
                <c:pt idx="2915">
                  <c:v>925</c:v>
                </c:pt>
                <c:pt idx="2916">
                  <c:v>924</c:v>
                </c:pt>
                <c:pt idx="2917">
                  <c:v>924</c:v>
                </c:pt>
                <c:pt idx="2918">
                  <c:v>924</c:v>
                </c:pt>
                <c:pt idx="2919">
                  <c:v>924</c:v>
                </c:pt>
                <c:pt idx="2920">
                  <c:v>924</c:v>
                </c:pt>
                <c:pt idx="2921">
                  <c:v>924</c:v>
                </c:pt>
                <c:pt idx="2922">
                  <c:v>924</c:v>
                </c:pt>
                <c:pt idx="2923">
                  <c:v>924</c:v>
                </c:pt>
                <c:pt idx="2924">
                  <c:v>924</c:v>
                </c:pt>
                <c:pt idx="2925">
                  <c:v>924</c:v>
                </c:pt>
                <c:pt idx="2926">
                  <c:v>923</c:v>
                </c:pt>
                <c:pt idx="2927">
                  <c:v>923</c:v>
                </c:pt>
                <c:pt idx="2928">
                  <c:v>923</c:v>
                </c:pt>
                <c:pt idx="2929">
                  <c:v>923</c:v>
                </c:pt>
                <c:pt idx="2930">
                  <c:v>923</c:v>
                </c:pt>
                <c:pt idx="2931">
                  <c:v>923</c:v>
                </c:pt>
                <c:pt idx="2932">
                  <c:v>923</c:v>
                </c:pt>
                <c:pt idx="2933">
                  <c:v>923</c:v>
                </c:pt>
                <c:pt idx="2934">
                  <c:v>923</c:v>
                </c:pt>
                <c:pt idx="2935">
                  <c:v>923</c:v>
                </c:pt>
                <c:pt idx="2936">
                  <c:v>922</c:v>
                </c:pt>
                <c:pt idx="2937">
                  <c:v>922</c:v>
                </c:pt>
                <c:pt idx="2938">
                  <c:v>922</c:v>
                </c:pt>
                <c:pt idx="2939">
                  <c:v>922</c:v>
                </c:pt>
                <c:pt idx="2940">
                  <c:v>922</c:v>
                </c:pt>
                <c:pt idx="2941">
                  <c:v>922</c:v>
                </c:pt>
                <c:pt idx="2942">
                  <c:v>922</c:v>
                </c:pt>
                <c:pt idx="2943">
                  <c:v>922</c:v>
                </c:pt>
                <c:pt idx="2944">
                  <c:v>922</c:v>
                </c:pt>
                <c:pt idx="2945">
                  <c:v>922</c:v>
                </c:pt>
                <c:pt idx="2946">
                  <c:v>921</c:v>
                </c:pt>
                <c:pt idx="2947">
                  <c:v>921</c:v>
                </c:pt>
                <c:pt idx="2948">
                  <c:v>921</c:v>
                </c:pt>
                <c:pt idx="2949">
                  <c:v>921</c:v>
                </c:pt>
                <c:pt idx="2950">
                  <c:v>921</c:v>
                </c:pt>
                <c:pt idx="2951">
                  <c:v>921</c:v>
                </c:pt>
                <c:pt idx="2952">
                  <c:v>921</c:v>
                </c:pt>
                <c:pt idx="2953">
                  <c:v>921</c:v>
                </c:pt>
                <c:pt idx="2954">
                  <c:v>921</c:v>
                </c:pt>
                <c:pt idx="2955">
                  <c:v>921</c:v>
                </c:pt>
                <c:pt idx="2956">
                  <c:v>921</c:v>
                </c:pt>
                <c:pt idx="2957">
                  <c:v>921</c:v>
                </c:pt>
                <c:pt idx="2958">
                  <c:v>921</c:v>
                </c:pt>
                <c:pt idx="2959">
                  <c:v>920</c:v>
                </c:pt>
                <c:pt idx="2960">
                  <c:v>920</c:v>
                </c:pt>
                <c:pt idx="2961">
                  <c:v>920</c:v>
                </c:pt>
                <c:pt idx="2962">
                  <c:v>920</c:v>
                </c:pt>
                <c:pt idx="2963">
                  <c:v>920</c:v>
                </c:pt>
                <c:pt idx="2964">
                  <c:v>920</c:v>
                </c:pt>
                <c:pt idx="2965">
                  <c:v>920</c:v>
                </c:pt>
                <c:pt idx="2966">
                  <c:v>920</c:v>
                </c:pt>
                <c:pt idx="2967">
                  <c:v>920</c:v>
                </c:pt>
                <c:pt idx="2968">
                  <c:v>920</c:v>
                </c:pt>
                <c:pt idx="2969">
                  <c:v>920</c:v>
                </c:pt>
                <c:pt idx="2970">
                  <c:v>920</c:v>
                </c:pt>
                <c:pt idx="2971">
                  <c:v>920</c:v>
                </c:pt>
                <c:pt idx="2972">
                  <c:v>919</c:v>
                </c:pt>
                <c:pt idx="2973">
                  <c:v>919</c:v>
                </c:pt>
                <c:pt idx="2974">
                  <c:v>919</c:v>
                </c:pt>
                <c:pt idx="2975">
                  <c:v>919</c:v>
                </c:pt>
                <c:pt idx="2976">
                  <c:v>919</c:v>
                </c:pt>
                <c:pt idx="2977">
                  <c:v>919</c:v>
                </c:pt>
                <c:pt idx="2978">
                  <c:v>919</c:v>
                </c:pt>
                <c:pt idx="2979">
                  <c:v>919</c:v>
                </c:pt>
                <c:pt idx="2980">
                  <c:v>919</c:v>
                </c:pt>
                <c:pt idx="2981">
                  <c:v>919</c:v>
                </c:pt>
                <c:pt idx="2982">
                  <c:v>919</c:v>
                </c:pt>
                <c:pt idx="2983">
                  <c:v>919</c:v>
                </c:pt>
                <c:pt idx="2984">
                  <c:v>919</c:v>
                </c:pt>
                <c:pt idx="2985">
                  <c:v>918</c:v>
                </c:pt>
                <c:pt idx="2986">
                  <c:v>918</c:v>
                </c:pt>
                <c:pt idx="2987">
                  <c:v>918</c:v>
                </c:pt>
                <c:pt idx="2988">
                  <c:v>918</c:v>
                </c:pt>
                <c:pt idx="2989">
                  <c:v>918</c:v>
                </c:pt>
                <c:pt idx="2990">
                  <c:v>918</c:v>
                </c:pt>
                <c:pt idx="2991">
                  <c:v>918</c:v>
                </c:pt>
                <c:pt idx="2992">
                  <c:v>918</c:v>
                </c:pt>
                <c:pt idx="2993">
                  <c:v>918</c:v>
                </c:pt>
                <c:pt idx="2994">
                  <c:v>918</c:v>
                </c:pt>
                <c:pt idx="2995">
                  <c:v>918</c:v>
                </c:pt>
                <c:pt idx="2996">
                  <c:v>918</c:v>
                </c:pt>
                <c:pt idx="2997">
                  <c:v>918</c:v>
                </c:pt>
                <c:pt idx="2998">
                  <c:v>918</c:v>
                </c:pt>
                <c:pt idx="2999">
                  <c:v>918</c:v>
                </c:pt>
                <c:pt idx="3000">
                  <c:v>917</c:v>
                </c:pt>
                <c:pt idx="3001">
                  <c:v>917</c:v>
                </c:pt>
                <c:pt idx="3002">
                  <c:v>917</c:v>
                </c:pt>
                <c:pt idx="3003">
                  <c:v>917</c:v>
                </c:pt>
                <c:pt idx="3004">
                  <c:v>917</c:v>
                </c:pt>
                <c:pt idx="3005">
                  <c:v>917</c:v>
                </c:pt>
                <c:pt idx="3006">
                  <c:v>917</c:v>
                </c:pt>
                <c:pt idx="3007">
                  <c:v>917</c:v>
                </c:pt>
                <c:pt idx="3008">
                  <c:v>917</c:v>
                </c:pt>
                <c:pt idx="3009">
                  <c:v>917</c:v>
                </c:pt>
                <c:pt idx="3010">
                  <c:v>917</c:v>
                </c:pt>
                <c:pt idx="3011">
                  <c:v>917</c:v>
                </c:pt>
                <c:pt idx="3012">
                  <c:v>917</c:v>
                </c:pt>
                <c:pt idx="3013">
                  <c:v>917</c:v>
                </c:pt>
                <c:pt idx="3014">
                  <c:v>917</c:v>
                </c:pt>
                <c:pt idx="3015">
                  <c:v>917</c:v>
                </c:pt>
                <c:pt idx="3016">
                  <c:v>916</c:v>
                </c:pt>
                <c:pt idx="3017">
                  <c:v>916</c:v>
                </c:pt>
                <c:pt idx="3018">
                  <c:v>916</c:v>
                </c:pt>
                <c:pt idx="3019">
                  <c:v>916</c:v>
                </c:pt>
                <c:pt idx="3020">
                  <c:v>916</c:v>
                </c:pt>
                <c:pt idx="3021">
                  <c:v>916</c:v>
                </c:pt>
                <c:pt idx="3022">
                  <c:v>916</c:v>
                </c:pt>
                <c:pt idx="3023">
                  <c:v>916</c:v>
                </c:pt>
                <c:pt idx="3024">
                  <c:v>916</c:v>
                </c:pt>
                <c:pt idx="3025">
                  <c:v>916</c:v>
                </c:pt>
                <c:pt idx="3026">
                  <c:v>916</c:v>
                </c:pt>
                <c:pt idx="3027">
                  <c:v>916</c:v>
                </c:pt>
                <c:pt idx="3028">
                  <c:v>916</c:v>
                </c:pt>
                <c:pt idx="3029">
                  <c:v>916</c:v>
                </c:pt>
                <c:pt idx="3030">
                  <c:v>916</c:v>
                </c:pt>
                <c:pt idx="3031">
                  <c:v>916</c:v>
                </c:pt>
                <c:pt idx="3032">
                  <c:v>916</c:v>
                </c:pt>
                <c:pt idx="3033">
                  <c:v>916</c:v>
                </c:pt>
                <c:pt idx="3034">
                  <c:v>916</c:v>
                </c:pt>
                <c:pt idx="3035">
                  <c:v>915</c:v>
                </c:pt>
                <c:pt idx="3036">
                  <c:v>915</c:v>
                </c:pt>
                <c:pt idx="3037">
                  <c:v>915</c:v>
                </c:pt>
                <c:pt idx="3038">
                  <c:v>915</c:v>
                </c:pt>
                <c:pt idx="3039">
                  <c:v>915</c:v>
                </c:pt>
                <c:pt idx="3040">
                  <c:v>915</c:v>
                </c:pt>
                <c:pt idx="3041">
                  <c:v>915</c:v>
                </c:pt>
                <c:pt idx="3042">
                  <c:v>915</c:v>
                </c:pt>
                <c:pt idx="3043">
                  <c:v>915</c:v>
                </c:pt>
                <c:pt idx="3044">
                  <c:v>915</c:v>
                </c:pt>
                <c:pt idx="3045">
                  <c:v>915</c:v>
                </c:pt>
                <c:pt idx="3046">
                  <c:v>915</c:v>
                </c:pt>
                <c:pt idx="3047">
                  <c:v>915</c:v>
                </c:pt>
                <c:pt idx="3048">
                  <c:v>915</c:v>
                </c:pt>
                <c:pt idx="3049">
                  <c:v>915</c:v>
                </c:pt>
                <c:pt idx="3050">
                  <c:v>915</c:v>
                </c:pt>
                <c:pt idx="3051">
                  <c:v>915</c:v>
                </c:pt>
                <c:pt idx="3052">
                  <c:v>915</c:v>
                </c:pt>
                <c:pt idx="3053">
                  <c:v>915</c:v>
                </c:pt>
                <c:pt idx="3054">
                  <c:v>915</c:v>
                </c:pt>
                <c:pt idx="3055">
                  <c:v>915</c:v>
                </c:pt>
                <c:pt idx="3056">
                  <c:v>914</c:v>
                </c:pt>
                <c:pt idx="3057">
                  <c:v>914</c:v>
                </c:pt>
                <c:pt idx="3058">
                  <c:v>914</c:v>
                </c:pt>
                <c:pt idx="3059">
                  <c:v>914</c:v>
                </c:pt>
                <c:pt idx="3060">
                  <c:v>914</c:v>
                </c:pt>
                <c:pt idx="3061">
                  <c:v>914</c:v>
                </c:pt>
                <c:pt idx="3062">
                  <c:v>914</c:v>
                </c:pt>
                <c:pt idx="3063">
                  <c:v>914</c:v>
                </c:pt>
                <c:pt idx="3064">
                  <c:v>914</c:v>
                </c:pt>
                <c:pt idx="3065">
                  <c:v>914</c:v>
                </c:pt>
                <c:pt idx="3066">
                  <c:v>914</c:v>
                </c:pt>
                <c:pt idx="3067">
                  <c:v>914</c:v>
                </c:pt>
                <c:pt idx="3068">
                  <c:v>914</c:v>
                </c:pt>
                <c:pt idx="3069">
                  <c:v>914</c:v>
                </c:pt>
                <c:pt idx="3070">
                  <c:v>914</c:v>
                </c:pt>
                <c:pt idx="3071">
                  <c:v>914</c:v>
                </c:pt>
                <c:pt idx="3072">
                  <c:v>914</c:v>
                </c:pt>
                <c:pt idx="3073">
                  <c:v>914</c:v>
                </c:pt>
                <c:pt idx="3074">
                  <c:v>914</c:v>
                </c:pt>
                <c:pt idx="3075">
                  <c:v>914</c:v>
                </c:pt>
                <c:pt idx="3076">
                  <c:v>914</c:v>
                </c:pt>
                <c:pt idx="3077">
                  <c:v>914</c:v>
                </c:pt>
                <c:pt idx="3078">
                  <c:v>914</c:v>
                </c:pt>
                <c:pt idx="3079">
                  <c:v>913</c:v>
                </c:pt>
                <c:pt idx="3080">
                  <c:v>913</c:v>
                </c:pt>
                <c:pt idx="3081">
                  <c:v>913</c:v>
                </c:pt>
                <c:pt idx="3082">
                  <c:v>913</c:v>
                </c:pt>
                <c:pt idx="3083">
                  <c:v>913</c:v>
                </c:pt>
                <c:pt idx="3084">
                  <c:v>913</c:v>
                </c:pt>
                <c:pt idx="3085">
                  <c:v>913</c:v>
                </c:pt>
                <c:pt idx="3086">
                  <c:v>913</c:v>
                </c:pt>
                <c:pt idx="3087">
                  <c:v>913</c:v>
                </c:pt>
                <c:pt idx="3088">
                  <c:v>913</c:v>
                </c:pt>
                <c:pt idx="3089">
                  <c:v>913</c:v>
                </c:pt>
                <c:pt idx="3090">
                  <c:v>913</c:v>
                </c:pt>
                <c:pt idx="3091">
                  <c:v>913</c:v>
                </c:pt>
                <c:pt idx="3092">
                  <c:v>913</c:v>
                </c:pt>
                <c:pt idx="3093">
                  <c:v>913</c:v>
                </c:pt>
                <c:pt idx="3094">
                  <c:v>913</c:v>
                </c:pt>
                <c:pt idx="3095">
                  <c:v>913</c:v>
                </c:pt>
                <c:pt idx="3096">
                  <c:v>913</c:v>
                </c:pt>
                <c:pt idx="3097">
                  <c:v>913</c:v>
                </c:pt>
                <c:pt idx="3098">
                  <c:v>913</c:v>
                </c:pt>
                <c:pt idx="3099">
                  <c:v>913</c:v>
                </c:pt>
                <c:pt idx="3100">
                  <c:v>913</c:v>
                </c:pt>
                <c:pt idx="3101">
                  <c:v>913</c:v>
                </c:pt>
                <c:pt idx="3102">
                  <c:v>912</c:v>
                </c:pt>
                <c:pt idx="3103">
                  <c:v>912</c:v>
                </c:pt>
                <c:pt idx="3104">
                  <c:v>912</c:v>
                </c:pt>
                <c:pt idx="3105">
                  <c:v>912</c:v>
                </c:pt>
                <c:pt idx="3106">
                  <c:v>912</c:v>
                </c:pt>
                <c:pt idx="3107">
                  <c:v>912</c:v>
                </c:pt>
                <c:pt idx="3108">
                  <c:v>912</c:v>
                </c:pt>
                <c:pt idx="3109">
                  <c:v>912</c:v>
                </c:pt>
                <c:pt idx="3110">
                  <c:v>912</c:v>
                </c:pt>
                <c:pt idx="3111">
                  <c:v>912</c:v>
                </c:pt>
                <c:pt idx="3112">
                  <c:v>912</c:v>
                </c:pt>
                <c:pt idx="3113">
                  <c:v>912</c:v>
                </c:pt>
                <c:pt idx="3114">
                  <c:v>912</c:v>
                </c:pt>
                <c:pt idx="3115">
                  <c:v>912</c:v>
                </c:pt>
                <c:pt idx="3116">
                  <c:v>912</c:v>
                </c:pt>
                <c:pt idx="3117">
                  <c:v>912</c:v>
                </c:pt>
                <c:pt idx="3118">
                  <c:v>912</c:v>
                </c:pt>
                <c:pt idx="3119">
                  <c:v>912</c:v>
                </c:pt>
                <c:pt idx="3120">
                  <c:v>912</c:v>
                </c:pt>
                <c:pt idx="3121">
                  <c:v>912</c:v>
                </c:pt>
                <c:pt idx="3122">
                  <c:v>912</c:v>
                </c:pt>
                <c:pt idx="3123">
                  <c:v>912</c:v>
                </c:pt>
                <c:pt idx="3124">
                  <c:v>912</c:v>
                </c:pt>
                <c:pt idx="3125">
                  <c:v>912</c:v>
                </c:pt>
                <c:pt idx="3126">
                  <c:v>912</c:v>
                </c:pt>
                <c:pt idx="3127">
                  <c:v>912</c:v>
                </c:pt>
                <c:pt idx="3128">
                  <c:v>912</c:v>
                </c:pt>
                <c:pt idx="3129">
                  <c:v>912</c:v>
                </c:pt>
                <c:pt idx="3130">
                  <c:v>911</c:v>
                </c:pt>
                <c:pt idx="3131">
                  <c:v>911</c:v>
                </c:pt>
                <c:pt idx="3132">
                  <c:v>911</c:v>
                </c:pt>
                <c:pt idx="3133">
                  <c:v>911</c:v>
                </c:pt>
                <c:pt idx="3134">
                  <c:v>911</c:v>
                </c:pt>
                <c:pt idx="3135">
                  <c:v>911</c:v>
                </c:pt>
                <c:pt idx="3136">
                  <c:v>911</c:v>
                </c:pt>
                <c:pt idx="3137">
                  <c:v>911</c:v>
                </c:pt>
                <c:pt idx="3138">
                  <c:v>911</c:v>
                </c:pt>
                <c:pt idx="3139">
                  <c:v>911</c:v>
                </c:pt>
                <c:pt idx="3140">
                  <c:v>911</c:v>
                </c:pt>
                <c:pt idx="3141">
                  <c:v>911</c:v>
                </c:pt>
                <c:pt idx="3142">
                  <c:v>911</c:v>
                </c:pt>
                <c:pt idx="3143">
                  <c:v>911</c:v>
                </c:pt>
                <c:pt idx="3144">
                  <c:v>911</c:v>
                </c:pt>
                <c:pt idx="3145">
                  <c:v>911</c:v>
                </c:pt>
                <c:pt idx="3146">
                  <c:v>911</c:v>
                </c:pt>
                <c:pt idx="3147">
                  <c:v>911</c:v>
                </c:pt>
                <c:pt idx="3148">
                  <c:v>911</c:v>
                </c:pt>
                <c:pt idx="3149">
                  <c:v>911</c:v>
                </c:pt>
                <c:pt idx="3150">
                  <c:v>911</c:v>
                </c:pt>
                <c:pt idx="3151">
                  <c:v>911</c:v>
                </c:pt>
                <c:pt idx="3152">
                  <c:v>911</c:v>
                </c:pt>
                <c:pt idx="3153">
                  <c:v>911</c:v>
                </c:pt>
                <c:pt idx="3154">
                  <c:v>911</c:v>
                </c:pt>
                <c:pt idx="3155">
                  <c:v>911</c:v>
                </c:pt>
                <c:pt idx="3156">
                  <c:v>911</c:v>
                </c:pt>
                <c:pt idx="3157">
                  <c:v>911</c:v>
                </c:pt>
                <c:pt idx="3158">
                  <c:v>910</c:v>
                </c:pt>
                <c:pt idx="3159">
                  <c:v>910</c:v>
                </c:pt>
                <c:pt idx="3160">
                  <c:v>910</c:v>
                </c:pt>
                <c:pt idx="3161">
                  <c:v>910</c:v>
                </c:pt>
                <c:pt idx="3162">
                  <c:v>910</c:v>
                </c:pt>
                <c:pt idx="3163">
                  <c:v>910</c:v>
                </c:pt>
                <c:pt idx="3164">
                  <c:v>910</c:v>
                </c:pt>
                <c:pt idx="3165">
                  <c:v>910</c:v>
                </c:pt>
                <c:pt idx="3166">
                  <c:v>910</c:v>
                </c:pt>
                <c:pt idx="3167">
                  <c:v>910</c:v>
                </c:pt>
                <c:pt idx="3168">
                  <c:v>910</c:v>
                </c:pt>
                <c:pt idx="3169">
                  <c:v>910</c:v>
                </c:pt>
                <c:pt idx="3170">
                  <c:v>910</c:v>
                </c:pt>
                <c:pt idx="3171">
                  <c:v>910</c:v>
                </c:pt>
                <c:pt idx="3172">
                  <c:v>910</c:v>
                </c:pt>
                <c:pt idx="3173">
                  <c:v>910</c:v>
                </c:pt>
                <c:pt idx="3174">
                  <c:v>910</c:v>
                </c:pt>
                <c:pt idx="3175">
                  <c:v>910</c:v>
                </c:pt>
                <c:pt idx="3176">
                  <c:v>910</c:v>
                </c:pt>
                <c:pt idx="3177">
                  <c:v>910</c:v>
                </c:pt>
                <c:pt idx="3178">
                  <c:v>910</c:v>
                </c:pt>
                <c:pt idx="3179">
                  <c:v>910</c:v>
                </c:pt>
                <c:pt idx="3180">
                  <c:v>910</c:v>
                </c:pt>
                <c:pt idx="3181">
                  <c:v>910</c:v>
                </c:pt>
                <c:pt idx="3182">
                  <c:v>910</c:v>
                </c:pt>
                <c:pt idx="3183">
                  <c:v>910</c:v>
                </c:pt>
                <c:pt idx="3184">
                  <c:v>910</c:v>
                </c:pt>
                <c:pt idx="3185">
                  <c:v>910</c:v>
                </c:pt>
                <c:pt idx="3186">
                  <c:v>910</c:v>
                </c:pt>
                <c:pt idx="3187">
                  <c:v>910</c:v>
                </c:pt>
                <c:pt idx="3188">
                  <c:v>910</c:v>
                </c:pt>
                <c:pt idx="3189">
                  <c:v>910</c:v>
                </c:pt>
                <c:pt idx="3190">
                  <c:v>909</c:v>
                </c:pt>
                <c:pt idx="3191">
                  <c:v>909</c:v>
                </c:pt>
                <c:pt idx="3192">
                  <c:v>909</c:v>
                </c:pt>
                <c:pt idx="3193">
                  <c:v>909</c:v>
                </c:pt>
                <c:pt idx="3194">
                  <c:v>909</c:v>
                </c:pt>
                <c:pt idx="3195">
                  <c:v>909</c:v>
                </c:pt>
                <c:pt idx="3196">
                  <c:v>909</c:v>
                </c:pt>
                <c:pt idx="3197">
                  <c:v>909</c:v>
                </c:pt>
                <c:pt idx="3198">
                  <c:v>909</c:v>
                </c:pt>
                <c:pt idx="3199">
                  <c:v>909</c:v>
                </c:pt>
                <c:pt idx="3200">
                  <c:v>909</c:v>
                </c:pt>
                <c:pt idx="3201">
                  <c:v>909</c:v>
                </c:pt>
                <c:pt idx="3202">
                  <c:v>909</c:v>
                </c:pt>
                <c:pt idx="3203">
                  <c:v>909</c:v>
                </c:pt>
                <c:pt idx="3204">
                  <c:v>909</c:v>
                </c:pt>
                <c:pt idx="3205">
                  <c:v>909</c:v>
                </c:pt>
                <c:pt idx="3206">
                  <c:v>909</c:v>
                </c:pt>
                <c:pt idx="3207">
                  <c:v>909</c:v>
                </c:pt>
                <c:pt idx="3208">
                  <c:v>909</c:v>
                </c:pt>
                <c:pt idx="3209">
                  <c:v>909</c:v>
                </c:pt>
                <c:pt idx="3210">
                  <c:v>909</c:v>
                </c:pt>
                <c:pt idx="3211">
                  <c:v>909</c:v>
                </c:pt>
                <c:pt idx="3212">
                  <c:v>909</c:v>
                </c:pt>
                <c:pt idx="3213">
                  <c:v>909</c:v>
                </c:pt>
                <c:pt idx="3214">
                  <c:v>909</c:v>
                </c:pt>
                <c:pt idx="3215">
                  <c:v>909</c:v>
                </c:pt>
                <c:pt idx="3216">
                  <c:v>909</c:v>
                </c:pt>
                <c:pt idx="3217">
                  <c:v>909</c:v>
                </c:pt>
                <c:pt idx="3218">
                  <c:v>909</c:v>
                </c:pt>
                <c:pt idx="3219">
                  <c:v>909</c:v>
                </c:pt>
                <c:pt idx="3220">
                  <c:v>909</c:v>
                </c:pt>
                <c:pt idx="3221">
                  <c:v>909</c:v>
                </c:pt>
                <c:pt idx="3222">
                  <c:v>909</c:v>
                </c:pt>
                <c:pt idx="3223">
                  <c:v>909</c:v>
                </c:pt>
                <c:pt idx="3224">
                  <c:v>909</c:v>
                </c:pt>
                <c:pt idx="3225">
                  <c:v>908</c:v>
                </c:pt>
                <c:pt idx="3226">
                  <c:v>908</c:v>
                </c:pt>
                <c:pt idx="3227">
                  <c:v>908</c:v>
                </c:pt>
                <c:pt idx="3228">
                  <c:v>908</c:v>
                </c:pt>
                <c:pt idx="3229">
                  <c:v>908</c:v>
                </c:pt>
                <c:pt idx="3230">
                  <c:v>908</c:v>
                </c:pt>
                <c:pt idx="3231">
                  <c:v>908</c:v>
                </c:pt>
                <c:pt idx="3232">
                  <c:v>908</c:v>
                </c:pt>
                <c:pt idx="3233">
                  <c:v>908</c:v>
                </c:pt>
                <c:pt idx="3234">
                  <c:v>908</c:v>
                </c:pt>
                <c:pt idx="3235">
                  <c:v>908</c:v>
                </c:pt>
                <c:pt idx="3236">
                  <c:v>908</c:v>
                </c:pt>
                <c:pt idx="3237">
                  <c:v>908</c:v>
                </c:pt>
                <c:pt idx="3238">
                  <c:v>908</c:v>
                </c:pt>
                <c:pt idx="3239">
                  <c:v>908</c:v>
                </c:pt>
                <c:pt idx="3240">
                  <c:v>908</c:v>
                </c:pt>
                <c:pt idx="3241">
                  <c:v>908</c:v>
                </c:pt>
                <c:pt idx="3242">
                  <c:v>908</c:v>
                </c:pt>
                <c:pt idx="3243">
                  <c:v>908</c:v>
                </c:pt>
                <c:pt idx="3244">
                  <c:v>908</c:v>
                </c:pt>
                <c:pt idx="3245">
                  <c:v>908</c:v>
                </c:pt>
                <c:pt idx="3246">
                  <c:v>908</c:v>
                </c:pt>
                <c:pt idx="3247">
                  <c:v>908</c:v>
                </c:pt>
                <c:pt idx="3248">
                  <c:v>908</c:v>
                </c:pt>
                <c:pt idx="3249">
                  <c:v>908</c:v>
                </c:pt>
                <c:pt idx="3250">
                  <c:v>908</c:v>
                </c:pt>
                <c:pt idx="3251">
                  <c:v>908</c:v>
                </c:pt>
                <c:pt idx="3252">
                  <c:v>908</c:v>
                </c:pt>
                <c:pt idx="3253">
                  <c:v>908</c:v>
                </c:pt>
                <c:pt idx="3254">
                  <c:v>908</c:v>
                </c:pt>
                <c:pt idx="3255">
                  <c:v>908</c:v>
                </c:pt>
                <c:pt idx="3256">
                  <c:v>908</c:v>
                </c:pt>
                <c:pt idx="3257">
                  <c:v>908</c:v>
                </c:pt>
                <c:pt idx="3258">
                  <c:v>908</c:v>
                </c:pt>
                <c:pt idx="3259">
                  <c:v>908</c:v>
                </c:pt>
                <c:pt idx="3260">
                  <c:v>908</c:v>
                </c:pt>
                <c:pt idx="3261">
                  <c:v>907</c:v>
                </c:pt>
                <c:pt idx="3262">
                  <c:v>907</c:v>
                </c:pt>
                <c:pt idx="3263">
                  <c:v>907</c:v>
                </c:pt>
                <c:pt idx="3264">
                  <c:v>907</c:v>
                </c:pt>
                <c:pt idx="3265">
                  <c:v>907</c:v>
                </c:pt>
                <c:pt idx="3266">
                  <c:v>907</c:v>
                </c:pt>
                <c:pt idx="3267">
                  <c:v>907</c:v>
                </c:pt>
                <c:pt idx="3268">
                  <c:v>907</c:v>
                </c:pt>
                <c:pt idx="3269">
                  <c:v>907</c:v>
                </c:pt>
                <c:pt idx="3270">
                  <c:v>907</c:v>
                </c:pt>
                <c:pt idx="3271">
                  <c:v>907</c:v>
                </c:pt>
                <c:pt idx="3272">
                  <c:v>907</c:v>
                </c:pt>
                <c:pt idx="3273">
                  <c:v>907</c:v>
                </c:pt>
                <c:pt idx="3274">
                  <c:v>907</c:v>
                </c:pt>
                <c:pt idx="3275">
                  <c:v>907</c:v>
                </c:pt>
                <c:pt idx="3276">
                  <c:v>907</c:v>
                </c:pt>
                <c:pt idx="3277">
                  <c:v>907</c:v>
                </c:pt>
                <c:pt idx="3278">
                  <c:v>907</c:v>
                </c:pt>
                <c:pt idx="3279">
                  <c:v>907</c:v>
                </c:pt>
                <c:pt idx="3280">
                  <c:v>907</c:v>
                </c:pt>
                <c:pt idx="3281">
                  <c:v>907</c:v>
                </c:pt>
                <c:pt idx="3282">
                  <c:v>907</c:v>
                </c:pt>
                <c:pt idx="3283">
                  <c:v>907</c:v>
                </c:pt>
                <c:pt idx="3284">
                  <c:v>907</c:v>
                </c:pt>
                <c:pt idx="3285">
                  <c:v>907</c:v>
                </c:pt>
                <c:pt idx="3286">
                  <c:v>907</c:v>
                </c:pt>
                <c:pt idx="3287">
                  <c:v>907</c:v>
                </c:pt>
                <c:pt idx="3288">
                  <c:v>907</c:v>
                </c:pt>
                <c:pt idx="3289">
                  <c:v>907</c:v>
                </c:pt>
                <c:pt idx="3290">
                  <c:v>907</c:v>
                </c:pt>
                <c:pt idx="3291">
                  <c:v>907</c:v>
                </c:pt>
                <c:pt idx="3292">
                  <c:v>907</c:v>
                </c:pt>
                <c:pt idx="3293">
                  <c:v>907</c:v>
                </c:pt>
                <c:pt idx="3294">
                  <c:v>907</c:v>
                </c:pt>
                <c:pt idx="3295">
                  <c:v>907</c:v>
                </c:pt>
                <c:pt idx="3296">
                  <c:v>907</c:v>
                </c:pt>
                <c:pt idx="3297">
                  <c:v>907</c:v>
                </c:pt>
                <c:pt idx="3298">
                  <c:v>907</c:v>
                </c:pt>
                <c:pt idx="3299">
                  <c:v>907</c:v>
                </c:pt>
                <c:pt idx="3300">
                  <c:v>907</c:v>
                </c:pt>
                <c:pt idx="3301">
                  <c:v>906</c:v>
                </c:pt>
                <c:pt idx="3302">
                  <c:v>906</c:v>
                </c:pt>
                <c:pt idx="3303">
                  <c:v>906</c:v>
                </c:pt>
                <c:pt idx="3304">
                  <c:v>906</c:v>
                </c:pt>
                <c:pt idx="3305">
                  <c:v>906</c:v>
                </c:pt>
                <c:pt idx="3306">
                  <c:v>906</c:v>
                </c:pt>
                <c:pt idx="3307">
                  <c:v>906</c:v>
                </c:pt>
                <c:pt idx="3308">
                  <c:v>906</c:v>
                </c:pt>
                <c:pt idx="3309">
                  <c:v>906</c:v>
                </c:pt>
                <c:pt idx="3310">
                  <c:v>906</c:v>
                </c:pt>
                <c:pt idx="3311">
                  <c:v>906</c:v>
                </c:pt>
                <c:pt idx="3312">
                  <c:v>906</c:v>
                </c:pt>
                <c:pt idx="3313">
                  <c:v>906</c:v>
                </c:pt>
                <c:pt idx="3314">
                  <c:v>906</c:v>
                </c:pt>
                <c:pt idx="3315">
                  <c:v>906</c:v>
                </c:pt>
                <c:pt idx="3316">
                  <c:v>906</c:v>
                </c:pt>
                <c:pt idx="3317">
                  <c:v>906</c:v>
                </c:pt>
                <c:pt idx="3318">
                  <c:v>906</c:v>
                </c:pt>
                <c:pt idx="3319">
                  <c:v>906</c:v>
                </c:pt>
                <c:pt idx="3320">
                  <c:v>906</c:v>
                </c:pt>
                <c:pt idx="3321">
                  <c:v>906</c:v>
                </c:pt>
                <c:pt idx="3322">
                  <c:v>906</c:v>
                </c:pt>
                <c:pt idx="3323">
                  <c:v>906</c:v>
                </c:pt>
                <c:pt idx="3324">
                  <c:v>906</c:v>
                </c:pt>
                <c:pt idx="3325">
                  <c:v>906</c:v>
                </c:pt>
                <c:pt idx="3326">
                  <c:v>906</c:v>
                </c:pt>
                <c:pt idx="3327">
                  <c:v>906</c:v>
                </c:pt>
                <c:pt idx="3328">
                  <c:v>906</c:v>
                </c:pt>
                <c:pt idx="3329">
                  <c:v>906</c:v>
                </c:pt>
                <c:pt idx="3330">
                  <c:v>906</c:v>
                </c:pt>
                <c:pt idx="3331">
                  <c:v>906</c:v>
                </c:pt>
                <c:pt idx="3332">
                  <c:v>906</c:v>
                </c:pt>
                <c:pt idx="3333">
                  <c:v>906</c:v>
                </c:pt>
                <c:pt idx="3334">
                  <c:v>906</c:v>
                </c:pt>
                <c:pt idx="3335">
                  <c:v>906</c:v>
                </c:pt>
                <c:pt idx="3336">
                  <c:v>906</c:v>
                </c:pt>
                <c:pt idx="3337">
                  <c:v>906</c:v>
                </c:pt>
                <c:pt idx="3338">
                  <c:v>906</c:v>
                </c:pt>
                <c:pt idx="3339">
                  <c:v>906</c:v>
                </c:pt>
                <c:pt idx="3340">
                  <c:v>906</c:v>
                </c:pt>
                <c:pt idx="3341">
                  <c:v>906</c:v>
                </c:pt>
                <c:pt idx="3342">
                  <c:v>906</c:v>
                </c:pt>
                <c:pt idx="3343">
                  <c:v>906</c:v>
                </c:pt>
                <c:pt idx="3344">
                  <c:v>906</c:v>
                </c:pt>
                <c:pt idx="3345">
                  <c:v>906</c:v>
                </c:pt>
                <c:pt idx="3346">
                  <c:v>906</c:v>
                </c:pt>
                <c:pt idx="3347">
                  <c:v>906</c:v>
                </c:pt>
                <c:pt idx="3348">
                  <c:v>905</c:v>
                </c:pt>
                <c:pt idx="3349">
                  <c:v>905</c:v>
                </c:pt>
                <c:pt idx="3350">
                  <c:v>905</c:v>
                </c:pt>
                <c:pt idx="3351">
                  <c:v>905</c:v>
                </c:pt>
                <c:pt idx="3352">
                  <c:v>905</c:v>
                </c:pt>
                <c:pt idx="3353">
                  <c:v>905</c:v>
                </c:pt>
                <c:pt idx="3354">
                  <c:v>905</c:v>
                </c:pt>
                <c:pt idx="3355">
                  <c:v>905</c:v>
                </c:pt>
                <c:pt idx="3356">
                  <c:v>905</c:v>
                </c:pt>
                <c:pt idx="3357">
                  <c:v>905</c:v>
                </c:pt>
                <c:pt idx="3358">
                  <c:v>905</c:v>
                </c:pt>
                <c:pt idx="3359">
                  <c:v>905</c:v>
                </c:pt>
                <c:pt idx="3360">
                  <c:v>905</c:v>
                </c:pt>
                <c:pt idx="3361">
                  <c:v>905</c:v>
                </c:pt>
                <c:pt idx="3362">
                  <c:v>905</c:v>
                </c:pt>
                <c:pt idx="3363">
                  <c:v>905</c:v>
                </c:pt>
                <c:pt idx="3364">
                  <c:v>905</c:v>
                </c:pt>
                <c:pt idx="3365">
                  <c:v>905</c:v>
                </c:pt>
                <c:pt idx="3366">
                  <c:v>905</c:v>
                </c:pt>
                <c:pt idx="3367">
                  <c:v>905</c:v>
                </c:pt>
                <c:pt idx="3368">
                  <c:v>905</c:v>
                </c:pt>
                <c:pt idx="3369">
                  <c:v>905</c:v>
                </c:pt>
                <c:pt idx="3370">
                  <c:v>905</c:v>
                </c:pt>
                <c:pt idx="3371">
                  <c:v>905</c:v>
                </c:pt>
                <c:pt idx="3372">
                  <c:v>905</c:v>
                </c:pt>
                <c:pt idx="3373">
                  <c:v>905</c:v>
                </c:pt>
                <c:pt idx="3374">
                  <c:v>905</c:v>
                </c:pt>
                <c:pt idx="3375">
                  <c:v>905</c:v>
                </c:pt>
                <c:pt idx="3376">
                  <c:v>905</c:v>
                </c:pt>
                <c:pt idx="3377">
                  <c:v>905</c:v>
                </c:pt>
                <c:pt idx="3378">
                  <c:v>905</c:v>
                </c:pt>
                <c:pt idx="3379">
                  <c:v>905</c:v>
                </c:pt>
                <c:pt idx="3380">
                  <c:v>905</c:v>
                </c:pt>
                <c:pt idx="3381">
                  <c:v>905</c:v>
                </c:pt>
                <c:pt idx="3382">
                  <c:v>905</c:v>
                </c:pt>
                <c:pt idx="3383">
                  <c:v>905</c:v>
                </c:pt>
                <c:pt idx="3384">
                  <c:v>905</c:v>
                </c:pt>
                <c:pt idx="3385">
                  <c:v>905</c:v>
                </c:pt>
                <c:pt idx="3386">
                  <c:v>905</c:v>
                </c:pt>
                <c:pt idx="3387">
                  <c:v>905</c:v>
                </c:pt>
                <c:pt idx="3388">
                  <c:v>905</c:v>
                </c:pt>
                <c:pt idx="3389">
                  <c:v>905</c:v>
                </c:pt>
                <c:pt idx="3390">
                  <c:v>905</c:v>
                </c:pt>
                <c:pt idx="3391">
                  <c:v>905</c:v>
                </c:pt>
                <c:pt idx="3392">
                  <c:v>905</c:v>
                </c:pt>
                <c:pt idx="3393">
                  <c:v>905</c:v>
                </c:pt>
                <c:pt idx="3394">
                  <c:v>905</c:v>
                </c:pt>
                <c:pt idx="3395">
                  <c:v>905</c:v>
                </c:pt>
                <c:pt idx="3396">
                  <c:v>904</c:v>
                </c:pt>
                <c:pt idx="3397">
                  <c:v>905</c:v>
                </c:pt>
                <c:pt idx="3398">
                  <c:v>904</c:v>
                </c:pt>
                <c:pt idx="3399">
                  <c:v>904</c:v>
                </c:pt>
                <c:pt idx="3400">
                  <c:v>904</c:v>
                </c:pt>
                <c:pt idx="3401">
                  <c:v>904</c:v>
                </c:pt>
                <c:pt idx="3402">
                  <c:v>904</c:v>
                </c:pt>
                <c:pt idx="3403">
                  <c:v>904</c:v>
                </c:pt>
                <c:pt idx="3404">
                  <c:v>904</c:v>
                </c:pt>
                <c:pt idx="3405">
                  <c:v>904</c:v>
                </c:pt>
                <c:pt idx="3406">
                  <c:v>904</c:v>
                </c:pt>
                <c:pt idx="3407">
                  <c:v>904</c:v>
                </c:pt>
                <c:pt idx="3408">
                  <c:v>904</c:v>
                </c:pt>
                <c:pt idx="3409">
                  <c:v>904</c:v>
                </c:pt>
                <c:pt idx="3410">
                  <c:v>904</c:v>
                </c:pt>
                <c:pt idx="3411">
                  <c:v>904</c:v>
                </c:pt>
                <c:pt idx="3412">
                  <c:v>904</c:v>
                </c:pt>
                <c:pt idx="3413">
                  <c:v>904</c:v>
                </c:pt>
                <c:pt idx="3414">
                  <c:v>904</c:v>
                </c:pt>
                <c:pt idx="3415">
                  <c:v>904</c:v>
                </c:pt>
                <c:pt idx="3416">
                  <c:v>904</c:v>
                </c:pt>
                <c:pt idx="3417">
                  <c:v>904</c:v>
                </c:pt>
                <c:pt idx="3418">
                  <c:v>904</c:v>
                </c:pt>
                <c:pt idx="3419">
                  <c:v>904</c:v>
                </c:pt>
                <c:pt idx="3420">
                  <c:v>904</c:v>
                </c:pt>
                <c:pt idx="3421">
                  <c:v>904</c:v>
                </c:pt>
                <c:pt idx="3422">
                  <c:v>904</c:v>
                </c:pt>
                <c:pt idx="3423">
                  <c:v>904</c:v>
                </c:pt>
                <c:pt idx="3424">
                  <c:v>904</c:v>
                </c:pt>
                <c:pt idx="3425">
                  <c:v>904</c:v>
                </c:pt>
                <c:pt idx="3426">
                  <c:v>904</c:v>
                </c:pt>
                <c:pt idx="3427">
                  <c:v>904</c:v>
                </c:pt>
                <c:pt idx="3428">
                  <c:v>904</c:v>
                </c:pt>
                <c:pt idx="3429">
                  <c:v>904</c:v>
                </c:pt>
                <c:pt idx="3430">
                  <c:v>904</c:v>
                </c:pt>
                <c:pt idx="3431">
                  <c:v>904</c:v>
                </c:pt>
                <c:pt idx="3432">
                  <c:v>904</c:v>
                </c:pt>
                <c:pt idx="3433">
                  <c:v>904</c:v>
                </c:pt>
                <c:pt idx="3434">
                  <c:v>904</c:v>
                </c:pt>
                <c:pt idx="3435">
                  <c:v>904</c:v>
                </c:pt>
                <c:pt idx="3436">
                  <c:v>904</c:v>
                </c:pt>
                <c:pt idx="3437">
                  <c:v>904</c:v>
                </c:pt>
                <c:pt idx="3438">
                  <c:v>904</c:v>
                </c:pt>
                <c:pt idx="3439">
                  <c:v>904</c:v>
                </c:pt>
                <c:pt idx="3440">
                  <c:v>904</c:v>
                </c:pt>
                <c:pt idx="3441">
                  <c:v>904</c:v>
                </c:pt>
                <c:pt idx="3442">
                  <c:v>904</c:v>
                </c:pt>
                <c:pt idx="3443">
                  <c:v>904</c:v>
                </c:pt>
                <c:pt idx="3444">
                  <c:v>904</c:v>
                </c:pt>
                <c:pt idx="3445">
                  <c:v>908</c:v>
                </c:pt>
                <c:pt idx="3446">
                  <c:v>919</c:v>
                </c:pt>
                <c:pt idx="3447">
                  <c:v>933</c:v>
                </c:pt>
                <c:pt idx="3448">
                  <c:v>945</c:v>
                </c:pt>
                <c:pt idx="3449">
                  <c:v>957</c:v>
                </c:pt>
                <c:pt idx="3450">
                  <c:v>966</c:v>
                </c:pt>
                <c:pt idx="3451">
                  <c:v>974</c:v>
                </c:pt>
                <c:pt idx="3452">
                  <c:v>980</c:v>
                </c:pt>
                <c:pt idx="3453">
                  <c:v>985</c:v>
                </c:pt>
                <c:pt idx="3454">
                  <c:v>988</c:v>
                </c:pt>
                <c:pt idx="3455">
                  <c:v>990</c:v>
                </c:pt>
                <c:pt idx="3456">
                  <c:v>991</c:v>
                </c:pt>
                <c:pt idx="3457">
                  <c:v>991</c:v>
                </c:pt>
                <c:pt idx="3458">
                  <c:v>992</c:v>
                </c:pt>
                <c:pt idx="3459">
                  <c:v>991</c:v>
                </c:pt>
                <c:pt idx="3460">
                  <c:v>991</c:v>
                </c:pt>
                <c:pt idx="3461">
                  <c:v>991</c:v>
                </c:pt>
                <c:pt idx="3462">
                  <c:v>990</c:v>
                </c:pt>
                <c:pt idx="3463">
                  <c:v>991</c:v>
                </c:pt>
                <c:pt idx="3464">
                  <c:v>991</c:v>
                </c:pt>
                <c:pt idx="3465">
                  <c:v>990</c:v>
                </c:pt>
                <c:pt idx="3466">
                  <c:v>990</c:v>
                </c:pt>
                <c:pt idx="3467">
                  <c:v>989</c:v>
                </c:pt>
                <c:pt idx="3468">
                  <c:v>990</c:v>
                </c:pt>
                <c:pt idx="3469">
                  <c:v>990</c:v>
                </c:pt>
                <c:pt idx="3470">
                  <c:v>990</c:v>
                </c:pt>
                <c:pt idx="3471">
                  <c:v>990</c:v>
                </c:pt>
                <c:pt idx="3472">
                  <c:v>990</c:v>
                </c:pt>
                <c:pt idx="3473">
                  <c:v>989</c:v>
                </c:pt>
                <c:pt idx="3474">
                  <c:v>989</c:v>
                </c:pt>
                <c:pt idx="3475">
                  <c:v>990</c:v>
                </c:pt>
                <c:pt idx="3476">
                  <c:v>989</c:v>
                </c:pt>
                <c:pt idx="3477">
                  <c:v>988</c:v>
                </c:pt>
                <c:pt idx="3478">
                  <c:v>989</c:v>
                </c:pt>
                <c:pt idx="3479">
                  <c:v>988</c:v>
                </c:pt>
                <c:pt idx="3480">
                  <c:v>988</c:v>
                </c:pt>
                <c:pt idx="3481">
                  <c:v>988</c:v>
                </c:pt>
                <c:pt idx="3482">
                  <c:v>988</c:v>
                </c:pt>
                <c:pt idx="3483">
                  <c:v>988</c:v>
                </c:pt>
                <c:pt idx="3484">
                  <c:v>988</c:v>
                </c:pt>
                <c:pt idx="3485">
                  <c:v>988</c:v>
                </c:pt>
                <c:pt idx="3486">
                  <c:v>988</c:v>
                </c:pt>
                <c:pt idx="3487">
                  <c:v>988</c:v>
                </c:pt>
                <c:pt idx="3488">
                  <c:v>988</c:v>
                </c:pt>
                <c:pt idx="3489">
                  <c:v>988</c:v>
                </c:pt>
                <c:pt idx="3490">
                  <c:v>987</c:v>
                </c:pt>
                <c:pt idx="3491">
                  <c:v>988</c:v>
                </c:pt>
                <c:pt idx="3492">
                  <c:v>988</c:v>
                </c:pt>
                <c:pt idx="3493">
                  <c:v>988</c:v>
                </c:pt>
                <c:pt idx="3494">
                  <c:v>988</c:v>
                </c:pt>
                <c:pt idx="3495">
                  <c:v>987</c:v>
                </c:pt>
                <c:pt idx="3496">
                  <c:v>988</c:v>
                </c:pt>
                <c:pt idx="3497">
                  <c:v>987</c:v>
                </c:pt>
                <c:pt idx="3498">
                  <c:v>986</c:v>
                </c:pt>
                <c:pt idx="3499">
                  <c:v>981</c:v>
                </c:pt>
                <c:pt idx="3500">
                  <c:v>976</c:v>
                </c:pt>
                <c:pt idx="3501">
                  <c:v>972</c:v>
                </c:pt>
                <c:pt idx="3502">
                  <c:v>969</c:v>
                </c:pt>
                <c:pt idx="3503">
                  <c:v>966</c:v>
                </c:pt>
                <c:pt idx="3504">
                  <c:v>964</c:v>
                </c:pt>
                <c:pt idx="3505">
                  <c:v>962</c:v>
                </c:pt>
                <c:pt idx="3506">
                  <c:v>960</c:v>
                </c:pt>
                <c:pt idx="3507">
                  <c:v>959</c:v>
                </c:pt>
                <c:pt idx="3508">
                  <c:v>957</c:v>
                </c:pt>
                <c:pt idx="3509">
                  <c:v>956</c:v>
                </c:pt>
                <c:pt idx="3510">
                  <c:v>955</c:v>
                </c:pt>
                <c:pt idx="3511">
                  <c:v>954</c:v>
                </c:pt>
                <c:pt idx="3512">
                  <c:v>953</c:v>
                </c:pt>
                <c:pt idx="3513">
                  <c:v>952</c:v>
                </c:pt>
                <c:pt idx="3514">
                  <c:v>951</c:v>
                </c:pt>
                <c:pt idx="3515">
                  <c:v>950</c:v>
                </c:pt>
                <c:pt idx="3516">
                  <c:v>950</c:v>
                </c:pt>
                <c:pt idx="3517">
                  <c:v>949</c:v>
                </c:pt>
                <c:pt idx="3518">
                  <c:v>948</c:v>
                </c:pt>
                <c:pt idx="3519">
                  <c:v>948</c:v>
                </c:pt>
                <c:pt idx="3520">
                  <c:v>947</c:v>
                </c:pt>
                <c:pt idx="3521">
                  <c:v>946</c:v>
                </c:pt>
                <c:pt idx="3522">
                  <c:v>946</c:v>
                </c:pt>
                <c:pt idx="3523">
                  <c:v>945</c:v>
                </c:pt>
                <c:pt idx="3524">
                  <c:v>945</c:v>
                </c:pt>
                <c:pt idx="3525">
                  <c:v>944</c:v>
                </c:pt>
                <c:pt idx="3526">
                  <c:v>944</c:v>
                </c:pt>
                <c:pt idx="3527">
                  <c:v>943</c:v>
                </c:pt>
                <c:pt idx="3528">
                  <c:v>943</c:v>
                </c:pt>
                <c:pt idx="3529">
                  <c:v>942</c:v>
                </c:pt>
                <c:pt idx="3530">
                  <c:v>942</c:v>
                </c:pt>
                <c:pt idx="3531">
                  <c:v>942</c:v>
                </c:pt>
                <c:pt idx="3532">
                  <c:v>941</c:v>
                </c:pt>
                <c:pt idx="3533">
                  <c:v>941</c:v>
                </c:pt>
                <c:pt idx="3534">
                  <c:v>941</c:v>
                </c:pt>
                <c:pt idx="3535">
                  <c:v>940</c:v>
                </c:pt>
                <c:pt idx="3536">
                  <c:v>941</c:v>
                </c:pt>
                <c:pt idx="3537">
                  <c:v>943</c:v>
                </c:pt>
                <c:pt idx="3538">
                  <c:v>943</c:v>
                </c:pt>
                <c:pt idx="3539">
                  <c:v>943</c:v>
                </c:pt>
                <c:pt idx="3540">
                  <c:v>942</c:v>
                </c:pt>
                <c:pt idx="3541">
                  <c:v>942</c:v>
                </c:pt>
                <c:pt idx="3542">
                  <c:v>942</c:v>
                </c:pt>
                <c:pt idx="3543">
                  <c:v>942</c:v>
                </c:pt>
                <c:pt idx="3544">
                  <c:v>941</c:v>
                </c:pt>
                <c:pt idx="3545">
                  <c:v>941</c:v>
                </c:pt>
                <c:pt idx="3546">
                  <c:v>941</c:v>
                </c:pt>
                <c:pt idx="3547">
                  <c:v>941</c:v>
                </c:pt>
                <c:pt idx="3548">
                  <c:v>941</c:v>
                </c:pt>
                <c:pt idx="3549">
                  <c:v>940</c:v>
                </c:pt>
                <c:pt idx="3550">
                  <c:v>940</c:v>
                </c:pt>
                <c:pt idx="3551">
                  <c:v>940</c:v>
                </c:pt>
                <c:pt idx="3552">
                  <c:v>940</c:v>
                </c:pt>
                <c:pt idx="3553">
                  <c:v>939</c:v>
                </c:pt>
                <c:pt idx="3554">
                  <c:v>939</c:v>
                </c:pt>
                <c:pt idx="3555">
                  <c:v>939</c:v>
                </c:pt>
                <c:pt idx="3556">
                  <c:v>939</c:v>
                </c:pt>
                <c:pt idx="3557">
                  <c:v>938</c:v>
                </c:pt>
                <c:pt idx="3558">
                  <c:v>938</c:v>
                </c:pt>
                <c:pt idx="3559">
                  <c:v>938</c:v>
                </c:pt>
                <c:pt idx="3560">
                  <c:v>937</c:v>
                </c:pt>
                <c:pt idx="3561">
                  <c:v>937</c:v>
                </c:pt>
                <c:pt idx="3562">
                  <c:v>937</c:v>
                </c:pt>
                <c:pt idx="3563">
                  <c:v>937</c:v>
                </c:pt>
                <c:pt idx="3564">
                  <c:v>938</c:v>
                </c:pt>
                <c:pt idx="3565">
                  <c:v>938</c:v>
                </c:pt>
                <c:pt idx="3566">
                  <c:v>938</c:v>
                </c:pt>
                <c:pt idx="3567">
                  <c:v>938</c:v>
                </c:pt>
                <c:pt idx="3568">
                  <c:v>938</c:v>
                </c:pt>
                <c:pt idx="3569">
                  <c:v>938</c:v>
                </c:pt>
                <c:pt idx="3570">
                  <c:v>938</c:v>
                </c:pt>
                <c:pt idx="3571">
                  <c:v>937</c:v>
                </c:pt>
                <c:pt idx="3572">
                  <c:v>937</c:v>
                </c:pt>
                <c:pt idx="3573">
                  <c:v>937</c:v>
                </c:pt>
                <c:pt idx="3574">
                  <c:v>937</c:v>
                </c:pt>
                <c:pt idx="3575">
                  <c:v>937</c:v>
                </c:pt>
                <c:pt idx="3576">
                  <c:v>937</c:v>
                </c:pt>
                <c:pt idx="3577">
                  <c:v>937</c:v>
                </c:pt>
                <c:pt idx="3578">
                  <c:v>936</c:v>
                </c:pt>
                <c:pt idx="3579">
                  <c:v>936</c:v>
                </c:pt>
                <c:pt idx="3580">
                  <c:v>936</c:v>
                </c:pt>
                <c:pt idx="3581">
                  <c:v>936</c:v>
                </c:pt>
                <c:pt idx="3582">
                  <c:v>936</c:v>
                </c:pt>
                <c:pt idx="3583">
                  <c:v>936</c:v>
                </c:pt>
                <c:pt idx="3584">
                  <c:v>936</c:v>
                </c:pt>
                <c:pt idx="3585">
                  <c:v>935</c:v>
                </c:pt>
                <c:pt idx="3586">
                  <c:v>935</c:v>
                </c:pt>
                <c:pt idx="3587">
                  <c:v>935</c:v>
                </c:pt>
                <c:pt idx="3588">
                  <c:v>935</c:v>
                </c:pt>
                <c:pt idx="3589">
                  <c:v>935</c:v>
                </c:pt>
                <c:pt idx="3590">
                  <c:v>934</c:v>
                </c:pt>
                <c:pt idx="3591">
                  <c:v>934</c:v>
                </c:pt>
                <c:pt idx="3592">
                  <c:v>934</c:v>
                </c:pt>
                <c:pt idx="3593">
                  <c:v>934</c:v>
                </c:pt>
                <c:pt idx="3594">
                  <c:v>934</c:v>
                </c:pt>
                <c:pt idx="3595">
                  <c:v>934</c:v>
                </c:pt>
                <c:pt idx="3596">
                  <c:v>933</c:v>
                </c:pt>
                <c:pt idx="3597">
                  <c:v>933</c:v>
                </c:pt>
                <c:pt idx="3598">
                  <c:v>933</c:v>
                </c:pt>
                <c:pt idx="3599">
                  <c:v>933</c:v>
                </c:pt>
                <c:pt idx="3600">
                  <c:v>933</c:v>
                </c:pt>
                <c:pt idx="3601">
                  <c:v>933</c:v>
                </c:pt>
                <c:pt idx="3602">
                  <c:v>933</c:v>
                </c:pt>
                <c:pt idx="3603">
                  <c:v>933</c:v>
                </c:pt>
                <c:pt idx="3604">
                  <c:v>933</c:v>
                </c:pt>
                <c:pt idx="3605">
                  <c:v>932</c:v>
                </c:pt>
                <c:pt idx="3606">
                  <c:v>932</c:v>
                </c:pt>
                <c:pt idx="3607">
                  <c:v>932</c:v>
                </c:pt>
                <c:pt idx="3608">
                  <c:v>932</c:v>
                </c:pt>
                <c:pt idx="3609">
                  <c:v>932</c:v>
                </c:pt>
                <c:pt idx="3610">
                  <c:v>932</c:v>
                </c:pt>
                <c:pt idx="3611">
                  <c:v>932</c:v>
                </c:pt>
                <c:pt idx="3612">
                  <c:v>931</c:v>
                </c:pt>
                <c:pt idx="3613">
                  <c:v>931</c:v>
                </c:pt>
                <c:pt idx="3614">
                  <c:v>931</c:v>
                </c:pt>
                <c:pt idx="3615">
                  <c:v>931</c:v>
                </c:pt>
                <c:pt idx="3616">
                  <c:v>931</c:v>
                </c:pt>
                <c:pt idx="3617">
                  <c:v>931</c:v>
                </c:pt>
                <c:pt idx="3618">
                  <c:v>931</c:v>
                </c:pt>
                <c:pt idx="3619">
                  <c:v>931</c:v>
                </c:pt>
                <c:pt idx="3620">
                  <c:v>930</c:v>
                </c:pt>
                <c:pt idx="3621">
                  <c:v>930</c:v>
                </c:pt>
                <c:pt idx="3622">
                  <c:v>930</c:v>
                </c:pt>
                <c:pt idx="3623">
                  <c:v>930</c:v>
                </c:pt>
                <c:pt idx="3624">
                  <c:v>930</c:v>
                </c:pt>
                <c:pt idx="3625">
                  <c:v>930</c:v>
                </c:pt>
                <c:pt idx="3626">
                  <c:v>930</c:v>
                </c:pt>
                <c:pt idx="3627">
                  <c:v>930</c:v>
                </c:pt>
                <c:pt idx="3628">
                  <c:v>930</c:v>
                </c:pt>
                <c:pt idx="3629">
                  <c:v>929</c:v>
                </c:pt>
                <c:pt idx="3630">
                  <c:v>929</c:v>
                </c:pt>
                <c:pt idx="3631">
                  <c:v>929</c:v>
                </c:pt>
                <c:pt idx="3632">
                  <c:v>929</c:v>
                </c:pt>
                <c:pt idx="3633">
                  <c:v>929</c:v>
                </c:pt>
                <c:pt idx="3634">
                  <c:v>929</c:v>
                </c:pt>
                <c:pt idx="3635">
                  <c:v>929</c:v>
                </c:pt>
                <c:pt idx="3636">
                  <c:v>929</c:v>
                </c:pt>
                <c:pt idx="3637">
                  <c:v>928</c:v>
                </c:pt>
                <c:pt idx="3638">
                  <c:v>928</c:v>
                </c:pt>
                <c:pt idx="3639">
                  <c:v>928</c:v>
                </c:pt>
                <c:pt idx="3640">
                  <c:v>928</c:v>
                </c:pt>
                <c:pt idx="3641">
                  <c:v>928</c:v>
                </c:pt>
                <c:pt idx="3642">
                  <c:v>928</c:v>
                </c:pt>
                <c:pt idx="3643">
                  <c:v>928</c:v>
                </c:pt>
                <c:pt idx="3644">
                  <c:v>928</c:v>
                </c:pt>
                <c:pt idx="3645">
                  <c:v>928</c:v>
                </c:pt>
                <c:pt idx="3646">
                  <c:v>927</c:v>
                </c:pt>
                <c:pt idx="3647">
                  <c:v>927</c:v>
                </c:pt>
                <c:pt idx="3648">
                  <c:v>927</c:v>
                </c:pt>
                <c:pt idx="3649">
                  <c:v>927</c:v>
                </c:pt>
                <c:pt idx="3650">
                  <c:v>927</c:v>
                </c:pt>
                <c:pt idx="3651">
                  <c:v>927</c:v>
                </c:pt>
                <c:pt idx="3652">
                  <c:v>927</c:v>
                </c:pt>
                <c:pt idx="3653">
                  <c:v>927</c:v>
                </c:pt>
                <c:pt idx="3654">
                  <c:v>927</c:v>
                </c:pt>
                <c:pt idx="3655">
                  <c:v>927</c:v>
                </c:pt>
                <c:pt idx="3656">
                  <c:v>926</c:v>
                </c:pt>
                <c:pt idx="3657">
                  <c:v>926</c:v>
                </c:pt>
                <c:pt idx="3658">
                  <c:v>926</c:v>
                </c:pt>
                <c:pt idx="3659">
                  <c:v>926</c:v>
                </c:pt>
                <c:pt idx="3660">
                  <c:v>926</c:v>
                </c:pt>
                <c:pt idx="3661">
                  <c:v>926</c:v>
                </c:pt>
                <c:pt idx="3662">
                  <c:v>926</c:v>
                </c:pt>
                <c:pt idx="3663">
                  <c:v>926</c:v>
                </c:pt>
                <c:pt idx="3664">
                  <c:v>926</c:v>
                </c:pt>
                <c:pt idx="3665">
                  <c:v>926</c:v>
                </c:pt>
                <c:pt idx="3666">
                  <c:v>926</c:v>
                </c:pt>
                <c:pt idx="3667">
                  <c:v>925</c:v>
                </c:pt>
                <c:pt idx="3668">
                  <c:v>925</c:v>
                </c:pt>
                <c:pt idx="3669">
                  <c:v>925</c:v>
                </c:pt>
                <c:pt idx="3670">
                  <c:v>925</c:v>
                </c:pt>
                <c:pt idx="3671">
                  <c:v>925</c:v>
                </c:pt>
                <c:pt idx="3672">
                  <c:v>925</c:v>
                </c:pt>
                <c:pt idx="3673">
                  <c:v>925</c:v>
                </c:pt>
                <c:pt idx="3674">
                  <c:v>925</c:v>
                </c:pt>
                <c:pt idx="3675">
                  <c:v>925</c:v>
                </c:pt>
                <c:pt idx="3676">
                  <c:v>925</c:v>
                </c:pt>
                <c:pt idx="3677">
                  <c:v>925</c:v>
                </c:pt>
                <c:pt idx="3678">
                  <c:v>924</c:v>
                </c:pt>
                <c:pt idx="3679">
                  <c:v>924</c:v>
                </c:pt>
                <c:pt idx="3680">
                  <c:v>924</c:v>
                </c:pt>
                <c:pt idx="3681">
                  <c:v>924</c:v>
                </c:pt>
                <c:pt idx="3682">
                  <c:v>924</c:v>
                </c:pt>
                <c:pt idx="3683">
                  <c:v>924</c:v>
                </c:pt>
                <c:pt idx="3684">
                  <c:v>924</c:v>
                </c:pt>
                <c:pt idx="3685">
                  <c:v>924</c:v>
                </c:pt>
                <c:pt idx="3686">
                  <c:v>924</c:v>
                </c:pt>
                <c:pt idx="3687">
                  <c:v>924</c:v>
                </c:pt>
                <c:pt idx="3688">
                  <c:v>924</c:v>
                </c:pt>
                <c:pt idx="3689">
                  <c:v>924</c:v>
                </c:pt>
                <c:pt idx="3690">
                  <c:v>924</c:v>
                </c:pt>
                <c:pt idx="3691">
                  <c:v>924</c:v>
                </c:pt>
                <c:pt idx="3692">
                  <c:v>923</c:v>
                </c:pt>
                <c:pt idx="3693">
                  <c:v>923</c:v>
                </c:pt>
                <c:pt idx="3694">
                  <c:v>923</c:v>
                </c:pt>
                <c:pt idx="3695">
                  <c:v>923</c:v>
                </c:pt>
                <c:pt idx="3696">
                  <c:v>923</c:v>
                </c:pt>
                <c:pt idx="3697">
                  <c:v>923</c:v>
                </c:pt>
                <c:pt idx="3698">
                  <c:v>923</c:v>
                </c:pt>
                <c:pt idx="3699">
                  <c:v>923</c:v>
                </c:pt>
                <c:pt idx="3700">
                  <c:v>923</c:v>
                </c:pt>
                <c:pt idx="3701">
                  <c:v>923</c:v>
                </c:pt>
                <c:pt idx="3702">
                  <c:v>923</c:v>
                </c:pt>
                <c:pt idx="3703">
                  <c:v>923</c:v>
                </c:pt>
                <c:pt idx="3704">
                  <c:v>923</c:v>
                </c:pt>
                <c:pt idx="3705">
                  <c:v>922</c:v>
                </c:pt>
                <c:pt idx="3706">
                  <c:v>922</c:v>
                </c:pt>
                <c:pt idx="3707">
                  <c:v>922</c:v>
                </c:pt>
                <c:pt idx="3708">
                  <c:v>922</c:v>
                </c:pt>
                <c:pt idx="3709">
                  <c:v>922</c:v>
                </c:pt>
                <c:pt idx="3710">
                  <c:v>922</c:v>
                </c:pt>
                <c:pt idx="3711">
                  <c:v>922</c:v>
                </c:pt>
                <c:pt idx="3712">
                  <c:v>922</c:v>
                </c:pt>
                <c:pt idx="3713">
                  <c:v>922</c:v>
                </c:pt>
                <c:pt idx="3714">
                  <c:v>922</c:v>
                </c:pt>
                <c:pt idx="3715">
                  <c:v>922</c:v>
                </c:pt>
                <c:pt idx="3716">
                  <c:v>922</c:v>
                </c:pt>
                <c:pt idx="3717">
                  <c:v>922</c:v>
                </c:pt>
                <c:pt idx="3718">
                  <c:v>922</c:v>
                </c:pt>
                <c:pt idx="3719">
                  <c:v>922</c:v>
                </c:pt>
                <c:pt idx="3720">
                  <c:v>921</c:v>
                </c:pt>
                <c:pt idx="3721">
                  <c:v>921</c:v>
                </c:pt>
                <c:pt idx="3722">
                  <c:v>921</c:v>
                </c:pt>
                <c:pt idx="3723">
                  <c:v>921</c:v>
                </c:pt>
                <c:pt idx="3724">
                  <c:v>921</c:v>
                </c:pt>
                <c:pt idx="3725">
                  <c:v>921</c:v>
                </c:pt>
                <c:pt idx="3726">
                  <c:v>921</c:v>
                </c:pt>
                <c:pt idx="3727">
                  <c:v>921</c:v>
                </c:pt>
                <c:pt idx="3728">
                  <c:v>921</c:v>
                </c:pt>
                <c:pt idx="3729">
                  <c:v>921</c:v>
                </c:pt>
                <c:pt idx="3730">
                  <c:v>921</c:v>
                </c:pt>
                <c:pt idx="3731">
                  <c:v>921</c:v>
                </c:pt>
                <c:pt idx="3732">
                  <c:v>921</c:v>
                </c:pt>
                <c:pt idx="3733">
                  <c:v>921</c:v>
                </c:pt>
                <c:pt idx="3734">
                  <c:v>921</c:v>
                </c:pt>
                <c:pt idx="3735">
                  <c:v>920</c:v>
                </c:pt>
                <c:pt idx="3736">
                  <c:v>920</c:v>
                </c:pt>
                <c:pt idx="3737">
                  <c:v>920</c:v>
                </c:pt>
                <c:pt idx="3738">
                  <c:v>920</c:v>
                </c:pt>
                <c:pt idx="3739">
                  <c:v>920</c:v>
                </c:pt>
                <c:pt idx="3740">
                  <c:v>920</c:v>
                </c:pt>
                <c:pt idx="3741">
                  <c:v>920</c:v>
                </c:pt>
                <c:pt idx="3742">
                  <c:v>920</c:v>
                </c:pt>
                <c:pt idx="3743">
                  <c:v>920</c:v>
                </c:pt>
                <c:pt idx="3744">
                  <c:v>920</c:v>
                </c:pt>
                <c:pt idx="3745">
                  <c:v>920</c:v>
                </c:pt>
                <c:pt idx="3746">
                  <c:v>920</c:v>
                </c:pt>
                <c:pt idx="3747">
                  <c:v>920</c:v>
                </c:pt>
                <c:pt idx="3748">
                  <c:v>920</c:v>
                </c:pt>
                <c:pt idx="3749">
                  <c:v>920</c:v>
                </c:pt>
                <c:pt idx="3750">
                  <c:v>920</c:v>
                </c:pt>
                <c:pt idx="3751">
                  <c:v>920</c:v>
                </c:pt>
                <c:pt idx="3752">
                  <c:v>920</c:v>
                </c:pt>
                <c:pt idx="3753">
                  <c:v>919</c:v>
                </c:pt>
                <c:pt idx="3754">
                  <c:v>919</c:v>
                </c:pt>
                <c:pt idx="3755">
                  <c:v>919</c:v>
                </c:pt>
                <c:pt idx="3756">
                  <c:v>919</c:v>
                </c:pt>
                <c:pt idx="3757">
                  <c:v>919</c:v>
                </c:pt>
                <c:pt idx="3758">
                  <c:v>919</c:v>
                </c:pt>
                <c:pt idx="3759">
                  <c:v>919</c:v>
                </c:pt>
                <c:pt idx="3760">
                  <c:v>919</c:v>
                </c:pt>
                <c:pt idx="3761">
                  <c:v>919</c:v>
                </c:pt>
                <c:pt idx="3762">
                  <c:v>919</c:v>
                </c:pt>
                <c:pt idx="3763">
                  <c:v>919</c:v>
                </c:pt>
                <c:pt idx="3764">
                  <c:v>919</c:v>
                </c:pt>
                <c:pt idx="3765">
                  <c:v>919</c:v>
                </c:pt>
                <c:pt idx="3766">
                  <c:v>919</c:v>
                </c:pt>
                <c:pt idx="3767">
                  <c:v>919</c:v>
                </c:pt>
                <c:pt idx="3768">
                  <c:v>919</c:v>
                </c:pt>
                <c:pt idx="3769">
                  <c:v>919</c:v>
                </c:pt>
                <c:pt idx="3770">
                  <c:v>919</c:v>
                </c:pt>
                <c:pt idx="3771">
                  <c:v>918</c:v>
                </c:pt>
                <c:pt idx="3772">
                  <c:v>918</c:v>
                </c:pt>
                <c:pt idx="3773">
                  <c:v>918</c:v>
                </c:pt>
                <c:pt idx="3774">
                  <c:v>918</c:v>
                </c:pt>
                <c:pt idx="3775">
                  <c:v>918</c:v>
                </c:pt>
                <c:pt idx="3776">
                  <c:v>918</c:v>
                </c:pt>
                <c:pt idx="3777">
                  <c:v>918</c:v>
                </c:pt>
                <c:pt idx="3778">
                  <c:v>918</c:v>
                </c:pt>
                <c:pt idx="3779">
                  <c:v>918</c:v>
                </c:pt>
                <c:pt idx="3780">
                  <c:v>918</c:v>
                </c:pt>
                <c:pt idx="3781">
                  <c:v>918</c:v>
                </c:pt>
                <c:pt idx="3782">
                  <c:v>918</c:v>
                </c:pt>
                <c:pt idx="3783">
                  <c:v>918</c:v>
                </c:pt>
                <c:pt idx="3784">
                  <c:v>918</c:v>
                </c:pt>
                <c:pt idx="3785">
                  <c:v>918</c:v>
                </c:pt>
                <c:pt idx="3786">
                  <c:v>918</c:v>
                </c:pt>
                <c:pt idx="3787">
                  <c:v>918</c:v>
                </c:pt>
                <c:pt idx="3788">
                  <c:v>918</c:v>
                </c:pt>
                <c:pt idx="3789">
                  <c:v>918</c:v>
                </c:pt>
                <c:pt idx="3790">
                  <c:v>918</c:v>
                </c:pt>
                <c:pt idx="3791">
                  <c:v>918</c:v>
                </c:pt>
                <c:pt idx="3792">
                  <c:v>917</c:v>
                </c:pt>
                <c:pt idx="3793">
                  <c:v>917</c:v>
                </c:pt>
                <c:pt idx="3794">
                  <c:v>917</c:v>
                </c:pt>
                <c:pt idx="3795">
                  <c:v>917</c:v>
                </c:pt>
                <c:pt idx="3796">
                  <c:v>917</c:v>
                </c:pt>
                <c:pt idx="3797">
                  <c:v>917</c:v>
                </c:pt>
                <c:pt idx="3798">
                  <c:v>917</c:v>
                </c:pt>
                <c:pt idx="3799">
                  <c:v>917</c:v>
                </c:pt>
                <c:pt idx="3800">
                  <c:v>917</c:v>
                </c:pt>
                <c:pt idx="3801">
                  <c:v>917</c:v>
                </c:pt>
                <c:pt idx="3802">
                  <c:v>917</c:v>
                </c:pt>
                <c:pt idx="3803">
                  <c:v>917</c:v>
                </c:pt>
                <c:pt idx="3804">
                  <c:v>917</c:v>
                </c:pt>
                <c:pt idx="3805">
                  <c:v>917</c:v>
                </c:pt>
                <c:pt idx="3806">
                  <c:v>917</c:v>
                </c:pt>
                <c:pt idx="3807">
                  <c:v>917</c:v>
                </c:pt>
                <c:pt idx="3808">
                  <c:v>917</c:v>
                </c:pt>
                <c:pt idx="3809">
                  <c:v>917</c:v>
                </c:pt>
                <c:pt idx="3810">
                  <c:v>917</c:v>
                </c:pt>
                <c:pt idx="3811">
                  <c:v>917</c:v>
                </c:pt>
                <c:pt idx="3812">
                  <c:v>917</c:v>
                </c:pt>
                <c:pt idx="3813">
                  <c:v>917</c:v>
                </c:pt>
                <c:pt idx="3814">
                  <c:v>916</c:v>
                </c:pt>
                <c:pt idx="3815">
                  <c:v>916</c:v>
                </c:pt>
                <c:pt idx="3816">
                  <c:v>916</c:v>
                </c:pt>
                <c:pt idx="3817">
                  <c:v>916</c:v>
                </c:pt>
                <c:pt idx="3818">
                  <c:v>916</c:v>
                </c:pt>
                <c:pt idx="3819">
                  <c:v>916</c:v>
                </c:pt>
                <c:pt idx="3820">
                  <c:v>916</c:v>
                </c:pt>
                <c:pt idx="3821">
                  <c:v>916</c:v>
                </c:pt>
                <c:pt idx="3822">
                  <c:v>916</c:v>
                </c:pt>
                <c:pt idx="3823">
                  <c:v>916</c:v>
                </c:pt>
                <c:pt idx="3824">
                  <c:v>916</c:v>
                </c:pt>
                <c:pt idx="3825">
                  <c:v>916</c:v>
                </c:pt>
                <c:pt idx="3826">
                  <c:v>916</c:v>
                </c:pt>
                <c:pt idx="3827">
                  <c:v>916</c:v>
                </c:pt>
                <c:pt idx="3828">
                  <c:v>916</c:v>
                </c:pt>
                <c:pt idx="3829">
                  <c:v>916</c:v>
                </c:pt>
                <c:pt idx="3830">
                  <c:v>916</c:v>
                </c:pt>
                <c:pt idx="3831">
                  <c:v>916</c:v>
                </c:pt>
                <c:pt idx="3832">
                  <c:v>916</c:v>
                </c:pt>
                <c:pt idx="3833">
                  <c:v>916</c:v>
                </c:pt>
                <c:pt idx="3834">
                  <c:v>916</c:v>
                </c:pt>
                <c:pt idx="3835">
                  <c:v>916</c:v>
                </c:pt>
                <c:pt idx="3836">
                  <c:v>916</c:v>
                </c:pt>
                <c:pt idx="3837">
                  <c:v>916</c:v>
                </c:pt>
                <c:pt idx="3838">
                  <c:v>915</c:v>
                </c:pt>
                <c:pt idx="3839">
                  <c:v>915</c:v>
                </c:pt>
                <c:pt idx="3840">
                  <c:v>915</c:v>
                </c:pt>
                <c:pt idx="3841">
                  <c:v>915</c:v>
                </c:pt>
                <c:pt idx="3842">
                  <c:v>915</c:v>
                </c:pt>
                <c:pt idx="3843">
                  <c:v>915</c:v>
                </c:pt>
                <c:pt idx="3844">
                  <c:v>915</c:v>
                </c:pt>
                <c:pt idx="3845">
                  <c:v>915</c:v>
                </c:pt>
                <c:pt idx="3846">
                  <c:v>915</c:v>
                </c:pt>
                <c:pt idx="3847">
                  <c:v>915</c:v>
                </c:pt>
                <c:pt idx="3848">
                  <c:v>915</c:v>
                </c:pt>
                <c:pt idx="3849">
                  <c:v>915</c:v>
                </c:pt>
                <c:pt idx="3850">
                  <c:v>915</c:v>
                </c:pt>
                <c:pt idx="3851">
                  <c:v>915</c:v>
                </c:pt>
                <c:pt idx="3852">
                  <c:v>915</c:v>
                </c:pt>
                <c:pt idx="3853">
                  <c:v>915</c:v>
                </c:pt>
                <c:pt idx="3854">
                  <c:v>915</c:v>
                </c:pt>
                <c:pt idx="3855">
                  <c:v>915</c:v>
                </c:pt>
                <c:pt idx="3856">
                  <c:v>915</c:v>
                </c:pt>
                <c:pt idx="3857">
                  <c:v>915</c:v>
                </c:pt>
                <c:pt idx="3858">
                  <c:v>915</c:v>
                </c:pt>
                <c:pt idx="3859">
                  <c:v>915</c:v>
                </c:pt>
                <c:pt idx="3860">
                  <c:v>915</c:v>
                </c:pt>
                <c:pt idx="3861">
                  <c:v>915</c:v>
                </c:pt>
                <c:pt idx="3862">
                  <c:v>915</c:v>
                </c:pt>
                <c:pt idx="3863">
                  <c:v>915</c:v>
                </c:pt>
                <c:pt idx="3864">
                  <c:v>915</c:v>
                </c:pt>
                <c:pt idx="3865">
                  <c:v>914</c:v>
                </c:pt>
                <c:pt idx="3866">
                  <c:v>914</c:v>
                </c:pt>
                <c:pt idx="3867">
                  <c:v>914</c:v>
                </c:pt>
                <c:pt idx="3868">
                  <c:v>914</c:v>
                </c:pt>
                <c:pt idx="3869">
                  <c:v>914</c:v>
                </c:pt>
                <c:pt idx="3870">
                  <c:v>914</c:v>
                </c:pt>
                <c:pt idx="3871">
                  <c:v>914</c:v>
                </c:pt>
                <c:pt idx="3872">
                  <c:v>914</c:v>
                </c:pt>
                <c:pt idx="3873">
                  <c:v>914</c:v>
                </c:pt>
                <c:pt idx="3874">
                  <c:v>914</c:v>
                </c:pt>
                <c:pt idx="3875">
                  <c:v>914</c:v>
                </c:pt>
                <c:pt idx="3876">
                  <c:v>914</c:v>
                </c:pt>
                <c:pt idx="3877">
                  <c:v>914</c:v>
                </c:pt>
                <c:pt idx="3878">
                  <c:v>914</c:v>
                </c:pt>
                <c:pt idx="3879">
                  <c:v>914</c:v>
                </c:pt>
                <c:pt idx="3880">
                  <c:v>914</c:v>
                </c:pt>
                <c:pt idx="3881">
                  <c:v>914</c:v>
                </c:pt>
                <c:pt idx="3882">
                  <c:v>914</c:v>
                </c:pt>
                <c:pt idx="3883">
                  <c:v>914</c:v>
                </c:pt>
                <c:pt idx="3884">
                  <c:v>914</c:v>
                </c:pt>
                <c:pt idx="3885">
                  <c:v>914</c:v>
                </c:pt>
                <c:pt idx="3886">
                  <c:v>914</c:v>
                </c:pt>
                <c:pt idx="3887">
                  <c:v>914</c:v>
                </c:pt>
                <c:pt idx="3888">
                  <c:v>914</c:v>
                </c:pt>
                <c:pt idx="3889">
                  <c:v>914</c:v>
                </c:pt>
                <c:pt idx="3890">
                  <c:v>914</c:v>
                </c:pt>
                <c:pt idx="3891">
                  <c:v>914</c:v>
                </c:pt>
                <c:pt idx="3892">
                  <c:v>914</c:v>
                </c:pt>
                <c:pt idx="3893">
                  <c:v>914</c:v>
                </c:pt>
                <c:pt idx="3894">
                  <c:v>913</c:v>
                </c:pt>
                <c:pt idx="3895">
                  <c:v>913</c:v>
                </c:pt>
                <c:pt idx="3896">
                  <c:v>913</c:v>
                </c:pt>
                <c:pt idx="3897">
                  <c:v>913</c:v>
                </c:pt>
                <c:pt idx="3898">
                  <c:v>913</c:v>
                </c:pt>
                <c:pt idx="3899">
                  <c:v>913</c:v>
                </c:pt>
                <c:pt idx="3900">
                  <c:v>913</c:v>
                </c:pt>
                <c:pt idx="3901">
                  <c:v>913</c:v>
                </c:pt>
                <c:pt idx="3902">
                  <c:v>913</c:v>
                </c:pt>
                <c:pt idx="3903">
                  <c:v>913</c:v>
                </c:pt>
                <c:pt idx="3904">
                  <c:v>913</c:v>
                </c:pt>
                <c:pt idx="3905">
                  <c:v>913</c:v>
                </c:pt>
                <c:pt idx="3906">
                  <c:v>913</c:v>
                </c:pt>
                <c:pt idx="3907">
                  <c:v>913</c:v>
                </c:pt>
                <c:pt idx="3908">
                  <c:v>913</c:v>
                </c:pt>
                <c:pt idx="3909">
                  <c:v>913</c:v>
                </c:pt>
                <c:pt idx="3910">
                  <c:v>913</c:v>
                </c:pt>
                <c:pt idx="3911">
                  <c:v>913</c:v>
                </c:pt>
                <c:pt idx="3912">
                  <c:v>913</c:v>
                </c:pt>
                <c:pt idx="3913">
                  <c:v>913</c:v>
                </c:pt>
                <c:pt idx="3914">
                  <c:v>913</c:v>
                </c:pt>
                <c:pt idx="3915">
                  <c:v>913</c:v>
                </c:pt>
                <c:pt idx="3916">
                  <c:v>913</c:v>
                </c:pt>
                <c:pt idx="3917">
                  <c:v>913</c:v>
                </c:pt>
                <c:pt idx="3918">
                  <c:v>913</c:v>
                </c:pt>
                <c:pt idx="3919">
                  <c:v>913</c:v>
                </c:pt>
                <c:pt idx="3920">
                  <c:v>913</c:v>
                </c:pt>
                <c:pt idx="3921">
                  <c:v>913</c:v>
                </c:pt>
                <c:pt idx="3922">
                  <c:v>913</c:v>
                </c:pt>
                <c:pt idx="3923">
                  <c:v>912</c:v>
                </c:pt>
                <c:pt idx="3924">
                  <c:v>912</c:v>
                </c:pt>
                <c:pt idx="3925">
                  <c:v>912</c:v>
                </c:pt>
                <c:pt idx="3926">
                  <c:v>912</c:v>
                </c:pt>
                <c:pt idx="3927">
                  <c:v>912</c:v>
                </c:pt>
                <c:pt idx="3928">
                  <c:v>912</c:v>
                </c:pt>
                <c:pt idx="3929">
                  <c:v>912</c:v>
                </c:pt>
                <c:pt idx="3930">
                  <c:v>912</c:v>
                </c:pt>
                <c:pt idx="3931">
                  <c:v>912</c:v>
                </c:pt>
                <c:pt idx="3932">
                  <c:v>912</c:v>
                </c:pt>
                <c:pt idx="3933">
                  <c:v>912</c:v>
                </c:pt>
                <c:pt idx="3934">
                  <c:v>912</c:v>
                </c:pt>
                <c:pt idx="3935">
                  <c:v>912</c:v>
                </c:pt>
                <c:pt idx="3936">
                  <c:v>912</c:v>
                </c:pt>
                <c:pt idx="3937">
                  <c:v>912</c:v>
                </c:pt>
                <c:pt idx="3938">
                  <c:v>912</c:v>
                </c:pt>
                <c:pt idx="3939">
                  <c:v>912</c:v>
                </c:pt>
                <c:pt idx="3940">
                  <c:v>912</c:v>
                </c:pt>
                <c:pt idx="3941">
                  <c:v>912</c:v>
                </c:pt>
                <c:pt idx="3942">
                  <c:v>912</c:v>
                </c:pt>
                <c:pt idx="3943">
                  <c:v>915</c:v>
                </c:pt>
                <c:pt idx="3944">
                  <c:v>922</c:v>
                </c:pt>
                <c:pt idx="3945">
                  <c:v>934</c:v>
                </c:pt>
                <c:pt idx="3946">
                  <c:v>946</c:v>
                </c:pt>
                <c:pt idx="3947">
                  <c:v>956</c:v>
                </c:pt>
                <c:pt idx="3948">
                  <c:v>966</c:v>
                </c:pt>
                <c:pt idx="3949">
                  <c:v>974</c:v>
                </c:pt>
                <c:pt idx="3950">
                  <c:v>980</c:v>
                </c:pt>
                <c:pt idx="3951">
                  <c:v>985</c:v>
                </c:pt>
                <c:pt idx="3952">
                  <c:v>989</c:v>
                </c:pt>
                <c:pt idx="3953">
                  <c:v>991</c:v>
                </c:pt>
                <c:pt idx="3954">
                  <c:v>992</c:v>
                </c:pt>
                <c:pt idx="3955">
                  <c:v>992</c:v>
                </c:pt>
                <c:pt idx="3956">
                  <c:v>993</c:v>
                </c:pt>
                <c:pt idx="3957">
                  <c:v>992</c:v>
                </c:pt>
                <c:pt idx="3958">
                  <c:v>992</c:v>
                </c:pt>
                <c:pt idx="3959">
                  <c:v>991</c:v>
                </c:pt>
                <c:pt idx="3960">
                  <c:v>990</c:v>
                </c:pt>
                <c:pt idx="3961">
                  <c:v>990</c:v>
                </c:pt>
                <c:pt idx="3962">
                  <c:v>990</c:v>
                </c:pt>
                <c:pt idx="3963">
                  <c:v>990</c:v>
                </c:pt>
                <c:pt idx="3964">
                  <c:v>990</c:v>
                </c:pt>
                <c:pt idx="3965">
                  <c:v>989</c:v>
                </c:pt>
                <c:pt idx="3966">
                  <c:v>989</c:v>
                </c:pt>
                <c:pt idx="3967">
                  <c:v>988</c:v>
                </c:pt>
                <c:pt idx="3968">
                  <c:v>989</c:v>
                </c:pt>
                <c:pt idx="3969">
                  <c:v>989</c:v>
                </c:pt>
                <c:pt idx="3970">
                  <c:v>989</c:v>
                </c:pt>
                <c:pt idx="3971">
                  <c:v>989</c:v>
                </c:pt>
                <c:pt idx="3972">
                  <c:v>988</c:v>
                </c:pt>
                <c:pt idx="3973">
                  <c:v>988</c:v>
                </c:pt>
                <c:pt idx="3974">
                  <c:v>987</c:v>
                </c:pt>
                <c:pt idx="3975">
                  <c:v>987</c:v>
                </c:pt>
                <c:pt idx="3976">
                  <c:v>987</c:v>
                </c:pt>
                <c:pt idx="3977">
                  <c:v>987</c:v>
                </c:pt>
                <c:pt idx="3978">
                  <c:v>987</c:v>
                </c:pt>
                <c:pt idx="3979">
                  <c:v>987</c:v>
                </c:pt>
                <c:pt idx="3980">
                  <c:v>987</c:v>
                </c:pt>
                <c:pt idx="3981">
                  <c:v>987</c:v>
                </c:pt>
                <c:pt idx="3982">
                  <c:v>987</c:v>
                </c:pt>
                <c:pt idx="3983">
                  <c:v>987</c:v>
                </c:pt>
                <c:pt idx="3984">
                  <c:v>987</c:v>
                </c:pt>
                <c:pt idx="3985">
                  <c:v>987</c:v>
                </c:pt>
                <c:pt idx="3986">
                  <c:v>987</c:v>
                </c:pt>
                <c:pt idx="3987">
                  <c:v>987</c:v>
                </c:pt>
                <c:pt idx="3988">
                  <c:v>986</c:v>
                </c:pt>
                <c:pt idx="3989">
                  <c:v>986</c:v>
                </c:pt>
                <c:pt idx="3990">
                  <c:v>985</c:v>
                </c:pt>
                <c:pt idx="3991">
                  <c:v>986</c:v>
                </c:pt>
                <c:pt idx="3992">
                  <c:v>985</c:v>
                </c:pt>
                <c:pt idx="3993">
                  <c:v>981</c:v>
                </c:pt>
                <c:pt idx="3994">
                  <c:v>976</c:v>
                </c:pt>
                <c:pt idx="3995">
                  <c:v>973</c:v>
                </c:pt>
                <c:pt idx="3996">
                  <c:v>969</c:v>
                </c:pt>
                <c:pt idx="3997">
                  <c:v>965</c:v>
                </c:pt>
                <c:pt idx="3998">
                  <c:v>963</c:v>
                </c:pt>
                <c:pt idx="3999">
                  <c:v>960</c:v>
                </c:pt>
                <c:pt idx="4000">
                  <c:v>958</c:v>
                </c:pt>
                <c:pt idx="4001">
                  <c:v>957</c:v>
                </c:pt>
                <c:pt idx="4002">
                  <c:v>955</c:v>
                </c:pt>
                <c:pt idx="4003">
                  <c:v>954</c:v>
                </c:pt>
                <c:pt idx="4004">
                  <c:v>952</c:v>
                </c:pt>
                <c:pt idx="4005">
                  <c:v>951</c:v>
                </c:pt>
                <c:pt idx="4006">
                  <c:v>950</c:v>
                </c:pt>
                <c:pt idx="4007">
                  <c:v>949</c:v>
                </c:pt>
                <c:pt idx="4008">
                  <c:v>948</c:v>
                </c:pt>
                <c:pt idx="4009">
                  <c:v>947</c:v>
                </c:pt>
                <c:pt idx="4010">
                  <c:v>946</c:v>
                </c:pt>
                <c:pt idx="4011">
                  <c:v>946</c:v>
                </c:pt>
                <c:pt idx="4012">
                  <c:v>945</c:v>
                </c:pt>
                <c:pt idx="4013">
                  <c:v>944</c:v>
                </c:pt>
                <c:pt idx="4014">
                  <c:v>944</c:v>
                </c:pt>
                <c:pt idx="4015">
                  <c:v>943</c:v>
                </c:pt>
                <c:pt idx="4016">
                  <c:v>942</c:v>
                </c:pt>
                <c:pt idx="4017">
                  <c:v>942</c:v>
                </c:pt>
                <c:pt idx="4018">
                  <c:v>941</c:v>
                </c:pt>
                <c:pt idx="4019">
                  <c:v>941</c:v>
                </c:pt>
                <c:pt idx="4020">
                  <c:v>940</c:v>
                </c:pt>
                <c:pt idx="4021">
                  <c:v>940</c:v>
                </c:pt>
                <c:pt idx="4022">
                  <c:v>939</c:v>
                </c:pt>
                <c:pt idx="4023">
                  <c:v>939</c:v>
                </c:pt>
                <c:pt idx="4024">
                  <c:v>938</c:v>
                </c:pt>
                <c:pt idx="4025">
                  <c:v>938</c:v>
                </c:pt>
                <c:pt idx="4026">
                  <c:v>938</c:v>
                </c:pt>
                <c:pt idx="4027">
                  <c:v>937</c:v>
                </c:pt>
                <c:pt idx="4028">
                  <c:v>937</c:v>
                </c:pt>
                <c:pt idx="4029">
                  <c:v>936</c:v>
                </c:pt>
                <c:pt idx="4030">
                  <c:v>936</c:v>
                </c:pt>
                <c:pt idx="4031">
                  <c:v>936</c:v>
                </c:pt>
                <c:pt idx="4032">
                  <c:v>935</c:v>
                </c:pt>
                <c:pt idx="4033">
                  <c:v>935</c:v>
                </c:pt>
                <c:pt idx="4034">
                  <c:v>935</c:v>
                </c:pt>
                <c:pt idx="4035">
                  <c:v>935</c:v>
                </c:pt>
                <c:pt idx="4036">
                  <c:v>934</c:v>
                </c:pt>
                <c:pt idx="4037">
                  <c:v>934</c:v>
                </c:pt>
                <c:pt idx="4038">
                  <c:v>934</c:v>
                </c:pt>
                <c:pt idx="4039">
                  <c:v>933</c:v>
                </c:pt>
                <c:pt idx="4040">
                  <c:v>933</c:v>
                </c:pt>
                <c:pt idx="4041">
                  <c:v>933</c:v>
                </c:pt>
                <c:pt idx="4042">
                  <c:v>933</c:v>
                </c:pt>
                <c:pt idx="4043">
                  <c:v>932</c:v>
                </c:pt>
                <c:pt idx="4044">
                  <c:v>932</c:v>
                </c:pt>
                <c:pt idx="4045">
                  <c:v>932</c:v>
                </c:pt>
                <c:pt idx="4046">
                  <c:v>932</c:v>
                </c:pt>
                <c:pt idx="4047">
                  <c:v>932</c:v>
                </c:pt>
                <c:pt idx="4048">
                  <c:v>931</c:v>
                </c:pt>
                <c:pt idx="4049">
                  <c:v>931</c:v>
                </c:pt>
                <c:pt idx="4050">
                  <c:v>931</c:v>
                </c:pt>
                <c:pt idx="4051">
                  <c:v>931</c:v>
                </c:pt>
                <c:pt idx="4052">
                  <c:v>930</c:v>
                </c:pt>
                <c:pt idx="4053">
                  <c:v>930</c:v>
                </c:pt>
                <c:pt idx="4054">
                  <c:v>930</c:v>
                </c:pt>
                <c:pt idx="4055">
                  <c:v>930</c:v>
                </c:pt>
                <c:pt idx="4056">
                  <c:v>930</c:v>
                </c:pt>
                <c:pt idx="4057">
                  <c:v>930</c:v>
                </c:pt>
                <c:pt idx="4058">
                  <c:v>929</c:v>
                </c:pt>
                <c:pt idx="4059">
                  <c:v>929</c:v>
                </c:pt>
                <c:pt idx="4060">
                  <c:v>929</c:v>
                </c:pt>
                <c:pt idx="4061">
                  <c:v>929</c:v>
                </c:pt>
                <c:pt idx="4062">
                  <c:v>929</c:v>
                </c:pt>
                <c:pt idx="4063">
                  <c:v>928</c:v>
                </c:pt>
                <c:pt idx="4064">
                  <c:v>928</c:v>
                </c:pt>
                <c:pt idx="4065">
                  <c:v>928</c:v>
                </c:pt>
                <c:pt idx="4066">
                  <c:v>928</c:v>
                </c:pt>
                <c:pt idx="4067">
                  <c:v>928</c:v>
                </c:pt>
                <c:pt idx="4068">
                  <c:v>928</c:v>
                </c:pt>
                <c:pt idx="4069">
                  <c:v>927</c:v>
                </c:pt>
                <c:pt idx="4070">
                  <c:v>927</c:v>
                </c:pt>
                <c:pt idx="4071">
                  <c:v>927</c:v>
                </c:pt>
                <c:pt idx="4072">
                  <c:v>927</c:v>
                </c:pt>
                <c:pt idx="4073">
                  <c:v>927</c:v>
                </c:pt>
                <c:pt idx="4074">
                  <c:v>927</c:v>
                </c:pt>
                <c:pt idx="4075">
                  <c:v>926</c:v>
                </c:pt>
                <c:pt idx="4076">
                  <c:v>926</c:v>
                </c:pt>
                <c:pt idx="4077">
                  <c:v>926</c:v>
                </c:pt>
                <c:pt idx="4078">
                  <c:v>926</c:v>
                </c:pt>
                <c:pt idx="4079">
                  <c:v>926</c:v>
                </c:pt>
                <c:pt idx="4080">
                  <c:v>926</c:v>
                </c:pt>
                <c:pt idx="4081">
                  <c:v>926</c:v>
                </c:pt>
                <c:pt idx="4082">
                  <c:v>925</c:v>
                </c:pt>
                <c:pt idx="4083">
                  <c:v>925</c:v>
                </c:pt>
                <c:pt idx="4084">
                  <c:v>925</c:v>
                </c:pt>
                <c:pt idx="4085">
                  <c:v>925</c:v>
                </c:pt>
                <c:pt idx="4086">
                  <c:v>925</c:v>
                </c:pt>
                <c:pt idx="4087">
                  <c:v>925</c:v>
                </c:pt>
                <c:pt idx="4088">
                  <c:v>925</c:v>
                </c:pt>
                <c:pt idx="4089">
                  <c:v>925</c:v>
                </c:pt>
                <c:pt idx="4090">
                  <c:v>924</c:v>
                </c:pt>
                <c:pt idx="4091">
                  <c:v>924</c:v>
                </c:pt>
                <c:pt idx="4092">
                  <c:v>924</c:v>
                </c:pt>
                <c:pt idx="4093">
                  <c:v>924</c:v>
                </c:pt>
                <c:pt idx="4094">
                  <c:v>924</c:v>
                </c:pt>
                <c:pt idx="4095">
                  <c:v>924</c:v>
                </c:pt>
                <c:pt idx="4096">
                  <c:v>924</c:v>
                </c:pt>
                <c:pt idx="4097">
                  <c:v>924</c:v>
                </c:pt>
                <c:pt idx="4098">
                  <c:v>923</c:v>
                </c:pt>
                <c:pt idx="4099">
                  <c:v>923</c:v>
                </c:pt>
                <c:pt idx="4100">
                  <c:v>923</c:v>
                </c:pt>
                <c:pt idx="4101">
                  <c:v>923</c:v>
                </c:pt>
                <c:pt idx="4102">
                  <c:v>923</c:v>
                </c:pt>
                <c:pt idx="4103">
                  <c:v>923</c:v>
                </c:pt>
                <c:pt idx="4104">
                  <c:v>923</c:v>
                </c:pt>
                <c:pt idx="4105">
                  <c:v>923</c:v>
                </c:pt>
                <c:pt idx="4106">
                  <c:v>923</c:v>
                </c:pt>
                <c:pt idx="4107">
                  <c:v>922</c:v>
                </c:pt>
                <c:pt idx="4108">
                  <c:v>922</c:v>
                </c:pt>
                <c:pt idx="4109">
                  <c:v>922</c:v>
                </c:pt>
                <c:pt idx="4110">
                  <c:v>922</c:v>
                </c:pt>
                <c:pt idx="4111">
                  <c:v>922</c:v>
                </c:pt>
                <c:pt idx="4112">
                  <c:v>922</c:v>
                </c:pt>
                <c:pt idx="4113">
                  <c:v>922</c:v>
                </c:pt>
                <c:pt idx="4114">
                  <c:v>922</c:v>
                </c:pt>
                <c:pt idx="4115">
                  <c:v>922</c:v>
                </c:pt>
                <c:pt idx="4116">
                  <c:v>922</c:v>
                </c:pt>
                <c:pt idx="4117">
                  <c:v>922</c:v>
                </c:pt>
                <c:pt idx="4118">
                  <c:v>921</c:v>
                </c:pt>
                <c:pt idx="4119">
                  <c:v>921</c:v>
                </c:pt>
                <c:pt idx="4120">
                  <c:v>921</c:v>
                </c:pt>
                <c:pt idx="4121">
                  <c:v>921</c:v>
                </c:pt>
                <c:pt idx="4122">
                  <c:v>921</c:v>
                </c:pt>
                <c:pt idx="4123">
                  <c:v>921</c:v>
                </c:pt>
                <c:pt idx="4124">
                  <c:v>921</c:v>
                </c:pt>
                <c:pt idx="4125">
                  <c:v>921</c:v>
                </c:pt>
                <c:pt idx="4126">
                  <c:v>921</c:v>
                </c:pt>
                <c:pt idx="4127">
                  <c:v>921</c:v>
                </c:pt>
                <c:pt idx="4128">
                  <c:v>921</c:v>
                </c:pt>
                <c:pt idx="4129">
                  <c:v>921</c:v>
                </c:pt>
                <c:pt idx="4130">
                  <c:v>921</c:v>
                </c:pt>
                <c:pt idx="4131">
                  <c:v>920</c:v>
                </c:pt>
                <c:pt idx="4132">
                  <c:v>920</c:v>
                </c:pt>
                <c:pt idx="4133">
                  <c:v>920</c:v>
                </c:pt>
                <c:pt idx="4134">
                  <c:v>920</c:v>
                </c:pt>
                <c:pt idx="4135">
                  <c:v>920</c:v>
                </c:pt>
                <c:pt idx="4136">
                  <c:v>920</c:v>
                </c:pt>
                <c:pt idx="4137">
                  <c:v>920</c:v>
                </c:pt>
                <c:pt idx="4138">
                  <c:v>920</c:v>
                </c:pt>
                <c:pt idx="4139">
                  <c:v>920</c:v>
                </c:pt>
                <c:pt idx="4140">
                  <c:v>920</c:v>
                </c:pt>
                <c:pt idx="4141">
                  <c:v>920</c:v>
                </c:pt>
                <c:pt idx="4142">
                  <c:v>920</c:v>
                </c:pt>
                <c:pt idx="4143">
                  <c:v>920</c:v>
                </c:pt>
                <c:pt idx="4144">
                  <c:v>920</c:v>
                </c:pt>
                <c:pt idx="4145">
                  <c:v>919</c:v>
                </c:pt>
                <c:pt idx="4146">
                  <c:v>919</c:v>
                </c:pt>
                <c:pt idx="4147">
                  <c:v>919</c:v>
                </c:pt>
                <c:pt idx="4148">
                  <c:v>919</c:v>
                </c:pt>
                <c:pt idx="4149">
                  <c:v>919</c:v>
                </c:pt>
                <c:pt idx="4150">
                  <c:v>919</c:v>
                </c:pt>
                <c:pt idx="4151">
                  <c:v>919</c:v>
                </c:pt>
                <c:pt idx="4152">
                  <c:v>919</c:v>
                </c:pt>
                <c:pt idx="4153">
                  <c:v>919</c:v>
                </c:pt>
                <c:pt idx="4154">
                  <c:v>919</c:v>
                </c:pt>
                <c:pt idx="4155">
                  <c:v>919</c:v>
                </c:pt>
                <c:pt idx="4156">
                  <c:v>919</c:v>
                </c:pt>
                <c:pt idx="4157">
                  <c:v>919</c:v>
                </c:pt>
                <c:pt idx="4158">
                  <c:v>919</c:v>
                </c:pt>
                <c:pt idx="4159">
                  <c:v>919</c:v>
                </c:pt>
                <c:pt idx="4160">
                  <c:v>918</c:v>
                </c:pt>
                <c:pt idx="4161">
                  <c:v>918</c:v>
                </c:pt>
                <c:pt idx="4162">
                  <c:v>918</c:v>
                </c:pt>
                <c:pt idx="4163">
                  <c:v>918</c:v>
                </c:pt>
                <c:pt idx="4164">
                  <c:v>918</c:v>
                </c:pt>
                <c:pt idx="4165">
                  <c:v>918</c:v>
                </c:pt>
                <c:pt idx="4166">
                  <c:v>918</c:v>
                </c:pt>
                <c:pt idx="4167">
                  <c:v>918</c:v>
                </c:pt>
                <c:pt idx="4168">
                  <c:v>918</c:v>
                </c:pt>
                <c:pt idx="4169">
                  <c:v>918</c:v>
                </c:pt>
                <c:pt idx="4170">
                  <c:v>918</c:v>
                </c:pt>
                <c:pt idx="4171">
                  <c:v>918</c:v>
                </c:pt>
                <c:pt idx="4172">
                  <c:v>918</c:v>
                </c:pt>
                <c:pt idx="4173">
                  <c:v>918</c:v>
                </c:pt>
                <c:pt idx="4174">
                  <c:v>918</c:v>
                </c:pt>
                <c:pt idx="4175">
                  <c:v>917</c:v>
                </c:pt>
                <c:pt idx="4176">
                  <c:v>917</c:v>
                </c:pt>
                <c:pt idx="4177">
                  <c:v>917</c:v>
                </c:pt>
                <c:pt idx="4178">
                  <c:v>917</c:v>
                </c:pt>
                <c:pt idx="4179">
                  <c:v>917</c:v>
                </c:pt>
                <c:pt idx="4180">
                  <c:v>917</c:v>
                </c:pt>
                <c:pt idx="4181">
                  <c:v>917</c:v>
                </c:pt>
                <c:pt idx="4182">
                  <c:v>917</c:v>
                </c:pt>
                <c:pt idx="4183">
                  <c:v>917</c:v>
                </c:pt>
                <c:pt idx="4184">
                  <c:v>917</c:v>
                </c:pt>
                <c:pt idx="4185">
                  <c:v>917</c:v>
                </c:pt>
                <c:pt idx="4186">
                  <c:v>917</c:v>
                </c:pt>
                <c:pt idx="4187">
                  <c:v>917</c:v>
                </c:pt>
                <c:pt idx="4188">
                  <c:v>917</c:v>
                </c:pt>
                <c:pt idx="4189">
                  <c:v>917</c:v>
                </c:pt>
                <c:pt idx="4190">
                  <c:v>917</c:v>
                </c:pt>
                <c:pt idx="4191">
                  <c:v>916</c:v>
                </c:pt>
                <c:pt idx="4192">
                  <c:v>916</c:v>
                </c:pt>
                <c:pt idx="4193">
                  <c:v>916</c:v>
                </c:pt>
                <c:pt idx="4194">
                  <c:v>916</c:v>
                </c:pt>
                <c:pt idx="4195">
                  <c:v>916</c:v>
                </c:pt>
                <c:pt idx="4196">
                  <c:v>916</c:v>
                </c:pt>
                <c:pt idx="4197">
                  <c:v>916</c:v>
                </c:pt>
                <c:pt idx="4198">
                  <c:v>916</c:v>
                </c:pt>
                <c:pt idx="4199">
                  <c:v>916</c:v>
                </c:pt>
                <c:pt idx="4200">
                  <c:v>916</c:v>
                </c:pt>
                <c:pt idx="4201">
                  <c:v>916</c:v>
                </c:pt>
                <c:pt idx="4202">
                  <c:v>916</c:v>
                </c:pt>
                <c:pt idx="4203">
                  <c:v>916</c:v>
                </c:pt>
                <c:pt idx="4204">
                  <c:v>916</c:v>
                </c:pt>
                <c:pt idx="4205">
                  <c:v>916</c:v>
                </c:pt>
                <c:pt idx="4206">
                  <c:v>916</c:v>
                </c:pt>
                <c:pt idx="4207">
                  <c:v>916</c:v>
                </c:pt>
                <c:pt idx="4208">
                  <c:v>915</c:v>
                </c:pt>
                <c:pt idx="4209">
                  <c:v>915</c:v>
                </c:pt>
                <c:pt idx="4210">
                  <c:v>915</c:v>
                </c:pt>
                <c:pt idx="4211">
                  <c:v>915</c:v>
                </c:pt>
                <c:pt idx="4212">
                  <c:v>915</c:v>
                </c:pt>
                <c:pt idx="4213">
                  <c:v>915</c:v>
                </c:pt>
                <c:pt idx="4214">
                  <c:v>915</c:v>
                </c:pt>
                <c:pt idx="4215">
                  <c:v>915</c:v>
                </c:pt>
                <c:pt idx="4216">
                  <c:v>915</c:v>
                </c:pt>
                <c:pt idx="4217">
                  <c:v>915</c:v>
                </c:pt>
                <c:pt idx="4218">
                  <c:v>915</c:v>
                </c:pt>
                <c:pt idx="4219">
                  <c:v>915</c:v>
                </c:pt>
                <c:pt idx="4220">
                  <c:v>915</c:v>
                </c:pt>
                <c:pt idx="4221">
                  <c:v>915</c:v>
                </c:pt>
                <c:pt idx="4222">
                  <c:v>915</c:v>
                </c:pt>
                <c:pt idx="4223">
                  <c:v>915</c:v>
                </c:pt>
                <c:pt idx="4224">
                  <c:v>914</c:v>
                </c:pt>
                <c:pt idx="4225">
                  <c:v>914</c:v>
                </c:pt>
                <c:pt idx="4226">
                  <c:v>914</c:v>
                </c:pt>
                <c:pt idx="4227">
                  <c:v>914</c:v>
                </c:pt>
                <c:pt idx="4228">
                  <c:v>914</c:v>
                </c:pt>
                <c:pt idx="4229">
                  <c:v>914</c:v>
                </c:pt>
                <c:pt idx="4230">
                  <c:v>914</c:v>
                </c:pt>
                <c:pt idx="4231">
                  <c:v>914</c:v>
                </c:pt>
                <c:pt idx="4232">
                  <c:v>914</c:v>
                </c:pt>
                <c:pt idx="4233">
                  <c:v>914</c:v>
                </c:pt>
                <c:pt idx="4234">
                  <c:v>914</c:v>
                </c:pt>
                <c:pt idx="4235">
                  <c:v>914</c:v>
                </c:pt>
                <c:pt idx="4236">
                  <c:v>914</c:v>
                </c:pt>
                <c:pt idx="4237">
                  <c:v>914</c:v>
                </c:pt>
                <c:pt idx="4238">
                  <c:v>914</c:v>
                </c:pt>
                <c:pt idx="4239">
                  <c:v>914</c:v>
                </c:pt>
                <c:pt idx="4240">
                  <c:v>914</c:v>
                </c:pt>
                <c:pt idx="4241">
                  <c:v>914</c:v>
                </c:pt>
                <c:pt idx="4242">
                  <c:v>914</c:v>
                </c:pt>
                <c:pt idx="4243">
                  <c:v>914</c:v>
                </c:pt>
                <c:pt idx="4244">
                  <c:v>914</c:v>
                </c:pt>
                <c:pt idx="4245">
                  <c:v>913</c:v>
                </c:pt>
                <c:pt idx="4246">
                  <c:v>913</c:v>
                </c:pt>
                <c:pt idx="4247">
                  <c:v>913</c:v>
                </c:pt>
                <c:pt idx="4248">
                  <c:v>913</c:v>
                </c:pt>
                <c:pt idx="4249">
                  <c:v>913</c:v>
                </c:pt>
                <c:pt idx="4250">
                  <c:v>913</c:v>
                </c:pt>
                <c:pt idx="4251">
                  <c:v>913</c:v>
                </c:pt>
                <c:pt idx="4252">
                  <c:v>913</c:v>
                </c:pt>
                <c:pt idx="4253">
                  <c:v>913</c:v>
                </c:pt>
                <c:pt idx="4254">
                  <c:v>913</c:v>
                </c:pt>
                <c:pt idx="4255">
                  <c:v>913</c:v>
                </c:pt>
                <c:pt idx="4256">
                  <c:v>913</c:v>
                </c:pt>
                <c:pt idx="4257">
                  <c:v>913</c:v>
                </c:pt>
                <c:pt idx="4258">
                  <c:v>913</c:v>
                </c:pt>
                <c:pt idx="4259">
                  <c:v>913</c:v>
                </c:pt>
                <c:pt idx="4260">
                  <c:v>913</c:v>
                </c:pt>
                <c:pt idx="4261">
                  <c:v>913</c:v>
                </c:pt>
                <c:pt idx="4262">
                  <c:v>913</c:v>
                </c:pt>
                <c:pt idx="4263">
                  <c:v>913</c:v>
                </c:pt>
                <c:pt idx="4264">
                  <c:v>912</c:v>
                </c:pt>
                <c:pt idx="4265">
                  <c:v>912</c:v>
                </c:pt>
                <c:pt idx="4266">
                  <c:v>912</c:v>
                </c:pt>
                <c:pt idx="4267">
                  <c:v>912</c:v>
                </c:pt>
                <c:pt idx="4268">
                  <c:v>912</c:v>
                </c:pt>
                <c:pt idx="4269">
                  <c:v>912</c:v>
                </c:pt>
                <c:pt idx="4270">
                  <c:v>912</c:v>
                </c:pt>
                <c:pt idx="4271">
                  <c:v>912</c:v>
                </c:pt>
                <c:pt idx="4272">
                  <c:v>912</c:v>
                </c:pt>
                <c:pt idx="4273">
                  <c:v>912</c:v>
                </c:pt>
                <c:pt idx="4274">
                  <c:v>912</c:v>
                </c:pt>
                <c:pt idx="4275">
                  <c:v>912</c:v>
                </c:pt>
                <c:pt idx="4276">
                  <c:v>912</c:v>
                </c:pt>
                <c:pt idx="4277">
                  <c:v>912</c:v>
                </c:pt>
                <c:pt idx="4278">
                  <c:v>912</c:v>
                </c:pt>
                <c:pt idx="4279">
                  <c:v>912</c:v>
                </c:pt>
                <c:pt idx="4280">
                  <c:v>912</c:v>
                </c:pt>
                <c:pt idx="4281">
                  <c:v>912</c:v>
                </c:pt>
                <c:pt idx="4282">
                  <c:v>912</c:v>
                </c:pt>
                <c:pt idx="4283">
                  <c:v>912</c:v>
                </c:pt>
                <c:pt idx="4284">
                  <c:v>912</c:v>
                </c:pt>
                <c:pt idx="4285">
                  <c:v>912</c:v>
                </c:pt>
                <c:pt idx="4286">
                  <c:v>911</c:v>
                </c:pt>
                <c:pt idx="4287">
                  <c:v>911</c:v>
                </c:pt>
                <c:pt idx="4288">
                  <c:v>911</c:v>
                </c:pt>
                <c:pt idx="4289">
                  <c:v>911</c:v>
                </c:pt>
                <c:pt idx="4290">
                  <c:v>911</c:v>
                </c:pt>
                <c:pt idx="4291">
                  <c:v>911</c:v>
                </c:pt>
                <c:pt idx="4292">
                  <c:v>911</c:v>
                </c:pt>
                <c:pt idx="4293">
                  <c:v>911</c:v>
                </c:pt>
                <c:pt idx="4294">
                  <c:v>911</c:v>
                </c:pt>
                <c:pt idx="4295">
                  <c:v>911</c:v>
                </c:pt>
                <c:pt idx="4296">
                  <c:v>911</c:v>
                </c:pt>
                <c:pt idx="4297">
                  <c:v>911</c:v>
                </c:pt>
                <c:pt idx="4298">
                  <c:v>911</c:v>
                </c:pt>
                <c:pt idx="4299">
                  <c:v>911</c:v>
                </c:pt>
                <c:pt idx="4300">
                  <c:v>911</c:v>
                </c:pt>
                <c:pt idx="4301">
                  <c:v>911</c:v>
                </c:pt>
                <c:pt idx="4302">
                  <c:v>911</c:v>
                </c:pt>
                <c:pt idx="4303">
                  <c:v>911</c:v>
                </c:pt>
                <c:pt idx="4304">
                  <c:v>911</c:v>
                </c:pt>
                <c:pt idx="4305">
                  <c:v>911</c:v>
                </c:pt>
                <c:pt idx="4306">
                  <c:v>911</c:v>
                </c:pt>
                <c:pt idx="4307">
                  <c:v>911</c:v>
                </c:pt>
                <c:pt idx="4308">
                  <c:v>911</c:v>
                </c:pt>
                <c:pt idx="4309">
                  <c:v>910</c:v>
                </c:pt>
                <c:pt idx="4310">
                  <c:v>910</c:v>
                </c:pt>
                <c:pt idx="4311">
                  <c:v>910</c:v>
                </c:pt>
                <c:pt idx="4312">
                  <c:v>910</c:v>
                </c:pt>
                <c:pt idx="4313">
                  <c:v>910</c:v>
                </c:pt>
                <c:pt idx="4314">
                  <c:v>910</c:v>
                </c:pt>
                <c:pt idx="4315">
                  <c:v>910</c:v>
                </c:pt>
                <c:pt idx="4316">
                  <c:v>910</c:v>
                </c:pt>
                <c:pt idx="4317">
                  <c:v>910</c:v>
                </c:pt>
                <c:pt idx="4318">
                  <c:v>910</c:v>
                </c:pt>
                <c:pt idx="4319">
                  <c:v>910</c:v>
                </c:pt>
                <c:pt idx="4320">
                  <c:v>910</c:v>
                </c:pt>
                <c:pt idx="4321">
                  <c:v>910</c:v>
                </c:pt>
                <c:pt idx="4322">
                  <c:v>910</c:v>
                </c:pt>
                <c:pt idx="4323">
                  <c:v>910</c:v>
                </c:pt>
                <c:pt idx="4324">
                  <c:v>910</c:v>
                </c:pt>
                <c:pt idx="4325">
                  <c:v>910</c:v>
                </c:pt>
                <c:pt idx="4326">
                  <c:v>910</c:v>
                </c:pt>
                <c:pt idx="4327">
                  <c:v>910</c:v>
                </c:pt>
                <c:pt idx="4328">
                  <c:v>910</c:v>
                </c:pt>
                <c:pt idx="4329">
                  <c:v>910</c:v>
                </c:pt>
                <c:pt idx="4330">
                  <c:v>910</c:v>
                </c:pt>
                <c:pt idx="4331">
                  <c:v>910</c:v>
                </c:pt>
                <c:pt idx="4332">
                  <c:v>910</c:v>
                </c:pt>
                <c:pt idx="4333">
                  <c:v>910</c:v>
                </c:pt>
                <c:pt idx="4334">
                  <c:v>910</c:v>
                </c:pt>
                <c:pt idx="4335">
                  <c:v>910</c:v>
                </c:pt>
                <c:pt idx="4336">
                  <c:v>910</c:v>
                </c:pt>
                <c:pt idx="4337">
                  <c:v>910</c:v>
                </c:pt>
                <c:pt idx="4338">
                  <c:v>910</c:v>
                </c:pt>
                <c:pt idx="4339">
                  <c:v>909</c:v>
                </c:pt>
                <c:pt idx="4340">
                  <c:v>909</c:v>
                </c:pt>
                <c:pt idx="4341">
                  <c:v>909</c:v>
                </c:pt>
                <c:pt idx="4342">
                  <c:v>909</c:v>
                </c:pt>
                <c:pt idx="4343">
                  <c:v>909</c:v>
                </c:pt>
                <c:pt idx="4344">
                  <c:v>909</c:v>
                </c:pt>
                <c:pt idx="4345">
                  <c:v>909</c:v>
                </c:pt>
                <c:pt idx="4346">
                  <c:v>909</c:v>
                </c:pt>
                <c:pt idx="4347">
                  <c:v>909</c:v>
                </c:pt>
                <c:pt idx="4348">
                  <c:v>909</c:v>
                </c:pt>
                <c:pt idx="4349">
                  <c:v>909</c:v>
                </c:pt>
                <c:pt idx="4350">
                  <c:v>909</c:v>
                </c:pt>
                <c:pt idx="4351">
                  <c:v>909</c:v>
                </c:pt>
                <c:pt idx="4352">
                  <c:v>909</c:v>
                </c:pt>
                <c:pt idx="4353">
                  <c:v>909</c:v>
                </c:pt>
                <c:pt idx="4354">
                  <c:v>909</c:v>
                </c:pt>
                <c:pt idx="4355">
                  <c:v>909</c:v>
                </c:pt>
                <c:pt idx="4356">
                  <c:v>909</c:v>
                </c:pt>
                <c:pt idx="4357">
                  <c:v>909</c:v>
                </c:pt>
                <c:pt idx="4358">
                  <c:v>909</c:v>
                </c:pt>
                <c:pt idx="4359">
                  <c:v>909</c:v>
                </c:pt>
                <c:pt idx="4360">
                  <c:v>909</c:v>
                </c:pt>
                <c:pt idx="4361">
                  <c:v>909</c:v>
                </c:pt>
                <c:pt idx="4362">
                  <c:v>909</c:v>
                </c:pt>
                <c:pt idx="4363">
                  <c:v>909</c:v>
                </c:pt>
                <c:pt idx="4364">
                  <c:v>909</c:v>
                </c:pt>
                <c:pt idx="4365">
                  <c:v>909</c:v>
                </c:pt>
                <c:pt idx="4366">
                  <c:v>909</c:v>
                </c:pt>
                <c:pt idx="4367">
                  <c:v>909</c:v>
                </c:pt>
                <c:pt idx="4368">
                  <c:v>908</c:v>
                </c:pt>
                <c:pt idx="4369">
                  <c:v>908</c:v>
                </c:pt>
                <c:pt idx="4370">
                  <c:v>908</c:v>
                </c:pt>
                <c:pt idx="4371">
                  <c:v>908</c:v>
                </c:pt>
                <c:pt idx="4372">
                  <c:v>908</c:v>
                </c:pt>
                <c:pt idx="4373">
                  <c:v>908</c:v>
                </c:pt>
                <c:pt idx="4374">
                  <c:v>908</c:v>
                </c:pt>
                <c:pt idx="4375">
                  <c:v>908</c:v>
                </c:pt>
                <c:pt idx="4376">
                  <c:v>908</c:v>
                </c:pt>
                <c:pt idx="4377">
                  <c:v>908</c:v>
                </c:pt>
                <c:pt idx="4378">
                  <c:v>908</c:v>
                </c:pt>
                <c:pt idx="4379">
                  <c:v>908</c:v>
                </c:pt>
                <c:pt idx="4380">
                  <c:v>908</c:v>
                </c:pt>
                <c:pt idx="4381">
                  <c:v>908</c:v>
                </c:pt>
                <c:pt idx="4382">
                  <c:v>908</c:v>
                </c:pt>
                <c:pt idx="4383">
                  <c:v>908</c:v>
                </c:pt>
                <c:pt idx="4384">
                  <c:v>908</c:v>
                </c:pt>
                <c:pt idx="4385">
                  <c:v>908</c:v>
                </c:pt>
                <c:pt idx="4386">
                  <c:v>908</c:v>
                </c:pt>
                <c:pt idx="4387">
                  <c:v>908</c:v>
                </c:pt>
                <c:pt idx="4388">
                  <c:v>908</c:v>
                </c:pt>
                <c:pt idx="4389">
                  <c:v>908</c:v>
                </c:pt>
                <c:pt idx="4390">
                  <c:v>908</c:v>
                </c:pt>
                <c:pt idx="4391">
                  <c:v>908</c:v>
                </c:pt>
                <c:pt idx="4392">
                  <c:v>908</c:v>
                </c:pt>
                <c:pt idx="4393">
                  <c:v>908</c:v>
                </c:pt>
                <c:pt idx="4394">
                  <c:v>908</c:v>
                </c:pt>
                <c:pt idx="4395">
                  <c:v>908</c:v>
                </c:pt>
                <c:pt idx="4396">
                  <c:v>908</c:v>
                </c:pt>
                <c:pt idx="4397">
                  <c:v>908</c:v>
                </c:pt>
                <c:pt idx="4398">
                  <c:v>908</c:v>
                </c:pt>
                <c:pt idx="4399">
                  <c:v>907</c:v>
                </c:pt>
                <c:pt idx="4400">
                  <c:v>907</c:v>
                </c:pt>
                <c:pt idx="4401">
                  <c:v>907</c:v>
                </c:pt>
                <c:pt idx="4402">
                  <c:v>907</c:v>
                </c:pt>
                <c:pt idx="4403">
                  <c:v>907</c:v>
                </c:pt>
                <c:pt idx="4404">
                  <c:v>907</c:v>
                </c:pt>
                <c:pt idx="4405">
                  <c:v>907</c:v>
                </c:pt>
                <c:pt idx="4406">
                  <c:v>907</c:v>
                </c:pt>
                <c:pt idx="4407">
                  <c:v>907</c:v>
                </c:pt>
                <c:pt idx="4408">
                  <c:v>907</c:v>
                </c:pt>
                <c:pt idx="4409">
                  <c:v>907</c:v>
                </c:pt>
                <c:pt idx="4410">
                  <c:v>907</c:v>
                </c:pt>
                <c:pt idx="4411">
                  <c:v>907</c:v>
                </c:pt>
                <c:pt idx="4412">
                  <c:v>907</c:v>
                </c:pt>
                <c:pt idx="4413">
                  <c:v>907</c:v>
                </c:pt>
                <c:pt idx="4414">
                  <c:v>907</c:v>
                </c:pt>
                <c:pt idx="4415">
                  <c:v>907</c:v>
                </c:pt>
                <c:pt idx="4416">
                  <c:v>907</c:v>
                </c:pt>
                <c:pt idx="4417">
                  <c:v>907</c:v>
                </c:pt>
                <c:pt idx="4418">
                  <c:v>907</c:v>
                </c:pt>
                <c:pt idx="4419">
                  <c:v>907</c:v>
                </c:pt>
                <c:pt idx="4420">
                  <c:v>907</c:v>
                </c:pt>
                <c:pt idx="4421">
                  <c:v>907</c:v>
                </c:pt>
                <c:pt idx="4422">
                  <c:v>907</c:v>
                </c:pt>
                <c:pt idx="4423">
                  <c:v>907</c:v>
                </c:pt>
                <c:pt idx="4424">
                  <c:v>907</c:v>
                </c:pt>
                <c:pt idx="4425">
                  <c:v>907</c:v>
                </c:pt>
                <c:pt idx="4426">
                  <c:v>907</c:v>
                </c:pt>
                <c:pt idx="4427">
                  <c:v>907</c:v>
                </c:pt>
                <c:pt idx="4428">
                  <c:v>907</c:v>
                </c:pt>
                <c:pt idx="4429">
                  <c:v>907</c:v>
                </c:pt>
                <c:pt idx="4430">
                  <c:v>907</c:v>
                </c:pt>
                <c:pt idx="4431">
                  <c:v>907</c:v>
                </c:pt>
                <c:pt idx="4432">
                  <c:v>907</c:v>
                </c:pt>
                <c:pt idx="4433">
                  <c:v>907</c:v>
                </c:pt>
                <c:pt idx="4434">
                  <c:v>907</c:v>
                </c:pt>
                <c:pt idx="4435">
                  <c:v>906</c:v>
                </c:pt>
                <c:pt idx="4436">
                  <c:v>906</c:v>
                </c:pt>
                <c:pt idx="4437">
                  <c:v>906</c:v>
                </c:pt>
                <c:pt idx="4438">
                  <c:v>906</c:v>
                </c:pt>
                <c:pt idx="4439">
                  <c:v>906</c:v>
                </c:pt>
                <c:pt idx="4440">
                  <c:v>906</c:v>
                </c:pt>
                <c:pt idx="4441">
                  <c:v>906</c:v>
                </c:pt>
                <c:pt idx="4442">
                  <c:v>906</c:v>
                </c:pt>
                <c:pt idx="4443">
                  <c:v>906</c:v>
                </c:pt>
                <c:pt idx="4444">
                  <c:v>906</c:v>
                </c:pt>
                <c:pt idx="4445">
                  <c:v>906</c:v>
                </c:pt>
                <c:pt idx="4446">
                  <c:v>906</c:v>
                </c:pt>
                <c:pt idx="4447">
                  <c:v>906</c:v>
                </c:pt>
                <c:pt idx="4448">
                  <c:v>906</c:v>
                </c:pt>
                <c:pt idx="4449">
                  <c:v>906</c:v>
                </c:pt>
                <c:pt idx="4450">
                  <c:v>906</c:v>
                </c:pt>
                <c:pt idx="4451">
                  <c:v>906</c:v>
                </c:pt>
                <c:pt idx="4452">
                  <c:v>906</c:v>
                </c:pt>
                <c:pt idx="4453">
                  <c:v>906</c:v>
                </c:pt>
                <c:pt idx="4454">
                  <c:v>906</c:v>
                </c:pt>
                <c:pt idx="4455">
                  <c:v>906</c:v>
                </c:pt>
                <c:pt idx="4456">
                  <c:v>906</c:v>
                </c:pt>
                <c:pt idx="4457">
                  <c:v>906</c:v>
                </c:pt>
                <c:pt idx="4458">
                  <c:v>906</c:v>
                </c:pt>
                <c:pt idx="4459">
                  <c:v>906</c:v>
                </c:pt>
                <c:pt idx="4460">
                  <c:v>906</c:v>
                </c:pt>
                <c:pt idx="4461">
                  <c:v>906</c:v>
                </c:pt>
                <c:pt idx="4462">
                  <c:v>906</c:v>
                </c:pt>
                <c:pt idx="4463">
                  <c:v>906</c:v>
                </c:pt>
                <c:pt idx="4464">
                  <c:v>906</c:v>
                </c:pt>
                <c:pt idx="4465">
                  <c:v>906</c:v>
                </c:pt>
                <c:pt idx="4466">
                  <c:v>906</c:v>
                </c:pt>
                <c:pt idx="4467">
                  <c:v>906</c:v>
                </c:pt>
                <c:pt idx="4468">
                  <c:v>906</c:v>
                </c:pt>
                <c:pt idx="4469">
                  <c:v>906</c:v>
                </c:pt>
                <c:pt idx="4470">
                  <c:v>906</c:v>
                </c:pt>
                <c:pt idx="4471">
                  <c:v>906</c:v>
                </c:pt>
                <c:pt idx="4472">
                  <c:v>906</c:v>
                </c:pt>
                <c:pt idx="4473">
                  <c:v>906</c:v>
                </c:pt>
                <c:pt idx="4474">
                  <c:v>906</c:v>
                </c:pt>
                <c:pt idx="4475">
                  <c:v>906</c:v>
                </c:pt>
                <c:pt idx="4476">
                  <c:v>905</c:v>
                </c:pt>
                <c:pt idx="4477">
                  <c:v>905</c:v>
                </c:pt>
                <c:pt idx="4478">
                  <c:v>905</c:v>
                </c:pt>
                <c:pt idx="4479">
                  <c:v>905</c:v>
                </c:pt>
                <c:pt idx="4480">
                  <c:v>905</c:v>
                </c:pt>
                <c:pt idx="4481">
                  <c:v>905</c:v>
                </c:pt>
                <c:pt idx="4482">
                  <c:v>905</c:v>
                </c:pt>
                <c:pt idx="4483">
                  <c:v>905</c:v>
                </c:pt>
                <c:pt idx="4484">
                  <c:v>905</c:v>
                </c:pt>
                <c:pt idx="4485">
                  <c:v>905</c:v>
                </c:pt>
                <c:pt idx="4486">
                  <c:v>905</c:v>
                </c:pt>
                <c:pt idx="4487">
                  <c:v>905</c:v>
                </c:pt>
                <c:pt idx="4488">
                  <c:v>905</c:v>
                </c:pt>
                <c:pt idx="4489">
                  <c:v>905</c:v>
                </c:pt>
                <c:pt idx="4490">
                  <c:v>905</c:v>
                </c:pt>
                <c:pt idx="4491">
                  <c:v>905</c:v>
                </c:pt>
                <c:pt idx="4492">
                  <c:v>905</c:v>
                </c:pt>
                <c:pt idx="4493">
                  <c:v>905</c:v>
                </c:pt>
                <c:pt idx="4494">
                  <c:v>905</c:v>
                </c:pt>
                <c:pt idx="4495">
                  <c:v>905</c:v>
                </c:pt>
                <c:pt idx="4496">
                  <c:v>905</c:v>
                </c:pt>
                <c:pt idx="4497">
                  <c:v>905</c:v>
                </c:pt>
                <c:pt idx="4498">
                  <c:v>905</c:v>
                </c:pt>
                <c:pt idx="4499">
                  <c:v>905</c:v>
                </c:pt>
                <c:pt idx="4500">
                  <c:v>905</c:v>
                </c:pt>
                <c:pt idx="4501">
                  <c:v>905</c:v>
                </c:pt>
                <c:pt idx="4502">
                  <c:v>905</c:v>
                </c:pt>
                <c:pt idx="4503">
                  <c:v>905</c:v>
                </c:pt>
                <c:pt idx="4504">
                  <c:v>905</c:v>
                </c:pt>
                <c:pt idx="4505">
                  <c:v>905</c:v>
                </c:pt>
                <c:pt idx="4506">
                  <c:v>905</c:v>
                </c:pt>
                <c:pt idx="4507">
                  <c:v>905</c:v>
                </c:pt>
                <c:pt idx="4508">
                  <c:v>905</c:v>
                </c:pt>
                <c:pt idx="4509">
                  <c:v>905</c:v>
                </c:pt>
                <c:pt idx="4510">
                  <c:v>905</c:v>
                </c:pt>
                <c:pt idx="4511">
                  <c:v>905</c:v>
                </c:pt>
                <c:pt idx="4512">
                  <c:v>905</c:v>
                </c:pt>
                <c:pt idx="4513">
                  <c:v>905</c:v>
                </c:pt>
                <c:pt idx="4514">
                  <c:v>905</c:v>
                </c:pt>
                <c:pt idx="4515">
                  <c:v>905</c:v>
                </c:pt>
                <c:pt idx="4516">
                  <c:v>905</c:v>
                </c:pt>
                <c:pt idx="4517">
                  <c:v>905</c:v>
                </c:pt>
                <c:pt idx="4518">
                  <c:v>905</c:v>
                </c:pt>
                <c:pt idx="4519">
                  <c:v>905</c:v>
                </c:pt>
                <c:pt idx="4520">
                  <c:v>904</c:v>
                </c:pt>
                <c:pt idx="4521">
                  <c:v>904</c:v>
                </c:pt>
                <c:pt idx="4522">
                  <c:v>904</c:v>
                </c:pt>
                <c:pt idx="4523">
                  <c:v>904</c:v>
                </c:pt>
                <c:pt idx="4524">
                  <c:v>904</c:v>
                </c:pt>
                <c:pt idx="4525">
                  <c:v>904</c:v>
                </c:pt>
                <c:pt idx="4526">
                  <c:v>904</c:v>
                </c:pt>
                <c:pt idx="4527">
                  <c:v>904</c:v>
                </c:pt>
                <c:pt idx="4528">
                  <c:v>904</c:v>
                </c:pt>
                <c:pt idx="4529">
                  <c:v>904</c:v>
                </c:pt>
                <c:pt idx="4530">
                  <c:v>904</c:v>
                </c:pt>
                <c:pt idx="4531">
                  <c:v>904</c:v>
                </c:pt>
                <c:pt idx="4532">
                  <c:v>904</c:v>
                </c:pt>
                <c:pt idx="4533">
                  <c:v>904</c:v>
                </c:pt>
                <c:pt idx="4534">
                  <c:v>904</c:v>
                </c:pt>
                <c:pt idx="4535">
                  <c:v>904</c:v>
                </c:pt>
                <c:pt idx="4536">
                  <c:v>904</c:v>
                </c:pt>
                <c:pt idx="4537">
                  <c:v>904</c:v>
                </c:pt>
                <c:pt idx="4538">
                  <c:v>904</c:v>
                </c:pt>
                <c:pt idx="4539">
                  <c:v>904</c:v>
                </c:pt>
                <c:pt idx="4540">
                  <c:v>904</c:v>
                </c:pt>
                <c:pt idx="4541">
                  <c:v>904</c:v>
                </c:pt>
                <c:pt idx="4542">
                  <c:v>904</c:v>
                </c:pt>
                <c:pt idx="4543">
                  <c:v>904</c:v>
                </c:pt>
                <c:pt idx="4544">
                  <c:v>904</c:v>
                </c:pt>
                <c:pt idx="4545">
                  <c:v>904</c:v>
                </c:pt>
                <c:pt idx="4546">
                  <c:v>904</c:v>
                </c:pt>
                <c:pt idx="4547">
                  <c:v>904</c:v>
                </c:pt>
                <c:pt idx="4548">
                  <c:v>904</c:v>
                </c:pt>
                <c:pt idx="4549">
                  <c:v>904</c:v>
                </c:pt>
                <c:pt idx="4550">
                  <c:v>904</c:v>
                </c:pt>
                <c:pt idx="4551">
                  <c:v>904</c:v>
                </c:pt>
                <c:pt idx="4552">
                  <c:v>904</c:v>
                </c:pt>
                <c:pt idx="4553">
                  <c:v>904</c:v>
                </c:pt>
                <c:pt idx="4554">
                  <c:v>904</c:v>
                </c:pt>
                <c:pt idx="4555">
                  <c:v>904</c:v>
                </c:pt>
                <c:pt idx="4556">
                  <c:v>904</c:v>
                </c:pt>
                <c:pt idx="4557">
                  <c:v>904</c:v>
                </c:pt>
                <c:pt idx="4558">
                  <c:v>904</c:v>
                </c:pt>
                <c:pt idx="4559">
                  <c:v>904</c:v>
                </c:pt>
                <c:pt idx="4560">
                  <c:v>904</c:v>
                </c:pt>
                <c:pt idx="4561">
                  <c:v>904</c:v>
                </c:pt>
                <c:pt idx="4562">
                  <c:v>904</c:v>
                </c:pt>
                <c:pt idx="4563">
                  <c:v>903</c:v>
                </c:pt>
                <c:pt idx="4564">
                  <c:v>903</c:v>
                </c:pt>
                <c:pt idx="4565">
                  <c:v>904</c:v>
                </c:pt>
                <c:pt idx="4566">
                  <c:v>903</c:v>
                </c:pt>
                <c:pt idx="4567">
                  <c:v>903</c:v>
                </c:pt>
                <c:pt idx="4568">
                  <c:v>903</c:v>
                </c:pt>
                <c:pt idx="4569">
                  <c:v>903</c:v>
                </c:pt>
                <c:pt idx="4570">
                  <c:v>903</c:v>
                </c:pt>
                <c:pt idx="4571">
                  <c:v>903</c:v>
                </c:pt>
                <c:pt idx="4572">
                  <c:v>903</c:v>
                </c:pt>
                <c:pt idx="4573">
                  <c:v>903</c:v>
                </c:pt>
                <c:pt idx="4574">
                  <c:v>903</c:v>
                </c:pt>
                <c:pt idx="4575">
                  <c:v>903</c:v>
                </c:pt>
                <c:pt idx="4576">
                  <c:v>903</c:v>
                </c:pt>
                <c:pt idx="4577">
                  <c:v>903</c:v>
                </c:pt>
                <c:pt idx="4578">
                  <c:v>903</c:v>
                </c:pt>
                <c:pt idx="4579">
                  <c:v>903</c:v>
                </c:pt>
                <c:pt idx="4580">
                  <c:v>903</c:v>
                </c:pt>
                <c:pt idx="4581">
                  <c:v>903</c:v>
                </c:pt>
                <c:pt idx="4582">
                  <c:v>903</c:v>
                </c:pt>
                <c:pt idx="4583">
                  <c:v>903</c:v>
                </c:pt>
                <c:pt idx="4584">
                  <c:v>903</c:v>
                </c:pt>
                <c:pt idx="4585">
                  <c:v>903</c:v>
                </c:pt>
                <c:pt idx="4586">
                  <c:v>903</c:v>
                </c:pt>
                <c:pt idx="4587">
                  <c:v>903</c:v>
                </c:pt>
                <c:pt idx="4588">
                  <c:v>903</c:v>
                </c:pt>
                <c:pt idx="4589">
                  <c:v>903</c:v>
                </c:pt>
                <c:pt idx="4590">
                  <c:v>903</c:v>
                </c:pt>
                <c:pt idx="4591">
                  <c:v>903</c:v>
                </c:pt>
                <c:pt idx="4592">
                  <c:v>903</c:v>
                </c:pt>
                <c:pt idx="4593">
                  <c:v>903</c:v>
                </c:pt>
                <c:pt idx="4594">
                  <c:v>903</c:v>
                </c:pt>
                <c:pt idx="4595">
                  <c:v>903</c:v>
                </c:pt>
                <c:pt idx="4596">
                  <c:v>903</c:v>
                </c:pt>
                <c:pt idx="4597">
                  <c:v>903</c:v>
                </c:pt>
                <c:pt idx="4598">
                  <c:v>903</c:v>
                </c:pt>
                <c:pt idx="4599">
                  <c:v>903</c:v>
                </c:pt>
                <c:pt idx="4600">
                  <c:v>903</c:v>
                </c:pt>
                <c:pt idx="4601">
                  <c:v>903</c:v>
                </c:pt>
                <c:pt idx="4602">
                  <c:v>903</c:v>
                </c:pt>
                <c:pt idx="4603">
                  <c:v>903</c:v>
                </c:pt>
                <c:pt idx="4604">
                  <c:v>903</c:v>
                </c:pt>
                <c:pt idx="4605">
                  <c:v>903</c:v>
                </c:pt>
                <c:pt idx="4606">
                  <c:v>903</c:v>
                </c:pt>
                <c:pt idx="4607">
                  <c:v>903</c:v>
                </c:pt>
                <c:pt idx="4608">
                  <c:v>903</c:v>
                </c:pt>
                <c:pt idx="4609">
                  <c:v>903</c:v>
                </c:pt>
                <c:pt idx="4610">
                  <c:v>903</c:v>
                </c:pt>
                <c:pt idx="4611">
                  <c:v>902</c:v>
                </c:pt>
                <c:pt idx="4612">
                  <c:v>903</c:v>
                </c:pt>
                <c:pt idx="4613">
                  <c:v>903</c:v>
                </c:pt>
                <c:pt idx="4614">
                  <c:v>903</c:v>
                </c:pt>
                <c:pt idx="4615">
                  <c:v>902</c:v>
                </c:pt>
                <c:pt idx="4616">
                  <c:v>902</c:v>
                </c:pt>
                <c:pt idx="4617">
                  <c:v>902</c:v>
                </c:pt>
                <c:pt idx="4618">
                  <c:v>902</c:v>
                </c:pt>
                <c:pt idx="4619">
                  <c:v>902</c:v>
                </c:pt>
                <c:pt idx="4620">
                  <c:v>902</c:v>
                </c:pt>
                <c:pt idx="4621">
                  <c:v>902</c:v>
                </c:pt>
                <c:pt idx="4622">
                  <c:v>902</c:v>
                </c:pt>
                <c:pt idx="4623">
                  <c:v>902</c:v>
                </c:pt>
                <c:pt idx="4624">
                  <c:v>902</c:v>
                </c:pt>
                <c:pt idx="4625">
                  <c:v>902</c:v>
                </c:pt>
                <c:pt idx="4626">
                  <c:v>902</c:v>
                </c:pt>
                <c:pt idx="4627">
                  <c:v>902</c:v>
                </c:pt>
                <c:pt idx="4628">
                  <c:v>902</c:v>
                </c:pt>
                <c:pt idx="4629">
                  <c:v>902</c:v>
                </c:pt>
                <c:pt idx="4630">
                  <c:v>902</c:v>
                </c:pt>
                <c:pt idx="4631">
                  <c:v>902</c:v>
                </c:pt>
                <c:pt idx="4632">
                  <c:v>902</c:v>
                </c:pt>
                <c:pt idx="4633">
                  <c:v>902</c:v>
                </c:pt>
                <c:pt idx="4634">
                  <c:v>902</c:v>
                </c:pt>
                <c:pt idx="4635">
                  <c:v>902</c:v>
                </c:pt>
                <c:pt idx="4636">
                  <c:v>902</c:v>
                </c:pt>
                <c:pt idx="4637">
                  <c:v>902</c:v>
                </c:pt>
                <c:pt idx="4638">
                  <c:v>902</c:v>
                </c:pt>
                <c:pt idx="4639">
                  <c:v>902</c:v>
                </c:pt>
                <c:pt idx="4640">
                  <c:v>902</c:v>
                </c:pt>
                <c:pt idx="4641">
                  <c:v>902</c:v>
                </c:pt>
                <c:pt idx="4642">
                  <c:v>902</c:v>
                </c:pt>
                <c:pt idx="4643">
                  <c:v>902</c:v>
                </c:pt>
                <c:pt idx="4644">
                  <c:v>902</c:v>
                </c:pt>
                <c:pt idx="4645">
                  <c:v>902</c:v>
                </c:pt>
                <c:pt idx="4646">
                  <c:v>902</c:v>
                </c:pt>
                <c:pt idx="4647">
                  <c:v>902</c:v>
                </c:pt>
                <c:pt idx="4648">
                  <c:v>902</c:v>
                </c:pt>
                <c:pt idx="4649">
                  <c:v>902</c:v>
                </c:pt>
                <c:pt idx="4650">
                  <c:v>902</c:v>
                </c:pt>
                <c:pt idx="4651">
                  <c:v>902</c:v>
                </c:pt>
                <c:pt idx="4652">
                  <c:v>902</c:v>
                </c:pt>
                <c:pt idx="4653">
                  <c:v>902</c:v>
                </c:pt>
                <c:pt idx="4654">
                  <c:v>902</c:v>
                </c:pt>
                <c:pt idx="4655">
                  <c:v>902</c:v>
                </c:pt>
                <c:pt idx="4656">
                  <c:v>902</c:v>
                </c:pt>
                <c:pt idx="4657">
                  <c:v>902</c:v>
                </c:pt>
                <c:pt idx="4658">
                  <c:v>902</c:v>
                </c:pt>
                <c:pt idx="4659">
                  <c:v>902</c:v>
                </c:pt>
                <c:pt idx="4660">
                  <c:v>902</c:v>
                </c:pt>
                <c:pt idx="4661">
                  <c:v>902</c:v>
                </c:pt>
                <c:pt idx="4662">
                  <c:v>902</c:v>
                </c:pt>
                <c:pt idx="4663">
                  <c:v>902</c:v>
                </c:pt>
                <c:pt idx="4664">
                  <c:v>902</c:v>
                </c:pt>
                <c:pt idx="4665">
                  <c:v>902</c:v>
                </c:pt>
                <c:pt idx="4666">
                  <c:v>901</c:v>
                </c:pt>
                <c:pt idx="4667">
                  <c:v>901</c:v>
                </c:pt>
                <c:pt idx="4668">
                  <c:v>901</c:v>
                </c:pt>
                <c:pt idx="4669">
                  <c:v>901</c:v>
                </c:pt>
                <c:pt idx="4670">
                  <c:v>901</c:v>
                </c:pt>
                <c:pt idx="4671">
                  <c:v>901</c:v>
                </c:pt>
                <c:pt idx="4672">
                  <c:v>901</c:v>
                </c:pt>
                <c:pt idx="4673">
                  <c:v>901</c:v>
                </c:pt>
                <c:pt idx="4674">
                  <c:v>901</c:v>
                </c:pt>
                <c:pt idx="4675">
                  <c:v>901</c:v>
                </c:pt>
                <c:pt idx="4676">
                  <c:v>901</c:v>
                </c:pt>
                <c:pt idx="4677">
                  <c:v>901</c:v>
                </c:pt>
                <c:pt idx="4678">
                  <c:v>901</c:v>
                </c:pt>
                <c:pt idx="4679">
                  <c:v>901</c:v>
                </c:pt>
                <c:pt idx="4680">
                  <c:v>901</c:v>
                </c:pt>
                <c:pt idx="4681">
                  <c:v>901</c:v>
                </c:pt>
                <c:pt idx="4682">
                  <c:v>901</c:v>
                </c:pt>
                <c:pt idx="4683">
                  <c:v>901</c:v>
                </c:pt>
                <c:pt idx="4684">
                  <c:v>901</c:v>
                </c:pt>
                <c:pt idx="4685">
                  <c:v>901</c:v>
                </c:pt>
                <c:pt idx="4686">
                  <c:v>901</c:v>
                </c:pt>
                <c:pt idx="4687">
                  <c:v>901</c:v>
                </c:pt>
                <c:pt idx="4688">
                  <c:v>901</c:v>
                </c:pt>
                <c:pt idx="4689">
                  <c:v>901</c:v>
                </c:pt>
                <c:pt idx="4690">
                  <c:v>901</c:v>
                </c:pt>
                <c:pt idx="4691">
                  <c:v>901</c:v>
                </c:pt>
                <c:pt idx="4692">
                  <c:v>901</c:v>
                </c:pt>
                <c:pt idx="4693">
                  <c:v>901</c:v>
                </c:pt>
                <c:pt idx="4694">
                  <c:v>901</c:v>
                </c:pt>
                <c:pt idx="4695">
                  <c:v>901</c:v>
                </c:pt>
                <c:pt idx="4696">
                  <c:v>901</c:v>
                </c:pt>
                <c:pt idx="4697">
                  <c:v>901</c:v>
                </c:pt>
                <c:pt idx="4698">
                  <c:v>901</c:v>
                </c:pt>
                <c:pt idx="4699">
                  <c:v>901</c:v>
                </c:pt>
                <c:pt idx="4700">
                  <c:v>901</c:v>
                </c:pt>
                <c:pt idx="4701">
                  <c:v>901</c:v>
                </c:pt>
                <c:pt idx="4702">
                  <c:v>901</c:v>
                </c:pt>
                <c:pt idx="4703">
                  <c:v>901</c:v>
                </c:pt>
                <c:pt idx="4704">
                  <c:v>901</c:v>
                </c:pt>
                <c:pt idx="4705">
                  <c:v>901</c:v>
                </c:pt>
                <c:pt idx="4706">
                  <c:v>901</c:v>
                </c:pt>
                <c:pt idx="4707">
                  <c:v>901</c:v>
                </c:pt>
                <c:pt idx="4708">
                  <c:v>901</c:v>
                </c:pt>
                <c:pt idx="4709">
                  <c:v>901</c:v>
                </c:pt>
                <c:pt idx="4710">
                  <c:v>901</c:v>
                </c:pt>
                <c:pt idx="4711">
                  <c:v>901</c:v>
                </c:pt>
                <c:pt idx="4712">
                  <c:v>901</c:v>
                </c:pt>
                <c:pt idx="4713">
                  <c:v>901</c:v>
                </c:pt>
                <c:pt idx="4714">
                  <c:v>901</c:v>
                </c:pt>
                <c:pt idx="4715">
                  <c:v>901</c:v>
                </c:pt>
                <c:pt idx="4716">
                  <c:v>901</c:v>
                </c:pt>
                <c:pt idx="4717">
                  <c:v>901</c:v>
                </c:pt>
                <c:pt idx="4718">
                  <c:v>901</c:v>
                </c:pt>
                <c:pt idx="4719">
                  <c:v>901</c:v>
                </c:pt>
                <c:pt idx="4720">
                  <c:v>901</c:v>
                </c:pt>
                <c:pt idx="4721">
                  <c:v>901</c:v>
                </c:pt>
                <c:pt idx="4722">
                  <c:v>901</c:v>
                </c:pt>
                <c:pt idx="4723">
                  <c:v>901</c:v>
                </c:pt>
                <c:pt idx="4724">
                  <c:v>901</c:v>
                </c:pt>
                <c:pt idx="4725">
                  <c:v>901</c:v>
                </c:pt>
                <c:pt idx="4726">
                  <c:v>901</c:v>
                </c:pt>
                <c:pt idx="4727">
                  <c:v>901</c:v>
                </c:pt>
                <c:pt idx="4728">
                  <c:v>901</c:v>
                </c:pt>
                <c:pt idx="4729">
                  <c:v>901</c:v>
                </c:pt>
                <c:pt idx="4730">
                  <c:v>901</c:v>
                </c:pt>
                <c:pt idx="4731">
                  <c:v>900</c:v>
                </c:pt>
                <c:pt idx="4732">
                  <c:v>900</c:v>
                </c:pt>
                <c:pt idx="4733">
                  <c:v>901</c:v>
                </c:pt>
                <c:pt idx="4734">
                  <c:v>900</c:v>
                </c:pt>
                <c:pt idx="4735">
                  <c:v>901</c:v>
                </c:pt>
                <c:pt idx="4736">
                  <c:v>900</c:v>
                </c:pt>
                <c:pt idx="4737">
                  <c:v>900</c:v>
                </c:pt>
                <c:pt idx="4738">
                  <c:v>900</c:v>
                </c:pt>
                <c:pt idx="4739">
                  <c:v>900</c:v>
                </c:pt>
                <c:pt idx="4740">
                  <c:v>900</c:v>
                </c:pt>
                <c:pt idx="4741">
                  <c:v>900</c:v>
                </c:pt>
                <c:pt idx="4742">
                  <c:v>900</c:v>
                </c:pt>
                <c:pt idx="4743">
                  <c:v>900</c:v>
                </c:pt>
                <c:pt idx="4744">
                  <c:v>900</c:v>
                </c:pt>
                <c:pt idx="4745">
                  <c:v>900</c:v>
                </c:pt>
                <c:pt idx="4746">
                  <c:v>900</c:v>
                </c:pt>
                <c:pt idx="4747">
                  <c:v>900</c:v>
                </c:pt>
                <c:pt idx="4748">
                  <c:v>900</c:v>
                </c:pt>
                <c:pt idx="4749">
                  <c:v>900</c:v>
                </c:pt>
                <c:pt idx="4750">
                  <c:v>900</c:v>
                </c:pt>
                <c:pt idx="4751">
                  <c:v>900</c:v>
                </c:pt>
                <c:pt idx="4752">
                  <c:v>900</c:v>
                </c:pt>
                <c:pt idx="4753">
                  <c:v>900</c:v>
                </c:pt>
                <c:pt idx="4754">
                  <c:v>900</c:v>
                </c:pt>
                <c:pt idx="4755">
                  <c:v>900</c:v>
                </c:pt>
                <c:pt idx="4756">
                  <c:v>900</c:v>
                </c:pt>
                <c:pt idx="4757">
                  <c:v>900</c:v>
                </c:pt>
                <c:pt idx="4758">
                  <c:v>900</c:v>
                </c:pt>
                <c:pt idx="4759">
                  <c:v>900</c:v>
                </c:pt>
                <c:pt idx="4760">
                  <c:v>900</c:v>
                </c:pt>
                <c:pt idx="4761">
                  <c:v>900</c:v>
                </c:pt>
                <c:pt idx="4762">
                  <c:v>900</c:v>
                </c:pt>
                <c:pt idx="4763">
                  <c:v>900</c:v>
                </c:pt>
                <c:pt idx="4764">
                  <c:v>900</c:v>
                </c:pt>
                <c:pt idx="4765">
                  <c:v>900</c:v>
                </c:pt>
                <c:pt idx="4766">
                  <c:v>900</c:v>
                </c:pt>
                <c:pt idx="4767">
                  <c:v>900</c:v>
                </c:pt>
                <c:pt idx="4768">
                  <c:v>900</c:v>
                </c:pt>
                <c:pt idx="4769">
                  <c:v>900</c:v>
                </c:pt>
                <c:pt idx="4770">
                  <c:v>900</c:v>
                </c:pt>
                <c:pt idx="4771">
                  <c:v>900</c:v>
                </c:pt>
                <c:pt idx="4772">
                  <c:v>900</c:v>
                </c:pt>
                <c:pt idx="4773">
                  <c:v>900</c:v>
                </c:pt>
                <c:pt idx="4774">
                  <c:v>900</c:v>
                </c:pt>
                <c:pt idx="4775">
                  <c:v>900</c:v>
                </c:pt>
                <c:pt idx="4776">
                  <c:v>900</c:v>
                </c:pt>
                <c:pt idx="4777">
                  <c:v>900</c:v>
                </c:pt>
                <c:pt idx="4778">
                  <c:v>900</c:v>
                </c:pt>
                <c:pt idx="4779">
                  <c:v>900</c:v>
                </c:pt>
                <c:pt idx="4780">
                  <c:v>900</c:v>
                </c:pt>
                <c:pt idx="4781">
                  <c:v>900</c:v>
                </c:pt>
                <c:pt idx="4782">
                  <c:v>900</c:v>
                </c:pt>
                <c:pt idx="4783">
                  <c:v>900</c:v>
                </c:pt>
                <c:pt idx="4784">
                  <c:v>900</c:v>
                </c:pt>
                <c:pt idx="4785">
                  <c:v>900</c:v>
                </c:pt>
                <c:pt idx="4786">
                  <c:v>900</c:v>
                </c:pt>
                <c:pt idx="4787">
                  <c:v>900</c:v>
                </c:pt>
                <c:pt idx="4788">
                  <c:v>900</c:v>
                </c:pt>
                <c:pt idx="4789">
                  <c:v>900</c:v>
                </c:pt>
                <c:pt idx="4790">
                  <c:v>900</c:v>
                </c:pt>
                <c:pt idx="4791">
                  <c:v>900</c:v>
                </c:pt>
                <c:pt idx="4792">
                  <c:v>900</c:v>
                </c:pt>
                <c:pt idx="4793">
                  <c:v>900</c:v>
                </c:pt>
                <c:pt idx="4794">
                  <c:v>900</c:v>
                </c:pt>
                <c:pt idx="4795">
                  <c:v>900</c:v>
                </c:pt>
                <c:pt idx="4796">
                  <c:v>900</c:v>
                </c:pt>
                <c:pt idx="4797">
                  <c:v>900</c:v>
                </c:pt>
                <c:pt idx="4798">
                  <c:v>900</c:v>
                </c:pt>
                <c:pt idx="4799">
                  <c:v>900</c:v>
                </c:pt>
                <c:pt idx="4800">
                  <c:v>900</c:v>
                </c:pt>
                <c:pt idx="4801">
                  <c:v>900</c:v>
                </c:pt>
                <c:pt idx="4802">
                  <c:v>900</c:v>
                </c:pt>
                <c:pt idx="4803">
                  <c:v>900</c:v>
                </c:pt>
                <c:pt idx="4804">
                  <c:v>900</c:v>
                </c:pt>
                <c:pt idx="4805">
                  <c:v>900</c:v>
                </c:pt>
                <c:pt idx="4806">
                  <c:v>900</c:v>
                </c:pt>
                <c:pt idx="4807">
                  <c:v>900</c:v>
                </c:pt>
                <c:pt idx="4808">
                  <c:v>900</c:v>
                </c:pt>
                <c:pt idx="4809">
                  <c:v>900</c:v>
                </c:pt>
                <c:pt idx="4810">
                  <c:v>900</c:v>
                </c:pt>
                <c:pt idx="4811">
                  <c:v>899</c:v>
                </c:pt>
                <c:pt idx="4812">
                  <c:v>899</c:v>
                </c:pt>
                <c:pt idx="4813">
                  <c:v>899</c:v>
                </c:pt>
                <c:pt idx="4814">
                  <c:v>899</c:v>
                </c:pt>
                <c:pt idx="4815">
                  <c:v>899</c:v>
                </c:pt>
                <c:pt idx="4816">
                  <c:v>899</c:v>
                </c:pt>
                <c:pt idx="4817">
                  <c:v>899</c:v>
                </c:pt>
                <c:pt idx="4818">
                  <c:v>899</c:v>
                </c:pt>
                <c:pt idx="4819">
                  <c:v>899</c:v>
                </c:pt>
                <c:pt idx="4820">
                  <c:v>899</c:v>
                </c:pt>
                <c:pt idx="4821">
                  <c:v>899</c:v>
                </c:pt>
                <c:pt idx="4822">
                  <c:v>899</c:v>
                </c:pt>
                <c:pt idx="4823">
                  <c:v>899</c:v>
                </c:pt>
                <c:pt idx="4824">
                  <c:v>899</c:v>
                </c:pt>
                <c:pt idx="4825">
                  <c:v>899</c:v>
                </c:pt>
                <c:pt idx="4826">
                  <c:v>899</c:v>
                </c:pt>
                <c:pt idx="4827">
                  <c:v>899</c:v>
                </c:pt>
                <c:pt idx="4828">
                  <c:v>899</c:v>
                </c:pt>
                <c:pt idx="4829">
                  <c:v>899</c:v>
                </c:pt>
                <c:pt idx="4830">
                  <c:v>899</c:v>
                </c:pt>
                <c:pt idx="4831">
                  <c:v>899</c:v>
                </c:pt>
                <c:pt idx="4832">
                  <c:v>899</c:v>
                </c:pt>
                <c:pt idx="4833">
                  <c:v>899</c:v>
                </c:pt>
                <c:pt idx="4834">
                  <c:v>899</c:v>
                </c:pt>
                <c:pt idx="4835">
                  <c:v>899</c:v>
                </c:pt>
                <c:pt idx="4836">
                  <c:v>899</c:v>
                </c:pt>
                <c:pt idx="4837">
                  <c:v>899</c:v>
                </c:pt>
                <c:pt idx="4838">
                  <c:v>899</c:v>
                </c:pt>
                <c:pt idx="4839">
                  <c:v>899</c:v>
                </c:pt>
                <c:pt idx="4840">
                  <c:v>899</c:v>
                </c:pt>
                <c:pt idx="4841">
                  <c:v>899</c:v>
                </c:pt>
                <c:pt idx="4842">
                  <c:v>899</c:v>
                </c:pt>
                <c:pt idx="4843">
                  <c:v>899</c:v>
                </c:pt>
                <c:pt idx="4844">
                  <c:v>899</c:v>
                </c:pt>
                <c:pt idx="4845">
                  <c:v>899</c:v>
                </c:pt>
                <c:pt idx="4846">
                  <c:v>899</c:v>
                </c:pt>
                <c:pt idx="4847">
                  <c:v>899</c:v>
                </c:pt>
                <c:pt idx="4848">
                  <c:v>899</c:v>
                </c:pt>
                <c:pt idx="4849">
                  <c:v>899</c:v>
                </c:pt>
                <c:pt idx="4850">
                  <c:v>899</c:v>
                </c:pt>
                <c:pt idx="4851">
                  <c:v>899</c:v>
                </c:pt>
                <c:pt idx="4852">
                  <c:v>899</c:v>
                </c:pt>
                <c:pt idx="4853">
                  <c:v>899</c:v>
                </c:pt>
                <c:pt idx="4854">
                  <c:v>899</c:v>
                </c:pt>
                <c:pt idx="4855">
                  <c:v>899</c:v>
                </c:pt>
                <c:pt idx="4856">
                  <c:v>899</c:v>
                </c:pt>
                <c:pt idx="4857">
                  <c:v>899</c:v>
                </c:pt>
                <c:pt idx="4858">
                  <c:v>899</c:v>
                </c:pt>
                <c:pt idx="4859">
                  <c:v>899</c:v>
                </c:pt>
                <c:pt idx="4860">
                  <c:v>899</c:v>
                </c:pt>
                <c:pt idx="4861">
                  <c:v>899</c:v>
                </c:pt>
                <c:pt idx="4862">
                  <c:v>899</c:v>
                </c:pt>
                <c:pt idx="4863">
                  <c:v>899</c:v>
                </c:pt>
                <c:pt idx="4864">
                  <c:v>899</c:v>
                </c:pt>
                <c:pt idx="4865">
                  <c:v>899</c:v>
                </c:pt>
                <c:pt idx="4866">
                  <c:v>899</c:v>
                </c:pt>
                <c:pt idx="4867">
                  <c:v>899</c:v>
                </c:pt>
                <c:pt idx="4868">
                  <c:v>899</c:v>
                </c:pt>
                <c:pt idx="4869">
                  <c:v>899</c:v>
                </c:pt>
                <c:pt idx="4870">
                  <c:v>899</c:v>
                </c:pt>
                <c:pt idx="4871">
                  <c:v>899</c:v>
                </c:pt>
                <c:pt idx="4872">
                  <c:v>899</c:v>
                </c:pt>
                <c:pt idx="4873">
                  <c:v>899</c:v>
                </c:pt>
                <c:pt idx="4874">
                  <c:v>899</c:v>
                </c:pt>
                <c:pt idx="4875">
                  <c:v>899</c:v>
                </c:pt>
                <c:pt idx="4876">
                  <c:v>899</c:v>
                </c:pt>
                <c:pt idx="4877">
                  <c:v>899</c:v>
                </c:pt>
                <c:pt idx="4878">
                  <c:v>899</c:v>
                </c:pt>
                <c:pt idx="4879">
                  <c:v>899</c:v>
                </c:pt>
                <c:pt idx="4880">
                  <c:v>899</c:v>
                </c:pt>
                <c:pt idx="4881">
                  <c:v>899</c:v>
                </c:pt>
                <c:pt idx="4882">
                  <c:v>899</c:v>
                </c:pt>
                <c:pt idx="4883">
                  <c:v>899</c:v>
                </c:pt>
                <c:pt idx="4884">
                  <c:v>899</c:v>
                </c:pt>
                <c:pt idx="4885">
                  <c:v>899</c:v>
                </c:pt>
                <c:pt idx="4886">
                  <c:v>898</c:v>
                </c:pt>
                <c:pt idx="4887">
                  <c:v>898</c:v>
                </c:pt>
                <c:pt idx="4888">
                  <c:v>898</c:v>
                </c:pt>
                <c:pt idx="4889">
                  <c:v>898</c:v>
                </c:pt>
                <c:pt idx="4890">
                  <c:v>898</c:v>
                </c:pt>
                <c:pt idx="4891">
                  <c:v>898</c:v>
                </c:pt>
                <c:pt idx="4892">
                  <c:v>898</c:v>
                </c:pt>
                <c:pt idx="4893">
                  <c:v>898</c:v>
                </c:pt>
                <c:pt idx="4894">
                  <c:v>898</c:v>
                </c:pt>
                <c:pt idx="4895">
                  <c:v>898</c:v>
                </c:pt>
                <c:pt idx="4896">
                  <c:v>898</c:v>
                </c:pt>
                <c:pt idx="4897">
                  <c:v>898</c:v>
                </c:pt>
                <c:pt idx="4898">
                  <c:v>898</c:v>
                </c:pt>
                <c:pt idx="4899">
                  <c:v>898</c:v>
                </c:pt>
                <c:pt idx="4900">
                  <c:v>898</c:v>
                </c:pt>
                <c:pt idx="4901">
                  <c:v>898</c:v>
                </c:pt>
                <c:pt idx="4902">
                  <c:v>898</c:v>
                </c:pt>
                <c:pt idx="4903">
                  <c:v>898</c:v>
                </c:pt>
                <c:pt idx="4904">
                  <c:v>898</c:v>
                </c:pt>
                <c:pt idx="4905">
                  <c:v>898</c:v>
                </c:pt>
                <c:pt idx="4906">
                  <c:v>898</c:v>
                </c:pt>
                <c:pt idx="4907">
                  <c:v>898</c:v>
                </c:pt>
                <c:pt idx="4908">
                  <c:v>898</c:v>
                </c:pt>
                <c:pt idx="4909">
                  <c:v>898</c:v>
                </c:pt>
                <c:pt idx="4910">
                  <c:v>898</c:v>
                </c:pt>
                <c:pt idx="4911">
                  <c:v>898</c:v>
                </c:pt>
                <c:pt idx="4912">
                  <c:v>898</c:v>
                </c:pt>
                <c:pt idx="4913">
                  <c:v>898</c:v>
                </c:pt>
                <c:pt idx="4914">
                  <c:v>898</c:v>
                </c:pt>
                <c:pt idx="4915">
                  <c:v>898</c:v>
                </c:pt>
                <c:pt idx="4916">
                  <c:v>898</c:v>
                </c:pt>
                <c:pt idx="4917">
                  <c:v>898</c:v>
                </c:pt>
                <c:pt idx="4918">
                  <c:v>898</c:v>
                </c:pt>
                <c:pt idx="4919">
                  <c:v>898</c:v>
                </c:pt>
                <c:pt idx="4920">
                  <c:v>898</c:v>
                </c:pt>
                <c:pt idx="4921">
                  <c:v>898</c:v>
                </c:pt>
                <c:pt idx="4922">
                  <c:v>898</c:v>
                </c:pt>
                <c:pt idx="4923">
                  <c:v>898</c:v>
                </c:pt>
                <c:pt idx="4924">
                  <c:v>898</c:v>
                </c:pt>
                <c:pt idx="4925">
                  <c:v>898</c:v>
                </c:pt>
                <c:pt idx="4926">
                  <c:v>898</c:v>
                </c:pt>
                <c:pt idx="4927">
                  <c:v>898</c:v>
                </c:pt>
                <c:pt idx="4928">
                  <c:v>898</c:v>
                </c:pt>
                <c:pt idx="4929">
                  <c:v>898</c:v>
                </c:pt>
                <c:pt idx="4930">
                  <c:v>898</c:v>
                </c:pt>
                <c:pt idx="4931">
                  <c:v>898</c:v>
                </c:pt>
                <c:pt idx="4932">
                  <c:v>898</c:v>
                </c:pt>
                <c:pt idx="4933">
                  <c:v>898</c:v>
                </c:pt>
                <c:pt idx="4934">
                  <c:v>898</c:v>
                </c:pt>
                <c:pt idx="4935">
                  <c:v>898</c:v>
                </c:pt>
                <c:pt idx="4936">
                  <c:v>898</c:v>
                </c:pt>
                <c:pt idx="4937">
                  <c:v>898</c:v>
                </c:pt>
                <c:pt idx="4938">
                  <c:v>898</c:v>
                </c:pt>
                <c:pt idx="4939">
                  <c:v>898</c:v>
                </c:pt>
                <c:pt idx="4940">
                  <c:v>898</c:v>
                </c:pt>
                <c:pt idx="4941">
                  <c:v>898</c:v>
                </c:pt>
                <c:pt idx="4942">
                  <c:v>898</c:v>
                </c:pt>
                <c:pt idx="4943">
                  <c:v>898</c:v>
                </c:pt>
                <c:pt idx="4944">
                  <c:v>898</c:v>
                </c:pt>
                <c:pt idx="4945">
                  <c:v>898</c:v>
                </c:pt>
                <c:pt idx="4946">
                  <c:v>898</c:v>
                </c:pt>
                <c:pt idx="4947">
                  <c:v>898</c:v>
                </c:pt>
                <c:pt idx="4948">
                  <c:v>898</c:v>
                </c:pt>
                <c:pt idx="4949">
                  <c:v>898</c:v>
                </c:pt>
                <c:pt idx="4950">
                  <c:v>898</c:v>
                </c:pt>
                <c:pt idx="4951">
                  <c:v>898</c:v>
                </c:pt>
                <c:pt idx="4952">
                  <c:v>898</c:v>
                </c:pt>
                <c:pt idx="4953">
                  <c:v>898</c:v>
                </c:pt>
                <c:pt idx="4954">
                  <c:v>898</c:v>
                </c:pt>
                <c:pt idx="4955">
                  <c:v>898</c:v>
                </c:pt>
                <c:pt idx="4956">
                  <c:v>898</c:v>
                </c:pt>
                <c:pt idx="4957">
                  <c:v>898</c:v>
                </c:pt>
                <c:pt idx="4958">
                  <c:v>898</c:v>
                </c:pt>
                <c:pt idx="4959">
                  <c:v>898</c:v>
                </c:pt>
                <c:pt idx="4960">
                  <c:v>898</c:v>
                </c:pt>
                <c:pt idx="4961">
                  <c:v>898</c:v>
                </c:pt>
                <c:pt idx="4962">
                  <c:v>898</c:v>
                </c:pt>
                <c:pt idx="4963">
                  <c:v>898</c:v>
                </c:pt>
                <c:pt idx="4964">
                  <c:v>898</c:v>
                </c:pt>
                <c:pt idx="4965">
                  <c:v>898</c:v>
                </c:pt>
                <c:pt idx="4966">
                  <c:v>898</c:v>
                </c:pt>
                <c:pt idx="4967">
                  <c:v>898</c:v>
                </c:pt>
                <c:pt idx="4968">
                  <c:v>898</c:v>
                </c:pt>
                <c:pt idx="4969">
                  <c:v>898</c:v>
                </c:pt>
                <c:pt idx="4970">
                  <c:v>898</c:v>
                </c:pt>
                <c:pt idx="4971">
                  <c:v>898</c:v>
                </c:pt>
                <c:pt idx="4972">
                  <c:v>898</c:v>
                </c:pt>
                <c:pt idx="4973">
                  <c:v>898</c:v>
                </c:pt>
                <c:pt idx="4974">
                  <c:v>898</c:v>
                </c:pt>
                <c:pt idx="4975">
                  <c:v>898</c:v>
                </c:pt>
                <c:pt idx="4976">
                  <c:v>897</c:v>
                </c:pt>
                <c:pt idx="4977">
                  <c:v>897</c:v>
                </c:pt>
                <c:pt idx="4978">
                  <c:v>897</c:v>
                </c:pt>
                <c:pt idx="4979">
                  <c:v>897</c:v>
                </c:pt>
                <c:pt idx="4980">
                  <c:v>897</c:v>
                </c:pt>
                <c:pt idx="4981">
                  <c:v>897</c:v>
                </c:pt>
                <c:pt idx="4982">
                  <c:v>897</c:v>
                </c:pt>
                <c:pt idx="4983">
                  <c:v>897</c:v>
                </c:pt>
                <c:pt idx="4984">
                  <c:v>897</c:v>
                </c:pt>
                <c:pt idx="4985">
                  <c:v>897</c:v>
                </c:pt>
                <c:pt idx="4986">
                  <c:v>897</c:v>
                </c:pt>
                <c:pt idx="4987">
                  <c:v>897</c:v>
                </c:pt>
                <c:pt idx="4988">
                  <c:v>897</c:v>
                </c:pt>
                <c:pt idx="4989">
                  <c:v>897</c:v>
                </c:pt>
                <c:pt idx="4990">
                  <c:v>897</c:v>
                </c:pt>
                <c:pt idx="4991">
                  <c:v>897</c:v>
                </c:pt>
                <c:pt idx="4992">
                  <c:v>897</c:v>
                </c:pt>
                <c:pt idx="4993">
                  <c:v>897</c:v>
                </c:pt>
                <c:pt idx="4994">
                  <c:v>897</c:v>
                </c:pt>
                <c:pt idx="4995">
                  <c:v>897</c:v>
                </c:pt>
                <c:pt idx="4996">
                  <c:v>903</c:v>
                </c:pt>
                <c:pt idx="4997">
                  <c:v>913</c:v>
                </c:pt>
                <c:pt idx="4998">
                  <c:v>926</c:v>
                </c:pt>
                <c:pt idx="4999">
                  <c:v>937</c:v>
                </c:pt>
                <c:pt idx="5000">
                  <c:v>947</c:v>
                </c:pt>
                <c:pt idx="5001">
                  <c:v>956</c:v>
                </c:pt>
                <c:pt idx="5002">
                  <c:v>964</c:v>
                </c:pt>
                <c:pt idx="5003">
                  <c:v>972</c:v>
                </c:pt>
                <c:pt idx="5004">
                  <c:v>979</c:v>
                </c:pt>
                <c:pt idx="5005">
                  <c:v>983</c:v>
                </c:pt>
                <c:pt idx="5006">
                  <c:v>987</c:v>
                </c:pt>
                <c:pt idx="5007">
                  <c:v>989</c:v>
                </c:pt>
                <c:pt idx="5008">
                  <c:v>990</c:v>
                </c:pt>
                <c:pt idx="5009">
                  <c:v>990</c:v>
                </c:pt>
                <c:pt idx="5010">
                  <c:v>989</c:v>
                </c:pt>
                <c:pt idx="5011">
                  <c:v>988</c:v>
                </c:pt>
                <c:pt idx="5012">
                  <c:v>987</c:v>
                </c:pt>
                <c:pt idx="5013">
                  <c:v>986</c:v>
                </c:pt>
                <c:pt idx="5014">
                  <c:v>986</c:v>
                </c:pt>
                <c:pt idx="5015">
                  <c:v>986</c:v>
                </c:pt>
                <c:pt idx="5016">
                  <c:v>985</c:v>
                </c:pt>
                <c:pt idx="5017">
                  <c:v>985</c:v>
                </c:pt>
                <c:pt idx="5018">
                  <c:v>984</c:v>
                </c:pt>
                <c:pt idx="5019">
                  <c:v>984</c:v>
                </c:pt>
                <c:pt idx="5020">
                  <c:v>983</c:v>
                </c:pt>
                <c:pt idx="5021">
                  <c:v>984</c:v>
                </c:pt>
                <c:pt idx="5022">
                  <c:v>984</c:v>
                </c:pt>
                <c:pt idx="5023">
                  <c:v>984</c:v>
                </c:pt>
                <c:pt idx="5024">
                  <c:v>982</c:v>
                </c:pt>
                <c:pt idx="5025">
                  <c:v>982</c:v>
                </c:pt>
                <c:pt idx="5026">
                  <c:v>981</c:v>
                </c:pt>
                <c:pt idx="5027">
                  <c:v>980</c:v>
                </c:pt>
                <c:pt idx="5028">
                  <c:v>980</c:v>
                </c:pt>
                <c:pt idx="5029">
                  <c:v>979</c:v>
                </c:pt>
                <c:pt idx="5030">
                  <c:v>979</c:v>
                </c:pt>
                <c:pt idx="5031">
                  <c:v>979</c:v>
                </c:pt>
                <c:pt idx="5032">
                  <c:v>979</c:v>
                </c:pt>
                <c:pt idx="5033">
                  <c:v>979</c:v>
                </c:pt>
                <c:pt idx="5034">
                  <c:v>978</c:v>
                </c:pt>
                <c:pt idx="5035">
                  <c:v>978</c:v>
                </c:pt>
                <c:pt idx="5036">
                  <c:v>978</c:v>
                </c:pt>
                <c:pt idx="5037">
                  <c:v>978</c:v>
                </c:pt>
                <c:pt idx="5038">
                  <c:v>978</c:v>
                </c:pt>
                <c:pt idx="5039">
                  <c:v>978</c:v>
                </c:pt>
                <c:pt idx="5040">
                  <c:v>978</c:v>
                </c:pt>
                <c:pt idx="5041">
                  <c:v>977</c:v>
                </c:pt>
                <c:pt idx="5042">
                  <c:v>977</c:v>
                </c:pt>
                <c:pt idx="5043">
                  <c:v>977</c:v>
                </c:pt>
                <c:pt idx="5044">
                  <c:v>976</c:v>
                </c:pt>
                <c:pt idx="5045">
                  <c:v>976</c:v>
                </c:pt>
                <c:pt idx="5046">
                  <c:v>975</c:v>
                </c:pt>
                <c:pt idx="5047">
                  <c:v>972</c:v>
                </c:pt>
                <c:pt idx="5048">
                  <c:v>967</c:v>
                </c:pt>
                <c:pt idx="5049">
                  <c:v>962</c:v>
                </c:pt>
                <c:pt idx="5050">
                  <c:v>958</c:v>
                </c:pt>
                <c:pt idx="5051">
                  <c:v>956</c:v>
                </c:pt>
                <c:pt idx="5052">
                  <c:v>953</c:v>
                </c:pt>
                <c:pt idx="5053">
                  <c:v>951</c:v>
                </c:pt>
                <c:pt idx="5054">
                  <c:v>952</c:v>
                </c:pt>
                <c:pt idx="5055">
                  <c:v>956</c:v>
                </c:pt>
                <c:pt idx="5056">
                  <c:v>962</c:v>
                </c:pt>
                <c:pt idx="5057">
                  <c:v>966</c:v>
                </c:pt>
                <c:pt idx="5058">
                  <c:v>969</c:v>
                </c:pt>
                <c:pt idx="5059">
                  <c:v>970</c:v>
                </c:pt>
                <c:pt idx="5060">
                  <c:v>969</c:v>
                </c:pt>
                <c:pt idx="5061">
                  <c:v>967</c:v>
                </c:pt>
                <c:pt idx="5062">
                  <c:v>964</c:v>
                </c:pt>
                <c:pt idx="5063">
                  <c:v>959</c:v>
                </c:pt>
                <c:pt idx="5064">
                  <c:v>957</c:v>
                </c:pt>
                <c:pt idx="5065">
                  <c:v>954</c:v>
                </c:pt>
                <c:pt idx="5066">
                  <c:v>952</c:v>
                </c:pt>
                <c:pt idx="5067">
                  <c:v>950</c:v>
                </c:pt>
                <c:pt idx="5068">
                  <c:v>948</c:v>
                </c:pt>
                <c:pt idx="5069">
                  <c:v>947</c:v>
                </c:pt>
                <c:pt idx="5070">
                  <c:v>946</c:v>
                </c:pt>
                <c:pt idx="5071">
                  <c:v>944</c:v>
                </c:pt>
                <c:pt idx="5072">
                  <c:v>943</c:v>
                </c:pt>
                <c:pt idx="5073">
                  <c:v>942</c:v>
                </c:pt>
                <c:pt idx="5074">
                  <c:v>941</c:v>
                </c:pt>
                <c:pt idx="5075">
                  <c:v>940</c:v>
                </c:pt>
                <c:pt idx="5076">
                  <c:v>939</c:v>
                </c:pt>
                <c:pt idx="5077">
                  <c:v>938</c:v>
                </c:pt>
                <c:pt idx="5078">
                  <c:v>937</c:v>
                </c:pt>
                <c:pt idx="5079">
                  <c:v>936</c:v>
                </c:pt>
                <c:pt idx="5080">
                  <c:v>936</c:v>
                </c:pt>
                <c:pt idx="5081">
                  <c:v>935</c:v>
                </c:pt>
                <c:pt idx="5082">
                  <c:v>934</c:v>
                </c:pt>
                <c:pt idx="5083">
                  <c:v>934</c:v>
                </c:pt>
                <c:pt idx="5084">
                  <c:v>933</c:v>
                </c:pt>
                <c:pt idx="5085">
                  <c:v>932</c:v>
                </c:pt>
                <c:pt idx="5086">
                  <c:v>932</c:v>
                </c:pt>
                <c:pt idx="5087">
                  <c:v>931</c:v>
                </c:pt>
                <c:pt idx="5088">
                  <c:v>931</c:v>
                </c:pt>
                <c:pt idx="5089">
                  <c:v>931</c:v>
                </c:pt>
                <c:pt idx="5090">
                  <c:v>930</c:v>
                </c:pt>
                <c:pt idx="5091">
                  <c:v>930</c:v>
                </c:pt>
                <c:pt idx="5092">
                  <c:v>930</c:v>
                </c:pt>
                <c:pt idx="5093">
                  <c:v>929</c:v>
                </c:pt>
                <c:pt idx="5094">
                  <c:v>929</c:v>
                </c:pt>
                <c:pt idx="5095">
                  <c:v>929</c:v>
                </c:pt>
                <c:pt idx="5096">
                  <c:v>928</c:v>
                </c:pt>
                <c:pt idx="5097">
                  <c:v>928</c:v>
                </c:pt>
                <c:pt idx="5098">
                  <c:v>927</c:v>
                </c:pt>
                <c:pt idx="5099">
                  <c:v>927</c:v>
                </c:pt>
                <c:pt idx="5100">
                  <c:v>927</c:v>
                </c:pt>
                <c:pt idx="5101">
                  <c:v>926</c:v>
                </c:pt>
                <c:pt idx="5102">
                  <c:v>926</c:v>
                </c:pt>
                <c:pt idx="5103">
                  <c:v>925</c:v>
                </c:pt>
                <c:pt idx="5104">
                  <c:v>925</c:v>
                </c:pt>
                <c:pt idx="5105">
                  <c:v>925</c:v>
                </c:pt>
                <c:pt idx="5106">
                  <c:v>925</c:v>
                </c:pt>
                <c:pt idx="5107">
                  <c:v>924</c:v>
                </c:pt>
                <c:pt idx="5108">
                  <c:v>924</c:v>
                </c:pt>
                <c:pt idx="5109">
                  <c:v>924</c:v>
                </c:pt>
                <c:pt idx="5110">
                  <c:v>924</c:v>
                </c:pt>
                <c:pt idx="5111">
                  <c:v>923</c:v>
                </c:pt>
                <c:pt idx="5112">
                  <c:v>923</c:v>
                </c:pt>
                <c:pt idx="5113">
                  <c:v>923</c:v>
                </c:pt>
                <c:pt idx="5114">
                  <c:v>922</c:v>
                </c:pt>
                <c:pt idx="5115">
                  <c:v>922</c:v>
                </c:pt>
                <c:pt idx="5116">
                  <c:v>922</c:v>
                </c:pt>
                <c:pt idx="5117">
                  <c:v>922</c:v>
                </c:pt>
                <c:pt idx="5118">
                  <c:v>921</c:v>
                </c:pt>
                <c:pt idx="5119">
                  <c:v>921</c:v>
                </c:pt>
                <c:pt idx="5120">
                  <c:v>921</c:v>
                </c:pt>
                <c:pt idx="5121">
                  <c:v>921</c:v>
                </c:pt>
                <c:pt idx="5122">
                  <c:v>921</c:v>
                </c:pt>
                <c:pt idx="5123">
                  <c:v>920</c:v>
                </c:pt>
                <c:pt idx="5124">
                  <c:v>920</c:v>
                </c:pt>
                <c:pt idx="5125">
                  <c:v>920</c:v>
                </c:pt>
                <c:pt idx="5126">
                  <c:v>920</c:v>
                </c:pt>
                <c:pt idx="5127">
                  <c:v>920</c:v>
                </c:pt>
                <c:pt idx="5128">
                  <c:v>919</c:v>
                </c:pt>
                <c:pt idx="5129">
                  <c:v>919</c:v>
                </c:pt>
                <c:pt idx="5130">
                  <c:v>919</c:v>
                </c:pt>
                <c:pt idx="5131">
                  <c:v>919</c:v>
                </c:pt>
                <c:pt idx="5132">
                  <c:v>919</c:v>
                </c:pt>
                <c:pt idx="5133">
                  <c:v>918</c:v>
                </c:pt>
                <c:pt idx="5134">
                  <c:v>918</c:v>
                </c:pt>
                <c:pt idx="5135">
                  <c:v>918</c:v>
                </c:pt>
                <c:pt idx="5136">
                  <c:v>918</c:v>
                </c:pt>
                <c:pt idx="5137">
                  <c:v>918</c:v>
                </c:pt>
                <c:pt idx="5138">
                  <c:v>918</c:v>
                </c:pt>
                <c:pt idx="5139">
                  <c:v>917</c:v>
                </c:pt>
                <c:pt idx="5140">
                  <c:v>917</c:v>
                </c:pt>
                <c:pt idx="5141">
                  <c:v>917</c:v>
                </c:pt>
                <c:pt idx="5142">
                  <c:v>917</c:v>
                </c:pt>
                <c:pt idx="5143">
                  <c:v>917</c:v>
                </c:pt>
                <c:pt idx="5144">
                  <c:v>917</c:v>
                </c:pt>
                <c:pt idx="5145">
                  <c:v>916</c:v>
                </c:pt>
                <c:pt idx="5146">
                  <c:v>916</c:v>
                </c:pt>
                <c:pt idx="5147">
                  <c:v>916</c:v>
                </c:pt>
                <c:pt idx="5148">
                  <c:v>916</c:v>
                </c:pt>
                <c:pt idx="5149">
                  <c:v>916</c:v>
                </c:pt>
                <c:pt idx="5150">
                  <c:v>916</c:v>
                </c:pt>
                <c:pt idx="5151">
                  <c:v>916</c:v>
                </c:pt>
                <c:pt idx="5152">
                  <c:v>915</c:v>
                </c:pt>
                <c:pt idx="5153">
                  <c:v>915</c:v>
                </c:pt>
                <c:pt idx="5154">
                  <c:v>915</c:v>
                </c:pt>
                <c:pt idx="5155">
                  <c:v>915</c:v>
                </c:pt>
                <c:pt idx="5156">
                  <c:v>915</c:v>
                </c:pt>
                <c:pt idx="5157">
                  <c:v>915</c:v>
                </c:pt>
                <c:pt idx="5158">
                  <c:v>915</c:v>
                </c:pt>
                <c:pt idx="5159">
                  <c:v>914</c:v>
                </c:pt>
                <c:pt idx="5160">
                  <c:v>914</c:v>
                </c:pt>
                <c:pt idx="5161">
                  <c:v>914</c:v>
                </c:pt>
                <c:pt idx="5162">
                  <c:v>914</c:v>
                </c:pt>
                <c:pt idx="5163">
                  <c:v>914</c:v>
                </c:pt>
                <c:pt idx="5164">
                  <c:v>914</c:v>
                </c:pt>
                <c:pt idx="5165">
                  <c:v>914</c:v>
                </c:pt>
                <c:pt idx="5166">
                  <c:v>914</c:v>
                </c:pt>
                <c:pt idx="5167">
                  <c:v>913</c:v>
                </c:pt>
                <c:pt idx="5168">
                  <c:v>913</c:v>
                </c:pt>
                <c:pt idx="5169">
                  <c:v>913</c:v>
                </c:pt>
                <c:pt idx="5170">
                  <c:v>913</c:v>
                </c:pt>
                <c:pt idx="5171">
                  <c:v>913</c:v>
                </c:pt>
                <c:pt idx="5172">
                  <c:v>913</c:v>
                </c:pt>
                <c:pt idx="5173">
                  <c:v>913</c:v>
                </c:pt>
                <c:pt idx="5174">
                  <c:v>913</c:v>
                </c:pt>
                <c:pt idx="5175">
                  <c:v>913</c:v>
                </c:pt>
                <c:pt idx="5176">
                  <c:v>912</c:v>
                </c:pt>
                <c:pt idx="5177">
                  <c:v>912</c:v>
                </c:pt>
                <c:pt idx="5178">
                  <c:v>912</c:v>
                </c:pt>
                <c:pt idx="5179">
                  <c:v>912</c:v>
                </c:pt>
                <c:pt idx="5180">
                  <c:v>912</c:v>
                </c:pt>
                <c:pt idx="5181">
                  <c:v>912</c:v>
                </c:pt>
                <c:pt idx="5182">
                  <c:v>912</c:v>
                </c:pt>
                <c:pt idx="5183">
                  <c:v>912</c:v>
                </c:pt>
                <c:pt idx="5184">
                  <c:v>912</c:v>
                </c:pt>
                <c:pt idx="5185">
                  <c:v>912</c:v>
                </c:pt>
                <c:pt idx="5186">
                  <c:v>912</c:v>
                </c:pt>
                <c:pt idx="5187">
                  <c:v>911</c:v>
                </c:pt>
                <c:pt idx="5188">
                  <c:v>911</c:v>
                </c:pt>
                <c:pt idx="5189">
                  <c:v>911</c:v>
                </c:pt>
                <c:pt idx="5190">
                  <c:v>911</c:v>
                </c:pt>
                <c:pt idx="5191">
                  <c:v>911</c:v>
                </c:pt>
                <c:pt idx="5192">
                  <c:v>911</c:v>
                </c:pt>
                <c:pt idx="5193">
                  <c:v>911</c:v>
                </c:pt>
                <c:pt idx="5194">
                  <c:v>911</c:v>
                </c:pt>
                <c:pt idx="5195">
                  <c:v>911</c:v>
                </c:pt>
                <c:pt idx="5196">
                  <c:v>911</c:v>
                </c:pt>
                <c:pt idx="5197">
                  <c:v>911</c:v>
                </c:pt>
                <c:pt idx="5198">
                  <c:v>911</c:v>
                </c:pt>
                <c:pt idx="5199">
                  <c:v>911</c:v>
                </c:pt>
                <c:pt idx="5200">
                  <c:v>911</c:v>
                </c:pt>
                <c:pt idx="5201">
                  <c:v>911</c:v>
                </c:pt>
                <c:pt idx="5202">
                  <c:v>910</c:v>
                </c:pt>
                <c:pt idx="5203">
                  <c:v>910</c:v>
                </c:pt>
                <c:pt idx="5204">
                  <c:v>910</c:v>
                </c:pt>
                <c:pt idx="5205">
                  <c:v>910</c:v>
                </c:pt>
                <c:pt idx="5206">
                  <c:v>910</c:v>
                </c:pt>
                <c:pt idx="5207">
                  <c:v>910</c:v>
                </c:pt>
                <c:pt idx="5208">
                  <c:v>910</c:v>
                </c:pt>
                <c:pt idx="5209">
                  <c:v>910</c:v>
                </c:pt>
                <c:pt idx="5210">
                  <c:v>910</c:v>
                </c:pt>
                <c:pt idx="5211">
                  <c:v>910</c:v>
                </c:pt>
                <c:pt idx="5212">
                  <c:v>910</c:v>
                </c:pt>
                <c:pt idx="5213">
                  <c:v>910</c:v>
                </c:pt>
                <c:pt idx="5214">
                  <c:v>909</c:v>
                </c:pt>
                <c:pt idx="5215">
                  <c:v>909</c:v>
                </c:pt>
                <c:pt idx="5216">
                  <c:v>909</c:v>
                </c:pt>
                <c:pt idx="5217">
                  <c:v>909</c:v>
                </c:pt>
                <c:pt idx="5218">
                  <c:v>909</c:v>
                </c:pt>
                <c:pt idx="5219">
                  <c:v>909</c:v>
                </c:pt>
                <c:pt idx="5220">
                  <c:v>909</c:v>
                </c:pt>
                <c:pt idx="5221">
                  <c:v>909</c:v>
                </c:pt>
                <c:pt idx="5222">
                  <c:v>909</c:v>
                </c:pt>
                <c:pt idx="5223">
                  <c:v>909</c:v>
                </c:pt>
                <c:pt idx="5224">
                  <c:v>909</c:v>
                </c:pt>
                <c:pt idx="5225">
                  <c:v>909</c:v>
                </c:pt>
                <c:pt idx="5226">
                  <c:v>908</c:v>
                </c:pt>
                <c:pt idx="5227">
                  <c:v>908</c:v>
                </c:pt>
                <c:pt idx="5228">
                  <c:v>908</c:v>
                </c:pt>
                <c:pt idx="5229">
                  <c:v>908</c:v>
                </c:pt>
                <c:pt idx="5230">
                  <c:v>908</c:v>
                </c:pt>
                <c:pt idx="5231">
                  <c:v>908</c:v>
                </c:pt>
                <c:pt idx="5232">
                  <c:v>908</c:v>
                </c:pt>
                <c:pt idx="5233">
                  <c:v>908</c:v>
                </c:pt>
                <c:pt idx="5234">
                  <c:v>908</c:v>
                </c:pt>
                <c:pt idx="5235">
                  <c:v>908</c:v>
                </c:pt>
                <c:pt idx="5236">
                  <c:v>908</c:v>
                </c:pt>
                <c:pt idx="5237">
                  <c:v>908</c:v>
                </c:pt>
                <c:pt idx="5238">
                  <c:v>908</c:v>
                </c:pt>
                <c:pt idx="5239">
                  <c:v>907</c:v>
                </c:pt>
                <c:pt idx="5240">
                  <c:v>907</c:v>
                </c:pt>
                <c:pt idx="5241">
                  <c:v>907</c:v>
                </c:pt>
                <c:pt idx="5242">
                  <c:v>907</c:v>
                </c:pt>
                <c:pt idx="5243">
                  <c:v>907</c:v>
                </c:pt>
                <c:pt idx="5244">
                  <c:v>907</c:v>
                </c:pt>
                <c:pt idx="5245">
                  <c:v>907</c:v>
                </c:pt>
                <c:pt idx="5246">
                  <c:v>907</c:v>
                </c:pt>
                <c:pt idx="5247">
                  <c:v>907</c:v>
                </c:pt>
                <c:pt idx="5248">
                  <c:v>907</c:v>
                </c:pt>
                <c:pt idx="5249">
                  <c:v>907</c:v>
                </c:pt>
                <c:pt idx="5250">
                  <c:v>907</c:v>
                </c:pt>
                <c:pt idx="5251">
                  <c:v>907</c:v>
                </c:pt>
                <c:pt idx="5252">
                  <c:v>907</c:v>
                </c:pt>
                <c:pt idx="5253">
                  <c:v>907</c:v>
                </c:pt>
                <c:pt idx="5254">
                  <c:v>907</c:v>
                </c:pt>
                <c:pt idx="5255">
                  <c:v>906</c:v>
                </c:pt>
                <c:pt idx="5256">
                  <c:v>906</c:v>
                </c:pt>
                <c:pt idx="5257">
                  <c:v>906</c:v>
                </c:pt>
                <c:pt idx="5258">
                  <c:v>906</c:v>
                </c:pt>
                <c:pt idx="5259">
                  <c:v>906</c:v>
                </c:pt>
                <c:pt idx="5260">
                  <c:v>906</c:v>
                </c:pt>
                <c:pt idx="5261">
                  <c:v>906</c:v>
                </c:pt>
                <c:pt idx="5262">
                  <c:v>906</c:v>
                </c:pt>
                <c:pt idx="5263">
                  <c:v>906</c:v>
                </c:pt>
                <c:pt idx="5264">
                  <c:v>906</c:v>
                </c:pt>
                <c:pt idx="5265">
                  <c:v>906</c:v>
                </c:pt>
                <c:pt idx="5266">
                  <c:v>906</c:v>
                </c:pt>
                <c:pt idx="5267">
                  <c:v>906</c:v>
                </c:pt>
                <c:pt idx="5268">
                  <c:v>906</c:v>
                </c:pt>
                <c:pt idx="5269">
                  <c:v>906</c:v>
                </c:pt>
                <c:pt idx="5270">
                  <c:v>906</c:v>
                </c:pt>
                <c:pt idx="5271">
                  <c:v>905</c:v>
                </c:pt>
                <c:pt idx="5272">
                  <c:v>905</c:v>
                </c:pt>
                <c:pt idx="5273">
                  <c:v>905</c:v>
                </c:pt>
                <c:pt idx="5274">
                  <c:v>905</c:v>
                </c:pt>
                <c:pt idx="5275">
                  <c:v>905</c:v>
                </c:pt>
                <c:pt idx="5276">
                  <c:v>905</c:v>
                </c:pt>
                <c:pt idx="5277">
                  <c:v>905</c:v>
                </c:pt>
                <c:pt idx="5278">
                  <c:v>905</c:v>
                </c:pt>
                <c:pt idx="5279">
                  <c:v>905</c:v>
                </c:pt>
                <c:pt idx="5280">
                  <c:v>905</c:v>
                </c:pt>
                <c:pt idx="5281">
                  <c:v>905</c:v>
                </c:pt>
                <c:pt idx="5282">
                  <c:v>905</c:v>
                </c:pt>
                <c:pt idx="5283">
                  <c:v>905</c:v>
                </c:pt>
                <c:pt idx="5284">
                  <c:v>905</c:v>
                </c:pt>
                <c:pt idx="5285">
                  <c:v>905</c:v>
                </c:pt>
                <c:pt idx="5286">
                  <c:v>905</c:v>
                </c:pt>
                <c:pt idx="5287">
                  <c:v>905</c:v>
                </c:pt>
                <c:pt idx="5288">
                  <c:v>905</c:v>
                </c:pt>
                <c:pt idx="5289">
                  <c:v>904</c:v>
                </c:pt>
                <c:pt idx="5290">
                  <c:v>904</c:v>
                </c:pt>
                <c:pt idx="5291">
                  <c:v>904</c:v>
                </c:pt>
                <c:pt idx="5292">
                  <c:v>904</c:v>
                </c:pt>
                <c:pt idx="5293">
                  <c:v>904</c:v>
                </c:pt>
                <c:pt idx="5294">
                  <c:v>904</c:v>
                </c:pt>
                <c:pt idx="5295">
                  <c:v>904</c:v>
                </c:pt>
                <c:pt idx="5296">
                  <c:v>904</c:v>
                </c:pt>
                <c:pt idx="5297">
                  <c:v>904</c:v>
                </c:pt>
                <c:pt idx="5298">
                  <c:v>904</c:v>
                </c:pt>
                <c:pt idx="5299">
                  <c:v>904</c:v>
                </c:pt>
                <c:pt idx="5300">
                  <c:v>904</c:v>
                </c:pt>
                <c:pt idx="5301">
                  <c:v>904</c:v>
                </c:pt>
                <c:pt idx="5302">
                  <c:v>904</c:v>
                </c:pt>
                <c:pt idx="5303">
                  <c:v>904</c:v>
                </c:pt>
                <c:pt idx="5304">
                  <c:v>904</c:v>
                </c:pt>
                <c:pt idx="5305">
                  <c:v>904</c:v>
                </c:pt>
                <c:pt idx="5306">
                  <c:v>904</c:v>
                </c:pt>
                <c:pt idx="5307">
                  <c:v>904</c:v>
                </c:pt>
                <c:pt idx="5308">
                  <c:v>904</c:v>
                </c:pt>
                <c:pt idx="5309">
                  <c:v>903</c:v>
                </c:pt>
                <c:pt idx="5310">
                  <c:v>903</c:v>
                </c:pt>
                <c:pt idx="5311">
                  <c:v>903</c:v>
                </c:pt>
                <c:pt idx="5312">
                  <c:v>903</c:v>
                </c:pt>
                <c:pt idx="5313">
                  <c:v>903</c:v>
                </c:pt>
                <c:pt idx="5314">
                  <c:v>903</c:v>
                </c:pt>
                <c:pt idx="5315">
                  <c:v>903</c:v>
                </c:pt>
                <c:pt idx="5316">
                  <c:v>903</c:v>
                </c:pt>
                <c:pt idx="5317">
                  <c:v>903</c:v>
                </c:pt>
                <c:pt idx="5318">
                  <c:v>903</c:v>
                </c:pt>
                <c:pt idx="5319">
                  <c:v>903</c:v>
                </c:pt>
                <c:pt idx="5320">
                  <c:v>903</c:v>
                </c:pt>
                <c:pt idx="5321">
                  <c:v>903</c:v>
                </c:pt>
                <c:pt idx="5322">
                  <c:v>903</c:v>
                </c:pt>
                <c:pt idx="5323">
                  <c:v>903</c:v>
                </c:pt>
                <c:pt idx="5324">
                  <c:v>903</c:v>
                </c:pt>
                <c:pt idx="5325">
                  <c:v>903</c:v>
                </c:pt>
                <c:pt idx="5326">
                  <c:v>903</c:v>
                </c:pt>
                <c:pt idx="5327">
                  <c:v>903</c:v>
                </c:pt>
                <c:pt idx="5328">
                  <c:v>903</c:v>
                </c:pt>
                <c:pt idx="5329">
                  <c:v>903</c:v>
                </c:pt>
                <c:pt idx="5330">
                  <c:v>902</c:v>
                </c:pt>
                <c:pt idx="5331">
                  <c:v>902</c:v>
                </c:pt>
                <c:pt idx="5332">
                  <c:v>902</c:v>
                </c:pt>
                <c:pt idx="5333">
                  <c:v>902</c:v>
                </c:pt>
                <c:pt idx="5334">
                  <c:v>902</c:v>
                </c:pt>
                <c:pt idx="5335">
                  <c:v>902</c:v>
                </c:pt>
                <c:pt idx="5336">
                  <c:v>902</c:v>
                </c:pt>
                <c:pt idx="5337">
                  <c:v>902</c:v>
                </c:pt>
                <c:pt idx="5338">
                  <c:v>902</c:v>
                </c:pt>
                <c:pt idx="5339">
                  <c:v>902</c:v>
                </c:pt>
                <c:pt idx="5340">
                  <c:v>902</c:v>
                </c:pt>
                <c:pt idx="5341">
                  <c:v>902</c:v>
                </c:pt>
                <c:pt idx="5342">
                  <c:v>902</c:v>
                </c:pt>
                <c:pt idx="5343">
                  <c:v>902</c:v>
                </c:pt>
                <c:pt idx="5344">
                  <c:v>902</c:v>
                </c:pt>
                <c:pt idx="5345">
                  <c:v>902</c:v>
                </c:pt>
                <c:pt idx="5346">
                  <c:v>902</c:v>
                </c:pt>
                <c:pt idx="5347">
                  <c:v>902</c:v>
                </c:pt>
                <c:pt idx="5348">
                  <c:v>902</c:v>
                </c:pt>
                <c:pt idx="5349">
                  <c:v>902</c:v>
                </c:pt>
                <c:pt idx="5350">
                  <c:v>902</c:v>
                </c:pt>
                <c:pt idx="5351">
                  <c:v>902</c:v>
                </c:pt>
                <c:pt idx="5352">
                  <c:v>901</c:v>
                </c:pt>
                <c:pt idx="5353">
                  <c:v>901</c:v>
                </c:pt>
                <c:pt idx="5354">
                  <c:v>901</c:v>
                </c:pt>
                <c:pt idx="5355">
                  <c:v>901</c:v>
                </c:pt>
                <c:pt idx="5356">
                  <c:v>901</c:v>
                </c:pt>
                <c:pt idx="5357">
                  <c:v>901</c:v>
                </c:pt>
                <c:pt idx="5358">
                  <c:v>901</c:v>
                </c:pt>
                <c:pt idx="5359">
                  <c:v>901</c:v>
                </c:pt>
                <c:pt idx="5360">
                  <c:v>901</c:v>
                </c:pt>
                <c:pt idx="5361">
                  <c:v>901</c:v>
                </c:pt>
                <c:pt idx="5362">
                  <c:v>901</c:v>
                </c:pt>
                <c:pt idx="5363">
                  <c:v>901</c:v>
                </c:pt>
                <c:pt idx="5364">
                  <c:v>901</c:v>
                </c:pt>
                <c:pt idx="5365">
                  <c:v>901</c:v>
                </c:pt>
                <c:pt idx="5366">
                  <c:v>901</c:v>
                </c:pt>
                <c:pt idx="5367">
                  <c:v>901</c:v>
                </c:pt>
                <c:pt idx="5368">
                  <c:v>901</c:v>
                </c:pt>
                <c:pt idx="5369">
                  <c:v>901</c:v>
                </c:pt>
                <c:pt idx="5370">
                  <c:v>901</c:v>
                </c:pt>
                <c:pt idx="5371">
                  <c:v>901</c:v>
                </c:pt>
                <c:pt idx="5372">
                  <c:v>901</c:v>
                </c:pt>
                <c:pt idx="5373">
                  <c:v>901</c:v>
                </c:pt>
                <c:pt idx="5374">
                  <c:v>901</c:v>
                </c:pt>
                <c:pt idx="5375">
                  <c:v>901</c:v>
                </c:pt>
                <c:pt idx="5376">
                  <c:v>901</c:v>
                </c:pt>
                <c:pt idx="5377">
                  <c:v>900</c:v>
                </c:pt>
                <c:pt idx="5378">
                  <c:v>900</c:v>
                </c:pt>
                <c:pt idx="5379">
                  <c:v>900</c:v>
                </c:pt>
                <c:pt idx="5380">
                  <c:v>900</c:v>
                </c:pt>
                <c:pt idx="5381">
                  <c:v>900</c:v>
                </c:pt>
                <c:pt idx="5382">
                  <c:v>900</c:v>
                </c:pt>
                <c:pt idx="5383">
                  <c:v>900</c:v>
                </c:pt>
                <c:pt idx="5384">
                  <c:v>900</c:v>
                </c:pt>
                <c:pt idx="5385">
                  <c:v>900</c:v>
                </c:pt>
                <c:pt idx="5386">
                  <c:v>900</c:v>
                </c:pt>
                <c:pt idx="5387">
                  <c:v>900</c:v>
                </c:pt>
                <c:pt idx="5388">
                  <c:v>900</c:v>
                </c:pt>
                <c:pt idx="5389">
                  <c:v>900</c:v>
                </c:pt>
                <c:pt idx="5390">
                  <c:v>900</c:v>
                </c:pt>
                <c:pt idx="5391">
                  <c:v>900</c:v>
                </c:pt>
                <c:pt idx="5392">
                  <c:v>900</c:v>
                </c:pt>
                <c:pt idx="5393">
                  <c:v>900</c:v>
                </c:pt>
                <c:pt idx="5394">
                  <c:v>900</c:v>
                </c:pt>
                <c:pt idx="5395">
                  <c:v>900</c:v>
                </c:pt>
                <c:pt idx="5396">
                  <c:v>900</c:v>
                </c:pt>
                <c:pt idx="5397">
                  <c:v>900</c:v>
                </c:pt>
                <c:pt idx="5398">
                  <c:v>900</c:v>
                </c:pt>
                <c:pt idx="5399">
                  <c:v>900</c:v>
                </c:pt>
                <c:pt idx="5400">
                  <c:v>900</c:v>
                </c:pt>
                <c:pt idx="5401">
                  <c:v>900</c:v>
                </c:pt>
                <c:pt idx="5402">
                  <c:v>900</c:v>
                </c:pt>
                <c:pt idx="5403">
                  <c:v>899</c:v>
                </c:pt>
                <c:pt idx="5404">
                  <c:v>899</c:v>
                </c:pt>
                <c:pt idx="5405">
                  <c:v>899</c:v>
                </c:pt>
                <c:pt idx="5406">
                  <c:v>899</c:v>
                </c:pt>
                <c:pt idx="5407">
                  <c:v>899</c:v>
                </c:pt>
                <c:pt idx="5408">
                  <c:v>899</c:v>
                </c:pt>
                <c:pt idx="5409">
                  <c:v>899</c:v>
                </c:pt>
                <c:pt idx="5410">
                  <c:v>899</c:v>
                </c:pt>
                <c:pt idx="5411">
                  <c:v>899</c:v>
                </c:pt>
                <c:pt idx="5412">
                  <c:v>899</c:v>
                </c:pt>
                <c:pt idx="5413">
                  <c:v>899</c:v>
                </c:pt>
                <c:pt idx="5414">
                  <c:v>899</c:v>
                </c:pt>
                <c:pt idx="5415">
                  <c:v>899</c:v>
                </c:pt>
                <c:pt idx="5416">
                  <c:v>899</c:v>
                </c:pt>
                <c:pt idx="5417">
                  <c:v>899</c:v>
                </c:pt>
                <c:pt idx="5418">
                  <c:v>899</c:v>
                </c:pt>
                <c:pt idx="5419">
                  <c:v>899</c:v>
                </c:pt>
                <c:pt idx="5420">
                  <c:v>899</c:v>
                </c:pt>
                <c:pt idx="5421">
                  <c:v>899</c:v>
                </c:pt>
                <c:pt idx="5422">
                  <c:v>899</c:v>
                </c:pt>
                <c:pt idx="5423">
                  <c:v>899</c:v>
                </c:pt>
                <c:pt idx="5424">
                  <c:v>899</c:v>
                </c:pt>
                <c:pt idx="5425">
                  <c:v>899</c:v>
                </c:pt>
                <c:pt idx="5426">
                  <c:v>899</c:v>
                </c:pt>
                <c:pt idx="5427">
                  <c:v>899</c:v>
                </c:pt>
                <c:pt idx="5428">
                  <c:v>899</c:v>
                </c:pt>
                <c:pt idx="5429">
                  <c:v>899</c:v>
                </c:pt>
                <c:pt idx="5430">
                  <c:v>899</c:v>
                </c:pt>
                <c:pt idx="5431">
                  <c:v>899</c:v>
                </c:pt>
                <c:pt idx="5432">
                  <c:v>899</c:v>
                </c:pt>
                <c:pt idx="5433">
                  <c:v>899</c:v>
                </c:pt>
                <c:pt idx="5434">
                  <c:v>899</c:v>
                </c:pt>
                <c:pt idx="5435">
                  <c:v>899</c:v>
                </c:pt>
                <c:pt idx="5436">
                  <c:v>898</c:v>
                </c:pt>
                <c:pt idx="5437">
                  <c:v>898</c:v>
                </c:pt>
                <c:pt idx="5438">
                  <c:v>898</c:v>
                </c:pt>
                <c:pt idx="5439">
                  <c:v>898</c:v>
                </c:pt>
                <c:pt idx="5440">
                  <c:v>898</c:v>
                </c:pt>
                <c:pt idx="5441">
                  <c:v>898</c:v>
                </c:pt>
                <c:pt idx="5442">
                  <c:v>898</c:v>
                </c:pt>
                <c:pt idx="5443">
                  <c:v>898</c:v>
                </c:pt>
                <c:pt idx="5444">
                  <c:v>898</c:v>
                </c:pt>
                <c:pt idx="5445">
                  <c:v>898</c:v>
                </c:pt>
                <c:pt idx="5446">
                  <c:v>898</c:v>
                </c:pt>
                <c:pt idx="5447">
                  <c:v>898</c:v>
                </c:pt>
                <c:pt idx="5448">
                  <c:v>898</c:v>
                </c:pt>
                <c:pt idx="5449">
                  <c:v>898</c:v>
                </c:pt>
                <c:pt idx="5450">
                  <c:v>898</c:v>
                </c:pt>
                <c:pt idx="5451">
                  <c:v>898</c:v>
                </c:pt>
                <c:pt idx="5452">
                  <c:v>898</c:v>
                </c:pt>
                <c:pt idx="5453">
                  <c:v>898</c:v>
                </c:pt>
                <c:pt idx="5454">
                  <c:v>898</c:v>
                </c:pt>
                <c:pt idx="5455">
                  <c:v>898</c:v>
                </c:pt>
                <c:pt idx="5456">
                  <c:v>898</c:v>
                </c:pt>
                <c:pt idx="5457">
                  <c:v>898</c:v>
                </c:pt>
                <c:pt idx="5458">
                  <c:v>898</c:v>
                </c:pt>
                <c:pt idx="5459">
                  <c:v>898</c:v>
                </c:pt>
                <c:pt idx="5460">
                  <c:v>898</c:v>
                </c:pt>
                <c:pt idx="5461">
                  <c:v>898</c:v>
                </c:pt>
                <c:pt idx="5462">
                  <c:v>898</c:v>
                </c:pt>
                <c:pt idx="5463">
                  <c:v>898</c:v>
                </c:pt>
                <c:pt idx="5464">
                  <c:v>898</c:v>
                </c:pt>
                <c:pt idx="5465">
                  <c:v>898</c:v>
                </c:pt>
                <c:pt idx="5466">
                  <c:v>898</c:v>
                </c:pt>
                <c:pt idx="5467">
                  <c:v>897</c:v>
                </c:pt>
                <c:pt idx="5468">
                  <c:v>898</c:v>
                </c:pt>
                <c:pt idx="5469">
                  <c:v>897</c:v>
                </c:pt>
                <c:pt idx="5470">
                  <c:v>897</c:v>
                </c:pt>
                <c:pt idx="5471">
                  <c:v>897</c:v>
                </c:pt>
                <c:pt idx="5472">
                  <c:v>897</c:v>
                </c:pt>
                <c:pt idx="5473">
                  <c:v>897</c:v>
                </c:pt>
                <c:pt idx="5474">
                  <c:v>897</c:v>
                </c:pt>
                <c:pt idx="5475">
                  <c:v>897</c:v>
                </c:pt>
                <c:pt idx="5476">
                  <c:v>897</c:v>
                </c:pt>
                <c:pt idx="5477">
                  <c:v>897</c:v>
                </c:pt>
                <c:pt idx="5478">
                  <c:v>897</c:v>
                </c:pt>
                <c:pt idx="5479">
                  <c:v>897</c:v>
                </c:pt>
                <c:pt idx="5480">
                  <c:v>897</c:v>
                </c:pt>
                <c:pt idx="5481">
                  <c:v>897</c:v>
                </c:pt>
                <c:pt idx="5482">
                  <c:v>897</c:v>
                </c:pt>
                <c:pt idx="5483">
                  <c:v>897</c:v>
                </c:pt>
                <c:pt idx="5484">
                  <c:v>897</c:v>
                </c:pt>
                <c:pt idx="5485">
                  <c:v>897</c:v>
                </c:pt>
                <c:pt idx="5486">
                  <c:v>897</c:v>
                </c:pt>
                <c:pt idx="5487">
                  <c:v>897</c:v>
                </c:pt>
                <c:pt idx="5488">
                  <c:v>897</c:v>
                </c:pt>
                <c:pt idx="5489">
                  <c:v>897</c:v>
                </c:pt>
                <c:pt idx="5490">
                  <c:v>897</c:v>
                </c:pt>
                <c:pt idx="5491">
                  <c:v>897</c:v>
                </c:pt>
                <c:pt idx="5492">
                  <c:v>897</c:v>
                </c:pt>
                <c:pt idx="5493">
                  <c:v>897</c:v>
                </c:pt>
                <c:pt idx="5494">
                  <c:v>897</c:v>
                </c:pt>
                <c:pt idx="5495">
                  <c:v>897</c:v>
                </c:pt>
                <c:pt idx="5496">
                  <c:v>897</c:v>
                </c:pt>
                <c:pt idx="5497">
                  <c:v>897</c:v>
                </c:pt>
                <c:pt idx="5498">
                  <c:v>897</c:v>
                </c:pt>
                <c:pt idx="5499">
                  <c:v>897</c:v>
                </c:pt>
                <c:pt idx="5500">
                  <c:v>897</c:v>
                </c:pt>
                <c:pt idx="5501">
                  <c:v>897</c:v>
                </c:pt>
                <c:pt idx="5502">
                  <c:v>897</c:v>
                </c:pt>
                <c:pt idx="5503">
                  <c:v>896</c:v>
                </c:pt>
                <c:pt idx="5504">
                  <c:v>896</c:v>
                </c:pt>
                <c:pt idx="5505">
                  <c:v>896</c:v>
                </c:pt>
                <c:pt idx="5506">
                  <c:v>896</c:v>
                </c:pt>
                <c:pt idx="5507">
                  <c:v>896</c:v>
                </c:pt>
                <c:pt idx="5508">
                  <c:v>896</c:v>
                </c:pt>
                <c:pt idx="5509">
                  <c:v>896</c:v>
                </c:pt>
                <c:pt idx="5510">
                  <c:v>896</c:v>
                </c:pt>
                <c:pt idx="5511">
                  <c:v>896</c:v>
                </c:pt>
                <c:pt idx="5512">
                  <c:v>896</c:v>
                </c:pt>
                <c:pt idx="5513">
                  <c:v>896</c:v>
                </c:pt>
                <c:pt idx="5514">
                  <c:v>896</c:v>
                </c:pt>
                <c:pt idx="5515">
                  <c:v>896</c:v>
                </c:pt>
                <c:pt idx="5516">
                  <c:v>896</c:v>
                </c:pt>
                <c:pt idx="5517">
                  <c:v>896</c:v>
                </c:pt>
                <c:pt idx="5518">
                  <c:v>896</c:v>
                </c:pt>
                <c:pt idx="5519">
                  <c:v>896</c:v>
                </c:pt>
                <c:pt idx="5520">
                  <c:v>896</c:v>
                </c:pt>
                <c:pt idx="5521">
                  <c:v>896</c:v>
                </c:pt>
                <c:pt idx="5522">
                  <c:v>896</c:v>
                </c:pt>
                <c:pt idx="5523">
                  <c:v>896</c:v>
                </c:pt>
                <c:pt idx="5524">
                  <c:v>896</c:v>
                </c:pt>
                <c:pt idx="5525">
                  <c:v>896</c:v>
                </c:pt>
                <c:pt idx="5526">
                  <c:v>896</c:v>
                </c:pt>
                <c:pt idx="5527">
                  <c:v>896</c:v>
                </c:pt>
                <c:pt idx="5528">
                  <c:v>896</c:v>
                </c:pt>
                <c:pt idx="5529">
                  <c:v>896</c:v>
                </c:pt>
                <c:pt idx="5530">
                  <c:v>896</c:v>
                </c:pt>
                <c:pt idx="5531">
                  <c:v>896</c:v>
                </c:pt>
                <c:pt idx="5532">
                  <c:v>896</c:v>
                </c:pt>
                <c:pt idx="5533">
                  <c:v>896</c:v>
                </c:pt>
                <c:pt idx="5534">
                  <c:v>896</c:v>
                </c:pt>
                <c:pt idx="5535">
                  <c:v>896</c:v>
                </c:pt>
                <c:pt idx="5536">
                  <c:v>896</c:v>
                </c:pt>
                <c:pt idx="5537">
                  <c:v>896</c:v>
                </c:pt>
                <c:pt idx="5538">
                  <c:v>896</c:v>
                </c:pt>
                <c:pt idx="5539">
                  <c:v>896</c:v>
                </c:pt>
                <c:pt idx="5540">
                  <c:v>895</c:v>
                </c:pt>
                <c:pt idx="5541">
                  <c:v>896</c:v>
                </c:pt>
                <c:pt idx="5542">
                  <c:v>895</c:v>
                </c:pt>
                <c:pt idx="5543">
                  <c:v>895</c:v>
                </c:pt>
                <c:pt idx="5544">
                  <c:v>895</c:v>
                </c:pt>
                <c:pt idx="5545">
                  <c:v>895</c:v>
                </c:pt>
                <c:pt idx="5546">
                  <c:v>895</c:v>
                </c:pt>
                <c:pt idx="5547">
                  <c:v>895</c:v>
                </c:pt>
                <c:pt idx="5548">
                  <c:v>895</c:v>
                </c:pt>
                <c:pt idx="5549">
                  <c:v>895</c:v>
                </c:pt>
                <c:pt idx="5550">
                  <c:v>895</c:v>
                </c:pt>
                <c:pt idx="5551">
                  <c:v>895</c:v>
                </c:pt>
                <c:pt idx="5552">
                  <c:v>898</c:v>
                </c:pt>
                <c:pt idx="5553">
                  <c:v>906</c:v>
                </c:pt>
                <c:pt idx="5554">
                  <c:v>917</c:v>
                </c:pt>
                <c:pt idx="5555">
                  <c:v>927</c:v>
                </c:pt>
                <c:pt idx="5556">
                  <c:v>936</c:v>
                </c:pt>
                <c:pt idx="5557">
                  <c:v>946</c:v>
                </c:pt>
                <c:pt idx="5558">
                  <c:v>955</c:v>
                </c:pt>
                <c:pt idx="5559">
                  <c:v>962</c:v>
                </c:pt>
                <c:pt idx="5560">
                  <c:v>969</c:v>
                </c:pt>
                <c:pt idx="5561">
                  <c:v>972</c:v>
                </c:pt>
                <c:pt idx="5562">
                  <c:v>975</c:v>
                </c:pt>
                <c:pt idx="5563">
                  <c:v>976</c:v>
                </c:pt>
                <c:pt idx="5564">
                  <c:v>976</c:v>
                </c:pt>
                <c:pt idx="5565">
                  <c:v>975</c:v>
                </c:pt>
                <c:pt idx="5566">
                  <c:v>974</c:v>
                </c:pt>
                <c:pt idx="5567">
                  <c:v>973</c:v>
                </c:pt>
                <c:pt idx="5568">
                  <c:v>972</c:v>
                </c:pt>
                <c:pt idx="5569">
                  <c:v>972</c:v>
                </c:pt>
                <c:pt idx="5570">
                  <c:v>971</c:v>
                </c:pt>
                <c:pt idx="5571">
                  <c:v>970</c:v>
                </c:pt>
                <c:pt idx="5572">
                  <c:v>970</c:v>
                </c:pt>
                <c:pt idx="5573">
                  <c:v>969</c:v>
                </c:pt>
                <c:pt idx="5574">
                  <c:v>968</c:v>
                </c:pt>
                <c:pt idx="5575">
                  <c:v>967</c:v>
                </c:pt>
                <c:pt idx="5576">
                  <c:v>965</c:v>
                </c:pt>
                <c:pt idx="5577">
                  <c:v>965</c:v>
                </c:pt>
                <c:pt idx="5578">
                  <c:v>964</c:v>
                </c:pt>
                <c:pt idx="5579">
                  <c:v>964</c:v>
                </c:pt>
                <c:pt idx="5580">
                  <c:v>964</c:v>
                </c:pt>
                <c:pt idx="5581">
                  <c:v>964</c:v>
                </c:pt>
                <c:pt idx="5582">
                  <c:v>963</c:v>
                </c:pt>
                <c:pt idx="5583">
                  <c:v>962</c:v>
                </c:pt>
                <c:pt idx="5584">
                  <c:v>962</c:v>
                </c:pt>
                <c:pt idx="5585">
                  <c:v>961</c:v>
                </c:pt>
                <c:pt idx="5586">
                  <c:v>961</c:v>
                </c:pt>
                <c:pt idx="5587">
                  <c:v>961</c:v>
                </c:pt>
                <c:pt idx="5588">
                  <c:v>960</c:v>
                </c:pt>
                <c:pt idx="5589">
                  <c:v>960</c:v>
                </c:pt>
                <c:pt idx="5590">
                  <c:v>960</c:v>
                </c:pt>
                <c:pt idx="5591">
                  <c:v>960</c:v>
                </c:pt>
                <c:pt idx="5592">
                  <c:v>960</c:v>
                </c:pt>
                <c:pt idx="5593">
                  <c:v>960</c:v>
                </c:pt>
                <c:pt idx="5594">
                  <c:v>959</c:v>
                </c:pt>
                <c:pt idx="5595">
                  <c:v>958</c:v>
                </c:pt>
                <c:pt idx="5596">
                  <c:v>958</c:v>
                </c:pt>
                <c:pt idx="5597">
                  <c:v>957</c:v>
                </c:pt>
                <c:pt idx="5598">
                  <c:v>956</c:v>
                </c:pt>
                <c:pt idx="5599">
                  <c:v>956</c:v>
                </c:pt>
                <c:pt idx="5600">
                  <c:v>956</c:v>
                </c:pt>
                <c:pt idx="5601">
                  <c:v>955</c:v>
                </c:pt>
                <c:pt idx="5602">
                  <c:v>955</c:v>
                </c:pt>
                <c:pt idx="5603">
                  <c:v>954</c:v>
                </c:pt>
                <c:pt idx="5604">
                  <c:v>954</c:v>
                </c:pt>
                <c:pt idx="5605">
                  <c:v>953</c:v>
                </c:pt>
                <c:pt idx="5606">
                  <c:v>952</c:v>
                </c:pt>
                <c:pt idx="5607">
                  <c:v>951</c:v>
                </c:pt>
                <c:pt idx="5608">
                  <c:v>951</c:v>
                </c:pt>
                <c:pt idx="5609">
                  <c:v>950</c:v>
                </c:pt>
                <c:pt idx="5610">
                  <c:v>950</c:v>
                </c:pt>
                <c:pt idx="5611">
                  <c:v>949</c:v>
                </c:pt>
                <c:pt idx="5612">
                  <c:v>949</c:v>
                </c:pt>
                <c:pt idx="5613">
                  <c:v>948</c:v>
                </c:pt>
                <c:pt idx="5614">
                  <c:v>948</c:v>
                </c:pt>
                <c:pt idx="5615">
                  <c:v>948</c:v>
                </c:pt>
                <c:pt idx="5616">
                  <c:v>948</c:v>
                </c:pt>
                <c:pt idx="5617">
                  <c:v>948</c:v>
                </c:pt>
                <c:pt idx="5618">
                  <c:v>947</c:v>
                </c:pt>
                <c:pt idx="5619">
                  <c:v>947</c:v>
                </c:pt>
                <c:pt idx="5620">
                  <c:v>946</c:v>
                </c:pt>
                <c:pt idx="5621">
                  <c:v>946</c:v>
                </c:pt>
                <c:pt idx="5622">
                  <c:v>944</c:v>
                </c:pt>
                <c:pt idx="5623">
                  <c:v>940</c:v>
                </c:pt>
                <c:pt idx="5624">
                  <c:v>935</c:v>
                </c:pt>
                <c:pt idx="5625">
                  <c:v>931</c:v>
                </c:pt>
                <c:pt idx="5626">
                  <c:v>928</c:v>
                </c:pt>
                <c:pt idx="5627">
                  <c:v>926</c:v>
                </c:pt>
                <c:pt idx="5628">
                  <c:v>923</c:v>
                </c:pt>
                <c:pt idx="5629">
                  <c:v>921</c:v>
                </c:pt>
                <c:pt idx="5630">
                  <c:v>920</c:v>
                </c:pt>
                <c:pt idx="5631">
                  <c:v>918</c:v>
                </c:pt>
                <c:pt idx="5632">
                  <c:v>917</c:v>
                </c:pt>
                <c:pt idx="5633">
                  <c:v>916</c:v>
                </c:pt>
                <c:pt idx="5634">
                  <c:v>915</c:v>
                </c:pt>
                <c:pt idx="5635">
                  <c:v>914</c:v>
                </c:pt>
                <c:pt idx="5636">
                  <c:v>913</c:v>
                </c:pt>
                <c:pt idx="5637">
                  <c:v>912</c:v>
                </c:pt>
                <c:pt idx="5638">
                  <c:v>911</c:v>
                </c:pt>
                <c:pt idx="5639">
                  <c:v>910</c:v>
                </c:pt>
                <c:pt idx="5640">
                  <c:v>909</c:v>
                </c:pt>
                <c:pt idx="5641">
                  <c:v>909</c:v>
                </c:pt>
                <c:pt idx="5642">
                  <c:v>908</c:v>
                </c:pt>
                <c:pt idx="5643">
                  <c:v>907</c:v>
                </c:pt>
                <c:pt idx="5644">
                  <c:v>907</c:v>
                </c:pt>
                <c:pt idx="5645">
                  <c:v>906</c:v>
                </c:pt>
                <c:pt idx="5646">
                  <c:v>906</c:v>
                </c:pt>
                <c:pt idx="5647">
                  <c:v>905</c:v>
                </c:pt>
                <c:pt idx="5648">
                  <c:v>905</c:v>
                </c:pt>
                <c:pt idx="5649">
                  <c:v>904</c:v>
                </c:pt>
                <c:pt idx="5650">
                  <c:v>904</c:v>
                </c:pt>
                <c:pt idx="5651">
                  <c:v>903</c:v>
                </c:pt>
                <c:pt idx="5652">
                  <c:v>903</c:v>
                </c:pt>
                <c:pt idx="5653">
                  <c:v>902</c:v>
                </c:pt>
                <c:pt idx="5654">
                  <c:v>902</c:v>
                </c:pt>
                <c:pt idx="5655">
                  <c:v>902</c:v>
                </c:pt>
                <c:pt idx="5656">
                  <c:v>901</c:v>
                </c:pt>
                <c:pt idx="5657">
                  <c:v>901</c:v>
                </c:pt>
                <c:pt idx="5658">
                  <c:v>901</c:v>
                </c:pt>
                <c:pt idx="5659">
                  <c:v>900</c:v>
                </c:pt>
                <c:pt idx="5660">
                  <c:v>900</c:v>
                </c:pt>
                <c:pt idx="5661">
                  <c:v>899</c:v>
                </c:pt>
                <c:pt idx="5662">
                  <c:v>899</c:v>
                </c:pt>
                <c:pt idx="5663">
                  <c:v>899</c:v>
                </c:pt>
                <c:pt idx="5664">
                  <c:v>898</c:v>
                </c:pt>
                <c:pt idx="5665">
                  <c:v>898</c:v>
                </c:pt>
                <c:pt idx="5666">
                  <c:v>898</c:v>
                </c:pt>
                <c:pt idx="5667">
                  <c:v>898</c:v>
                </c:pt>
                <c:pt idx="5668">
                  <c:v>897</c:v>
                </c:pt>
                <c:pt idx="5669">
                  <c:v>897</c:v>
                </c:pt>
                <c:pt idx="5670">
                  <c:v>897</c:v>
                </c:pt>
                <c:pt idx="5671">
                  <c:v>896</c:v>
                </c:pt>
                <c:pt idx="5672">
                  <c:v>896</c:v>
                </c:pt>
                <c:pt idx="5673">
                  <c:v>896</c:v>
                </c:pt>
                <c:pt idx="5674">
                  <c:v>896</c:v>
                </c:pt>
                <c:pt idx="5675">
                  <c:v>895</c:v>
                </c:pt>
                <c:pt idx="5676">
                  <c:v>895</c:v>
                </c:pt>
                <c:pt idx="5677">
                  <c:v>895</c:v>
                </c:pt>
                <c:pt idx="5678">
                  <c:v>895</c:v>
                </c:pt>
                <c:pt idx="5679">
                  <c:v>895</c:v>
                </c:pt>
                <c:pt idx="5680">
                  <c:v>894</c:v>
                </c:pt>
                <c:pt idx="5681">
                  <c:v>894</c:v>
                </c:pt>
                <c:pt idx="5682">
                  <c:v>894</c:v>
                </c:pt>
                <c:pt idx="5683">
                  <c:v>894</c:v>
                </c:pt>
                <c:pt idx="5684">
                  <c:v>893</c:v>
                </c:pt>
                <c:pt idx="5685">
                  <c:v>893</c:v>
                </c:pt>
                <c:pt idx="5686">
                  <c:v>893</c:v>
                </c:pt>
                <c:pt idx="5687">
                  <c:v>893</c:v>
                </c:pt>
                <c:pt idx="5688">
                  <c:v>893</c:v>
                </c:pt>
                <c:pt idx="5689">
                  <c:v>892</c:v>
                </c:pt>
                <c:pt idx="5690">
                  <c:v>892</c:v>
                </c:pt>
                <c:pt idx="5691">
                  <c:v>892</c:v>
                </c:pt>
                <c:pt idx="5692">
                  <c:v>892</c:v>
                </c:pt>
                <c:pt idx="5693">
                  <c:v>892</c:v>
                </c:pt>
                <c:pt idx="5694">
                  <c:v>892</c:v>
                </c:pt>
                <c:pt idx="5695">
                  <c:v>891</c:v>
                </c:pt>
                <c:pt idx="5696">
                  <c:v>891</c:v>
                </c:pt>
                <c:pt idx="5697">
                  <c:v>891</c:v>
                </c:pt>
                <c:pt idx="5698">
                  <c:v>891</c:v>
                </c:pt>
                <c:pt idx="5699">
                  <c:v>891</c:v>
                </c:pt>
                <c:pt idx="5700">
                  <c:v>891</c:v>
                </c:pt>
                <c:pt idx="5701">
                  <c:v>890</c:v>
                </c:pt>
                <c:pt idx="5702">
                  <c:v>890</c:v>
                </c:pt>
                <c:pt idx="5703">
                  <c:v>890</c:v>
                </c:pt>
                <c:pt idx="5704">
                  <c:v>890</c:v>
                </c:pt>
                <c:pt idx="5705">
                  <c:v>890</c:v>
                </c:pt>
                <c:pt idx="5706">
                  <c:v>890</c:v>
                </c:pt>
                <c:pt idx="5707">
                  <c:v>890</c:v>
                </c:pt>
                <c:pt idx="5708">
                  <c:v>889</c:v>
                </c:pt>
                <c:pt idx="5709">
                  <c:v>889</c:v>
                </c:pt>
                <c:pt idx="5710">
                  <c:v>889</c:v>
                </c:pt>
                <c:pt idx="5711">
                  <c:v>889</c:v>
                </c:pt>
                <c:pt idx="5712">
                  <c:v>889</c:v>
                </c:pt>
                <c:pt idx="5713">
                  <c:v>889</c:v>
                </c:pt>
                <c:pt idx="5714">
                  <c:v>889</c:v>
                </c:pt>
                <c:pt idx="5715">
                  <c:v>889</c:v>
                </c:pt>
                <c:pt idx="5716">
                  <c:v>888</c:v>
                </c:pt>
                <c:pt idx="5717">
                  <c:v>888</c:v>
                </c:pt>
                <c:pt idx="5718">
                  <c:v>888</c:v>
                </c:pt>
                <c:pt idx="5719">
                  <c:v>888</c:v>
                </c:pt>
                <c:pt idx="5720">
                  <c:v>888</c:v>
                </c:pt>
                <c:pt idx="5721">
                  <c:v>888</c:v>
                </c:pt>
                <c:pt idx="5722">
                  <c:v>888</c:v>
                </c:pt>
                <c:pt idx="5723">
                  <c:v>888</c:v>
                </c:pt>
                <c:pt idx="5724">
                  <c:v>887</c:v>
                </c:pt>
                <c:pt idx="5725">
                  <c:v>887</c:v>
                </c:pt>
                <c:pt idx="5726">
                  <c:v>887</c:v>
                </c:pt>
                <c:pt idx="5727">
                  <c:v>887</c:v>
                </c:pt>
                <c:pt idx="5728">
                  <c:v>887</c:v>
                </c:pt>
                <c:pt idx="5729">
                  <c:v>887</c:v>
                </c:pt>
                <c:pt idx="5730">
                  <c:v>887</c:v>
                </c:pt>
                <c:pt idx="5731">
                  <c:v>887</c:v>
                </c:pt>
                <c:pt idx="5732">
                  <c:v>887</c:v>
                </c:pt>
                <c:pt idx="5733">
                  <c:v>887</c:v>
                </c:pt>
                <c:pt idx="5734">
                  <c:v>887</c:v>
                </c:pt>
                <c:pt idx="5735">
                  <c:v>886</c:v>
                </c:pt>
                <c:pt idx="5736">
                  <c:v>886</c:v>
                </c:pt>
                <c:pt idx="5737">
                  <c:v>886</c:v>
                </c:pt>
                <c:pt idx="5738">
                  <c:v>886</c:v>
                </c:pt>
                <c:pt idx="5739">
                  <c:v>886</c:v>
                </c:pt>
                <c:pt idx="5740">
                  <c:v>886</c:v>
                </c:pt>
                <c:pt idx="5741">
                  <c:v>886</c:v>
                </c:pt>
                <c:pt idx="5742">
                  <c:v>886</c:v>
                </c:pt>
                <c:pt idx="5743">
                  <c:v>886</c:v>
                </c:pt>
                <c:pt idx="5744">
                  <c:v>886</c:v>
                </c:pt>
                <c:pt idx="5745">
                  <c:v>886</c:v>
                </c:pt>
                <c:pt idx="5746">
                  <c:v>886</c:v>
                </c:pt>
                <c:pt idx="5747">
                  <c:v>886</c:v>
                </c:pt>
                <c:pt idx="5748">
                  <c:v>886</c:v>
                </c:pt>
                <c:pt idx="5749">
                  <c:v>886</c:v>
                </c:pt>
                <c:pt idx="5750">
                  <c:v>886</c:v>
                </c:pt>
                <c:pt idx="5751">
                  <c:v>886</c:v>
                </c:pt>
                <c:pt idx="5752">
                  <c:v>885</c:v>
                </c:pt>
                <c:pt idx="5753">
                  <c:v>885</c:v>
                </c:pt>
                <c:pt idx="5754">
                  <c:v>885</c:v>
                </c:pt>
                <c:pt idx="5755">
                  <c:v>885</c:v>
                </c:pt>
                <c:pt idx="5756">
                  <c:v>885</c:v>
                </c:pt>
                <c:pt idx="5757">
                  <c:v>885</c:v>
                </c:pt>
                <c:pt idx="5758">
                  <c:v>885</c:v>
                </c:pt>
                <c:pt idx="5759">
                  <c:v>885</c:v>
                </c:pt>
                <c:pt idx="5760">
                  <c:v>885</c:v>
                </c:pt>
                <c:pt idx="5761">
                  <c:v>885</c:v>
                </c:pt>
                <c:pt idx="5762">
                  <c:v>885</c:v>
                </c:pt>
                <c:pt idx="5763">
                  <c:v>885</c:v>
                </c:pt>
                <c:pt idx="5764">
                  <c:v>884</c:v>
                </c:pt>
                <c:pt idx="5765">
                  <c:v>884</c:v>
                </c:pt>
                <c:pt idx="5766">
                  <c:v>884</c:v>
                </c:pt>
                <c:pt idx="5767">
                  <c:v>884</c:v>
                </c:pt>
                <c:pt idx="5768">
                  <c:v>884</c:v>
                </c:pt>
                <c:pt idx="5769">
                  <c:v>884</c:v>
                </c:pt>
                <c:pt idx="5770">
                  <c:v>884</c:v>
                </c:pt>
                <c:pt idx="5771">
                  <c:v>884</c:v>
                </c:pt>
                <c:pt idx="5772">
                  <c:v>884</c:v>
                </c:pt>
                <c:pt idx="5773">
                  <c:v>884</c:v>
                </c:pt>
                <c:pt idx="5774">
                  <c:v>884</c:v>
                </c:pt>
                <c:pt idx="5775">
                  <c:v>884</c:v>
                </c:pt>
                <c:pt idx="5776">
                  <c:v>884</c:v>
                </c:pt>
                <c:pt idx="5777">
                  <c:v>884</c:v>
                </c:pt>
                <c:pt idx="5778">
                  <c:v>884</c:v>
                </c:pt>
                <c:pt idx="5779">
                  <c:v>883</c:v>
                </c:pt>
                <c:pt idx="5780">
                  <c:v>883</c:v>
                </c:pt>
                <c:pt idx="5781">
                  <c:v>883</c:v>
                </c:pt>
                <c:pt idx="5782">
                  <c:v>883</c:v>
                </c:pt>
                <c:pt idx="5783">
                  <c:v>883</c:v>
                </c:pt>
                <c:pt idx="5784">
                  <c:v>883</c:v>
                </c:pt>
                <c:pt idx="5785">
                  <c:v>883</c:v>
                </c:pt>
                <c:pt idx="5786">
                  <c:v>883</c:v>
                </c:pt>
                <c:pt idx="5787">
                  <c:v>883</c:v>
                </c:pt>
                <c:pt idx="5788">
                  <c:v>883</c:v>
                </c:pt>
                <c:pt idx="5789">
                  <c:v>883</c:v>
                </c:pt>
                <c:pt idx="5790">
                  <c:v>883</c:v>
                </c:pt>
                <c:pt idx="5791">
                  <c:v>883</c:v>
                </c:pt>
                <c:pt idx="5792">
                  <c:v>883</c:v>
                </c:pt>
                <c:pt idx="5793">
                  <c:v>882</c:v>
                </c:pt>
                <c:pt idx="5794">
                  <c:v>882</c:v>
                </c:pt>
                <c:pt idx="5795">
                  <c:v>882</c:v>
                </c:pt>
                <c:pt idx="5796">
                  <c:v>882</c:v>
                </c:pt>
                <c:pt idx="5797">
                  <c:v>882</c:v>
                </c:pt>
                <c:pt idx="5798">
                  <c:v>882</c:v>
                </c:pt>
                <c:pt idx="5799">
                  <c:v>882</c:v>
                </c:pt>
                <c:pt idx="5800">
                  <c:v>882</c:v>
                </c:pt>
                <c:pt idx="5801">
                  <c:v>882</c:v>
                </c:pt>
                <c:pt idx="5802">
                  <c:v>882</c:v>
                </c:pt>
                <c:pt idx="5803">
                  <c:v>882</c:v>
                </c:pt>
                <c:pt idx="5804">
                  <c:v>882</c:v>
                </c:pt>
                <c:pt idx="5805">
                  <c:v>882</c:v>
                </c:pt>
                <c:pt idx="5806">
                  <c:v>882</c:v>
                </c:pt>
                <c:pt idx="5807">
                  <c:v>882</c:v>
                </c:pt>
                <c:pt idx="5808">
                  <c:v>881</c:v>
                </c:pt>
                <c:pt idx="5809">
                  <c:v>881</c:v>
                </c:pt>
                <c:pt idx="5810">
                  <c:v>881</c:v>
                </c:pt>
                <c:pt idx="5811">
                  <c:v>881</c:v>
                </c:pt>
                <c:pt idx="5812">
                  <c:v>881</c:v>
                </c:pt>
                <c:pt idx="5813">
                  <c:v>881</c:v>
                </c:pt>
                <c:pt idx="5814">
                  <c:v>881</c:v>
                </c:pt>
                <c:pt idx="5815">
                  <c:v>881</c:v>
                </c:pt>
                <c:pt idx="5816">
                  <c:v>881</c:v>
                </c:pt>
                <c:pt idx="5817">
                  <c:v>881</c:v>
                </c:pt>
                <c:pt idx="5818">
                  <c:v>881</c:v>
                </c:pt>
                <c:pt idx="5819">
                  <c:v>881</c:v>
                </c:pt>
                <c:pt idx="5820">
                  <c:v>881</c:v>
                </c:pt>
                <c:pt idx="5821">
                  <c:v>881</c:v>
                </c:pt>
                <c:pt idx="5822">
                  <c:v>881</c:v>
                </c:pt>
                <c:pt idx="5823">
                  <c:v>881</c:v>
                </c:pt>
                <c:pt idx="5824">
                  <c:v>881</c:v>
                </c:pt>
                <c:pt idx="5825">
                  <c:v>881</c:v>
                </c:pt>
                <c:pt idx="5826">
                  <c:v>881</c:v>
                </c:pt>
                <c:pt idx="5827">
                  <c:v>881</c:v>
                </c:pt>
                <c:pt idx="5828">
                  <c:v>880</c:v>
                </c:pt>
                <c:pt idx="5829">
                  <c:v>880</c:v>
                </c:pt>
                <c:pt idx="5830">
                  <c:v>880</c:v>
                </c:pt>
                <c:pt idx="5831">
                  <c:v>880</c:v>
                </c:pt>
                <c:pt idx="5832">
                  <c:v>880</c:v>
                </c:pt>
                <c:pt idx="5833">
                  <c:v>880</c:v>
                </c:pt>
                <c:pt idx="5834">
                  <c:v>880</c:v>
                </c:pt>
                <c:pt idx="5835">
                  <c:v>880</c:v>
                </c:pt>
                <c:pt idx="5836">
                  <c:v>880</c:v>
                </c:pt>
                <c:pt idx="5837">
                  <c:v>880</c:v>
                </c:pt>
                <c:pt idx="5838">
                  <c:v>880</c:v>
                </c:pt>
                <c:pt idx="5839">
                  <c:v>880</c:v>
                </c:pt>
                <c:pt idx="5840">
                  <c:v>880</c:v>
                </c:pt>
                <c:pt idx="5841">
                  <c:v>880</c:v>
                </c:pt>
                <c:pt idx="5842">
                  <c:v>880</c:v>
                </c:pt>
                <c:pt idx="5843">
                  <c:v>880</c:v>
                </c:pt>
                <c:pt idx="5844">
                  <c:v>880</c:v>
                </c:pt>
                <c:pt idx="5845">
                  <c:v>880</c:v>
                </c:pt>
                <c:pt idx="5846">
                  <c:v>880</c:v>
                </c:pt>
                <c:pt idx="5847">
                  <c:v>879</c:v>
                </c:pt>
                <c:pt idx="5848">
                  <c:v>879</c:v>
                </c:pt>
                <c:pt idx="5849">
                  <c:v>879</c:v>
                </c:pt>
                <c:pt idx="5850">
                  <c:v>879</c:v>
                </c:pt>
                <c:pt idx="5851">
                  <c:v>879</c:v>
                </c:pt>
                <c:pt idx="5852">
                  <c:v>879</c:v>
                </c:pt>
                <c:pt idx="5853">
                  <c:v>879</c:v>
                </c:pt>
                <c:pt idx="5854">
                  <c:v>879</c:v>
                </c:pt>
                <c:pt idx="5855">
                  <c:v>879</c:v>
                </c:pt>
                <c:pt idx="5856">
                  <c:v>879</c:v>
                </c:pt>
                <c:pt idx="5857">
                  <c:v>879</c:v>
                </c:pt>
                <c:pt idx="5858">
                  <c:v>879</c:v>
                </c:pt>
                <c:pt idx="5859">
                  <c:v>879</c:v>
                </c:pt>
                <c:pt idx="5860">
                  <c:v>879</c:v>
                </c:pt>
                <c:pt idx="5861">
                  <c:v>879</c:v>
                </c:pt>
                <c:pt idx="5862">
                  <c:v>879</c:v>
                </c:pt>
                <c:pt idx="5863">
                  <c:v>879</c:v>
                </c:pt>
                <c:pt idx="5864">
                  <c:v>879</c:v>
                </c:pt>
                <c:pt idx="5865">
                  <c:v>879</c:v>
                </c:pt>
                <c:pt idx="5866">
                  <c:v>879</c:v>
                </c:pt>
                <c:pt idx="5867">
                  <c:v>879</c:v>
                </c:pt>
                <c:pt idx="5868">
                  <c:v>879</c:v>
                </c:pt>
                <c:pt idx="5869">
                  <c:v>879</c:v>
                </c:pt>
                <c:pt idx="5870">
                  <c:v>878</c:v>
                </c:pt>
                <c:pt idx="5871">
                  <c:v>878</c:v>
                </c:pt>
                <c:pt idx="5872">
                  <c:v>878</c:v>
                </c:pt>
                <c:pt idx="5873">
                  <c:v>878</c:v>
                </c:pt>
                <c:pt idx="5874">
                  <c:v>878</c:v>
                </c:pt>
                <c:pt idx="5875">
                  <c:v>878</c:v>
                </c:pt>
                <c:pt idx="5876">
                  <c:v>878</c:v>
                </c:pt>
                <c:pt idx="5877">
                  <c:v>878</c:v>
                </c:pt>
                <c:pt idx="5878">
                  <c:v>878</c:v>
                </c:pt>
                <c:pt idx="5879">
                  <c:v>878</c:v>
                </c:pt>
                <c:pt idx="5880">
                  <c:v>878</c:v>
                </c:pt>
                <c:pt idx="5881">
                  <c:v>878</c:v>
                </c:pt>
                <c:pt idx="5882">
                  <c:v>878</c:v>
                </c:pt>
                <c:pt idx="5883">
                  <c:v>878</c:v>
                </c:pt>
                <c:pt idx="5884">
                  <c:v>878</c:v>
                </c:pt>
                <c:pt idx="5885">
                  <c:v>878</c:v>
                </c:pt>
                <c:pt idx="5886">
                  <c:v>878</c:v>
                </c:pt>
                <c:pt idx="5887">
                  <c:v>878</c:v>
                </c:pt>
                <c:pt idx="5888">
                  <c:v>878</c:v>
                </c:pt>
                <c:pt idx="5889">
                  <c:v>878</c:v>
                </c:pt>
                <c:pt idx="5890">
                  <c:v>878</c:v>
                </c:pt>
                <c:pt idx="5891">
                  <c:v>878</c:v>
                </c:pt>
                <c:pt idx="5892">
                  <c:v>878</c:v>
                </c:pt>
                <c:pt idx="5893">
                  <c:v>877</c:v>
                </c:pt>
                <c:pt idx="5894">
                  <c:v>877</c:v>
                </c:pt>
                <c:pt idx="5895">
                  <c:v>877</c:v>
                </c:pt>
                <c:pt idx="5896">
                  <c:v>877</c:v>
                </c:pt>
                <c:pt idx="5897">
                  <c:v>877</c:v>
                </c:pt>
                <c:pt idx="5898">
                  <c:v>877</c:v>
                </c:pt>
                <c:pt idx="5899">
                  <c:v>877</c:v>
                </c:pt>
                <c:pt idx="5900">
                  <c:v>877</c:v>
                </c:pt>
                <c:pt idx="5901">
                  <c:v>877</c:v>
                </c:pt>
                <c:pt idx="5902">
                  <c:v>877</c:v>
                </c:pt>
                <c:pt idx="5903">
                  <c:v>877</c:v>
                </c:pt>
                <c:pt idx="5904">
                  <c:v>877</c:v>
                </c:pt>
                <c:pt idx="5905">
                  <c:v>877</c:v>
                </c:pt>
                <c:pt idx="5906">
                  <c:v>877</c:v>
                </c:pt>
                <c:pt idx="5907">
                  <c:v>877</c:v>
                </c:pt>
                <c:pt idx="5908">
                  <c:v>877</c:v>
                </c:pt>
                <c:pt idx="5909">
                  <c:v>877</c:v>
                </c:pt>
                <c:pt idx="5910">
                  <c:v>877</c:v>
                </c:pt>
                <c:pt idx="5911">
                  <c:v>877</c:v>
                </c:pt>
                <c:pt idx="5912">
                  <c:v>877</c:v>
                </c:pt>
                <c:pt idx="5913">
                  <c:v>877</c:v>
                </c:pt>
                <c:pt idx="5914">
                  <c:v>877</c:v>
                </c:pt>
                <c:pt idx="5915">
                  <c:v>877</c:v>
                </c:pt>
                <c:pt idx="5916">
                  <c:v>876</c:v>
                </c:pt>
                <c:pt idx="5917">
                  <c:v>876</c:v>
                </c:pt>
                <c:pt idx="5918">
                  <c:v>876</c:v>
                </c:pt>
                <c:pt idx="5919">
                  <c:v>876</c:v>
                </c:pt>
                <c:pt idx="5920">
                  <c:v>876</c:v>
                </c:pt>
                <c:pt idx="5921">
                  <c:v>876</c:v>
                </c:pt>
                <c:pt idx="5922">
                  <c:v>876</c:v>
                </c:pt>
                <c:pt idx="5923">
                  <c:v>876</c:v>
                </c:pt>
                <c:pt idx="5924">
                  <c:v>876</c:v>
                </c:pt>
                <c:pt idx="5925">
                  <c:v>876</c:v>
                </c:pt>
                <c:pt idx="5926">
                  <c:v>876</c:v>
                </c:pt>
                <c:pt idx="5927">
                  <c:v>876</c:v>
                </c:pt>
                <c:pt idx="5928">
                  <c:v>876</c:v>
                </c:pt>
                <c:pt idx="5929">
                  <c:v>876</c:v>
                </c:pt>
                <c:pt idx="5930">
                  <c:v>876</c:v>
                </c:pt>
                <c:pt idx="5931">
                  <c:v>876</c:v>
                </c:pt>
                <c:pt idx="5932">
                  <c:v>876</c:v>
                </c:pt>
                <c:pt idx="5933">
                  <c:v>876</c:v>
                </c:pt>
                <c:pt idx="5934">
                  <c:v>876</c:v>
                </c:pt>
                <c:pt idx="5935">
                  <c:v>876</c:v>
                </c:pt>
                <c:pt idx="5936">
                  <c:v>876</c:v>
                </c:pt>
                <c:pt idx="5937">
                  <c:v>876</c:v>
                </c:pt>
                <c:pt idx="5938">
                  <c:v>876</c:v>
                </c:pt>
                <c:pt idx="5939">
                  <c:v>876</c:v>
                </c:pt>
                <c:pt idx="5940">
                  <c:v>876</c:v>
                </c:pt>
                <c:pt idx="5941">
                  <c:v>875</c:v>
                </c:pt>
                <c:pt idx="5942">
                  <c:v>875</c:v>
                </c:pt>
                <c:pt idx="5943">
                  <c:v>875</c:v>
                </c:pt>
                <c:pt idx="5944">
                  <c:v>875</c:v>
                </c:pt>
                <c:pt idx="5945">
                  <c:v>875</c:v>
                </c:pt>
                <c:pt idx="5946">
                  <c:v>875</c:v>
                </c:pt>
                <c:pt idx="5947">
                  <c:v>875</c:v>
                </c:pt>
                <c:pt idx="5948">
                  <c:v>875</c:v>
                </c:pt>
                <c:pt idx="5949">
                  <c:v>875</c:v>
                </c:pt>
                <c:pt idx="5950">
                  <c:v>875</c:v>
                </c:pt>
                <c:pt idx="5951">
                  <c:v>875</c:v>
                </c:pt>
                <c:pt idx="5952">
                  <c:v>875</c:v>
                </c:pt>
                <c:pt idx="5953">
                  <c:v>875</c:v>
                </c:pt>
                <c:pt idx="5954">
                  <c:v>875</c:v>
                </c:pt>
                <c:pt idx="5955">
                  <c:v>875</c:v>
                </c:pt>
                <c:pt idx="5956">
                  <c:v>875</c:v>
                </c:pt>
                <c:pt idx="5957">
                  <c:v>875</c:v>
                </c:pt>
                <c:pt idx="5958">
                  <c:v>875</c:v>
                </c:pt>
                <c:pt idx="5959">
                  <c:v>875</c:v>
                </c:pt>
                <c:pt idx="5960">
                  <c:v>875</c:v>
                </c:pt>
                <c:pt idx="5961">
                  <c:v>875</c:v>
                </c:pt>
                <c:pt idx="5962">
                  <c:v>875</c:v>
                </c:pt>
                <c:pt idx="5963">
                  <c:v>875</c:v>
                </c:pt>
                <c:pt idx="5964">
                  <c:v>875</c:v>
                </c:pt>
                <c:pt idx="5965">
                  <c:v>875</c:v>
                </c:pt>
                <c:pt idx="5966">
                  <c:v>875</c:v>
                </c:pt>
                <c:pt idx="5967">
                  <c:v>875</c:v>
                </c:pt>
                <c:pt idx="5968">
                  <c:v>875</c:v>
                </c:pt>
                <c:pt idx="5969">
                  <c:v>875</c:v>
                </c:pt>
                <c:pt idx="5970">
                  <c:v>874</c:v>
                </c:pt>
                <c:pt idx="5971">
                  <c:v>874</c:v>
                </c:pt>
                <c:pt idx="5972">
                  <c:v>874</c:v>
                </c:pt>
                <c:pt idx="5973">
                  <c:v>874</c:v>
                </c:pt>
                <c:pt idx="5974">
                  <c:v>874</c:v>
                </c:pt>
                <c:pt idx="5975">
                  <c:v>874</c:v>
                </c:pt>
                <c:pt idx="5976">
                  <c:v>874</c:v>
                </c:pt>
                <c:pt idx="5977">
                  <c:v>874</c:v>
                </c:pt>
                <c:pt idx="5978">
                  <c:v>874</c:v>
                </c:pt>
                <c:pt idx="5979">
                  <c:v>874</c:v>
                </c:pt>
                <c:pt idx="5980">
                  <c:v>874</c:v>
                </c:pt>
                <c:pt idx="5981">
                  <c:v>874</c:v>
                </c:pt>
                <c:pt idx="5982">
                  <c:v>874</c:v>
                </c:pt>
                <c:pt idx="5983">
                  <c:v>874</c:v>
                </c:pt>
                <c:pt idx="5984">
                  <c:v>874</c:v>
                </c:pt>
                <c:pt idx="5985">
                  <c:v>874</c:v>
                </c:pt>
                <c:pt idx="5986">
                  <c:v>874</c:v>
                </c:pt>
                <c:pt idx="5987">
                  <c:v>874</c:v>
                </c:pt>
                <c:pt idx="5988">
                  <c:v>874</c:v>
                </c:pt>
                <c:pt idx="5989">
                  <c:v>874</c:v>
                </c:pt>
                <c:pt idx="5990">
                  <c:v>874</c:v>
                </c:pt>
                <c:pt idx="5991">
                  <c:v>874</c:v>
                </c:pt>
                <c:pt idx="5992">
                  <c:v>874</c:v>
                </c:pt>
                <c:pt idx="5993">
                  <c:v>874</c:v>
                </c:pt>
                <c:pt idx="5994">
                  <c:v>874</c:v>
                </c:pt>
                <c:pt idx="5995">
                  <c:v>874</c:v>
                </c:pt>
                <c:pt idx="5996">
                  <c:v>874</c:v>
                </c:pt>
                <c:pt idx="5997">
                  <c:v>874</c:v>
                </c:pt>
                <c:pt idx="5998">
                  <c:v>874</c:v>
                </c:pt>
                <c:pt idx="5999">
                  <c:v>874</c:v>
                </c:pt>
                <c:pt idx="6000">
                  <c:v>874</c:v>
                </c:pt>
                <c:pt idx="6001">
                  <c:v>874</c:v>
                </c:pt>
                <c:pt idx="6002">
                  <c:v>873</c:v>
                </c:pt>
                <c:pt idx="6003">
                  <c:v>873</c:v>
                </c:pt>
                <c:pt idx="6004">
                  <c:v>873</c:v>
                </c:pt>
                <c:pt idx="6005">
                  <c:v>873</c:v>
                </c:pt>
                <c:pt idx="6006">
                  <c:v>873</c:v>
                </c:pt>
                <c:pt idx="6007">
                  <c:v>873</c:v>
                </c:pt>
                <c:pt idx="6008">
                  <c:v>873</c:v>
                </c:pt>
                <c:pt idx="6009">
                  <c:v>873</c:v>
                </c:pt>
                <c:pt idx="6010">
                  <c:v>873</c:v>
                </c:pt>
                <c:pt idx="6011">
                  <c:v>873</c:v>
                </c:pt>
                <c:pt idx="6012">
                  <c:v>873</c:v>
                </c:pt>
                <c:pt idx="6013">
                  <c:v>873</c:v>
                </c:pt>
                <c:pt idx="6014">
                  <c:v>873</c:v>
                </c:pt>
                <c:pt idx="6015">
                  <c:v>873</c:v>
                </c:pt>
                <c:pt idx="6016">
                  <c:v>873</c:v>
                </c:pt>
                <c:pt idx="6017">
                  <c:v>873</c:v>
                </c:pt>
                <c:pt idx="6018">
                  <c:v>873</c:v>
                </c:pt>
                <c:pt idx="6019">
                  <c:v>873</c:v>
                </c:pt>
                <c:pt idx="6020">
                  <c:v>873</c:v>
                </c:pt>
                <c:pt idx="6021">
                  <c:v>873</c:v>
                </c:pt>
                <c:pt idx="6022">
                  <c:v>873</c:v>
                </c:pt>
                <c:pt idx="6023">
                  <c:v>873</c:v>
                </c:pt>
                <c:pt idx="6024">
                  <c:v>873</c:v>
                </c:pt>
                <c:pt idx="6025">
                  <c:v>873</c:v>
                </c:pt>
                <c:pt idx="6026">
                  <c:v>873</c:v>
                </c:pt>
                <c:pt idx="6027">
                  <c:v>873</c:v>
                </c:pt>
                <c:pt idx="6028">
                  <c:v>873</c:v>
                </c:pt>
                <c:pt idx="6029">
                  <c:v>873</c:v>
                </c:pt>
                <c:pt idx="6030">
                  <c:v>873</c:v>
                </c:pt>
                <c:pt idx="6031">
                  <c:v>873</c:v>
                </c:pt>
                <c:pt idx="6032">
                  <c:v>873</c:v>
                </c:pt>
                <c:pt idx="6033">
                  <c:v>873</c:v>
                </c:pt>
                <c:pt idx="6034">
                  <c:v>873</c:v>
                </c:pt>
                <c:pt idx="6035">
                  <c:v>873</c:v>
                </c:pt>
                <c:pt idx="6036">
                  <c:v>873</c:v>
                </c:pt>
                <c:pt idx="6037">
                  <c:v>873</c:v>
                </c:pt>
                <c:pt idx="6038">
                  <c:v>873</c:v>
                </c:pt>
                <c:pt idx="6039">
                  <c:v>873</c:v>
                </c:pt>
                <c:pt idx="6040">
                  <c:v>873</c:v>
                </c:pt>
                <c:pt idx="6041">
                  <c:v>872</c:v>
                </c:pt>
                <c:pt idx="6042">
                  <c:v>872</c:v>
                </c:pt>
                <c:pt idx="6043">
                  <c:v>872</c:v>
                </c:pt>
                <c:pt idx="6044">
                  <c:v>872</c:v>
                </c:pt>
                <c:pt idx="6045">
                  <c:v>872</c:v>
                </c:pt>
                <c:pt idx="6046">
                  <c:v>872</c:v>
                </c:pt>
                <c:pt idx="6047">
                  <c:v>872</c:v>
                </c:pt>
                <c:pt idx="6048">
                  <c:v>872</c:v>
                </c:pt>
                <c:pt idx="6049">
                  <c:v>872</c:v>
                </c:pt>
                <c:pt idx="6050">
                  <c:v>872</c:v>
                </c:pt>
                <c:pt idx="6051">
                  <c:v>872</c:v>
                </c:pt>
                <c:pt idx="6052">
                  <c:v>872</c:v>
                </c:pt>
                <c:pt idx="6053">
                  <c:v>872</c:v>
                </c:pt>
                <c:pt idx="6054">
                  <c:v>872</c:v>
                </c:pt>
                <c:pt idx="6055">
                  <c:v>872</c:v>
                </c:pt>
                <c:pt idx="6056">
                  <c:v>872</c:v>
                </c:pt>
                <c:pt idx="6057">
                  <c:v>872</c:v>
                </c:pt>
                <c:pt idx="6058">
                  <c:v>872</c:v>
                </c:pt>
                <c:pt idx="6059">
                  <c:v>872</c:v>
                </c:pt>
                <c:pt idx="6060">
                  <c:v>872</c:v>
                </c:pt>
                <c:pt idx="6061">
                  <c:v>872</c:v>
                </c:pt>
                <c:pt idx="6062">
                  <c:v>872</c:v>
                </c:pt>
                <c:pt idx="6063">
                  <c:v>872</c:v>
                </c:pt>
                <c:pt idx="6064">
                  <c:v>872</c:v>
                </c:pt>
                <c:pt idx="6065">
                  <c:v>872</c:v>
                </c:pt>
                <c:pt idx="6066">
                  <c:v>872</c:v>
                </c:pt>
                <c:pt idx="6067">
                  <c:v>872</c:v>
                </c:pt>
                <c:pt idx="6068">
                  <c:v>872</c:v>
                </c:pt>
                <c:pt idx="6069">
                  <c:v>872</c:v>
                </c:pt>
                <c:pt idx="6070">
                  <c:v>872</c:v>
                </c:pt>
                <c:pt idx="6071">
                  <c:v>872</c:v>
                </c:pt>
                <c:pt idx="6072">
                  <c:v>872</c:v>
                </c:pt>
                <c:pt idx="6073">
                  <c:v>872</c:v>
                </c:pt>
                <c:pt idx="6074">
                  <c:v>872</c:v>
                </c:pt>
                <c:pt idx="6075">
                  <c:v>872</c:v>
                </c:pt>
                <c:pt idx="6076">
                  <c:v>872</c:v>
                </c:pt>
                <c:pt idx="6077">
                  <c:v>872</c:v>
                </c:pt>
                <c:pt idx="6078">
                  <c:v>872</c:v>
                </c:pt>
                <c:pt idx="6079">
                  <c:v>872</c:v>
                </c:pt>
                <c:pt idx="6080">
                  <c:v>872</c:v>
                </c:pt>
                <c:pt idx="6081">
                  <c:v>872</c:v>
                </c:pt>
                <c:pt idx="6082">
                  <c:v>872</c:v>
                </c:pt>
                <c:pt idx="6083">
                  <c:v>872</c:v>
                </c:pt>
                <c:pt idx="6084">
                  <c:v>872</c:v>
                </c:pt>
                <c:pt idx="6085">
                  <c:v>871</c:v>
                </c:pt>
                <c:pt idx="6086">
                  <c:v>872</c:v>
                </c:pt>
                <c:pt idx="6087">
                  <c:v>871</c:v>
                </c:pt>
                <c:pt idx="6088">
                  <c:v>871</c:v>
                </c:pt>
                <c:pt idx="6089">
                  <c:v>871</c:v>
                </c:pt>
                <c:pt idx="6090">
                  <c:v>871</c:v>
                </c:pt>
                <c:pt idx="6091">
                  <c:v>871</c:v>
                </c:pt>
                <c:pt idx="6092">
                  <c:v>871</c:v>
                </c:pt>
                <c:pt idx="6093">
                  <c:v>871</c:v>
                </c:pt>
                <c:pt idx="6094">
                  <c:v>871</c:v>
                </c:pt>
                <c:pt idx="6095">
                  <c:v>871</c:v>
                </c:pt>
                <c:pt idx="6096">
                  <c:v>871</c:v>
                </c:pt>
                <c:pt idx="6097">
                  <c:v>871</c:v>
                </c:pt>
                <c:pt idx="6098">
                  <c:v>871</c:v>
                </c:pt>
                <c:pt idx="6099">
                  <c:v>871</c:v>
                </c:pt>
                <c:pt idx="6100">
                  <c:v>871</c:v>
                </c:pt>
                <c:pt idx="6101">
                  <c:v>871</c:v>
                </c:pt>
                <c:pt idx="6102">
                  <c:v>871</c:v>
                </c:pt>
                <c:pt idx="6103">
                  <c:v>871</c:v>
                </c:pt>
                <c:pt idx="6104">
                  <c:v>871</c:v>
                </c:pt>
                <c:pt idx="6105">
                  <c:v>871</c:v>
                </c:pt>
                <c:pt idx="6106">
                  <c:v>871</c:v>
                </c:pt>
                <c:pt idx="6107">
                  <c:v>871</c:v>
                </c:pt>
                <c:pt idx="6108">
                  <c:v>871</c:v>
                </c:pt>
                <c:pt idx="6109">
                  <c:v>871</c:v>
                </c:pt>
                <c:pt idx="6110">
                  <c:v>875</c:v>
                </c:pt>
                <c:pt idx="6111">
                  <c:v>884</c:v>
                </c:pt>
                <c:pt idx="6112">
                  <c:v>892</c:v>
                </c:pt>
                <c:pt idx="6113">
                  <c:v>902</c:v>
                </c:pt>
                <c:pt idx="6114">
                  <c:v>910</c:v>
                </c:pt>
                <c:pt idx="6115">
                  <c:v>919</c:v>
                </c:pt>
                <c:pt idx="6116">
                  <c:v>927</c:v>
                </c:pt>
                <c:pt idx="6117">
                  <c:v>934</c:v>
                </c:pt>
                <c:pt idx="6118">
                  <c:v>939</c:v>
                </c:pt>
                <c:pt idx="6119">
                  <c:v>943</c:v>
                </c:pt>
                <c:pt idx="6120">
                  <c:v>946</c:v>
                </c:pt>
                <c:pt idx="6121">
                  <c:v>945</c:v>
                </c:pt>
                <c:pt idx="6122">
                  <c:v>944</c:v>
                </c:pt>
                <c:pt idx="6123">
                  <c:v>942</c:v>
                </c:pt>
                <c:pt idx="6124">
                  <c:v>939</c:v>
                </c:pt>
                <c:pt idx="6125">
                  <c:v>938</c:v>
                </c:pt>
                <c:pt idx="6126">
                  <c:v>936</c:v>
                </c:pt>
                <c:pt idx="6127">
                  <c:v>935</c:v>
                </c:pt>
                <c:pt idx="6128">
                  <c:v>933</c:v>
                </c:pt>
                <c:pt idx="6129">
                  <c:v>932</c:v>
                </c:pt>
                <c:pt idx="6130">
                  <c:v>931</c:v>
                </c:pt>
                <c:pt idx="6131">
                  <c:v>930</c:v>
                </c:pt>
                <c:pt idx="6132">
                  <c:v>930</c:v>
                </c:pt>
                <c:pt idx="6133">
                  <c:v>928</c:v>
                </c:pt>
                <c:pt idx="6134">
                  <c:v>928</c:v>
                </c:pt>
                <c:pt idx="6135">
                  <c:v>926</c:v>
                </c:pt>
                <c:pt idx="6136">
                  <c:v>925</c:v>
                </c:pt>
                <c:pt idx="6137">
                  <c:v>924</c:v>
                </c:pt>
                <c:pt idx="6138">
                  <c:v>923</c:v>
                </c:pt>
                <c:pt idx="6139">
                  <c:v>923</c:v>
                </c:pt>
                <c:pt idx="6140">
                  <c:v>921</c:v>
                </c:pt>
                <c:pt idx="6141">
                  <c:v>921</c:v>
                </c:pt>
                <c:pt idx="6142">
                  <c:v>920</c:v>
                </c:pt>
                <c:pt idx="6143">
                  <c:v>920</c:v>
                </c:pt>
                <c:pt idx="6144">
                  <c:v>919</c:v>
                </c:pt>
                <c:pt idx="6145">
                  <c:v>917</c:v>
                </c:pt>
                <c:pt idx="6146">
                  <c:v>916</c:v>
                </c:pt>
                <c:pt idx="6147">
                  <c:v>914</c:v>
                </c:pt>
                <c:pt idx="6148">
                  <c:v>914</c:v>
                </c:pt>
                <c:pt idx="6149">
                  <c:v>912</c:v>
                </c:pt>
                <c:pt idx="6150">
                  <c:v>912</c:v>
                </c:pt>
                <c:pt idx="6151">
                  <c:v>911</c:v>
                </c:pt>
                <c:pt idx="6152">
                  <c:v>911</c:v>
                </c:pt>
                <c:pt idx="6153">
                  <c:v>909</c:v>
                </c:pt>
                <c:pt idx="6154">
                  <c:v>908</c:v>
                </c:pt>
                <c:pt idx="6155">
                  <c:v>907</c:v>
                </c:pt>
                <c:pt idx="6156">
                  <c:v>905</c:v>
                </c:pt>
                <c:pt idx="6157">
                  <c:v>904</c:v>
                </c:pt>
                <c:pt idx="6158">
                  <c:v>903</c:v>
                </c:pt>
                <c:pt idx="6159">
                  <c:v>903</c:v>
                </c:pt>
                <c:pt idx="6160">
                  <c:v>901</c:v>
                </c:pt>
                <c:pt idx="6161">
                  <c:v>900</c:v>
                </c:pt>
                <c:pt idx="6162">
                  <c:v>900</c:v>
                </c:pt>
                <c:pt idx="6163">
                  <c:v>899</c:v>
                </c:pt>
                <c:pt idx="6164">
                  <c:v>899</c:v>
                </c:pt>
                <c:pt idx="6165">
                  <c:v>898</c:v>
                </c:pt>
                <c:pt idx="6166">
                  <c:v>896</c:v>
                </c:pt>
                <c:pt idx="6167">
                  <c:v>896</c:v>
                </c:pt>
                <c:pt idx="6168">
                  <c:v>895</c:v>
                </c:pt>
                <c:pt idx="6169">
                  <c:v>893</c:v>
                </c:pt>
                <c:pt idx="6170">
                  <c:v>892</c:v>
                </c:pt>
                <c:pt idx="6171">
                  <c:v>890</c:v>
                </c:pt>
                <c:pt idx="6172">
                  <c:v>889</c:v>
                </c:pt>
                <c:pt idx="6173">
                  <c:v>882</c:v>
                </c:pt>
                <c:pt idx="6174">
                  <c:v>878</c:v>
                </c:pt>
                <c:pt idx="6175">
                  <c:v>874</c:v>
                </c:pt>
                <c:pt idx="6176">
                  <c:v>871</c:v>
                </c:pt>
                <c:pt idx="6177">
                  <c:v>869</c:v>
                </c:pt>
                <c:pt idx="6178">
                  <c:v>867</c:v>
                </c:pt>
                <c:pt idx="6179">
                  <c:v>865</c:v>
                </c:pt>
                <c:pt idx="6180">
                  <c:v>864</c:v>
                </c:pt>
                <c:pt idx="6181">
                  <c:v>863</c:v>
                </c:pt>
                <c:pt idx="6182">
                  <c:v>861</c:v>
                </c:pt>
                <c:pt idx="6183">
                  <c:v>860</c:v>
                </c:pt>
                <c:pt idx="6184">
                  <c:v>859</c:v>
                </c:pt>
                <c:pt idx="6185">
                  <c:v>859</c:v>
                </c:pt>
                <c:pt idx="6186">
                  <c:v>858</c:v>
                </c:pt>
                <c:pt idx="6187">
                  <c:v>857</c:v>
                </c:pt>
                <c:pt idx="6188">
                  <c:v>856</c:v>
                </c:pt>
                <c:pt idx="6189">
                  <c:v>856</c:v>
                </c:pt>
                <c:pt idx="6190">
                  <c:v>855</c:v>
                </c:pt>
                <c:pt idx="6191">
                  <c:v>854</c:v>
                </c:pt>
                <c:pt idx="6192">
                  <c:v>854</c:v>
                </c:pt>
                <c:pt idx="6193">
                  <c:v>854</c:v>
                </c:pt>
                <c:pt idx="6194">
                  <c:v>854</c:v>
                </c:pt>
                <c:pt idx="6195">
                  <c:v>854</c:v>
                </c:pt>
                <c:pt idx="6196">
                  <c:v>853</c:v>
                </c:pt>
                <c:pt idx="6197">
                  <c:v>853</c:v>
                </c:pt>
                <c:pt idx="6198">
                  <c:v>853</c:v>
                </c:pt>
                <c:pt idx="6199">
                  <c:v>852</c:v>
                </c:pt>
                <c:pt idx="6200">
                  <c:v>852</c:v>
                </c:pt>
                <c:pt idx="6201">
                  <c:v>852</c:v>
                </c:pt>
                <c:pt idx="6202">
                  <c:v>851</c:v>
                </c:pt>
                <c:pt idx="6203">
                  <c:v>851</c:v>
                </c:pt>
                <c:pt idx="6204">
                  <c:v>851</c:v>
                </c:pt>
                <c:pt idx="6205">
                  <c:v>850</c:v>
                </c:pt>
                <c:pt idx="6206">
                  <c:v>850</c:v>
                </c:pt>
                <c:pt idx="6207">
                  <c:v>849</c:v>
                </c:pt>
                <c:pt idx="6208">
                  <c:v>849</c:v>
                </c:pt>
                <c:pt idx="6209">
                  <c:v>849</c:v>
                </c:pt>
                <c:pt idx="6210">
                  <c:v>848</c:v>
                </c:pt>
                <c:pt idx="6211">
                  <c:v>848</c:v>
                </c:pt>
                <c:pt idx="6212">
                  <c:v>848</c:v>
                </c:pt>
                <c:pt idx="6213">
                  <c:v>848</c:v>
                </c:pt>
                <c:pt idx="6214">
                  <c:v>847</c:v>
                </c:pt>
                <c:pt idx="6215">
                  <c:v>847</c:v>
                </c:pt>
                <c:pt idx="6216">
                  <c:v>847</c:v>
                </c:pt>
                <c:pt idx="6217">
                  <c:v>847</c:v>
                </c:pt>
                <c:pt idx="6218">
                  <c:v>846</c:v>
                </c:pt>
                <c:pt idx="6219">
                  <c:v>846</c:v>
                </c:pt>
                <c:pt idx="6220">
                  <c:v>846</c:v>
                </c:pt>
                <c:pt idx="6221">
                  <c:v>846</c:v>
                </c:pt>
                <c:pt idx="6222">
                  <c:v>845</c:v>
                </c:pt>
                <c:pt idx="6223">
                  <c:v>845</c:v>
                </c:pt>
                <c:pt idx="6224">
                  <c:v>845</c:v>
                </c:pt>
                <c:pt idx="6225">
                  <c:v>845</c:v>
                </c:pt>
                <c:pt idx="6226">
                  <c:v>845</c:v>
                </c:pt>
                <c:pt idx="6227">
                  <c:v>844</c:v>
                </c:pt>
                <c:pt idx="6228">
                  <c:v>844</c:v>
                </c:pt>
                <c:pt idx="6229">
                  <c:v>844</c:v>
                </c:pt>
                <c:pt idx="6230">
                  <c:v>844</c:v>
                </c:pt>
                <c:pt idx="6231">
                  <c:v>844</c:v>
                </c:pt>
                <c:pt idx="6232">
                  <c:v>843</c:v>
                </c:pt>
                <c:pt idx="6233">
                  <c:v>843</c:v>
                </c:pt>
                <c:pt idx="6234">
                  <c:v>843</c:v>
                </c:pt>
                <c:pt idx="6235">
                  <c:v>843</c:v>
                </c:pt>
                <c:pt idx="6236">
                  <c:v>843</c:v>
                </c:pt>
                <c:pt idx="6237">
                  <c:v>842</c:v>
                </c:pt>
                <c:pt idx="6238">
                  <c:v>842</c:v>
                </c:pt>
                <c:pt idx="6239">
                  <c:v>842</c:v>
                </c:pt>
                <c:pt idx="6240">
                  <c:v>842</c:v>
                </c:pt>
                <c:pt idx="6241">
                  <c:v>842</c:v>
                </c:pt>
                <c:pt idx="6242">
                  <c:v>842</c:v>
                </c:pt>
                <c:pt idx="6243">
                  <c:v>841</c:v>
                </c:pt>
                <c:pt idx="6244">
                  <c:v>841</c:v>
                </c:pt>
                <c:pt idx="6245">
                  <c:v>841</c:v>
                </c:pt>
                <c:pt idx="6246">
                  <c:v>841</c:v>
                </c:pt>
                <c:pt idx="6247">
                  <c:v>841</c:v>
                </c:pt>
                <c:pt idx="6248">
                  <c:v>841</c:v>
                </c:pt>
                <c:pt idx="6249">
                  <c:v>841</c:v>
                </c:pt>
                <c:pt idx="6250">
                  <c:v>840</c:v>
                </c:pt>
                <c:pt idx="6251">
                  <c:v>840</c:v>
                </c:pt>
                <c:pt idx="6252">
                  <c:v>840</c:v>
                </c:pt>
                <c:pt idx="6253">
                  <c:v>840</c:v>
                </c:pt>
                <c:pt idx="6254">
                  <c:v>840</c:v>
                </c:pt>
                <c:pt idx="6255">
                  <c:v>840</c:v>
                </c:pt>
                <c:pt idx="6256">
                  <c:v>840</c:v>
                </c:pt>
                <c:pt idx="6257">
                  <c:v>840</c:v>
                </c:pt>
                <c:pt idx="6258">
                  <c:v>839</c:v>
                </c:pt>
                <c:pt idx="6259">
                  <c:v>839</c:v>
                </c:pt>
                <c:pt idx="6260">
                  <c:v>839</c:v>
                </c:pt>
                <c:pt idx="6261">
                  <c:v>839</c:v>
                </c:pt>
                <c:pt idx="6262">
                  <c:v>839</c:v>
                </c:pt>
                <c:pt idx="6263">
                  <c:v>839</c:v>
                </c:pt>
                <c:pt idx="6264">
                  <c:v>839</c:v>
                </c:pt>
                <c:pt idx="6265">
                  <c:v>839</c:v>
                </c:pt>
                <c:pt idx="6266">
                  <c:v>838</c:v>
                </c:pt>
                <c:pt idx="6267">
                  <c:v>838</c:v>
                </c:pt>
                <c:pt idx="6268">
                  <c:v>838</c:v>
                </c:pt>
                <c:pt idx="6269">
                  <c:v>838</c:v>
                </c:pt>
                <c:pt idx="6270">
                  <c:v>838</c:v>
                </c:pt>
                <c:pt idx="6271">
                  <c:v>838</c:v>
                </c:pt>
                <c:pt idx="6272">
                  <c:v>838</c:v>
                </c:pt>
                <c:pt idx="6273">
                  <c:v>838</c:v>
                </c:pt>
                <c:pt idx="6274">
                  <c:v>838</c:v>
                </c:pt>
                <c:pt idx="6275">
                  <c:v>837</c:v>
                </c:pt>
                <c:pt idx="6276">
                  <c:v>837</c:v>
                </c:pt>
                <c:pt idx="6277">
                  <c:v>837</c:v>
                </c:pt>
                <c:pt idx="6278">
                  <c:v>837</c:v>
                </c:pt>
                <c:pt idx="6279">
                  <c:v>837</c:v>
                </c:pt>
                <c:pt idx="6280">
                  <c:v>837</c:v>
                </c:pt>
                <c:pt idx="6281">
                  <c:v>837</c:v>
                </c:pt>
                <c:pt idx="6282">
                  <c:v>837</c:v>
                </c:pt>
                <c:pt idx="6283">
                  <c:v>837</c:v>
                </c:pt>
                <c:pt idx="6284">
                  <c:v>836</c:v>
                </c:pt>
                <c:pt idx="6285">
                  <c:v>836</c:v>
                </c:pt>
                <c:pt idx="6286">
                  <c:v>836</c:v>
                </c:pt>
                <c:pt idx="6287">
                  <c:v>836</c:v>
                </c:pt>
                <c:pt idx="6288">
                  <c:v>836</c:v>
                </c:pt>
                <c:pt idx="6289">
                  <c:v>836</c:v>
                </c:pt>
                <c:pt idx="6290">
                  <c:v>836</c:v>
                </c:pt>
                <c:pt idx="6291">
                  <c:v>836</c:v>
                </c:pt>
                <c:pt idx="6292">
                  <c:v>836</c:v>
                </c:pt>
                <c:pt idx="6293">
                  <c:v>836</c:v>
                </c:pt>
                <c:pt idx="6294">
                  <c:v>836</c:v>
                </c:pt>
                <c:pt idx="6295">
                  <c:v>835</c:v>
                </c:pt>
                <c:pt idx="6296">
                  <c:v>835</c:v>
                </c:pt>
                <c:pt idx="6297">
                  <c:v>835</c:v>
                </c:pt>
                <c:pt idx="6298">
                  <c:v>835</c:v>
                </c:pt>
                <c:pt idx="6299">
                  <c:v>835</c:v>
                </c:pt>
                <c:pt idx="6300">
                  <c:v>835</c:v>
                </c:pt>
                <c:pt idx="6301">
                  <c:v>835</c:v>
                </c:pt>
                <c:pt idx="6302">
                  <c:v>835</c:v>
                </c:pt>
                <c:pt idx="6303">
                  <c:v>835</c:v>
                </c:pt>
                <c:pt idx="6304">
                  <c:v>835</c:v>
                </c:pt>
                <c:pt idx="6305">
                  <c:v>835</c:v>
                </c:pt>
                <c:pt idx="6306">
                  <c:v>835</c:v>
                </c:pt>
                <c:pt idx="6307">
                  <c:v>834</c:v>
                </c:pt>
                <c:pt idx="6308">
                  <c:v>834</c:v>
                </c:pt>
                <c:pt idx="6309">
                  <c:v>834</c:v>
                </c:pt>
                <c:pt idx="6310">
                  <c:v>834</c:v>
                </c:pt>
                <c:pt idx="6311">
                  <c:v>834</c:v>
                </c:pt>
                <c:pt idx="6312">
                  <c:v>834</c:v>
                </c:pt>
                <c:pt idx="6313">
                  <c:v>834</c:v>
                </c:pt>
                <c:pt idx="6314">
                  <c:v>834</c:v>
                </c:pt>
                <c:pt idx="6315">
                  <c:v>834</c:v>
                </c:pt>
                <c:pt idx="6316">
                  <c:v>834</c:v>
                </c:pt>
                <c:pt idx="6317">
                  <c:v>834</c:v>
                </c:pt>
                <c:pt idx="6318">
                  <c:v>834</c:v>
                </c:pt>
                <c:pt idx="6319">
                  <c:v>834</c:v>
                </c:pt>
                <c:pt idx="6320">
                  <c:v>833</c:v>
                </c:pt>
                <c:pt idx="6321">
                  <c:v>833</c:v>
                </c:pt>
                <c:pt idx="6322">
                  <c:v>833</c:v>
                </c:pt>
                <c:pt idx="6323">
                  <c:v>833</c:v>
                </c:pt>
                <c:pt idx="6324">
                  <c:v>833</c:v>
                </c:pt>
                <c:pt idx="6325">
                  <c:v>833</c:v>
                </c:pt>
                <c:pt idx="6326">
                  <c:v>833</c:v>
                </c:pt>
                <c:pt idx="6327">
                  <c:v>833</c:v>
                </c:pt>
                <c:pt idx="6328">
                  <c:v>833</c:v>
                </c:pt>
                <c:pt idx="6329">
                  <c:v>833</c:v>
                </c:pt>
                <c:pt idx="6330">
                  <c:v>833</c:v>
                </c:pt>
                <c:pt idx="6331">
                  <c:v>833</c:v>
                </c:pt>
                <c:pt idx="6332">
                  <c:v>833</c:v>
                </c:pt>
                <c:pt idx="6333">
                  <c:v>833</c:v>
                </c:pt>
                <c:pt idx="6334">
                  <c:v>833</c:v>
                </c:pt>
                <c:pt idx="6335">
                  <c:v>832</c:v>
                </c:pt>
                <c:pt idx="6336">
                  <c:v>832</c:v>
                </c:pt>
                <c:pt idx="6337">
                  <c:v>832</c:v>
                </c:pt>
                <c:pt idx="6338">
                  <c:v>832</c:v>
                </c:pt>
                <c:pt idx="6339">
                  <c:v>832</c:v>
                </c:pt>
                <c:pt idx="6340">
                  <c:v>832</c:v>
                </c:pt>
                <c:pt idx="6341">
                  <c:v>832</c:v>
                </c:pt>
                <c:pt idx="6342">
                  <c:v>832</c:v>
                </c:pt>
                <c:pt idx="6343">
                  <c:v>832</c:v>
                </c:pt>
                <c:pt idx="6344">
                  <c:v>832</c:v>
                </c:pt>
                <c:pt idx="6345">
                  <c:v>832</c:v>
                </c:pt>
                <c:pt idx="6346">
                  <c:v>832</c:v>
                </c:pt>
                <c:pt idx="6347">
                  <c:v>832</c:v>
                </c:pt>
                <c:pt idx="6348">
                  <c:v>832</c:v>
                </c:pt>
                <c:pt idx="6349">
                  <c:v>832</c:v>
                </c:pt>
                <c:pt idx="6350">
                  <c:v>832</c:v>
                </c:pt>
                <c:pt idx="6351">
                  <c:v>832</c:v>
                </c:pt>
                <c:pt idx="6352">
                  <c:v>831</c:v>
                </c:pt>
                <c:pt idx="6353">
                  <c:v>831</c:v>
                </c:pt>
                <c:pt idx="6354">
                  <c:v>831</c:v>
                </c:pt>
                <c:pt idx="6355">
                  <c:v>831</c:v>
                </c:pt>
                <c:pt idx="6356">
                  <c:v>831</c:v>
                </c:pt>
                <c:pt idx="6357">
                  <c:v>831</c:v>
                </c:pt>
                <c:pt idx="6358">
                  <c:v>831</c:v>
                </c:pt>
                <c:pt idx="6359">
                  <c:v>831</c:v>
                </c:pt>
                <c:pt idx="6360">
                  <c:v>831</c:v>
                </c:pt>
                <c:pt idx="6361">
                  <c:v>831</c:v>
                </c:pt>
                <c:pt idx="6362">
                  <c:v>831</c:v>
                </c:pt>
                <c:pt idx="6363">
                  <c:v>831</c:v>
                </c:pt>
                <c:pt idx="6364">
                  <c:v>831</c:v>
                </c:pt>
                <c:pt idx="6365">
                  <c:v>831</c:v>
                </c:pt>
                <c:pt idx="6366">
                  <c:v>831</c:v>
                </c:pt>
                <c:pt idx="6367">
                  <c:v>831</c:v>
                </c:pt>
                <c:pt idx="6368">
                  <c:v>831</c:v>
                </c:pt>
                <c:pt idx="6369">
                  <c:v>831</c:v>
                </c:pt>
                <c:pt idx="6370">
                  <c:v>830</c:v>
                </c:pt>
                <c:pt idx="6371">
                  <c:v>830</c:v>
                </c:pt>
                <c:pt idx="6372">
                  <c:v>830</c:v>
                </c:pt>
                <c:pt idx="6373">
                  <c:v>830</c:v>
                </c:pt>
                <c:pt idx="6374">
                  <c:v>830</c:v>
                </c:pt>
                <c:pt idx="6375">
                  <c:v>830</c:v>
                </c:pt>
                <c:pt idx="6376">
                  <c:v>830</c:v>
                </c:pt>
                <c:pt idx="6377">
                  <c:v>830</c:v>
                </c:pt>
                <c:pt idx="6378">
                  <c:v>830</c:v>
                </c:pt>
                <c:pt idx="6379">
                  <c:v>830</c:v>
                </c:pt>
                <c:pt idx="6380">
                  <c:v>830</c:v>
                </c:pt>
                <c:pt idx="6381">
                  <c:v>830</c:v>
                </c:pt>
                <c:pt idx="6382">
                  <c:v>830</c:v>
                </c:pt>
                <c:pt idx="6383">
                  <c:v>830</c:v>
                </c:pt>
                <c:pt idx="6384">
                  <c:v>830</c:v>
                </c:pt>
                <c:pt idx="6385">
                  <c:v>830</c:v>
                </c:pt>
                <c:pt idx="6386">
                  <c:v>830</c:v>
                </c:pt>
                <c:pt idx="6387">
                  <c:v>830</c:v>
                </c:pt>
                <c:pt idx="6388">
                  <c:v>830</c:v>
                </c:pt>
                <c:pt idx="6389">
                  <c:v>829</c:v>
                </c:pt>
                <c:pt idx="6390">
                  <c:v>829</c:v>
                </c:pt>
                <c:pt idx="6391">
                  <c:v>829</c:v>
                </c:pt>
                <c:pt idx="6392">
                  <c:v>829</c:v>
                </c:pt>
                <c:pt idx="6393">
                  <c:v>829</c:v>
                </c:pt>
                <c:pt idx="6394">
                  <c:v>829</c:v>
                </c:pt>
                <c:pt idx="6395">
                  <c:v>829</c:v>
                </c:pt>
                <c:pt idx="6396">
                  <c:v>829</c:v>
                </c:pt>
                <c:pt idx="6397">
                  <c:v>829</c:v>
                </c:pt>
                <c:pt idx="6398">
                  <c:v>829</c:v>
                </c:pt>
                <c:pt idx="6399">
                  <c:v>829</c:v>
                </c:pt>
                <c:pt idx="6400">
                  <c:v>829</c:v>
                </c:pt>
                <c:pt idx="6401">
                  <c:v>829</c:v>
                </c:pt>
                <c:pt idx="6402">
                  <c:v>829</c:v>
                </c:pt>
                <c:pt idx="6403">
                  <c:v>829</c:v>
                </c:pt>
                <c:pt idx="6404">
                  <c:v>829</c:v>
                </c:pt>
                <c:pt idx="6405">
                  <c:v>829</c:v>
                </c:pt>
                <c:pt idx="6406">
                  <c:v>829</c:v>
                </c:pt>
                <c:pt idx="6407">
                  <c:v>829</c:v>
                </c:pt>
                <c:pt idx="6408">
                  <c:v>829</c:v>
                </c:pt>
                <c:pt idx="6409">
                  <c:v>829</c:v>
                </c:pt>
                <c:pt idx="6410">
                  <c:v>828</c:v>
                </c:pt>
                <c:pt idx="6411">
                  <c:v>828</c:v>
                </c:pt>
                <c:pt idx="6412">
                  <c:v>828</c:v>
                </c:pt>
                <c:pt idx="6413">
                  <c:v>828</c:v>
                </c:pt>
                <c:pt idx="6414">
                  <c:v>828</c:v>
                </c:pt>
                <c:pt idx="6415">
                  <c:v>828</c:v>
                </c:pt>
                <c:pt idx="6416">
                  <c:v>828</c:v>
                </c:pt>
                <c:pt idx="6417">
                  <c:v>828</c:v>
                </c:pt>
                <c:pt idx="6418">
                  <c:v>828</c:v>
                </c:pt>
                <c:pt idx="6419">
                  <c:v>828</c:v>
                </c:pt>
                <c:pt idx="6420">
                  <c:v>828</c:v>
                </c:pt>
                <c:pt idx="6421">
                  <c:v>828</c:v>
                </c:pt>
                <c:pt idx="6422">
                  <c:v>828</c:v>
                </c:pt>
                <c:pt idx="6423">
                  <c:v>828</c:v>
                </c:pt>
                <c:pt idx="6424">
                  <c:v>828</c:v>
                </c:pt>
                <c:pt idx="6425">
                  <c:v>828</c:v>
                </c:pt>
                <c:pt idx="6426">
                  <c:v>828</c:v>
                </c:pt>
                <c:pt idx="6427">
                  <c:v>828</c:v>
                </c:pt>
                <c:pt idx="6428">
                  <c:v>828</c:v>
                </c:pt>
                <c:pt idx="6429">
                  <c:v>828</c:v>
                </c:pt>
                <c:pt idx="6430">
                  <c:v>828</c:v>
                </c:pt>
                <c:pt idx="6431">
                  <c:v>828</c:v>
                </c:pt>
                <c:pt idx="6432">
                  <c:v>828</c:v>
                </c:pt>
                <c:pt idx="6433">
                  <c:v>828</c:v>
                </c:pt>
                <c:pt idx="6434">
                  <c:v>828</c:v>
                </c:pt>
                <c:pt idx="6435">
                  <c:v>827</c:v>
                </c:pt>
                <c:pt idx="6436">
                  <c:v>827</c:v>
                </c:pt>
                <c:pt idx="6437">
                  <c:v>827</c:v>
                </c:pt>
                <c:pt idx="6438">
                  <c:v>827</c:v>
                </c:pt>
                <c:pt idx="6439">
                  <c:v>827</c:v>
                </c:pt>
                <c:pt idx="6440">
                  <c:v>827</c:v>
                </c:pt>
                <c:pt idx="6441">
                  <c:v>827</c:v>
                </c:pt>
                <c:pt idx="6442">
                  <c:v>827</c:v>
                </c:pt>
                <c:pt idx="6443">
                  <c:v>827</c:v>
                </c:pt>
                <c:pt idx="6444">
                  <c:v>827</c:v>
                </c:pt>
                <c:pt idx="6445">
                  <c:v>827</c:v>
                </c:pt>
                <c:pt idx="6446">
                  <c:v>827</c:v>
                </c:pt>
                <c:pt idx="6447">
                  <c:v>827</c:v>
                </c:pt>
                <c:pt idx="6448">
                  <c:v>827</c:v>
                </c:pt>
                <c:pt idx="6449">
                  <c:v>827</c:v>
                </c:pt>
                <c:pt idx="6450">
                  <c:v>827</c:v>
                </c:pt>
                <c:pt idx="6451">
                  <c:v>827</c:v>
                </c:pt>
                <c:pt idx="6452">
                  <c:v>827</c:v>
                </c:pt>
                <c:pt idx="6453">
                  <c:v>827</c:v>
                </c:pt>
                <c:pt idx="6454">
                  <c:v>827</c:v>
                </c:pt>
                <c:pt idx="6455">
                  <c:v>827</c:v>
                </c:pt>
                <c:pt idx="6456">
                  <c:v>827</c:v>
                </c:pt>
                <c:pt idx="6457">
                  <c:v>827</c:v>
                </c:pt>
                <c:pt idx="6458">
                  <c:v>827</c:v>
                </c:pt>
                <c:pt idx="6459">
                  <c:v>827</c:v>
                </c:pt>
                <c:pt idx="6460">
                  <c:v>827</c:v>
                </c:pt>
                <c:pt idx="6461">
                  <c:v>827</c:v>
                </c:pt>
                <c:pt idx="6462">
                  <c:v>827</c:v>
                </c:pt>
                <c:pt idx="6463">
                  <c:v>826</c:v>
                </c:pt>
                <c:pt idx="6464">
                  <c:v>826</c:v>
                </c:pt>
                <c:pt idx="6465">
                  <c:v>826</c:v>
                </c:pt>
                <c:pt idx="6466">
                  <c:v>826</c:v>
                </c:pt>
                <c:pt idx="6467">
                  <c:v>826</c:v>
                </c:pt>
                <c:pt idx="6468">
                  <c:v>826</c:v>
                </c:pt>
                <c:pt idx="6469">
                  <c:v>826</c:v>
                </c:pt>
                <c:pt idx="6470">
                  <c:v>826</c:v>
                </c:pt>
                <c:pt idx="6471">
                  <c:v>826</c:v>
                </c:pt>
                <c:pt idx="6472">
                  <c:v>826</c:v>
                </c:pt>
                <c:pt idx="6473">
                  <c:v>826</c:v>
                </c:pt>
                <c:pt idx="6474">
                  <c:v>826</c:v>
                </c:pt>
                <c:pt idx="6475">
                  <c:v>826</c:v>
                </c:pt>
                <c:pt idx="6476">
                  <c:v>826</c:v>
                </c:pt>
                <c:pt idx="6477">
                  <c:v>826</c:v>
                </c:pt>
                <c:pt idx="6478">
                  <c:v>826</c:v>
                </c:pt>
                <c:pt idx="6479">
                  <c:v>826</c:v>
                </c:pt>
                <c:pt idx="6480">
                  <c:v>826</c:v>
                </c:pt>
                <c:pt idx="6481">
                  <c:v>826</c:v>
                </c:pt>
                <c:pt idx="6482">
                  <c:v>826</c:v>
                </c:pt>
                <c:pt idx="6483">
                  <c:v>826</c:v>
                </c:pt>
                <c:pt idx="6484">
                  <c:v>826</c:v>
                </c:pt>
                <c:pt idx="6485">
                  <c:v>826</c:v>
                </c:pt>
                <c:pt idx="6486">
                  <c:v>826</c:v>
                </c:pt>
                <c:pt idx="6487">
                  <c:v>826</c:v>
                </c:pt>
                <c:pt idx="6488">
                  <c:v>826</c:v>
                </c:pt>
                <c:pt idx="6489">
                  <c:v>826</c:v>
                </c:pt>
                <c:pt idx="6490">
                  <c:v>826</c:v>
                </c:pt>
                <c:pt idx="6491">
                  <c:v>826</c:v>
                </c:pt>
                <c:pt idx="6492">
                  <c:v>826</c:v>
                </c:pt>
                <c:pt idx="6493">
                  <c:v>826</c:v>
                </c:pt>
                <c:pt idx="6494">
                  <c:v>825</c:v>
                </c:pt>
                <c:pt idx="6495">
                  <c:v>825</c:v>
                </c:pt>
                <c:pt idx="6496">
                  <c:v>825</c:v>
                </c:pt>
                <c:pt idx="6497">
                  <c:v>825</c:v>
                </c:pt>
                <c:pt idx="6498">
                  <c:v>825</c:v>
                </c:pt>
                <c:pt idx="6499">
                  <c:v>825</c:v>
                </c:pt>
                <c:pt idx="6500">
                  <c:v>825</c:v>
                </c:pt>
                <c:pt idx="6501">
                  <c:v>825</c:v>
                </c:pt>
                <c:pt idx="6502">
                  <c:v>825</c:v>
                </c:pt>
                <c:pt idx="6503">
                  <c:v>825</c:v>
                </c:pt>
                <c:pt idx="6504">
                  <c:v>825</c:v>
                </c:pt>
                <c:pt idx="6505">
                  <c:v>825</c:v>
                </c:pt>
                <c:pt idx="6506">
                  <c:v>825</c:v>
                </c:pt>
                <c:pt idx="6507">
                  <c:v>825</c:v>
                </c:pt>
                <c:pt idx="6508">
                  <c:v>825</c:v>
                </c:pt>
                <c:pt idx="6509">
                  <c:v>825</c:v>
                </c:pt>
                <c:pt idx="6510">
                  <c:v>825</c:v>
                </c:pt>
                <c:pt idx="6511">
                  <c:v>825</c:v>
                </c:pt>
                <c:pt idx="6512">
                  <c:v>825</c:v>
                </c:pt>
                <c:pt idx="6513">
                  <c:v>825</c:v>
                </c:pt>
                <c:pt idx="6514">
                  <c:v>825</c:v>
                </c:pt>
                <c:pt idx="6515">
                  <c:v>825</c:v>
                </c:pt>
                <c:pt idx="6516">
                  <c:v>825</c:v>
                </c:pt>
                <c:pt idx="6517">
                  <c:v>825</c:v>
                </c:pt>
                <c:pt idx="6518">
                  <c:v>825</c:v>
                </c:pt>
                <c:pt idx="6519">
                  <c:v>825</c:v>
                </c:pt>
                <c:pt idx="6520">
                  <c:v>825</c:v>
                </c:pt>
                <c:pt idx="6521">
                  <c:v>825</c:v>
                </c:pt>
                <c:pt idx="6522">
                  <c:v>825</c:v>
                </c:pt>
                <c:pt idx="6523">
                  <c:v>825</c:v>
                </c:pt>
                <c:pt idx="6524">
                  <c:v>825</c:v>
                </c:pt>
                <c:pt idx="6525">
                  <c:v>825</c:v>
                </c:pt>
                <c:pt idx="6526">
                  <c:v>825</c:v>
                </c:pt>
                <c:pt idx="6527">
                  <c:v>825</c:v>
                </c:pt>
                <c:pt idx="6528">
                  <c:v>825</c:v>
                </c:pt>
                <c:pt idx="6529">
                  <c:v>825</c:v>
                </c:pt>
                <c:pt idx="6530">
                  <c:v>824</c:v>
                </c:pt>
                <c:pt idx="6531">
                  <c:v>824</c:v>
                </c:pt>
                <c:pt idx="6532">
                  <c:v>824</c:v>
                </c:pt>
                <c:pt idx="6533">
                  <c:v>824</c:v>
                </c:pt>
                <c:pt idx="6534">
                  <c:v>824</c:v>
                </c:pt>
                <c:pt idx="6535">
                  <c:v>824</c:v>
                </c:pt>
                <c:pt idx="6536">
                  <c:v>824</c:v>
                </c:pt>
                <c:pt idx="6537">
                  <c:v>824</c:v>
                </c:pt>
                <c:pt idx="6538">
                  <c:v>824</c:v>
                </c:pt>
                <c:pt idx="6539">
                  <c:v>824</c:v>
                </c:pt>
                <c:pt idx="6540">
                  <c:v>824</c:v>
                </c:pt>
                <c:pt idx="6541">
                  <c:v>824</c:v>
                </c:pt>
                <c:pt idx="6542">
                  <c:v>824</c:v>
                </c:pt>
                <c:pt idx="6543">
                  <c:v>824</c:v>
                </c:pt>
                <c:pt idx="6544">
                  <c:v>824</c:v>
                </c:pt>
                <c:pt idx="6545">
                  <c:v>824</c:v>
                </c:pt>
                <c:pt idx="6546">
                  <c:v>824</c:v>
                </c:pt>
                <c:pt idx="6547">
                  <c:v>824</c:v>
                </c:pt>
                <c:pt idx="6548">
                  <c:v>824</c:v>
                </c:pt>
                <c:pt idx="6549">
                  <c:v>828</c:v>
                </c:pt>
                <c:pt idx="6550">
                  <c:v>836</c:v>
                </c:pt>
                <c:pt idx="6551">
                  <c:v>844</c:v>
                </c:pt>
                <c:pt idx="6552">
                  <c:v>853</c:v>
                </c:pt>
                <c:pt idx="6553">
                  <c:v>861</c:v>
                </c:pt>
                <c:pt idx="6554">
                  <c:v>869</c:v>
                </c:pt>
                <c:pt idx="6555">
                  <c:v>876</c:v>
                </c:pt>
                <c:pt idx="6556">
                  <c:v>881</c:v>
                </c:pt>
                <c:pt idx="6557">
                  <c:v>884</c:v>
                </c:pt>
                <c:pt idx="6558">
                  <c:v>884</c:v>
                </c:pt>
                <c:pt idx="6559">
                  <c:v>882</c:v>
                </c:pt>
                <c:pt idx="6560">
                  <c:v>880</c:v>
                </c:pt>
                <c:pt idx="6561">
                  <c:v>877</c:v>
                </c:pt>
                <c:pt idx="6562">
                  <c:v>875</c:v>
                </c:pt>
                <c:pt idx="6563">
                  <c:v>873</c:v>
                </c:pt>
                <c:pt idx="6564">
                  <c:v>871</c:v>
                </c:pt>
                <c:pt idx="6565">
                  <c:v>869</c:v>
                </c:pt>
                <c:pt idx="6566">
                  <c:v>868</c:v>
                </c:pt>
                <c:pt idx="6567">
                  <c:v>865</c:v>
                </c:pt>
                <c:pt idx="6568">
                  <c:v>863</c:v>
                </c:pt>
                <c:pt idx="6569">
                  <c:v>861</c:v>
                </c:pt>
                <c:pt idx="6570">
                  <c:v>859</c:v>
                </c:pt>
                <c:pt idx="6571">
                  <c:v>858</c:v>
                </c:pt>
                <c:pt idx="6572">
                  <c:v>855</c:v>
                </c:pt>
                <c:pt idx="6573">
                  <c:v>853</c:v>
                </c:pt>
                <c:pt idx="6574">
                  <c:v>851</c:v>
                </c:pt>
                <c:pt idx="6575">
                  <c:v>850</c:v>
                </c:pt>
                <c:pt idx="6576">
                  <c:v>847</c:v>
                </c:pt>
                <c:pt idx="6577">
                  <c:v>845</c:v>
                </c:pt>
                <c:pt idx="6578">
                  <c:v>843</c:v>
                </c:pt>
                <c:pt idx="6579">
                  <c:v>842</c:v>
                </c:pt>
                <c:pt idx="6580">
                  <c:v>841</c:v>
                </c:pt>
                <c:pt idx="6581">
                  <c:v>839</c:v>
                </c:pt>
                <c:pt idx="6582">
                  <c:v>836</c:v>
                </c:pt>
                <c:pt idx="6583">
                  <c:v>835</c:v>
                </c:pt>
                <c:pt idx="6584">
                  <c:v>833</c:v>
                </c:pt>
                <c:pt idx="6585">
                  <c:v>831</c:v>
                </c:pt>
                <c:pt idx="6586">
                  <c:v>828</c:v>
                </c:pt>
                <c:pt idx="6587">
                  <c:v>826</c:v>
                </c:pt>
                <c:pt idx="6588">
                  <c:v>823</c:v>
                </c:pt>
                <c:pt idx="6589">
                  <c:v>820</c:v>
                </c:pt>
                <c:pt idx="6590">
                  <c:v>819</c:v>
                </c:pt>
                <c:pt idx="6591">
                  <c:v>816</c:v>
                </c:pt>
                <c:pt idx="6592">
                  <c:v>813</c:v>
                </c:pt>
                <c:pt idx="6593">
                  <c:v>809</c:v>
                </c:pt>
                <c:pt idx="6594">
                  <c:v>806</c:v>
                </c:pt>
                <c:pt idx="6595">
                  <c:v>803</c:v>
                </c:pt>
                <c:pt idx="6596">
                  <c:v>799</c:v>
                </c:pt>
                <c:pt idx="6597">
                  <c:v>795</c:v>
                </c:pt>
                <c:pt idx="6598">
                  <c:v>789</c:v>
                </c:pt>
                <c:pt idx="6599">
                  <c:v>784</c:v>
                </c:pt>
                <c:pt idx="6600">
                  <c:v>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181232"/>
        <c:axId val="251181792"/>
      </c:scatterChart>
      <c:valAx>
        <c:axId val="251181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/>
                  <a:t>Displacement(mm)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51181792"/>
        <c:crosses val="autoZero"/>
        <c:crossBetween val="midCat"/>
      </c:valAx>
      <c:valAx>
        <c:axId val="251181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/>
                  <a:t>Stress(MPa)</a:t>
                </a:r>
              </a:p>
            </c:rich>
          </c:tx>
          <c:layout>
            <c:manualLayout>
              <c:xMode val="edge"/>
              <c:yMode val="edge"/>
              <c:x val="5.4332895888014017E-3"/>
              <c:y val="0.377563429571303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5118123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 b="0">
          <a:solidFill>
            <a:schemeClr val="tx1"/>
          </a:solidFill>
          <a:latin typeface="Cambria" panose="020405030504060302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200" dirty="0"/>
              <a:t>Ti-6Al-4V- </a:t>
            </a:r>
            <a:r>
              <a:rPr lang="en-US" sz="1200" dirty="0" smtClean="0"/>
              <a:t>HT-LF</a:t>
            </a: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10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14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sz="1200" baseline="30000" dirty="0" smtClean="0">
              <a:effectLst/>
            </a:endParaRP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350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sz="1200" dirty="0" smtClean="0">
              <a:effectLst/>
            </a:endParaRPr>
          </a:p>
        </c:rich>
      </c:tx>
      <c:layout>
        <c:manualLayout>
          <c:xMode val="edge"/>
          <c:yMode val="edge"/>
          <c:x val="0.44253412466405778"/>
          <c:y val="4.867920340177107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585645544306965"/>
          <c:y val="4.0383335235269512E-2"/>
          <c:w val="0.79756124234470693"/>
          <c:h val="0.82143735945435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'Ti64-Sample 5'!$A$1:$B$1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'Ti64-Sample 5'!$A$3:$A$102</c:f>
              <c:numCache>
                <c:formatCode>General</c:formatCode>
                <c:ptCount val="100"/>
                <c:pt idx="0">
                  <c:v>1.6520600000000003E-2</c:v>
                </c:pt>
                <c:pt idx="1">
                  <c:v>4.9561899999999999E-2</c:v>
                </c:pt>
                <c:pt idx="2">
                  <c:v>8.2603199999999988E-2</c:v>
                </c:pt>
                <c:pt idx="3">
                  <c:v>0.11564400000000001</c:v>
                </c:pt>
                <c:pt idx="4">
                  <c:v>0.14868600000000001</c:v>
                </c:pt>
                <c:pt idx="5">
                  <c:v>0.18172700000000003</c:v>
                </c:pt>
                <c:pt idx="6">
                  <c:v>0.21476800000000001</c:v>
                </c:pt>
                <c:pt idx="7">
                  <c:v>0.24781000000000003</c:v>
                </c:pt>
                <c:pt idx="8">
                  <c:v>0.28085100000000002</c:v>
                </c:pt>
                <c:pt idx="9">
                  <c:v>0.31389200000000006</c:v>
                </c:pt>
                <c:pt idx="10">
                  <c:v>0.3469330000000001</c:v>
                </c:pt>
                <c:pt idx="11">
                  <c:v>0.37997500000000006</c:v>
                </c:pt>
                <c:pt idx="12">
                  <c:v>0.41301600000000011</c:v>
                </c:pt>
                <c:pt idx="13">
                  <c:v>0.44605700000000004</c:v>
                </c:pt>
                <c:pt idx="14">
                  <c:v>0.479099</c:v>
                </c:pt>
                <c:pt idx="15">
                  <c:v>0.51214000000000004</c:v>
                </c:pt>
                <c:pt idx="16">
                  <c:v>0.54518100000000003</c:v>
                </c:pt>
                <c:pt idx="17">
                  <c:v>0.57822200000000001</c:v>
                </c:pt>
                <c:pt idx="18">
                  <c:v>0.61126400000000003</c:v>
                </c:pt>
                <c:pt idx="19">
                  <c:v>0.64430500000000013</c:v>
                </c:pt>
                <c:pt idx="20">
                  <c:v>0.67734600000000011</c:v>
                </c:pt>
                <c:pt idx="21">
                  <c:v>0.71038800000000002</c:v>
                </c:pt>
                <c:pt idx="22">
                  <c:v>0.74342900000000012</c:v>
                </c:pt>
                <c:pt idx="23">
                  <c:v>0.77646999999999999</c:v>
                </c:pt>
                <c:pt idx="24">
                  <c:v>0.80951099999999987</c:v>
                </c:pt>
                <c:pt idx="25">
                  <c:v>0.842553</c:v>
                </c:pt>
                <c:pt idx="26">
                  <c:v>0.87559399999999998</c:v>
                </c:pt>
                <c:pt idx="27">
                  <c:v>0.90863499999999997</c:v>
                </c:pt>
                <c:pt idx="28">
                  <c:v>0.94167699999999999</c:v>
                </c:pt>
                <c:pt idx="29">
                  <c:v>0.97471799999999997</c:v>
                </c:pt>
                <c:pt idx="30">
                  <c:v>1.0077599999999998</c:v>
                </c:pt>
                <c:pt idx="31">
                  <c:v>1.0407999999999997</c:v>
                </c:pt>
                <c:pt idx="32">
                  <c:v>1.0738399999999997</c:v>
                </c:pt>
                <c:pt idx="33">
                  <c:v>1.1068800000000001</c:v>
                </c:pt>
                <c:pt idx="34">
                  <c:v>1.1399199999999998</c:v>
                </c:pt>
                <c:pt idx="35">
                  <c:v>1.1729700000000001</c:v>
                </c:pt>
                <c:pt idx="36">
                  <c:v>1.20601</c:v>
                </c:pt>
                <c:pt idx="37">
                  <c:v>1.23905</c:v>
                </c:pt>
                <c:pt idx="38">
                  <c:v>1.2720899999999999</c:v>
                </c:pt>
                <c:pt idx="39">
                  <c:v>1.3051299999999997</c:v>
                </c:pt>
                <c:pt idx="40">
                  <c:v>1.3381700000000001</c:v>
                </c:pt>
                <c:pt idx="41">
                  <c:v>1.37121</c:v>
                </c:pt>
                <c:pt idx="42">
                  <c:v>1.40425</c:v>
                </c:pt>
                <c:pt idx="43">
                  <c:v>1.4372999999999998</c:v>
                </c:pt>
                <c:pt idx="44">
                  <c:v>1.47034</c:v>
                </c:pt>
                <c:pt idx="45">
                  <c:v>1.5033799999999997</c:v>
                </c:pt>
                <c:pt idx="46">
                  <c:v>1.5364199999999999</c:v>
                </c:pt>
                <c:pt idx="47">
                  <c:v>1.5694599999999999</c:v>
                </c:pt>
                <c:pt idx="48">
                  <c:v>1.6025</c:v>
                </c:pt>
                <c:pt idx="49">
                  <c:v>1.63554</c:v>
                </c:pt>
                <c:pt idx="50">
                  <c:v>1.6685800000000002</c:v>
                </c:pt>
                <c:pt idx="51">
                  <c:v>1.7016299999999998</c:v>
                </c:pt>
                <c:pt idx="52">
                  <c:v>1.7346699999999997</c:v>
                </c:pt>
                <c:pt idx="53">
                  <c:v>1.7677099999999997</c:v>
                </c:pt>
                <c:pt idx="54">
                  <c:v>1.8007500000000001</c:v>
                </c:pt>
                <c:pt idx="55">
                  <c:v>1.8337899999999998</c:v>
                </c:pt>
                <c:pt idx="56">
                  <c:v>1.86683</c:v>
                </c:pt>
                <c:pt idx="57">
                  <c:v>1.8998699999999997</c:v>
                </c:pt>
                <c:pt idx="58">
                  <c:v>1.93292</c:v>
                </c:pt>
                <c:pt idx="59">
                  <c:v>1.9659599999999999</c:v>
                </c:pt>
                <c:pt idx="60">
                  <c:v>1.9990000000000001</c:v>
                </c:pt>
                <c:pt idx="61">
                  <c:v>2.0320399999999994</c:v>
                </c:pt>
                <c:pt idx="62">
                  <c:v>2.06508</c:v>
                </c:pt>
                <c:pt idx="63">
                  <c:v>2.0981200000000002</c:v>
                </c:pt>
                <c:pt idx="64">
                  <c:v>2.1311599999999995</c:v>
                </c:pt>
                <c:pt idx="65">
                  <c:v>2.1642000000000001</c:v>
                </c:pt>
                <c:pt idx="66">
                  <c:v>2.1972499999999995</c:v>
                </c:pt>
                <c:pt idx="67">
                  <c:v>2.2302900000000001</c:v>
                </c:pt>
                <c:pt idx="68">
                  <c:v>2.2633300000000003</c:v>
                </c:pt>
                <c:pt idx="69">
                  <c:v>2.29637</c:v>
                </c:pt>
                <c:pt idx="70">
                  <c:v>2.3294099999999998</c:v>
                </c:pt>
                <c:pt idx="71">
                  <c:v>2.3624499999999991</c:v>
                </c:pt>
                <c:pt idx="72">
                  <c:v>2.3954899999999997</c:v>
                </c:pt>
                <c:pt idx="73">
                  <c:v>2.4285299999999999</c:v>
                </c:pt>
                <c:pt idx="74">
                  <c:v>2.4615800000000001</c:v>
                </c:pt>
                <c:pt idx="75">
                  <c:v>2.4946199999999994</c:v>
                </c:pt>
                <c:pt idx="76">
                  <c:v>2.52766</c:v>
                </c:pt>
                <c:pt idx="77">
                  <c:v>2.5607000000000002</c:v>
                </c:pt>
                <c:pt idx="78">
                  <c:v>2.5937399999999999</c:v>
                </c:pt>
                <c:pt idx="79">
                  <c:v>2.6267800000000001</c:v>
                </c:pt>
                <c:pt idx="80">
                  <c:v>2.6598199999999994</c:v>
                </c:pt>
                <c:pt idx="81">
                  <c:v>2.6928599999999996</c:v>
                </c:pt>
                <c:pt idx="82">
                  <c:v>2.7259099999999998</c:v>
                </c:pt>
                <c:pt idx="83">
                  <c:v>2.75895</c:v>
                </c:pt>
                <c:pt idx="84">
                  <c:v>2.7919900000000002</c:v>
                </c:pt>
                <c:pt idx="85">
                  <c:v>2.8250299999999995</c:v>
                </c:pt>
                <c:pt idx="86">
                  <c:v>2.8580699999999997</c:v>
                </c:pt>
                <c:pt idx="87">
                  <c:v>2.8911099999999994</c:v>
                </c:pt>
                <c:pt idx="88">
                  <c:v>2.92415</c:v>
                </c:pt>
                <c:pt idx="89">
                  <c:v>2.9571900000000002</c:v>
                </c:pt>
                <c:pt idx="90">
                  <c:v>2.9902399999999996</c:v>
                </c:pt>
                <c:pt idx="91">
                  <c:v>3.0232800000000002</c:v>
                </c:pt>
                <c:pt idx="92">
                  <c:v>3.0563199999999995</c:v>
                </c:pt>
                <c:pt idx="93">
                  <c:v>3.0893600000000001</c:v>
                </c:pt>
                <c:pt idx="94">
                  <c:v>3.1223999999999998</c:v>
                </c:pt>
                <c:pt idx="95">
                  <c:v>3.1554399999999996</c:v>
                </c:pt>
                <c:pt idx="96">
                  <c:v>3.1884800000000002</c:v>
                </c:pt>
                <c:pt idx="97">
                  <c:v>3.2215300000000004</c:v>
                </c:pt>
                <c:pt idx="98">
                  <c:v>3.2545700000000002</c:v>
                </c:pt>
                <c:pt idx="99">
                  <c:v>3.2876099999999999</c:v>
                </c:pt>
              </c:numCache>
            </c:numRef>
          </c:xVal>
          <c:yVal>
            <c:numRef>
              <c:f>'Ti64-Sample 5'!$B$3:$B$102</c:f>
              <c:numCache>
                <c:formatCode>General</c:formatCode>
                <c:ptCount val="100"/>
                <c:pt idx="0">
                  <c:v>3.1371800000000005E-2</c:v>
                </c:pt>
                <c:pt idx="1">
                  <c:v>7.1683600000000012E-3</c:v>
                </c:pt>
                <c:pt idx="2">
                  <c:v>8.6947000000000031E-3</c:v>
                </c:pt>
                <c:pt idx="3">
                  <c:v>1.1120500000000004E-2</c:v>
                </c:pt>
                <c:pt idx="4">
                  <c:v>1.3355499999999999E-2</c:v>
                </c:pt>
                <c:pt idx="5">
                  <c:v>1.4718299999999998E-2</c:v>
                </c:pt>
                <c:pt idx="6">
                  <c:v>1.5317899999999999E-2</c:v>
                </c:pt>
                <c:pt idx="7">
                  <c:v>1.6462700000000004E-2</c:v>
                </c:pt>
                <c:pt idx="8">
                  <c:v>1.8316099999999998E-2</c:v>
                </c:pt>
                <c:pt idx="9">
                  <c:v>1.8943000000000005E-2</c:v>
                </c:pt>
                <c:pt idx="10">
                  <c:v>2.0305799999999999E-2</c:v>
                </c:pt>
                <c:pt idx="11">
                  <c:v>1.9706200000000004E-2</c:v>
                </c:pt>
                <c:pt idx="12">
                  <c:v>2.0115000000000001E-2</c:v>
                </c:pt>
                <c:pt idx="13">
                  <c:v>1.8861200000000005E-2</c:v>
                </c:pt>
                <c:pt idx="14">
                  <c:v>1.9733400000000005E-2</c:v>
                </c:pt>
                <c:pt idx="15">
                  <c:v>1.8425100000000003E-2</c:v>
                </c:pt>
                <c:pt idx="16">
                  <c:v>1.8070800000000001E-2</c:v>
                </c:pt>
                <c:pt idx="17">
                  <c:v>1.9351800000000002E-2</c:v>
                </c:pt>
                <c:pt idx="18">
                  <c:v>1.8970299999999999E-2</c:v>
                </c:pt>
                <c:pt idx="19">
                  <c:v>1.9542600000000004E-2</c:v>
                </c:pt>
                <c:pt idx="20">
                  <c:v>1.7525700000000005E-2</c:v>
                </c:pt>
                <c:pt idx="21">
                  <c:v>1.8943000000000005E-2</c:v>
                </c:pt>
                <c:pt idx="22">
                  <c:v>1.8725000000000002E-2</c:v>
                </c:pt>
                <c:pt idx="23">
                  <c:v>1.8806699999999999E-2</c:v>
                </c:pt>
                <c:pt idx="24">
                  <c:v>1.76347E-2</c:v>
                </c:pt>
                <c:pt idx="25">
                  <c:v>1.9188300000000002E-2</c:v>
                </c:pt>
                <c:pt idx="26">
                  <c:v>1.7607500000000005E-2</c:v>
                </c:pt>
                <c:pt idx="27">
                  <c:v>1.9242800000000004E-2</c:v>
                </c:pt>
                <c:pt idx="28">
                  <c:v>1.5726799999999999E-2</c:v>
                </c:pt>
                <c:pt idx="29">
                  <c:v>1.8316099999999998E-2</c:v>
                </c:pt>
                <c:pt idx="30">
                  <c:v>1.6926100000000003E-2</c:v>
                </c:pt>
                <c:pt idx="31">
                  <c:v>1.6871500000000005E-2</c:v>
                </c:pt>
                <c:pt idx="32">
                  <c:v>1.5972099999999999E-2</c:v>
                </c:pt>
                <c:pt idx="33">
                  <c:v>1.72531E-2</c:v>
                </c:pt>
                <c:pt idx="34">
                  <c:v>1.7307599999999999E-2</c:v>
                </c:pt>
                <c:pt idx="35">
                  <c:v>1.7389399999999999E-2</c:v>
                </c:pt>
                <c:pt idx="36">
                  <c:v>1.6980600000000002E-2</c:v>
                </c:pt>
                <c:pt idx="37">
                  <c:v>1.6598999999999999E-2</c:v>
                </c:pt>
                <c:pt idx="38">
                  <c:v>1.6053899999999999E-2</c:v>
                </c:pt>
                <c:pt idx="39">
                  <c:v>1.51544E-2</c:v>
                </c:pt>
                <c:pt idx="40">
                  <c:v>1.48273E-2</c:v>
                </c:pt>
                <c:pt idx="41">
                  <c:v>1.4800100000000002E-2</c:v>
                </c:pt>
                <c:pt idx="42">
                  <c:v>1.3791600000000001E-2</c:v>
                </c:pt>
                <c:pt idx="43">
                  <c:v>1.5127099999999999E-2</c:v>
                </c:pt>
                <c:pt idx="44">
                  <c:v>1.4418500000000001E-2</c:v>
                </c:pt>
                <c:pt idx="45">
                  <c:v>1.3137500000000002E-2</c:v>
                </c:pt>
                <c:pt idx="46">
                  <c:v>1.22653E-2</c:v>
                </c:pt>
                <c:pt idx="47">
                  <c:v>1.3600800000000003E-2</c:v>
                </c:pt>
                <c:pt idx="48">
                  <c:v>1.22653E-2</c:v>
                </c:pt>
                <c:pt idx="49">
                  <c:v>1.22653E-2</c:v>
                </c:pt>
                <c:pt idx="50">
                  <c:v>1.1611099999999999E-2</c:v>
                </c:pt>
                <c:pt idx="51">
                  <c:v>1.10387E-2</c:v>
                </c:pt>
                <c:pt idx="52">
                  <c:v>1.1338500000000001E-2</c:v>
                </c:pt>
                <c:pt idx="53">
                  <c:v>1.0957E-2</c:v>
                </c:pt>
                <c:pt idx="54">
                  <c:v>1.0193799999999998E-2</c:v>
                </c:pt>
                <c:pt idx="55">
                  <c:v>8.8855000000000062E-3</c:v>
                </c:pt>
                <c:pt idx="56">
                  <c:v>8.6674500000000019E-3</c:v>
                </c:pt>
                <c:pt idx="57">
                  <c:v>8.7492199999999985E-3</c:v>
                </c:pt>
                <c:pt idx="58">
                  <c:v>7.8225099999999995E-3</c:v>
                </c:pt>
                <c:pt idx="59">
                  <c:v>7.0865900000000011E-3</c:v>
                </c:pt>
                <c:pt idx="60">
                  <c:v>7.222870000000001E-3</c:v>
                </c:pt>
                <c:pt idx="61">
                  <c:v>6.7595200000000006E-3</c:v>
                </c:pt>
                <c:pt idx="62">
                  <c:v>5.205920000000001E-3</c:v>
                </c:pt>
                <c:pt idx="63">
                  <c:v>5.9963500000000019E-3</c:v>
                </c:pt>
                <c:pt idx="64">
                  <c:v>4.8515900000000002E-3</c:v>
                </c:pt>
                <c:pt idx="65">
                  <c:v>4.4700000000000017E-3</c:v>
                </c:pt>
                <c:pt idx="66">
                  <c:v>3.9793900000000011E-3</c:v>
                </c:pt>
                <c:pt idx="67">
                  <c:v>3.6795800000000009E-3</c:v>
                </c:pt>
                <c:pt idx="68">
                  <c:v>3.0254300000000004E-3</c:v>
                </c:pt>
                <c:pt idx="69">
                  <c:v>2.9436599999999999E-3</c:v>
                </c:pt>
                <c:pt idx="70">
                  <c:v>2.5075600000000003E-3</c:v>
                </c:pt>
                <c:pt idx="71">
                  <c:v>2.8618900000000002E-3</c:v>
                </c:pt>
                <c:pt idx="72">
                  <c:v>2.3712799999999995E-3</c:v>
                </c:pt>
                <c:pt idx="73">
                  <c:v>2.1259800000000004E-3</c:v>
                </c:pt>
                <c:pt idx="74">
                  <c:v>1.7989000000000002E-3</c:v>
                </c:pt>
                <c:pt idx="75">
                  <c:v>1.4445700000000001E-3</c:v>
                </c:pt>
                <c:pt idx="76">
                  <c:v>1.2265300000000002E-3</c:v>
                </c:pt>
                <c:pt idx="77">
                  <c:v>1.3355500000000002E-3</c:v>
                </c:pt>
                <c:pt idx="78">
                  <c:v>9.8122100000000022E-4</c:v>
                </c:pt>
                <c:pt idx="79">
                  <c:v>1.0084800000000002E-3</c:v>
                </c:pt>
                <c:pt idx="80">
                  <c:v>7.9042800000000014E-4</c:v>
                </c:pt>
                <c:pt idx="81">
                  <c:v>8.449400000000003E-4</c:v>
                </c:pt>
                <c:pt idx="82">
                  <c:v>4.0884200000000008E-4</c:v>
                </c:pt>
                <c:pt idx="83">
                  <c:v>4.6335400000000008E-4</c:v>
                </c:pt>
                <c:pt idx="84">
                  <c:v>3.5433000000000009E-4</c:v>
                </c:pt>
                <c:pt idx="85">
                  <c:v>2.9981700000000007E-4</c:v>
                </c:pt>
                <c:pt idx="86">
                  <c:v>2.1804900000000008E-4</c:v>
                </c:pt>
                <c:pt idx="87">
                  <c:v>3.5433000000000009E-4</c:v>
                </c:pt>
                <c:pt idx="88" formatCode="0.00E+00">
                  <c:v>8.1768400000000049E-5</c:v>
                </c:pt>
                <c:pt idx="89">
                  <c:v>1.6353700000000003E-4</c:v>
                </c:pt>
                <c:pt idx="90">
                  <c:v>1.3628100000000003E-4</c:v>
                </c:pt>
                <c:pt idx="91">
                  <c:v>1.3628100000000003E-4</c:v>
                </c:pt>
                <c:pt idx="92">
                  <c:v>0</c:v>
                </c:pt>
                <c:pt idx="93" formatCode="0.00E+00">
                  <c:v>5.4512300000000024E-5</c:v>
                </c:pt>
                <c:pt idx="94" formatCode="0.00E+00">
                  <c:v>8.1768400000000049E-5</c:v>
                </c:pt>
                <c:pt idx="95" formatCode="0.00E+00">
                  <c:v>5.4512300000000024E-5</c:v>
                </c:pt>
                <c:pt idx="96" formatCode="0.00E+00">
                  <c:v>8.1768400000000049E-5</c:v>
                </c:pt>
                <c:pt idx="97" formatCode="0.00E+00">
                  <c:v>2.7256100000000008E-5</c:v>
                </c:pt>
                <c:pt idx="98">
                  <c:v>0</c:v>
                </c:pt>
                <c:pt idx="99" formatCode="0.00E+00">
                  <c:v>2.7256100000000008E-5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'Ti64-Sample 5'!$C$1:$D$1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'Ti64-Sample 5'!$C$3:$C$102</c:f>
              <c:numCache>
                <c:formatCode>General</c:formatCode>
                <c:ptCount val="100"/>
                <c:pt idx="0">
                  <c:v>1.5819400000000001E-2</c:v>
                </c:pt>
                <c:pt idx="1">
                  <c:v>4.7458199999999999E-2</c:v>
                </c:pt>
                <c:pt idx="2">
                  <c:v>7.9097100000000017E-2</c:v>
                </c:pt>
                <c:pt idx="3">
                  <c:v>0.11073600000000001</c:v>
                </c:pt>
                <c:pt idx="4">
                  <c:v>0.142375</c:v>
                </c:pt>
                <c:pt idx="5">
                  <c:v>0.17401400000000003</c:v>
                </c:pt>
                <c:pt idx="6">
                  <c:v>0.205652</c:v>
                </c:pt>
                <c:pt idx="7">
                  <c:v>0.23729100000000003</c:v>
                </c:pt>
                <c:pt idx="8">
                  <c:v>0.26893</c:v>
                </c:pt>
                <c:pt idx="9">
                  <c:v>0.30056900000000009</c:v>
                </c:pt>
                <c:pt idx="10">
                  <c:v>0.33220800000000006</c:v>
                </c:pt>
                <c:pt idx="11">
                  <c:v>0.36384700000000009</c:v>
                </c:pt>
                <c:pt idx="12">
                  <c:v>0.39548500000000014</c:v>
                </c:pt>
                <c:pt idx="13">
                  <c:v>0.42712400000000006</c:v>
                </c:pt>
                <c:pt idx="14">
                  <c:v>0.45876300000000003</c:v>
                </c:pt>
                <c:pt idx="15">
                  <c:v>0.49040200000000006</c:v>
                </c:pt>
                <c:pt idx="16">
                  <c:v>0.52204099999999998</c:v>
                </c:pt>
                <c:pt idx="17">
                  <c:v>0.55367999999999995</c:v>
                </c:pt>
                <c:pt idx="18">
                  <c:v>0.58531799999999989</c:v>
                </c:pt>
                <c:pt idx="19">
                  <c:v>0.61695699999999998</c:v>
                </c:pt>
                <c:pt idx="20">
                  <c:v>0.64859599999999995</c:v>
                </c:pt>
                <c:pt idx="21">
                  <c:v>0.68023500000000003</c:v>
                </c:pt>
                <c:pt idx="22">
                  <c:v>0.71187400000000012</c:v>
                </c:pt>
                <c:pt idx="23">
                  <c:v>0.74351299999999987</c:v>
                </c:pt>
                <c:pt idx="24">
                  <c:v>0.77515100000000015</c:v>
                </c:pt>
                <c:pt idx="25">
                  <c:v>0.80679000000000012</c:v>
                </c:pt>
                <c:pt idx="26">
                  <c:v>0.83842899999999998</c:v>
                </c:pt>
                <c:pt idx="27">
                  <c:v>0.87006799999999984</c:v>
                </c:pt>
                <c:pt idx="28">
                  <c:v>0.90170700000000004</c:v>
                </c:pt>
                <c:pt idx="29">
                  <c:v>0.93334499999999998</c:v>
                </c:pt>
                <c:pt idx="30">
                  <c:v>0.96498399999999984</c:v>
                </c:pt>
                <c:pt idx="31">
                  <c:v>0.99662300000000004</c:v>
                </c:pt>
                <c:pt idx="32">
                  <c:v>1.02826</c:v>
                </c:pt>
                <c:pt idx="33">
                  <c:v>1.0598999999999998</c:v>
                </c:pt>
                <c:pt idx="34">
                  <c:v>1.09154</c:v>
                </c:pt>
                <c:pt idx="35">
                  <c:v>1.1231800000000001</c:v>
                </c:pt>
                <c:pt idx="36">
                  <c:v>1.15482</c:v>
                </c:pt>
                <c:pt idx="37">
                  <c:v>1.1864600000000001</c:v>
                </c:pt>
                <c:pt idx="38">
                  <c:v>1.2180899999999999</c:v>
                </c:pt>
                <c:pt idx="39">
                  <c:v>1.2497299999999998</c:v>
                </c:pt>
                <c:pt idx="40">
                  <c:v>1.2813699999999997</c:v>
                </c:pt>
                <c:pt idx="41">
                  <c:v>1.31301</c:v>
                </c:pt>
                <c:pt idx="42">
                  <c:v>1.3446499999999999</c:v>
                </c:pt>
                <c:pt idx="43">
                  <c:v>1.37629</c:v>
                </c:pt>
                <c:pt idx="44">
                  <c:v>1.4079299999999995</c:v>
                </c:pt>
                <c:pt idx="45">
                  <c:v>1.4395699999999998</c:v>
                </c:pt>
                <c:pt idx="46">
                  <c:v>1.4712099999999997</c:v>
                </c:pt>
                <c:pt idx="47">
                  <c:v>1.50284</c:v>
                </c:pt>
                <c:pt idx="48">
                  <c:v>1.5344800000000001</c:v>
                </c:pt>
                <c:pt idx="49">
                  <c:v>1.56612</c:v>
                </c:pt>
                <c:pt idx="50">
                  <c:v>1.5977599999999998</c:v>
                </c:pt>
                <c:pt idx="51">
                  <c:v>1.6294</c:v>
                </c:pt>
                <c:pt idx="52">
                  <c:v>1.6610400000000001</c:v>
                </c:pt>
                <c:pt idx="53">
                  <c:v>1.6926800000000002</c:v>
                </c:pt>
                <c:pt idx="54">
                  <c:v>1.7243199999999999</c:v>
                </c:pt>
                <c:pt idx="55">
                  <c:v>1.7559599999999997</c:v>
                </c:pt>
                <c:pt idx="56">
                  <c:v>1.7875899999999998</c:v>
                </c:pt>
                <c:pt idx="57">
                  <c:v>1.8192299999999997</c:v>
                </c:pt>
                <c:pt idx="58">
                  <c:v>1.85087</c:v>
                </c:pt>
                <c:pt idx="59">
                  <c:v>1.8825099999999999</c:v>
                </c:pt>
                <c:pt idx="60">
                  <c:v>1.9141500000000002</c:v>
                </c:pt>
                <c:pt idx="61">
                  <c:v>1.9457899999999999</c:v>
                </c:pt>
                <c:pt idx="62">
                  <c:v>1.97743</c:v>
                </c:pt>
                <c:pt idx="63">
                  <c:v>2.0090699999999995</c:v>
                </c:pt>
                <c:pt idx="64">
                  <c:v>2.0407000000000002</c:v>
                </c:pt>
                <c:pt idx="65">
                  <c:v>2.0723399999999996</c:v>
                </c:pt>
                <c:pt idx="66">
                  <c:v>2.1039800000000004</c:v>
                </c:pt>
                <c:pt idx="67">
                  <c:v>2.1356199999999994</c:v>
                </c:pt>
                <c:pt idx="68">
                  <c:v>2.1672600000000002</c:v>
                </c:pt>
                <c:pt idx="69">
                  <c:v>2.1989000000000001</c:v>
                </c:pt>
                <c:pt idx="70">
                  <c:v>2.23054</c:v>
                </c:pt>
                <c:pt idx="71">
                  <c:v>2.2621799999999999</c:v>
                </c:pt>
                <c:pt idx="72">
                  <c:v>2.2938200000000002</c:v>
                </c:pt>
                <c:pt idx="73">
                  <c:v>2.3254499999999996</c:v>
                </c:pt>
                <c:pt idx="74">
                  <c:v>2.3570899999999995</c:v>
                </c:pt>
                <c:pt idx="75">
                  <c:v>2.3887299999999998</c:v>
                </c:pt>
                <c:pt idx="76">
                  <c:v>2.4203700000000001</c:v>
                </c:pt>
                <c:pt idx="77">
                  <c:v>2.4520099999999996</c:v>
                </c:pt>
                <c:pt idx="78">
                  <c:v>2.4836499999999995</c:v>
                </c:pt>
                <c:pt idx="79">
                  <c:v>2.5152899999999994</c:v>
                </c:pt>
                <c:pt idx="80">
                  <c:v>2.5469300000000001</c:v>
                </c:pt>
                <c:pt idx="81">
                  <c:v>2.57856</c:v>
                </c:pt>
                <c:pt idx="82">
                  <c:v>2.6101999999999999</c:v>
                </c:pt>
                <c:pt idx="83">
                  <c:v>2.6418399999999997</c:v>
                </c:pt>
                <c:pt idx="84">
                  <c:v>2.6734800000000001</c:v>
                </c:pt>
                <c:pt idx="85">
                  <c:v>2.7051200000000004</c:v>
                </c:pt>
                <c:pt idx="86">
                  <c:v>2.7367599999999994</c:v>
                </c:pt>
                <c:pt idx="87">
                  <c:v>2.7684000000000002</c:v>
                </c:pt>
                <c:pt idx="88">
                  <c:v>2.8000399999999996</c:v>
                </c:pt>
                <c:pt idx="89">
                  <c:v>2.8316799999999995</c:v>
                </c:pt>
                <c:pt idx="90">
                  <c:v>2.8633099999999998</c:v>
                </c:pt>
                <c:pt idx="91">
                  <c:v>2.8949499999999997</c:v>
                </c:pt>
                <c:pt idx="92">
                  <c:v>2.92659</c:v>
                </c:pt>
                <c:pt idx="93">
                  <c:v>2.9582299999999995</c:v>
                </c:pt>
                <c:pt idx="94">
                  <c:v>2.9898699999999994</c:v>
                </c:pt>
                <c:pt idx="95">
                  <c:v>3.0215100000000001</c:v>
                </c:pt>
                <c:pt idx="96">
                  <c:v>3.05315</c:v>
                </c:pt>
                <c:pt idx="97">
                  <c:v>3.0847899999999999</c:v>
                </c:pt>
                <c:pt idx="98">
                  <c:v>3.1164199999999997</c:v>
                </c:pt>
                <c:pt idx="99">
                  <c:v>3.1480600000000001</c:v>
                </c:pt>
              </c:numCache>
            </c:numRef>
          </c:xVal>
          <c:yVal>
            <c:numRef>
              <c:f>'Ti64-Sample 5'!$D$3:$D$102</c:f>
              <c:numCache>
                <c:formatCode>General</c:formatCode>
                <c:ptCount val="100"/>
                <c:pt idx="0">
                  <c:v>2.92514E-2</c:v>
                </c:pt>
                <c:pt idx="1">
                  <c:v>8.0319299999999996E-3</c:v>
                </c:pt>
                <c:pt idx="2">
                  <c:v>1.0425800000000002E-2</c:v>
                </c:pt>
                <c:pt idx="3">
                  <c:v>1.28197E-2</c:v>
                </c:pt>
                <c:pt idx="4">
                  <c:v>1.4876E-2</c:v>
                </c:pt>
                <c:pt idx="5">
                  <c:v>1.6769400000000004E-2</c:v>
                </c:pt>
                <c:pt idx="6">
                  <c:v>1.8723100000000003E-2</c:v>
                </c:pt>
                <c:pt idx="7">
                  <c:v>1.9066800000000002E-2</c:v>
                </c:pt>
                <c:pt idx="8">
                  <c:v>2.1653700000000005E-2</c:v>
                </c:pt>
                <c:pt idx="9">
                  <c:v>2.31069E-2</c:v>
                </c:pt>
                <c:pt idx="10">
                  <c:v>2.47169E-2</c:v>
                </c:pt>
                <c:pt idx="11">
                  <c:v>2.6170100000000005E-2</c:v>
                </c:pt>
                <c:pt idx="12">
                  <c:v>2.7942900000000003E-2</c:v>
                </c:pt>
                <c:pt idx="13">
                  <c:v>2.7762000000000002E-2</c:v>
                </c:pt>
                <c:pt idx="14">
                  <c:v>2.7581100000000004E-2</c:v>
                </c:pt>
                <c:pt idx="15">
                  <c:v>2.8057499999999996E-2</c:v>
                </c:pt>
                <c:pt idx="16">
                  <c:v>2.7961000000000003E-2</c:v>
                </c:pt>
                <c:pt idx="17">
                  <c:v>2.85218E-2</c:v>
                </c:pt>
                <c:pt idx="18">
                  <c:v>2.9022300000000001E-2</c:v>
                </c:pt>
                <c:pt idx="19">
                  <c:v>2.7219300000000002E-2</c:v>
                </c:pt>
                <c:pt idx="20">
                  <c:v>2.6972099999999999E-2</c:v>
                </c:pt>
                <c:pt idx="21">
                  <c:v>2.7237400000000005E-2</c:v>
                </c:pt>
                <c:pt idx="22">
                  <c:v>2.5699799999999998E-2</c:v>
                </c:pt>
                <c:pt idx="23">
                  <c:v>2.4891799999999999E-2</c:v>
                </c:pt>
                <c:pt idx="24">
                  <c:v>2.4282700000000001E-2</c:v>
                </c:pt>
                <c:pt idx="25">
                  <c:v>2.3999300000000001E-2</c:v>
                </c:pt>
                <c:pt idx="26">
                  <c:v>2.3335999999999999E-2</c:v>
                </c:pt>
                <c:pt idx="27">
                  <c:v>2.2696800000000003E-2</c:v>
                </c:pt>
                <c:pt idx="28">
                  <c:v>2.0719000000000001E-2</c:v>
                </c:pt>
                <c:pt idx="29">
                  <c:v>2.06286E-2</c:v>
                </c:pt>
                <c:pt idx="30">
                  <c:v>1.9380400000000002E-2</c:v>
                </c:pt>
                <c:pt idx="31">
                  <c:v>1.8898000000000005E-2</c:v>
                </c:pt>
                <c:pt idx="32">
                  <c:v>1.7529200000000002E-2</c:v>
                </c:pt>
                <c:pt idx="33">
                  <c:v>1.7390500000000003E-2</c:v>
                </c:pt>
                <c:pt idx="34">
                  <c:v>1.6106100000000005E-2</c:v>
                </c:pt>
                <c:pt idx="35">
                  <c:v>1.5732200000000002E-2</c:v>
                </c:pt>
                <c:pt idx="36">
                  <c:v>1.4966399999999999E-2</c:v>
                </c:pt>
                <c:pt idx="37">
                  <c:v>1.4086E-2</c:v>
                </c:pt>
                <c:pt idx="38">
                  <c:v>1.3446900000000001E-2</c:v>
                </c:pt>
                <c:pt idx="39">
                  <c:v>1.23494E-2</c:v>
                </c:pt>
                <c:pt idx="40">
                  <c:v>1.2138399999999999E-2</c:v>
                </c:pt>
                <c:pt idx="41">
                  <c:v>1.1529299999999999E-2</c:v>
                </c:pt>
                <c:pt idx="42">
                  <c:v>1.03354E-2</c:v>
                </c:pt>
                <c:pt idx="43">
                  <c:v>9.9615300000000032E-3</c:v>
                </c:pt>
                <c:pt idx="44">
                  <c:v>9.5575200000000051E-3</c:v>
                </c:pt>
                <c:pt idx="45">
                  <c:v>8.5686000000000026E-3</c:v>
                </c:pt>
                <c:pt idx="46">
                  <c:v>8.1947400000000007E-3</c:v>
                </c:pt>
                <c:pt idx="47">
                  <c:v>7.1274399999999996E-3</c:v>
                </c:pt>
                <c:pt idx="48">
                  <c:v>7.0792000000000016E-3</c:v>
                </c:pt>
                <c:pt idx="49">
                  <c:v>6.2892700000000022E-3</c:v>
                </c:pt>
                <c:pt idx="50">
                  <c:v>6.2048500000000005E-3</c:v>
                </c:pt>
                <c:pt idx="51">
                  <c:v>5.1496000000000007E-3</c:v>
                </c:pt>
                <c:pt idx="52">
                  <c:v>5.0048799999999997E-3</c:v>
                </c:pt>
                <c:pt idx="53">
                  <c:v>4.4561600000000007E-3</c:v>
                </c:pt>
                <c:pt idx="54">
                  <c:v>4.1425999999999998E-3</c:v>
                </c:pt>
                <c:pt idx="55">
                  <c:v>3.6541700000000009E-3</c:v>
                </c:pt>
                <c:pt idx="56">
                  <c:v>3.3345800000000006E-3</c:v>
                </c:pt>
                <c:pt idx="57">
                  <c:v>3.1235300000000007E-3</c:v>
                </c:pt>
                <c:pt idx="58">
                  <c:v>2.7617300000000009E-3</c:v>
                </c:pt>
                <c:pt idx="59">
                  <c:v>2.4059600000000004E-3</c:v>
                </c:pt>
                <c:pt idx="60">
                  <c:v>2.1466699999999998E-3</c:v>
                </c:pt>
                <c:pt idx="61">
                  <c:v>2.0320999999999998E-3</c:v>
                </c:pt>
                <c:pt idx="62">
                  <c:v>1.9416500000000005E-3</c:v>
                </c:pt>
                <c:pt idx="63">
                  <c:v>1.6522100000000005E-3</c:v>
                </c:pt>
                <c:pt idx="64">
                  <c:v>1.4230800000000002E-3</c:v>
                </c:pt>
                <c:pt idx="65">
                  <c:v>1.09143E-3</c:v>
                </c:pt>
                <c:pt idx="66">
                  <c:v>1.1396700000000002E-3</c:v>
                </c:pt>
                <c:pt idx="67">
                  <c:v>9.5273699999999994E-4</c:v>
                </c:pt>
                <c:pt idx="68">
                  <c:v>8.8037700000000022E-4</c:v>
                </c:pt>
                <c:pt idx="69">
                  <c:v>8.20077E-4</c:v>
                </c:pt>
                <c:pt idx="70">
                  <c:v>6.9947800000000012E-4</c:v>
                </c:pt>
                <c:pt idx="71">
                  <c:v>5.426980000000001E-4</c:v>
                </c:pt>
                <c:pt idx="72">
                  <c:v>4.4621899999999998E-4</c:v>
                </c:pt>
                <c:pt idx="73">
                  <c:v>5.7284800000000004E-4</c:v>
                </c:pt>
                <c:pt idx="74">
                  <c:v>3.3164900000000005E-4</c:v>
                </c:pt>
                <c:pt idx="75">
                  <c:v>3.0149900000000005E-4</c:v>
                </c:pt>
                <c:pt idx="76">
                  <c:v>2.7134900000000005E-4</c:v>
                </c:pt>
                <c:pt idx="77">
                  <c:v>3.2561900000000003E-4</c:v>
                </c:pt>
                <c:pt idx="78">
                  <c:v>2.3516900000000002E-4</c:v>
                </c:pt>
                <c:pt idx="79">
                  <c:v>2.4119899999999999E-4</c:v>
                </c:pt>
                <c:pt idx="80">
                  <c:v>1.5075000000000001E-4</c:v>
                </c:pt>
                <c:pt idx="81">
                  <c:v>1.3869000000000002E-4</c:v>
                </c:pt>
                <c:pt idx="82" formatCode="0.00E+00">
                  <c:v>8.4419700000000001E-5</c:v>
                </c:pt>
                <c:pt idx="83" formatCode="0.00E+00">
                  <c:v>9.0449700000000023E-5</c:v>
                </c:pt>
                <c:pt idx="84" formatCode="0.00E+00">
                  <c:v>8.4419700000000001E-5</c:v>
                </c:pt>
                <c:pt idx="85" formatCode="0.00E+00">
                  <c:v>7.8389800000000013E-5</c:v>
                </c:pt>
                <c:pt idx="86" formatCode="0.00E+00">
                  <c:v>3.6179900000000016E-5</c:v>
                </c:pt>
                <c:pt idx="87" formatCode="0.00E+00">
                  <c:v>7.2359800000000032E-5</c:v>
                </c:pt>
                <c:pt idx="88" formatCode="0.00E+00">
                  <c:v>3.6179900000000016E-5</c:v>
                </c:pt>
                <c:pt idx="89" formatCode="0.00E+00">
                  <c:v>3.6179900000000016E-5</c:v>
                </c:pt>
                <c:pt idx="90" formatCode="0.00E+00">
                  <c:v>1.2060000000000003E-5</c:v>
                </c:pt>
                <c:pt idx="91" formatCode="0.00E+00">
                  <c:v>1.8089900000000004E-5</c:v>
                </c:pt>
                <c:pt idx="92" formatCode="0.00E+00">
                  <c:v>1.8089900000000004E-5</c:v>
                </c:pt>
                <c:pt idx="93" formatCode="0.00E+00">
                  <c:v>2.4119899999999999E-5</c:v>
                </c:pt>
                <c:pt idx="94" formatCode="0.00E+00">
                  <c:v>1.2060000000000003E-5</c:v>
                </c:pt>
                <c:pt idx="95" formatCode="0.00E+00">
                  <c:v>0</c:v>
                </c:pt>
                <c:pt idx="96" formatCode="0.00E+00">
                  <c:v>6.029980000000001E-6</c:v>
                </c:pt>
                <c:pt idx="97" formatCode="0.00E+00">
                  <c:v>0</c:v>
                </c:pt>
                <c:pt idx="98">
                  <c:v>0</c:v>
                </c:pt>
                <c:pt idx="99" formatCode="0.00E+00">
                  <c:v>6.029980000000001E-6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5280144"/>
        <c:axId val="755280704"/>
      </c:scatterChart>
      <c:valAx>
        <c:axId val="755280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Number fraction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5280704"/>
        <c:crosses val="autoZero"/>
        <c:crossBetween val="midCat"/>
      </c:valAx>
      <c:valAx>
        <c:axId val="755280704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Average angle(degrees)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7857142857142861E-3"/>
              <c:y val="0.136156282095172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5280144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200" dirty="0"/>
              <a:t>Ti-6Al-4V-1B- </a:t>
            </a:r>
            <a:r>
              <a:rPr lang="en-US" sz="1200" dirty="0" smtClean="0"/>
              <a:t>HT-LF</a:t>
            </a: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10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14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sz="1200" dirty="0" smtClean="0">
              <a:effectLst/>
            </a:endParaRP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350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sz="1200" dirty="0" smtClean="0">
              <a:effectLst/>
            </a:endParaRPr>
          </a:p>
        </c:rich>
      </c:tx>
      <c:layout>
        <c:manualLayout>
          <c:xMode val="edge"/>
          <c:yMode val="edge"/>
          <c:x val="0.43130669580275915"/>
          <c:y val="5.459452966571749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624078240219977"/>
          <c:y val="2.3531334879437451E-2"/>
          <c:w val="0.79756124234470693"/>
          <c:h val="0.82143735945435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'Ti64-1B Sample 2'!$A$1:$B$1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'Ti64-1B Sample 2'!$A$3:$A$102</c:f>
              <c:numCache>
                <c:formatCode>General</c:formatCode>
                <c:ptCount val="100"/>
                <c:pt idx="0">
                  <c:v>1.38739E-2</c:v>
                </c:pt>
                <c:pt idx="1">
                  <c:v>4.1621799999999987E-2</c:v>
                </c:pt>
                <c:pt idx="2">
                  <c:v>6.9369600000000017E-2</c:v>
                </c:pt>
                <c:pt idx="3">
                  <c:v>9.7117400000000006E-2</c:v>
                </c:pt>
                <c:pt idx="4">
                  <c:v>0.12486500000000002</c:v>
                </c:pt>
                <c:pt idx="5">
                  <c:v>0.15261300000000003</c:v>
                </c:pt>
                <c:pt idx="6">
                  <c:v>0.18036099999999999</c:v>
                </c:pt>
                <c:pt idx="7">
                  <c:v>0.20810899999999999</c:v>
                </c:pt>
                <c:pt idx="8">
                  <c:v>0.23585700000000001</c:v>
                </c:pt>
                <c:pt idx="9">
                  <c:v>0.263604</c:v>
                </c:pt>
                <c:pt idx="10">
                  <c:v>0.29135200000000006</c:v>
                </c:pt>
                <c:pt idx="11">
                  <c:v>0.31910000000000011</c:v>
                </c:pt>
                <c:pt idx="12">
                  <c:v>0.3468480000000001</c:v>
                </c:pt>
                <c:pt idx="13">
                  <c:v>0.37459600000000004</c:v>
                </c:pt>
                <c:pt idx="14">
                  <c:v>0.40234400000000003</c:v>
                </c:pt>
                <c:pt idx="15">
                  <c:v>0.43009200000000003</c:v>
                </c:pt>
                <c:pt idx="16">
                  <c:v>0.457839</c:v>
                </c:pt>
                <c:pt idx="17">
                  <c:v>0.48558700000000016</c:v>
                </c:pt>
                <c:pt idx="18">
                  <c:v>0.51333499999999987</c:v>
                </c:pt>
                <c:pt idx="19">
                  <c:v>0.54108299999999987</c:v>
                </c:pt>
                <c:pt idx="20">
                  <c:v>0.56883099999999998</c:v>
                </c:pt>
                <c:pt idx="21">
                  <c:v>0.59657899999999986</c:v>
                </c:pt>
                <c:pt idx="22">
                  <c:v>0.62432600000000005</c:v>
                </c:pt>
                <c:pt idx="23">
                  <c:v>0.65207400000000015</c:v>
                </c:pt>
                <c:pt idx="24">
                  <c:v>0.67982200000000015</c:v>
                </c:pt>
                <c:pt idx="25">
                  <c:v>0.70757000000000003</c:v>
                </c:pt>
                <c:pt idx="26">
                  <c:v>0.73531800000000003</c:v>
                </c:pt>
                <c:pt idx="27">
                  <c:v>0.76306600000000002</c:v>
                </c:pt>
                <c:pt idx="28">
                  <c:v>0.79081299999999988</c:v>
                </c:pt>
                <c:pt idx="29">
                  <c:v>0.81856099999999987</c:v>
                </c:pt>
                <c:pt idx="30">
                  <c:v>0.84630899999999998</c:v>
                </c:pt>
                <c:pt idx="31">
                  <c:v>0.87405699999999997</c:v>
                </c:pt>
                <c:pt idx="32">
                  <c:v>0.90180499999999997</c:v>
                </c:pt>
                <c:pt idx="33">
                  <c:v>0.92955299999999985</c:v>
                </c:pt>
                <c:pt idx="34">
                  <c:v>0.95730000000000004</c:v>
                </c:pt>
                <c:pt idx="35">
                  <c:v>0.98504800000000003</c:v>
                </c:pt>
                <c:pt idx="36">
                  <c:v>1.0127999999999997</c:v>
                </c:pt>
                <c:pt idx="37">
                  <c:v>1.04054</c:v>
                </c:pt>
                <c:pt idx="38">
                  <c:v>1.06829</c:v>
                </c:pt>
                <c:pt idx="39">
                  <c:v>1.0960399999999999</c:v>
                </c:pt>
                <c:pt idx="40">
                  <c:v>1.1237899999999998</c:v>
                </c:pt>
                <c:pt idx="41">
                  <c:v>1.15154</c:v>
                </c:pt>
                <c:pt idx="42">
                  <c:v>1.1792800000000001</c:v>
                </c:pt>
                <c:pt idx="43">
                  <c:v>1.2070299999999998</c:v>
                </c:pt>
                <c:pt idx="44">
                  <c:v>1.23478</c:v>
                </c:pt>
                <c:pt idx="45">
                  <c:v>1.2625299999999997</c:v>
                </c:pt>
                <c:pt idx="46">
                  <c:v>1.29027</c:v>
                </c:pt>
                <c:pt idx="47">
                  <c:v>1.31802</c:v>
                </c:pt>
                <c:pt idx="48">
                  <c:v>1.3457699999999997</c:v>
                </c:pt>
                <c:pt idx="49">
                  <c:v>1.3735199999999999</c:v>
                </c:pt>
                <c:pt idx="50">
                  <c:v>1.4012699999999998</c:v>
                </c:pt>
                <c:pt idx="51">
                  <c:v>1.4290099999999997</c:v>
                </c:pt>
                <c:pt idx="52">
                  <c:v>1.4567599999999998</c:v>
                </c:pt>
                <c:pt idx="53">
                  <c:v>1.48451</c:v>
                </c:pt>
                <c:pt idx="54">
                  <c:v>1.5122599999999999</c:v>
                </c:pt>
                <c:pt idx="55">
                  <c:v>1.54</c:v>
                </c:pt>
                <c:pt idx="56">
                  <c:v>1.56775</c:v>
                </c:pt>
                <c:pt idx="57">
                  <c:v>1.5954999999999997</c:v>
                </c:pt>
                <c:pt idx="58">
                  <c:v>1.6232500000000001</c:v>
                </c:pt>
                <c:pt idx="59">
                  <c:v>1.651</c:v>
                </c:pt>
                <c:pt idx="60">
                  <c:v>1.6787399999999999</c:v>
                </c:pt>
                <c:pt idx="61">
                  <c:v>1.7064899999999998</c:v>
                </c:pt>
                <c:pt idx="62">
                  <c:v>1.73424</c:v>
                </c:pt>
                <c:pt idx="63">
                  <c:v>1.7619899999999997</c:v>
                </c:pt>
                <c:pt idx="64">
                  <c:v>1.7897399999999999</c:v>
                </c:pt>
                <c:pt idx="65">
                  <c:v>1.81748</c:v>
                </c:pt>
                <c:pt idx="66">
                  <c:v>1.8452299999999997</c:v>
                </c:pt>
                <c:pt idx="67">
                  <c:v>1.8729800000000001</c:v>
                </c:pt>
                <c:pt idx="68">
                  <c:v>1.90073</c:v>
                </c:pt>
                <c:pt idx="69">
                  <c:v>1.9284699999999999</c:v>
                </c:pt>
                <c:pt idx="70">
                  <c:v>1.9562200000000001</c:v>
                </c:pt>
                <c:pt idx="71">
                  <c:v>1.98397</c:v>
                </c:pt>
                <c:pt idx="72">
                  <c:v>2.01172</c:v>
                </c:pt>
                <c:pt idx="73">
                  <c:v>2.0394699999999997</c:v>
                </c:pt>
                <c:pt idx="74">
                  <c:v>2.0672100000000002</c:v>
                </c:pt>
                <c:pt idx="75">
                  <c:v>2.0949599999999995</c:v>
                </c:pt>
                <c:pt idx="76">
                  <c:v>2.1227100000000001</c:v>
                </c:pt>
                <c:pt idx="77">
                  <c:v>2.1504599999999994</c:v>
                </c:pt>
                <c:pt idx="78">
                  <c:v>2.17821</c:v>
                </c:pt>
                <c:pt idx="79">
                  <c:v>2.2059500000000001</c:v>
                </c:pt>
                <c:pt idx="80">
                  <c:v>2.2336999999999998</c:v>
                </c:pt>
                <c:pt idx="81">
                  <c:v>2.26145</c:v>
                </c:pt>
                <c:pt idx="82">
                  <c:v>2.2892000000000001</c:v>
                </c:pt>
                <c:pt idx="83">
                  <c:v>2.3169399999999993</c:v>
                </c:pt>
                <c:pt idx="84">
                  <c:v>2.3446899999999995</c:v>
                </c:pt>
                <c:pt idx="85">
                  <c:v>2.3724399999999992</c:v>
                </c:pt>
                <c:pt idx="86">
                  <c:v>2.4001899999999998</c:v>
                </c:pt>
                <c:pt idx="87">
                  <c:v>2.42794</c:v>
                </c:pt>
                <c:pt idx="88">
                  <c:v>2.4556799999999996</c:v>
                </c:pt>
                <c:pt idx="89">
                  <c:v>2.4834299999999998</c:v>
                </c:pt>
                <c:pt idx="90">
                  <c:v>2.51118</c:v>
                </c:pt>
                <c:pt idx="91">
                  <c:v>2.5389300000000001</c:v>
                </c:pt>
                <c:pt idx="92">
                  <c:v>2.5666699999999993</c:v>
                </c:pt>
                <c:pt idx="93">
                  <c:v>2.5944199999999995</c:v>
                </c:pt>
                <c:pt idx="94">
                  <c:v>2.6221700000000001</c:v>
                </c:pt>
                <c:pt idx="95">
                  <c:v>2.6499199999999998</c:v>
                </c:pt>
                <c:pt idx="96">
                  <c:v>2.67767</c:v>
                </c:pt>
                <c:pt idx="97">
                  <c:v>2.7054100000000001</c:v>
                </c:pt>
                <c:pt idx="98">
                  <c:v>2.7331599999999998</c:v>
                </c:pt>
                <c:pt idx="99">
                  <c:v>2.7609100000000004</c:v>
                </c:pt>
              </c:numCache>
            </c:numRef>
          </c:xVal>
          <c:yVal>
            <c:numRef>
              <c:f>'Ti64-1B Sample 2'!$B$3:$B$102</c:f>
              <c:numCache>
                <c:formatCode>0.00E+00</c:formatCode>
                <c:ptCount val="100"/>
                <c:pt idx="0" formatCode="General">
                  <c:v>1.5726100000000004E-4</c:v>
                </c:pt>
                <c:pt idx="1">
                  <c:v>4.8388100000000012E-5</c:v>
                </c:pt>
                <c:pt idx="2">
                  <c:v>5.2420400000000011E-5</c:v>
                </c:pt>
                <c:pt idx="3" formatCode="General">
                  <c:v>1.3306700000000003E-4</c:v>
                </c:pt>
                <c:pt idx="4" formatCode="General">
                  <c:v>3.0645800000000012E-4</c:v>
                </c:pt>
                <c:pt idx="5" formatCode="General">
                  <c:v>6.6936800000000015E-4</c:v>
                </c:pt>
                <c:pt idx="6" formatCode="General">
                  <c:v>2.0081000000000005E-3</c:v>
                </c:pt>
                <c:pt idx="7" formatCode="General">
                  <c:v>4.59283E-3</c:v>
                </c:pt>
                <c:pt idx="8" formatCode="General">
                  <c:v>9.5001900000000021E-3</c:v>
                </c:pt>
                <c:pt idx="9" formatCode="General">
                  <c:v>1.6488200000000001E-2</c:v>
                </c:pt>
                <c:pt idx="10" formatCode="General">
                  <c:v>2.5637600000000007E-2</c:v>
                </c:pt>
                <c:pt idx="11" formatCode="General">
                  <c:v>3.6158000000000003E-2</c:v>
                </c:pt>
                <c:pt idx="12" formatCode="General">
                  <c:v>4.5803300000000005E-2</c:v>
                </c:pt>
                <c:pt idx="13" formatCode="General">
                  <c:v>5.6065600000000007E-2</c:v>
                </c:pt>
                <c:pt idx="14" formatCode="General">
                  <c:v>6.3485200000000019E-2</c:v>
                </c:pt>
                <c:pt idx="15" formatCode="General">
                  <c:v>6.7142499999999994E-2</c:v>
                </c:pt>
                <c:pt idx="16" formatCode="General">
                  <c:v>6.6065799999999994E-2</c:v>
                </c:pt>
                <c:pt idx="17" formatCode="General">
                  <c:v>6.4553700000000019E-2</c:v>
                </c:pt>
                <c:pt idx="18" formatCode="General">
                  <c:v>6.027939999999999E-2</c:v>
                </c:pt>
                <c:pt idx="19" formatCode="General">
                  <c:v>5.680360000000001E-2</c:v>
                </c:pt>
                <c:pt idx="20" formatCode="General">
                  <c:v>5.0335700000000004E-2</c:v>
                </c:pt>
                <c:pt idx="21" formatCode="General">
                  <c:v>4.5085600000000003E-2</c:v>
                </c:pt>
                <c:pt idx="22" formatCode="General">
                  <c:v>4.0436300000000008E-2</c:v>
                </c:pt>
                <c:pt idx="23" formatCode="General">
                  <c:v>3.5637800000000004E-2</c:v>
                </c:pt>
                <c:pt idx="24" formatCode="General">
                  <c:v>3.0815100000000005E-2</c:v>
                </c:pt>
                <c:pt idx="25" formatCode="General">
                  <c:v>2.6803000000000007E-2</c:v>
                </c:pt>
                <c:pt idx="26" formatCode="General">
                  <c:v>2.3544800000000001E-2</c:v>
                </c:pt>
                <c:pt idx="27" formatCode="General">
                  <c:v>2.0242300000000005E-2</c:v>
                </c:pt>
                <c:pt idx="28" formatCode="General">
                  <c:v>1.7161600000000003E-2</c:v>
                </c:pt>
                <c:pt idx="29" formatCode="General">
                  <c:v>1.5181800000000002E-2</c:v>
                </c:pt>
                <c:pt idx="30" formatCode="General">
                  <c:v>1.2927700000000002E-2</c:v>
                </c:pt>
                <c:pt idx="31" formatCode="General">
                  <c:v>1.1355100000000002E-2</c:v>
                </c:pt>
                <c:pt idx="32" formatCode="General">
                  <c:v>1.0181700000000002E-2</c:v>
                </c:pt>
                <c:pt idx="33" formatCode="General">
                  <c:v>8.7501800000000015E-3</c:v>
                </c:pt>
                <c:pt idx="34" formatCode="General">
                  <c:v>7.9961300000000023E-3</c:v>
                </c:pt>
                <c:pt idx="35" formatCode="General">
                  <c:v>6.7582000000000007E-3</c:v>
                </c:pt>
                <c:pt idx="36" formatCode="General">
                  <c:v>6.0001200000000011E-3</c:v>
                </c:pt>
                <c:pt idx="37" formatCode="General">
                  <c:v>5.36704E-3</c:v>
                </c:pt>
                <c:pt idx="38" formatCode="General">
                  <c:v>4.7541299999999996E-3</c:v>
                </c:pt>
                <c:pt idx="39" formatCode="General">
                  <c:v>4.3710600000000013E-3</c:v>
                </c:pt>
                <c:pt idx="40" formatCode="General">
                  <c:v>4.0283100000000002E-3</c:v>
                </c:pt>
                <c:pt idx="41" formatCode="General">
                  <c:v>3.5766800000000001E-3</c:v>
                </c:pt>
                <c:pt idx="42" formatCode="General">
                  <c:v>3.1008699999999999E-3</c:v>
                </c:pt>
                <c:pt idx="43" formatCode="General">
                  <c:v>2.8468299999999998E-3</c:v>
                </c:pt>
                <c:pt idx="44" formatCode="General">
                  <c:v>2.4879500000000005E-3</c:v>
                </c:pt>
                <c:pt idx="45" formatCode="General">
                  <c:v>2.2702099999999999E-3</c:v>
                </c:pt>
                <c:pt idx="46" formatCode="General">
                  <c:v>2.2137500000000004E-3</c:v>
                </c:pt>
                <c:pt idx="47" formatCode="General">
                  <c:v>2.0000400000000002E-3</c:v>
                </c:pt>
                <c:pt idx="48" formatCode="General">
                  <c:v>1.9193900000000002E-3</c:v>
                </c:pt>
                <c:pt idx="49" formatCode="General">
                  <c:v>1.5161600000000001E-3</c:v>
                </c:pt>
                <c:pt idx="50" formatCode="General">
                  <c:v>1.5443900000000001E-3</c:v>
                </c:pt>
                <c:pt idx="51" formatCode="General">
                  <c:v>1.2540600000000002E-3</c:v>
                </c:pt>
                <c:pt idx="52" formatCode="General">
                  <c:v>1.2863200000000001E-3</c:v>
                </c:pt>
                <c:pt idx="53">
                  <c:v>1.0806699999999999E-3</c:v>
                </c:pt>
                <c:pt idx="54">
                  <c:v>9.5163200000000011E-4</c:v>
                </c:pt>
                <c:pt idx="55">
                  <c:v>9.8792300000000036E-4</c:v>
                </c:pt>
                <c:pt idx="56">
                  <c:v>8.5485600000000019E-4</c:v>
                </c:pt>
                <c:pt idx="57">
                  <c:v>7.2985300000000014E-4</c:v>
                </c:pt>
                <c:pt idx="58" formatCode="General">
                  <c:v>6.4517400000000009E-4</c:v>
                </c:pt>
                <c:pt idx="59" formatCode="General">
                  <c:v>5.4436600000000023E-4</c:v>
                </c:pt>
                <c:pt idx="60" formatCode="General">
                  <c:v>4.475900000000001E-4</c:v>
                </c:pt>
                <c:pt idx="61" formatCode="General">
                  <c:v>4.274280000000001E-4</c:v>
                </c:pt>
                <c:pt idx="62" formatCode="General">
                  <c:v>3.5887800000000008E-4</c:v>
                </c:pt>
                <c:pt idx="63">
                  <c:v>3.629110000000001E-4</c:v>
                </c:pt>
                <c:pt idx="64" formatCode="General">
                  <c:v>3.5484600000000008E-4</c:v>
                </c:pt>
                <c:pt idx="65" formatCode="General">
                  <c:v>2.4194E-4</c:v>
                </c:pt>
                <c:pt idx="66" formatCode="General">
                  <c:v>3.0242499999999999E-4</c:v>
                </c:pt>
                <c:pt idx="67" formatCode="General">
                  <c:v>2.9032800000000007E-4</c:v>
                </c:pt>
                <c:pt idx="68" formatCode="General">
                  <c:v>2.0564900000000002E-4</c:v>
                </c:pt>
                <c:pt idx="69" formatCode="General">
                  <c:v>1.3710000000000003E-4</c:v>
                </c:pt>
                <c:pt idx="70" formatCode="General">
                  <c:v>1.9355200000000005E-4</c:v>
                </c:pt>
                <c:pt idx="71" formatCode="General">
                  <c:v>1.6935800000000001E-4</c:v>
                </c:pt>
                <c:pt idx="72" formatCode="General">
                  <c:v>1.6532600000000004E-4</c:v>
                </c:pt>
                <c:pt idx="73" formatCode="General">
                  <c:v>1.41132E-4</c:v>
                </c:pt>
                <c:pt idx="74">
                  <c:v>9.2743800000000018E-5</c:v>
                </c:pt>
                <c:pt idx="75">
                  <c:v>7.2582100000000025E-5</c:v>
                </c:pt>
                <c:pt idx="76">
                  <c:v>8.871150000000002E-5</c:v>
                </c:pt>
                <c:pt idx="77">
                  <c:v>5.2420400000000011E-5</c:v>
                </c:pt>
                <c:pt idx="78">
                  <c:v>4.0323400000000014E-5</c:v>
                </c:pt>
                <c:pt idx="79">
                  <c:v>4.4355700000000013E-5</c:v>
                </c:pt>
                <c:pt idx="80">
                  <c:v>3.6291100000000016E-5</c:v>
                </c:pt>
                <c:pt idx="81">
                  <c:v>2.8226400000000001E-5</c:v>
                </c:pt>
                <c:pt idx="82">
                  <c:v>5.6452800000000009E-5</c:v>
                </c:pt>
                <c:pt idx="83">
                  <c:v>2.4194000000000002E-5</c:v>
                </c:pt>
                <c:pt idx="84">
                  <c:v>3.6291100000000016E-5</c:v>
                </c:pt>
                <c:pt idx="85">
                  <c:v>1.2097000000000001E-5</c:v>
                </c:pt>
                <c:pt idx="86">
                  <c:v>2.4194000000000002E-5</c:v>
                </c:pt>
                <c:pt idx="87">
                  <c:v>4.0323400000000006E-6</c:v>
                </c:pt>
                <c:pt idx="88">
                  <c:v>8.0646800000000029E-6</c:v>
                </c:pt>
                <c:pt idx="89">
                  <c:v>1.2097000000000001E-5</c:v>
                </c:pt>
                <c:pt idx="90">
                  <c:v>1.6129400000000002E-5</c:v>
                </c:pt>
                <c:pt idx="91">
                  <c:v>8.0646800000000029E-6</c:v>
                </c:pt>
                <c:pt idx="92">
                  <c:v>4.0323400000000006E-6</c:v>
                </c:pt>
                <c:pt idx="93" formatCode="General">
                  <c:v>0</c:v>
                </c:pt>
                <c:pt idx="94">
                  <c:v>1.2097000000000001E-5</c:v>
                </c:pt>
                <c:pt idx="95">
                  <c:v>0</c:v>
                </c:pt>
                <c:pt idx="96">
                  <c:v>1.6129400000000002E-5</c:v>
                </c:pt>
                <c:pt idx="97" formatCode="General">
                  <c:v>0</c:v>
                </c:pt>
                <c:pt idx="98">
                  <c:v>8.0646800000000029E-6</c:v>
                </c:pt>
                <c:pt idx="99">
                  <c:v>8.0646800000000029E-6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'Ti64-1B Sample 2'!$C$1:$D$1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'Ti64-1B Sample 2'!$C$3:$C$102</c:f>
              <c:numCache>
                <c:formatCode>General</c:formatCode>
                <c:ptCount val="100"/>
                <c:pt idx="0">
                  <c:v>1.2561299999999999E-2</c:v>
                </c:pt>
                <c:pt idx="1">
                  <c:v>3.768380000000001E-2</c:v>
                </c:pt>
                <c:pt idx="2">
                  <c:v>6.2806300000000009E-2</c:v>
                </c:pt>
                <c:pt idx="3">
                  <c:v>8.7928800000000015E-2</c:v>
                </c:pt>
                <c:pt idx="4">
                  <c:v>0.113051</c:v>
                </c:pt>
                <c:pt idx="5">
                  <c:v>0.13817399999999996</c:v>
                </c:pt>
                <c:pt idx="6">
                  <c:v>0.16329600000000002</c:v>
                </c:pt>
                <c:pt idx="7">
                  <c:v>0.18841900000000006</c:v>
                </c:pt>
                <c:pt idx="8">
                  <c:v>0.21354100000000004</c:v>
                </c:pt>
                <c:pt idx="9">
                  <c:v>0.23866399999999999</c:v>
                </c:pt>
                <c:pt idx="10">
                  <c:v>0.26378600000000002</c:v>
                </c:pt>
                <c:pt idx="11">
                  <c:v>0.28890900000000008</c:v>
                </c:pt>
                <c:pt idx="12">
                  <c:v>0.314031</c:v>
                </c:pt>
                <c:pt idx="13">
                  <c:v>0.33915400000000007</c:v>
                </c:pt>
                <c:pt idx="14">
                  <c:v>0.3642760000000001</c:v>
                </c:pt>
                <c:pt idx="15">
                  <c:v>0.38939900000000005</c:v>
                </c:pt>
                <c:pt idx="16">
                  <c:v>0.41452100000000008</c:v>
                </c:pt>
                <c:pt idx="17">
                  <c:v>0.43964400000000003</c:v>
                </c:pt>
                <c:pt idx="18">
                  <c:v>0.4647670000000001</c:v>
                </c:pt>
                <c:pt idx="19">
                  <c:v>0.48988900000000007</c:v>
                </c:pt>
                <c:pt idx="20">
                  <c:v>0.51501199999999991</c:v>
                </c:pt>
                <c:pt idx="21">
                  <c:v>0.540134</c:v>
                </c:pt>
                <c:pt idx="22">
                  <c:v>0.56525700000000001</c:v>
                </c:pt>
                <c:pt idx="23">
                  <c:v>0.59037899999999988</c:v>
                </c:pt>
                <c:pt idx="24">
                  <c:v>0.61550199999999999</c:v>
                </c:pt>
                <c:pt idx="25">
                  <c:v>0.64062400000000008</c:v>
                </c:pt>
                <c:pt idx="26">
                  <c:v>0.66574700000000009</c:v>
                </c:pt>
                <c:pt idx="27">
                  <c:v>0.69086899999999996</c:v>
                </c:pt>
                <c:pt idx="28">
                  <c:v>0.71599200000000007</c:v>
                </c:pt>
                <c:pt idx="29">
                  <c:v>0.74111400000000005</c:v>
                </c:pt>
                <c:pt idx="30">
                  <c:v>0.76623699999999983</c:v>
                </c:pt>
                <c:pt idx="31">
                  <c:v>0.79135900000000003</c:v>
                </c:pt>
                <c:pt idx="32">
                  <c:v>0.81648199999999993</c:v>
                </c:pt>
                <c:pt idx="33">
                  <c:v>0.84160400000000013</c:v>
                </c:pt>
                <c:pt idx="34">
                  <c:v>0.86672700000000014</c:v>
                </c:pt>
                <c:pt idx="35">
                  <c:v>0.89184900000000011</c:v>
                </c:pt>
                <c:pt idx="36">
                  <c:v>0.91697200000000001</c:v>
                </c:pt>
                <c:pt idx="37">
                  <c:v>0.94209399999999999</c:v>
                </c:pt>
                <c:pt idx="38">
                  <c:v>0.96721699999999988</c:v>
                </c:pt>
                <c:pt idx="39">
                  <c:v>0.99233899999999986</c:v>
                </c:pt>
                <c:pt idx="40">
                  <c:v>1.0174599999999998</c:v>
                </c:pt>
                <c:pt idx="41">
                  <c:v>1.0425800000000001</c:v>
                </c:pt>
                <c:pt idx="42">
                  <c:v>1.0677099999999997</c:v>
                </c:pt>
                <c:pt idx="43">
                  <c:v>1.09283</c:v>
                </c:pt>
                <c:pt idx="44">
                  <c:v>1.11795</c:v>
                </c:pt>
                <c:pt idx="45">
                  <c:v>1.14307</c:v>
                </c:pt>
                <c:pt idx="46">
                  <c:v>1.1681999999999999</c:v>
                </c:pt>
                <c:pt idx="47">
                  <c:v>1.1933199999999999</c:v>
                </c:pt>
                <c:pt idx="48">
                  <c:v>1.21844</c:v>
                </c:pt>
                <c:pt idx="49">
                  <c:v>1.2435599999999998</c:v>
                </c:pt>
                <c:pt idx="50">
                  <c:v>1.2686899999999999</c:v>
                </c:pt>
                <c:pt idx="51">
                  <c:v>1.2938099999999997</c:v>
                </c:pt>
                <c:pt idx="52">
                  <c:v>1.3189299999999997</c:v>
                </c:pt>
                <c:pt idx="53">
                  <c:v>1.3440500000000002</c:v>
                </c:pt>
                <c:pt idx="54">
                  <c:v>1.3691800000000001</c:v>
                </c:pt>
                <c:pt idx="55">
                  <c:v>1.3943000000000001</c:v>
                </c:pt>
                <c:pt idx="56">
                  <c:v>1.4194199999999997</c:v>
                </c:pt>
                <c:pt idx="57">
                  <c:v>1.4445399999999997</c:v>
                </c:pt>
                <c:pt idx="58">
                  <c:v>1.4696699999999998</c:v>
                </c:pt>
                <c:pt idx="59">
                  <c:v>1.4947899999999998</c:v>
                </c:pt>
                <c:pt idx="60">
                  <c:v>1.5199099999999999</c:v>
                </c:pt>
                <c:pt idx="61">
                  <c:v>1.5450299999999997</c:v>
                </c:pt>
                <c:pt idx="62">
                  <c:v>1.57016</c:v>
                </c:pt>
                <c:pt idx="63">
                  <c:v>1.59528</c:v>
                </c:pt>
                <c:pt idx="64">
                  <c:v>1.6204000000000001</c:v>
                </c:pt>
                <c:pt idx="65">
                  <c:v>1.6455199999999999</c:v>
                </c:pt>
                <c:pt idx="66">
                  <c:v>1.6706500000000002</c:v>
                </c:pt>
                <c:pt idx="67">
                  <c:v>1.69577</c:v>
                </c:pt>
                <c:pt idx="68">
                  <c:v>1.7208899999999998</c:v>
                </c:pt>
                <c:pt idx="69">
                  <c:v>1.7460100000000001</c:v>
                </c:pt>
                <c:pt idx="70">
                  <c:v>1.7711399999999997</c:v>
                </c:pt>
                <c:pt idx="71">
                  <c:v>1.79626</c:v>
                </c:pt>
                <c:pt idx="72">
                  <c:v>1.82138</c:v>
                </c:pt>
                <c:pt idx="73">
                  <c:v>1.8465</c:v>
                </c:pt>
                <c:pt idx="74">
                  <c:v>1.8716299999999997</c:v>
                </c:pt>
                <c:pt idx="75">
                  <c:v>1.8967499999999999</c:v>
                </c:pt>
                <c:pt idx="76">
                  <c:v>1.92187</c:v>
                </c:pt>
                <c:pt idx="77">
                  <c:v>1.94699</c:v>
                </c:pt>
                <c:pt idx="78">
                  <c:v>1.9721200000000001</c:v>
                </c:pt>
                <c:pt idx="79">
                  <c:v>1.9972399999999999</c:v>
                </c:pt>
                <c:pt idx="80">
                  <c:v>2.0223599999999995</c:v>
                </c:pt>
                <c:pt idx="81">
                  <c:v>2.0474800000000002</c:v>
                </c:pt>
                <c:pt idx="82">
                  <c:v>2.0726099999999996</c:v>
                </c:pt>
                <c:pt idx="83">
                  <c:v>2.0977299999999999</c:v>
                </c:pt>
                <c:pt idx="84">
                  <c:v>2.1228499999999997</c:v>
                </c:pt>
                <c:pt idx="85">
                  <c:v>2.1479699999999999</c:v>
                </c:pt>
                <c:pt idx="86">
                  <c:v>2.1730999999999998</c:v>
                </c:pt>
                <c:pt idx="87">
                  <c:v>2.1982200000000001</c:v>
                </c:pt>
                <c:pt idx="88">
                  <c:v>2.2233400000000003</c:v>
                </c:pt>
                <c:pt idx="89">
                  <c:v>2.2484700000000002</c:v>
                </c:pt>
                <c:pt idx="90">
                  <c:v>2.2735900000000004</c:v>
                </c:pt>
                <c:pt idx="91">
                  <c:v>2.2987099999999998</c:v>
                </c:pt>
                <c:pt idx="92">
                  <c:v>2.3238300000000001</c:v>
                </c:pt>
                <c:pt idx="93">
                  <c:v>2.3489599999999995</c:v>
                </c:pt>
                <c:pt idx="94">
                  <c:v>2.3740799999999997</c:v>
                </c:pt>
                <c:pt idx="95">
                  <c:v>2.3991999999999996</c:v>
                </c:pt>
                <c:pt idx="96">
                  <c:v>2.4243199999999998</c:v>
                </c:pt>
                <c:pt idx="97">
                  <c:v>2.4494499999999997</c:v>
                </c:pt>
                <c:pt idx="98">
                  <c:v>2.4745699999999995</c:v>
                </c:pt>
                <c:pt idx="99">
                  <c:v>2.4996899999999997</c:v>
                </c:pt>
              </c:numCache>
            </c:numRef>
          </c:xVal>
          <c:yVal>
            <c:numRef>
              <c:f>'Ti64-1B Sample 2'!$D$3:$D$102</c:f>
              <c:numCache>
                <c:formatCode>General</c:formatCode>
                <c:ptCount val="100"/>
                <c:pt idx="0">
                  <c:v>2.6475600000000002E-2</c:v>
                </c:pt>
                <c:pt idx="1">
                  <c:v>6.69391E-3</c:v>
                </c:pt>
                <c:pt idx="2">
                  <c:v>5.5508700000000003E-3</c:v>
                </c:pt>
                <c:pt idx="3">
                  <c:v>6.2295500000000004E-3</c:v>
                </c:pt>
                <c:pt idx="4">
                  <c:v>7.215420000000001E-3</c:v>
                </c:pt>
                <c:pt idx="5">
                  <c:v>8.1941400000000008E-3</c:v>
                </c:pt>
                <c:pt idx="6">
                  <c:v>8.79424E-3</c:v>
                </c:pt>
                <c:pt idx="7">
                  <c:v>1.00944E-2</c:v>
                </c:pt>
                <c:pt idx="8">
                  <c:v>1.0958899999999999E-2</c:v>
                </c:pt>
                <c:pt idx="9">
                  <c:v>1.1580400000000001E-2</c:v>
                </c:pt>
                <c:pt idx="10">
                  <c:v>1.4073599999999999E-2</c:v>
                </c:pt>
                <c:pt idx="11">
                  <c:v>1.4737999999999998E-2</c:v>
                </c:pt>
                <c:pt idx="12">
                  <c:v>1.7102699999999998E-2</c:v>
                </c:pt>
                <c:pt idx="13">
                  <c:v>1.9617400000000004E-2</c:v>
                </c:pt>
                <c:pt idx="14">
                  <c:v>2.3817999999999999E-2</c:v>
                </c:pt>
                <c:pt idx="15">
                  <c:v>2.58684E-2</c:v>
                </c:pt>
                <c:pt idx="16">
                  <c:v>3.05262E-2</c:v>
                </c:pt>
                <c:pt idx="17">
                  <c:v>3.2840900000000006E-2</c:v>
                </c:pt>
                <c:pt idx="18">
                  <c:v>3.5362699999999997E-2</c:v>
                </c:pt>
                <c:pt idx="19">
                  <c:v>3.6770100000000007E-2</c:v>
                </c:pt>
                <c:pt idx="20">
                  <c:v>3.8127399999999999E-2</c:v>
                </c:pt>
                <c:pt idx="21">
                  <c:v>3.8491800000000007E-2</c:v>
                </c:pt>
                <c:pt idx="22">
                  <c:v>3.89561E-2</c:v>
                </c:pt>
                <c:pt idx="23">
                  <c:v>3.764880000000001E-2</c:v>
                </c:pt>
                <c:pt idx="24">
                  <c:v>3.7348699999999999E-2</c:v>
                </c:pt>
                <c:pt idx="25">
                  <c:v>3.5884199999999998E-2</c:v>
                </c:pt>
                <c:pt idx="26">
                  <c:v>3.35267E-2</c:v>
                </c:pt>
                <c:pt idx="27">
                  <c:v>3.1990699999999997E-2</c:v>
                </c:pt>
                <c:pt idx="28">
                  <c:v>3.0726300000000002E-2</c:v>
                </c:pt>
                <c:pt idx="29">
                  <c:v>2.89974E-2</c:v>
                </c:pt>
                <c:pt idx="30">
                  <c:v>2.6447000000000002E-2</c:v>
                </c:pt>
                <c:pt idx="31">
                  <c:v>2.4160899999999996E-2</c:v>
                </c:pt>
                <c:pt idx="32">
                  <c:v>2.2532099999999999E-2</c:v>
                </c:pt>
                <c:pt idx="33">
                  <c:v>2.05889E-2</c:v>
                </c:pt>
                <c:pt idx="34">
                  <c:v>1.8853000000000005E-2</c:v>
                </c:pt>
                <c:pt idx="35">
                  <c:v>1.7138400000000002E-2</c:v>
                </c:pt>
                <c:pt idx="36">
                  <c:v>1.58739E-2</c:v>
                </c:pt>
                <c:pt idx="37">
                  <c:v>1.5159499999999999E-2</c:v>
                </c:pt>
                <c:pt idx="38">
                  <c:v>1.3187800000000001E-2</c:v>
                </c:pt>
                <c:pt idx="39">
                  <c:v>1.1973299999999999E-2</c:v>
                </c:pt>
                <c:pt idx="40">
                  <c:v>1.1323200000000002E-2</c:v>
                </c:pt>
                <c:pt idx="41">
                  <c:v>1.0051599999999999E-2</c:v>
                </c:pt>
                <c:pt idx="42">
                  <c:v>9.1014300000000024E-3</c:v>
                </c:pt>
                <c:pt idx="43">
                  <c:v>8.579920000000003E-3</c:v>
                </c:pt>
                <c:pt idx="44">
                  <c:v>7.2082800000000018E-3</c:v>
                </c:pt>
                <c:pt idx="45">
                  <c:v>6.5296000000000017E-3</c:v>
                </c:pt>
                <c:pt idx="46">
                  <c:v>5.6366000000000012E-3</c:v>
                </c:pt>
                <c:pt idx="47">
                  <c:v>5.4651400000000011E-3</c:v>
                </c:pt>
                <c:pt idx="48">
                  <c:v>4.879340000000002E-3</c:v>
                </c:pt>
                <c:pt idx="49">
                  <c:v>4.4935600000000006E-3</c:v>
                </c:pt>
                <c:pt idx="50">
                  <c:v>4.2220900000000004E-3</c:v>
                </c:pt>
                <c:pt idx="51">
                  <c:v>3.779170000000001E-3</c:v>
                </c:pt>
                <c:pt idx="52">
                  <c:v>3.4648300000000003E-3</c:v>
                </c:pt>
                <c:pt idx="53" formatCode="0.00E+00">
                  <c:v>2.9647499999999999E-3</c:v>
                </c:pt>
                <c:pt idx="54" formatCode="0.00E+00">
                  <c:v>2.51468E-3</c:v>
                </c:pt>
                <c:pt idx="55" formatCode="0.00E+00">
                  <c:v>2.4646700000000004E-3</c:v>
                </c:pt>
                <c:pt idx="56" formatCode="0.00E+00">
                  <c:v>2.0003099999999999E-3</c:v>
                </c:pt>
                <c:pt idx="57" formatCode="0.00E+00">
                  <c:v>1.9217300000000002E-3</c:v>
                </c:pt>
                <c:pt idx="58">
                  <c:v>1.6288299999999999E-3</c:v>
                </c:pt>
                <c:pt idx="59">
                  <c:v>1.58596E-3</c:v>
                </c:pt>
                <c:pt idx="60">
                  <c:v>1.3430700000000002E-3</c:v>
                </c:pt>
                <c:pt idx="61">
                  <c:v>1.2716299999999997E-3</c:v>
                </c:pt>
                <c:pt idx="62">
                  <c:v>9.6443700000000006E-4</c:v>
                </c:pt>
                <c:pt idx="63" formatCode="0.00E+00">
                  <c:v>8.2870200000000017E-4</c:v>
                </c:pt>
                <c:pt idx="64">
                  <c:v>7.3583000000000014E-4</c:v>
                </c:pt>
                <c:pt idx="65">
                  <c:v>7.3583000000000014E-4</c:v>
                </c:pt>
                <c:pt idx="66">
                  <c:v>5.8580600000000013E-4</c:v>
                </c:pt>
                <c:pt idx="67">
                  <c:v>5.6437400000000008E-4</c:v>
                </c:pt>
                <c:pt idx="68">
                  <c:v>4.5007100000000008E-4</c:v>
                </c:pt>
                <c:pt idx="69">
                  <c:v>4.0006300000000009E-4</c:v>
                </c:pt>
                <c:pt idx="70">
                  <c:v>2.8575900000000007E-4</c:v>
                </c:pt>
                <c:pt idx="71">
                  <c:v>2.1431900000000011E-4</c:v>
                </c:pt>
                <c:pt idx="72">
                  <c:v>2.2860700000000006E-4</c:v>
                </c:pt>
                <c:pt idx="73">
                  <c:v>2.8575900000000007E-4</c:v>
                </c:pt>
                <c:pt idx="74">
                  <c:v>1.9288700000000004E-4</c:v>
                </c:pt>
                <c:pt idx="75">
                  <c:v>1.5002400000000004E-4</c:v>
                </c:pt>
                <c:pt idx="76">
                  <c:v>1.0001600000000001E-4</c:v>
                </c:pt>
                <c:pt idx="77">
                  <c:v>1.2859199999999999E-4</c:v>
                </c:pt>
                <c:pt idx="78" formatCode="0.00E+00">
                  <c:v>7.8583800000000032E-5</c:v>
                </c:pt>
                <c:pt idx="79" formatCode="0.00E+00">
                  <c:v>6.4295800000000009E-5</c:v>
                </c:pt>
                <c:pt idx="80">
                  <c:v>1.0001600000000001E-4</c:v>
                </c:pt>
                <c:pt idx="81" formatCode="0.00E+00">
                  <c:v>5.7151800000000011E-5</c:v>
                </c:pt>
                <c:pt idx="82" formatCode="0.00E+00">
                  <c:v>5.7151800000000011E-5</c:v>
                </c:pt>
                <c:pt idx="83" formatCode="0.00E+00">
                  <c:v>5.7151800000000011E-5</c:v>
                </c:pt>
                <c:pt idx="84" formatCode="0.00E+00">
                  <c:v>2.8575900000000005E-5</c:v>
                </c:pt>
                <c:pt idx="85" formatCode="0.00E+00">
                  <c:v>3.5719900000000017E-5</c:v>
                </c:pt>
                <c:pt idx="86" formatCode="0.00E+00">
                  <c:v>2.1431900000000011E-5</c:v>
                </c:pt>
                <c:pt idx="87" formatCode="0.00E+00">
                  <c:v>2.8575900000000005E-5</c:v>
                </c:pt>
                <c:pt idx="88" formatCode="0.00E+00">
                  <c:v>7.1439800000000017E-6</c:v>
                </c:pt>
                <c:pt idx="89">
                  <c:v>0</c:v>
                </c:pt>
                <c:pt idx="90" formatCode="0.00E+00">
                  <c:v>2.1431900000000011E-5</c:v>
                </c:pt>
                <c:pt idx="91" formatCode="0.00E+00">
                  <c:v>7.1439800000000017E-6</c:v>
                </c:pt>
                <c:pt idx="92" formatCode="0.00E+00">
                  <c:v>7.1439800000000017E-6</c:v>
                </c:pt>
                <c:pt idx="93">
                  <c:v>0</c:v>
                </c:pt>
                <c:pt idx="94">
                  <c:v>0</c:v>
                </c:pt>
                <c:pt idx="95" formatCode="0.00E+00">
                  <c:v>1.4287999999999999E-5</c:v>
                </c:pt>
                <c:pt idx="96" formatCode="0.00E+00">
                  <c:v>7.1439800000000017E-6</c:v>
                </c:pt>
                <c:pt idx="97">
                  <c:v>0</c:v>
                </c:pt>
                <c:pt idx="98">
                  <c:v>0</c:v>
                </c:pt>
                <c:pt idx="99" formatCode="0.00E+00">
                  <c:v>7.1439800000000017E-6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6902768"/>
        <c:axId val="636903328"/>
      </c:scatterChart>
      <c:valAx>
        <c:axId val="636902768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Number fraction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636903328"/>
        <c:crosses val="autoZero"/>
        <c:crossBetween val="midCat"/>
      </c:valAx>
      <c:valAx>
        <c:axId val="636903328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Average angle(degrees)</a:t>
                </a:r>
                <a:endParaRPr lang="en-US" dirty="0" smtClean="0">
                  <a:effectLst/>
                </a:endParaRPr>
              </a:p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63690276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200" dirty="0"/>
              <a:t>Ti-6Al-4V-1B- </a:t>
            </a:r>
            <a:r>
              <a:rPr lang="en-US" sz="1200" dirty="0" smtClean="0"/>
              <a:t>HT-HF</a:t>
            </a: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10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15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sz="1200" dirty="0" smtClean="0">
              <a:effectLst/>
            </a:endParaRPr>
          </a:p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2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350</a:t>
            </a:r>
            <a:r>
              <a:rPr lang="fr-FR" sz="12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2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sz="1200" dirty="0" smtClean="0">
              <a:effectLst/>
            </a:endParaRPr>
          </a:p>
        </c:rich>
      </c:tx>
      <c:layout>
        <c:manualLayout>
          <c:xMode val="edge"/>
          <c:yMode val="edge"/>
          <c:x val="0.43496438726541276"/>
          <c:y val="4.262999733728936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07076380394866"/>
          <c:y val="2.3531334879437451E-2"/>
          <c:w val="0.79273103349362506"/>
          <c:h val="0.82143735945435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'Ti64-1B Sample 3'!$A$1:$B$1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'Ti64-1B Sample 3'!$A$3:$A$102</c:f>
              <c:numCache>
                <c:formatCode>General</c:formatCode>
                <c:ptCount val="100"/>
                <c:pt idx="0">
                  <c:v>9.5066100000000021E-3</c:v>
                </c:pt>
                <c:pt idx="1">
                  <c:v>2.8519800000000001E-2</c:v>
                </c:pt>
                <c:pt idx="2">
                  <c:v>4.7533100000000002E-2</c:v>
                </c:pt>
                <c:pt idx="3">
                  <c:v>6.6546300000000003E-2</c:v>
                </c:pt>
                <c:pt idx="4">
                  <c:v>8.5559500000000038E-2</c:v>
                </c:pt>
                <c:pt idx="5">
                  <c:v>0.10457300000000001</c:v>
                </c:pt>
                <c:pt idx="6">
                  <c:v>0.12358600000000002</c:v>
                </c:pt>
                <c:pt idx="7">
                  <c:v>0.14259900000000003</c:v>
                </c:pt>
                <c:pt idx="8">
                  <c:v>0.16161200000000001</c:v>
                </c:pt>
                <c:pt idx="9">
                  <c:v>0.18062600000000001</c:v>
                </c:pt>
                <c:pt idx="10">
                  <c:v>0.19963900000000001</c:v>
                </c:pt>
                <c:pt idx="11">
                  <c:v>0.21865200000000001</c:v>
                </c:pt>
                <c:pt idx="12">
                  <c:v>0.23766499999999999</c:v>
                </c:pt>
                <c:pt idx="13">
                  <c:v>0.2566790000000001</c:v>
                </c:pt>
                <c:pt idx="14">
                  <c:v>0.27569200000000005</c:v>
                </c:pt>
                <c:pt idx="15">
                  <c:v>0.29470500000000011</c:v>
                </c:pt>
                <c:pt idx="16">
                  <c:v>0.31371800000000005</c:v>
                </c:pt>
                <c:pt idx="17">
                  <c:v>0.332731</c:v>
                </c:pt>
                <c:pt idx="18">
                  <c:v>0.35174500000000003</c:v>
                </c:pt>
                <c:pt idx="19">
                  <c:v>0.37075800000000003</c:v>
                </c:pt>
                <c:pt idx="20">
                  <c:v>0.38977100000000009</c:v>
                </c:pt>
                <c:pt idx="21">
                  <c:v>0.40878400000000004</c:v>
                </c:pt>
                <c:pt idx="22">
                  <c:v>0.42779800000000001</c:v>
                </c:pt>
                <c:pt idx="23">
                  <c:v>0.44681100000000001</c:v>
                </c:pt>
                <c:pt idx="24">
                  <c:v>0.46582400000000007</c:v>
                </c:pt>
                <c:pt idx="25">
                  <c:v>0.48483700000000002</c:v>
                </c:pt>
                <c:pt idx="26">
                  <c:v>0.50385100000000005</c:v>
                </c:pt>
                <c:pt idx="27">
                  <c:v>0.522864</c:v>
                </c:pt>
                <c:pt idx="28">
                  <c:v>0.54187700000000005</c:v>
                </c:pt>
                <c:pt idx="29">
                  <c:v>0.56089000000000011</c:v>
                </c:pt>
                <c:pt idx="30">
                  <c:v>0.57990299999999984</c:v>
                </c:pt>
                <c:pt idx="31">
                  <c:v>0.59891699999999992</c:v>
                </c:pt>
                <c:pt idx="32">
                  <c:v>0.61793000000000009</c:v>
                </c:pt>
                <c:pt idx="33">
                  <c:v>0.63694300000000015</c:v>
                </c:pt>
                <c:pt idx="34">
                  <c:v>0.65595600000000009</c:v>
                </c:pt>
                <c:pt idx="35">
                  <c:v>0.67497000000000007</c:v>
                </c:pt>
                <c:pt idx="36">
                  <c:v>0.69398300000000002</c:v>
                </c:pt>
                <c:pt idx="37">
                  <c:v>0.71299600000000007</c:v>
                </c:pt>
                <c:pt idx="38">
                  <c:v>0.73200900000000013</c:v>
                </c:pt>
                <c:pt idx="39">
                  <c:v>0.75102300000000011</c:v>
                </c:pt>
                <c:pt idx="40">
                  <c:v>0.77003600000000005</c:v>
                </c:pt>
                <c:pt idx="41">
                  <c:v>0.78904900000000011</c:v>
                </c:pt>
                <c:pt idx="42">
                  <c:v>0.80806199999999984</c:v>
                </c:pt>
                <c:pt idx="43">
                  <c:v>0.82707500000000012</c:v>
                </c:pt>
                <c:pt idx="44">
                  <c:v>0.84608899999999998</c:v>
                </c:pt>
                <c:pt idx="45">
                  <c:v>0.86510200000000004</c:v>
                </c:pt>
                <c:pt idx="46">
                  <c:v>0.88411499999999987</c:v>
                </c:pt>
                <c:pt idx="47">
                  <c:v>0.90312800000000004</c:v>
                </c:pt>
                <c:pt idx="48">
                  <c:v>0.92214200000000002</c:v>
                </c:pt>
                <c:pt idx="49">
                  <c:v>0.94115499999999996</c:v>
                </c:pt>
                <c:pt idx="50">
                  <c:v>0.96016800000000002</c:v>
                </c:pt>
                <c:pt idx="51">
                  <c:v>0.97918099999999997</c:v>
                </c:pt>
                <c:pt idx="52">
                  <c:v>0.99819400000000003</c:v>
                </c:pt>
                <c:pt idx="53">
                  <c:v>1.0172099999999997</c:v>
                </c:pt>
                <c:pt idx="54">
                  <c:v>1.0362199999999999</c:v>
                </c:pt>
                <c:pt idx="55">
                  <c:v>1.0552299999999997</c:v>
                </c:pt>
                <c:pt idx="56">
                  <c:v>1.0742499999999999</c:v>
                </c:pt>
                <c:pt idx="57">
                  <c:v>1.0932599999999999</c:v>
                </c:pt>
                <c:pt idx="58">
                  <c:v>1.1122700000000001</c:v>
                </c:pt>
                <c:pt idx="59">
                  <c:v>1.1312899999999999</c:v>
                </c:pt>
                <c:pt idx="60">
                  <c:v>1.1503000000000001</c:v>
                </c:pt>
                <c:pt idx="61">
                  <c:v>1.1693100000000001</c:v>
                </c:pt>
                <c:pt idx="62">
                  <c:v>1.1883300000000001</c:v>
                </c:pt>
                <c:pt idx="63">
                  <c:v>1.2073399999999999</c:v>
                </c:pt>
                <c:pt idx="64">
                  <c:v>1.2263500000000001</c:v>
                </c:pt>
                <c:pt idx="65">
                  <c:v>1.2453699999999999</c:v>
                </c:pt>
                <c:pt idx="66">
                  <c:v>1.2643800000000001</c:v>
                </c:pt>
                <c:pt idx="67">
                  <c:v>1.2833899999999998</c:v>
                </c:pt>
                <c:pt idx="68">
                  <c:v>1.3024100000000001</c:v>
                </c:pt>
                <c:pt idx="69">
                  <c:v>1.3214199999999998</c:v>
                </c:pt>
                <c:pt idx="70">
                  <c:v>1.34043</c:v>
                </c:pt>
                <c:pt idx="71">
                  <c:v>1.35945</c:v>
                </c:pt>
                <c:pt idx="72">
                  <c:v>1.37846</c:v>
                </c:pt>
                <c:pt idx="73">
                  <c:v>1.39747</c:v>
                </c:pt>
                <c:pt idx="74">
                  <c:v>1.4164899999999998</c:v>
                </c:pt>
                <c:pt idx="75">
                  <c:v>1.4354999999999998</c:v>
                </c:pt>
                <c:pt idx="76">
                  <c:v>1.45451</c:v>
                </c:pt>
                <c:pt idx="77">
                  <c:v>1.4735299999999998</c:v>
                </c:pt>
                <c:pt idx="78">
                  <c:v>1.49254</c:v>
                </c:pt>
                <c:pt idx="79">
                  <c:v>1.5115499999999997</c:v>
                </c:pt>
                <c:pt idx="80">
                  <c:v>1.5305599999999999</c:v>
                </c:pt>
                <c:pt idx="81">
                  <c:v>1.54958</c:v>
                </c:pt>
                <c:pt idx="82">
                  <c:v>1.5685899999999999</c:v>
                </c:pt>
                <c:pt idx="83">
                  <c:v>1.5875999999999997</c:v>
                </c:pt>
                <c:pt idx="84">
                  <c:v>1.6066199999999999</c:v>
                </c:pt>
                <c:pt idx="85">
                  <c:v>1.6256299999999997</c:v>
                </c:pt>
                <c:pt idx="86">
                  <c:v>1.6446400000000001</c:v>
                </c:pt>
                <c:pt idx="87">
                  <c:v>1.6636599999999999</c:v>
                </c:pt>
                <c:pt idx="88">
                  <c:v>1.6826700000000001</c:v>
                </c:pt>
                <c:pt idx="89">
                  <c:v>1.7016799999999999</c:v>
                </c:pt>
                <c:pt idx="90">
                  <c:v>1.7206999999999997</c:v>
                </c:pt>
                <c:pt idx="91">
                  <c:v>1.7397099999999999</c:v>
                </c:pt>
                <c:pt idx="92">
                  <c:v>1.7587199999999998</c:v>
                </c:pt>
                <c:pt idx="93">
                  <c:v>1.7777399999999999</c:v>
                </c:pt>
                <c:pt idx="94">
                  <c:v>1.7967500000000001</c:v>
                </c:pt>
                <c:pt idx="95">
                  <c:v>1.8157599999999998</c:v>
                </c:pt>
                <c:pt idx="96">
                  <c:v>1.8347800000000001</c:v>
                </c:pt>
                <c:pt idx="97">
                  <c:v>1.8537899999999998</c:v>
                </c:pt>
                <c:pt idx="98">
                  <c:v>1.8728</c:v>
                </c:pt>
                <c:pt idx="99">
                  <c:v>1.8918199999999998</c:v>
                </c:pt>
              </c:numCache>
            </c:numRef>
          </c:xVal>
          <c:yVal>
            <c:numRef>
              <c:f>'Ti64-1B Sample 3'!$B$3:$B$102</c:f>
              <c:numCache>
                <c:formatCode>General</c:formatCode>
                <c:ptCount val="100"/>
                <c:pt idx="0">
                  <c:v>3.8664599999999999E-3</c:v>
                </c:pt>
                <c:pt idx="1">
                  <c:v>9.1054600000000025E-4</c:v>
                </c:pt>
                <c:pt idx="2">
                  <c:v>1.1052799999999999E-3</c:v>
                </c:pt>
                <c:pt idx="3">
                  <c:v>1.41282E-3</c:v>
                </c:pt>
                <c:pt idx="4">
                  <c:v>1.6814200000000001E-3</c:v>
                </c:pt>
                <c:pt idx="5">
                  <c:v>2.0601400000000002E-3</c:v>
                </c:pt>
                <c:pt idx="6">
                  <c:v>2.5745099999999999E-3</c:v>
                </c:pt>
                <c:pt idx="7">
                  <c:v>3.2473500000000008E-3</c:v>
                </c:pt>
                <c:pt idx="8">
                  <c:v>4.2478700000000008E-3</c:v>
                </c:pt>
                <c:pt idx="9">
                  <c:v>5.7614200000000006E-3</c:v>
                </c:pt>
                <c:pt idx="10">
                  <c:v>8.3225000000000035E-3</c:v>
                </c:pt>
                <c:pt idx="11">
                  <c:v>1.2612E-2</c:v>
                </c:pt>
                <c:pt idx="12">
                  <c:v>1.8535900000000001E-2</c:v>
                </c:pt>
                <c:pt idx="13">
                  <c:v>2.6401800000000007E-2</c:v>
                </c:pt>
                <c:pt idx="14">
                  <c:v>3.5257499999999997E-2</c:v>
                </c:pt>
                <c:pt idx="15">
                  <c:v>4.5156599999999998E-2</c:v>
                </c:pt>
                <c:pt idx="16">
                  <c:v>5.4558900000000007E-2</c:v>
                </c:pt>
                <c:pt idx="17">
                  <c:v>6.1045499999999996E-2</c:v>
                </c:pt>
                <c:pt idx="18">
                  <c:v>6.59743E-2</c:v>
                </c:pt>
                <c:pt idx="19">
                  <c:v>6.7733600000000033E-2</c:v>
                </c:pt>
                <c:pt idx="20">
                  <c:v>6.7289100000000004E-2</c:v>
                </c:pt>
                <c:pt idx="21">
                  <c:v>6.375030000000001E-2</c:v>
                </c:pt>
                <c:pt idx="22">
                  <c:v>6.0108099999999998E-2</c:v>
                </c:pt>
                <c:pt idx="23">
                  <c:v>5.4243300000000001E-2</c:v>
                </c:pt>
                <c:pt idx="24">
                  <c:v>4.9000300000000004E-2</c:v>
                </c:pt>
                <c:pt idx="25">
                  <c:v>4.2367300000000011E-2</c:v>
                </c:pt>
                <c:pt idx="26">
                  <c:v>3.7468000000000001E-2</c:v>
                </c:pt>
                <c:pt idx="27">
                  <c:v>3.183960000000001E-2</c:v>
                </c:pt>
                <c:pt idx="28">
                  <c:v>2.7186100000000001E-2</c:v>
                </c:pt>
                <c:pt idx="29">
                  <c:v>2.3240399999999998E-2</c:v>
                </c:pt>
                <c:pt idx="30">
                  <c:v>1.9400800000000003E-2</c:v>
                </c:pt>
                <c:pt idx="31">
                  <c:v>1.6277E-2</c:v>
                </c:pt>
                <c:pt idx="32">
                  <c:v>1.3595100000000002E-2</c:v>
                </c:pt>
                <c:pt idx="33">
                  <c:v>1.1334800000000003E-2</c:v>
                </c:pt>
                <c:pt idx="34">
                  <c:v>9.3821200000000025E-3</c:v>
                </c:pt>
                <c:pt idx="35">
                  <c:v>7.9276600000000013E-3</c:v>
                </c:pt>
                <c:pt idx="36">
                  <c:v>6.4624600000000006E-3</c:v>
                </c:pt>
                <c:pt idx="37">
                  <c:v>5.538480000000001E-3</c:v>
                </c:pt>
                <c:pt idx="38">
                  <c:v>4.713890000000001E-3</c:v>
                </c:pt>
                <c:pt idx="39">
                  <c:v>3.7952900000000006E-3</c:v>
                </c:pt>
                <c:pt idx="40">
                  <c:v>3.1990000000000005E-3</c:v>
                </c:pt>
                <c:pt idx="41">
                  <c:v>2.7168700000000001E-3</c:v>
                </c:pt>
                <c:pt idx="42">
                  <c:v>2.1998199999999999E-3</c:v>
                </c:pt>
                <c:pt idx="43">
                  <c:v>1.8681000000000001E-3</c:v>
                </c:pt>
                <c:pt idx="44">
                  <c:v>1.5914400000000002E-3</c:v>
                </c:pt>
                <c:pt idx="45">
                  <c:v>1.3188100000000001E-3</c:v>
                </c:pt>
                <c:pt idx="46">
                  <c:v>1.1442300000000002E-3</c:v>
                </c:pt>
                <c:pt idx="47">
                  <c:v>1.05156E-3</c:v>
                </c:pt>
                <c:pt idx="48">
                  <c:v>9.0517400000000023E-4</c:v>
                </c:pt>
                <c:pt idx="49">
                  <c:v>7.4267300000000012E-4</c:v>
                </c:pt>
                <c:pt idx="50">
                  <c:v>6.7283700000000013E-4</c:v>
                </c:pt>
                <c:pt idx="51">
                  <c:v>5.7614200000000008E-4</c:v>
                </c:pt>
                <c:pt idx="52">
                  <c:v>5.0630700000000011E-4</c:v>
                </c:pt>
                <c:pt idx="53">
                  <c:v>4.4050000000000003E-4</c:v>
                </c:pt>
                <c:pt idx="54">
                  <c:v>3.9215300000000012E-4</c:v>
                </c:pt>
                <c:pt idx="55" formatCode="0.00E+00">
                  <c:v>3.3440400000000006E-4</c:v>
                </c:pt>
                <c:pt idx="56">
                  <c:v>3.2903200000000004E-4</c:v>
                </c:pt>
                <c:pt idx="57">
                  <c:v>2.9948600000000001E-4</c:v>
                </c:pt>
                <c:pt idx="58">
                  <c:v>2.4308100000000003E-4</c:v>
                </c:pt>
                <c:pt idx="59" formatCode="0.00E+00">
                  <c:v>2.4845300000000004E-4</c:v>
                </c:pt>
                <c:pt idx="60" formatCode="0.00E+00">
                  <c:v>2.1487800000000008E-4</c:v>
                </c:pt>
                <c:pt idx="61">
                  <c:v>1.6653100000000004E-4</c:v>
                </c:pt>
                <c:pt idx="62" formatCode="0.00E+00">
                  <c:v>1.46386E-4</c:v>
                </c:pt>
                <c:pt idx="63" formatCode="0.00E+00">
                  <c:v>1.4772900000000001E-4</c:v>
                </c:pt>
                <c:pt idx="64" formatCode="0.00E+00">
                  <c:v>1.5444400000000003E-4</c:v>
                </c:pt>
                <c:pt idx="65">
                  <c:v>1.2489800000000002E-4</c:v>
                </c:pt>
                <c:pt idx="66" formatCode="0.00E+00">
                  <c:v>8.7294300000000029E-5</c:v>
                </c:pt>
                <c:pt idx="67" formatCode="0.00E+00">
                  <c:v>9.4009200000000015E-5</c:v>
                </c:pt>
                <c:pt idx="68" formatCode="0.00E+00">
                  <c:v>7.6550300000000011E-5</c:v>
                </c:pt>
                <c:pt idx="69" formatCode="0.00E+00">
                  <c:v>7.3864400000000011E-5</c:v>
                </c:pt>
                <c:pt idx="70" formatCode="0.00E+00">
                  <c:v>8.1922300000000027E-5</c:v>
                </c:pt>
                <c:pt idx="71" formatCode="0.00E+00">
                  <c:v>5.9091500000000022E-5</c:v>
                </c:pt>
                <c:pt idx="72" formatCode="0.00E+00">
                  <c:v>4.7004600000000021E-5</c:v>
                </c:pt>
                <c:pt idx="73" formatCode="0.00E+00">
                  <c:v>5.2376600000000023E-5</c:v>
                </c:pt>
                <c:pt idx="74" formatCode="0.00E+00">
                  <c:v>4.1632600000000005E-5</c:v>
                </c:pt>
                <c:pt idx="75" formatCode="0.00E+00">
                  <c:v>3.0888700000000008E-5</c:v>
                </c:pt>
                <c:pt idx="76" formatCode="0.00E+00">
                  <c:v>3.4917700000000006E-5</c:v>
                </c:pt>
                <c:pt idx="77" formatCode="0.00E+00">
                  <c:v>3.0888700000000008E-5</c:v>
                </c:pt>
                <c:pt idx="78" formatCode="0.00E+00">
                  <c:v>2.8202800000000007E-5</c:v>
                </c:pt>
                <c:pt idx="79" formatCode="0.00E+00">
                  <c:v>2.5516799999999999E-5</c:v>
                </c:pt>
                <c:pt idx="80" formatCode="0.00E+00">
                  <c:v>1.3429900000000003E-5</c:v>
                </c:pt>
                <c:pt idx="81" formatCode="0.00E+00">
                  <c:v>1.7458900000000003E-5</c:v>
                </c:pt>
                <c:pt idx="82" formatCode="0.00E+00">
                  <c:v>1.4772900000000002E-5</c:v>
                </c:pt>
                <c:pt idx="83" formatCode="0.00E+00">
                  <c:v>6.7149400000000018E-6</c:v>
                </c:pt>
                <c:pt idx="84" formatCode="0.00E+00">
                  <c:v>9.4009200000000049E-6</c:v>
                </c:pt>
                <c:pt idx="85" formatCode="0.00E+00">
                  <c:v>8.057930000000005E-6</c:v>
                </c:pt>
                <c:pt idx="86" formatCode="0.00E+00">
                  <c:v>8.057930000000005E-6</c:v>
                </c:pt>
                <c:pt idx="87" formatCode="0.00E+00">
                  <c:v>1.0743900000000002E-5</c:v>
                </c:pt>
                <c:pt idx="88" formatCode="0.00E+00">
                  <c:v>5.371950000000002E-6</c:v>
                </c:pt>
                <c:pt idx="89" formatCode="0.00E+00">
                  <c:v>5.371950000000002E-6</c:v>
                </c:pt>
                <c:pt idx="90" formatCode="0.00E+00">
                  <c:v>2.6859800000000013E-6</c:v>
                </c:pt>
                <c:pt idx="91" formatCode="0.00E+00">
                  <c:v>1.3429900000000002E-6</c:v>
                </c:pt>
                <c:pt idx="92" formatCode="0.00E+00">
                  <c:v>2.6859800000000013E-6</c:v>
                </c:pt>
                <c:pt idx="93" formatCode="0.00E+00">
                  <c:v>1.3429900000000002E-6</c:v>
                </c:pt>
                <c:pt idx="94" formatCode="0.00E+00">
                  <c:v>1.3429900000000002E-6</c:v>
                </c:pt>
                <c:pt idx="95">
                  <c:v>0</c:v>
                </c:pt>
                <c:pt idx="96" formatCode="0.00E+00">
                  <c:v>1.3429900000000002E-6</c:v>
                </c:pt>
                <c:pt idx="97" formatCode="0.00E+00">
                  <c:v>2.6859800000000013E-6</c:v>
                </c:pt>
                <c:pt idx="98">
                  <c:v>0</c:v>
                </c:pt>
                <c:pt idx="99" formatCode="0.00E+00">
                  <c:v>1.3429900000000002E-6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'Ti64-1B Sample 3'!$C$1:$D$1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'Ti64-1B Sample 3'!$C$3:$C$102</c:f>
              <c:numCache>
                <c:formatCode>General</c:formatCode>
                <c:ptCount val="100"/>
                <c:pt idx="0">
                  <c:v>9.7732200000000026E-3</c:v>
                </c:pt>
                <c:pt idx="1">
                  <c:v>2.9319700000000001E-2</c:v>
                </c:pt>
                <c:pt idx="2">
                  <c:v>4.886610000000001E-2</c:v>
                </c:pt>
                <c:pt idx="3">
                  <c:v>6.8412500000000015E-2</c:v>
                </c:pt>
                <c:pt idx="4">
                  <c:v>8.7959000000000023E-2</c:v>
                </c:pt>
                <c:pt idx="5">
                  <c:v>0.10750500000000002</c:v>
                </c:pt>
                <c:pt idx="6">
                  <c:v>0.127052</c:v>
                </c:pt>
                <c:pt idx="7">
                  <c:v>0.14659800000000003</c:v>
                </c:pt>
                <c:pt idx="8">
                  <c:v>0.16614499999999999</c:v>
                </c:pt>
                <c:pt idx="9">
                  <c:v>0.18569099999999999</c:v>
                </c:pt>
                <c:pt idx="10">
                  <c:v>0.20523800000000003</c:v>
                </c:pt>
                <c:pt idx="11">
                  <c:v>0.22478400000000001</c:v>
                </c:pt>
                <c:pt idx="12">
                  <c:v>0.24433099999999999</c:v>
                </c:pt>
                <c:pt idx="13">
                  <c:v>0.26387700000000008</c:v>
                </c:pt>
                <c:pt idx="14">
                  <c:v>0.28342300000000009</c:v>
                </c:pt>
                <c:pt idx="15">
                  <c:v>0.30297000000000007</c:v>
                </c:pt>
                <c:pt idx="16">
                  <c:v>0.32251600000000008</c:v>
                </c:pt>
                <c:pt idx="17">
                  <c:v>0.34206300000000001</c:v>
                </c:pt>
                <c:pt idx="18">
                  <c:v>0.36160900000000001</c:v>
                </c:pt>
                <c:pt idx="19">
                  <c:v>0.38115600000000011</c:v>
                </c:pt>
                <c:pt idx="20">
                  <c:v>0.400702</c:v>
                </c:pt>
                <c:pt idx="21">
                  <c:v>0.42024900000000004</c:v>
                </c:pt>
                <c:pt idx="22">
                  <c:v>0.4397950000000001</c:v>
                </c:pt>
                <c:pt idx="23">
                  <c:v>0.459341</c:v>
                </c:pt>
                <c:pt idx="24">
                  <c:v>0.47888800000000009</c:v>
                </c:pt>
                <c:pt idx="25">
                  <c:v>0.4984340000000001</c:v>
                </c:pt>
                <c:pt idx="26">
                  <c:v>0.51798100000000002</c:v>
                </c:pt>
                <c:pt idx="27">
                  <c:v>0.53752699999999987</c:v>
                </c:pt>
                <c:pt idx="28">
                  <c:v>0.55707399999999996</c:v>
                </c:pt>
                <c:pt idx="29">
                  <c:v>0.57662000000000013</c:v>
                </c:pt>
                <c:pt idx="30">
                  <c:v>0.59616699999999989</c:v>
                </c:pt>
                <c:pt idx="31">
                  <c:v>0.61571299999999984</c:v>
                </c:pt>
                <c:pt idx="32">
                  <c:v>0.63525900000000013</c:v>
                </c:pt>
                <c:pt idx="33">
                  <c:v>0.65480600000000011</c:v>
                </c:pt>
                <c:pt idx="34">
                  <c:v>0.67435199999999995</c:v>
                </c:pt>
                <c:pt idx="35">
                  <c:v>0.69389900000000015</c:v>
                </c:pt>
                <c:pt idx="36">
                  <c:v>0.71344500000000011</c:v>
                </c:pt>
                <c:pt idx="37">
                  <c:v>0.73299200000000009</c:v>
                </c:pt>
                <c:pt idx="38">
                  <c:v>0.75253800000000004</c:v>
                </c:pt>
                <c:pt idx="39">
                  <c:v>0.77208500000000013</c:v>
                </c:pt>
                <c:pt idx="40">
                  <c:v>0.79163099999999997</c:v>
                </c:pt>
                <c:pt idx="41">
                  <c:v>0.81117700000000004</c:v>
                </c:pt>
                <c:pt idx="42">
                  <c:v>0.83072400000000013</c:v>
                </c:pt>
                <c:pt idx="43">
                  <c:v>0.85026999999999997</c:v>
                </c:pt>
                <c:pt idx="44">
                  <c:v>0.86981699999999984</c:v>
                </c:pt>
                <c:pt idx="45">
                  <c:v>0.8893629999999999</c:v>
                </c:pt>
                <c:pt idx="46">
                  <c:v>0.90891</c:v>
                </c:pt>
                <c:pt idx="47">
                  <c:v>0.92845599999999984</c:v>
                </c:pt>
                <c:pt idx="48">
                  <c:v>0.94800300000000004</c:v>
                </c:pt>
                <c:pt idx="49">
                  <c:v>0.96754899999999999</c:v>
                </c:pt>
                <c:pt idx="50">
                  <c:v>0.98709499999999983</c:v>
                </c:pt>
                <c:pt idx="51">
                  <c:v>1.00664</c:v>
                </c:pt>
                <c:pt idx="52">
                  <c:v>1.0261899999999999</c:v>
                </c:pt>
                <c:pt idx="53">
                  <c:v>1.0457299999999998</c:v>
                </c:pt>
                <c:pt idx="54">
                  <c:v>1.06528</c:v>
                </c:pt>
                <c:pt idx="55">
                  <c:v>1.08483</c:v>
                </c:pt>
                <c:pt idx="56">
                  <c:v>1.1043700000000001</c:v>
                </c:pt>
                <c:pt idx="57">
                  <c:v>1.1239199999999998</c:v>
                </c:pt>
                <c:pt idx="58">
                  <c:v>1.14347</c:v>
                </c:pt>
                <c:pt idx="59">
                  <c:v>1.1630100000000001</c:v>
                </c:pt>
                <c:pt idx="60">
                  <c:v>1.1825600000000001</c:v>
                </c:pt>
                <c:pt idx="61">
                  <c:v>1.20211</c:v>
                </c:pt>
                <c:pt idx="62">
                  <c:v>1.2216499999999997</c:v>
                </c:pt>
                <c:pt idx="63">
                  <c:v>1.2411999999999999</c:v>
                </c:pt>
                <c:pt idx="64">
                  <c:v>1.26075</c:v>
                </c:pt>
                <c:pt idx="65">
                  <c:v>1.2802899999999999</c:v>
                </c:pt>
                <c:pt idx="66">
                  <c:v>1.2998399999999999</c:v>
                </c:pt>
                <c:pt idx="67">
                  <c:v>1.31938</c:v>
                </c:pt>
                <c:pt idx="68">
                  <c:v>1.33893</c:v>
                </c:pt>
                <c:pt idx="69">
                  <c:v>1.3584799999999999</c:v>
                </c:pt>
                <c:pt idx="70">
                  <c:v>1.37802</c:v>
                </c:pt>
                <c:pt idx="71">
                  <c:v>1.39757</c:v>
                </c:pt>
                <c:pt idx="72">
                  <c:v>1.4171199999999997</c:v>
                </c:pt>
                <c:pt idx="73">
                  <c:v>1.4366599999999998</c:v>
                </c:pt>
                <c:pt idx="74">
                  <c:v>1.45621</c:v>
                </c:pt>
                <c:pt idx="75">
                  <c:v>1.4757599999999997</c:v>
                </c:pt>
                <c:pt idx="76">
                  <c:v>1.4952999999999999</c:v>
                </c:pt>
                <c:pt idx="77">
                  <c:v>1.51485</c:v>
                </c:pt>
                <c:pt idx="78">
                  <c:v>1.5344</c:v>
                </c:pt>
                <c:pt idx="79">
                  <c:v>1.5539399999999999</c:v>
                </c:pt>
                <c:pt idx="80">
                  <c:v>1.5734899999999998</c:v>
                </c:pt>
                <c:pt idx="81">
                  <c:v>1.59304</c:v>
                </c:pt>
                <c:pt idx="82">
                  <c:v>1.6125799999999999</c:v>
                </c:pt>
                <c:pt idx="83">
                  <c:v>1.6321300000000001</c:v>
                </c:pt>
                <c:pt idx="84">
                  <c:v>1.65167</c:v>
                </c:pt>
                <c:pt idx="85">
                  <c:v>1.6712199999999999</c:v>
                </c:pt>
                <c:pt idx="86">
                  <c:v>1.6907700000000001</c:v>
                </c:pt>
                <c:pt idx="87">
                  <c:v>1.71031</c:v>
                </c:pt>
                <c:pt idx="88">
                  <c:v>1.7298599999999997</c:v>
                </c:pt>
                <c:pt idx="89">
                  <c:v>1.7494099999999997</c:v>
                </c:pt>
                <c:pt idx="90">
                  <c:v>1.76895</c:v>
                </c:pt>
                <c:pt idx="91">
                  <c:v>1.7885</c:v>
                </c:pt>
                <c:pt idx="92">
                  <c:v>1.8080499999999999</c:v>
                </c:pt>
                <c:pt idx="93">
                  <c:v>1.8275899999999998</c:v>
                </c:pt>
                <c:pt idx="94">
                  <c:v>1.84714</c:v>
                </c:pt>
                <c:pt idx="95">
                  <c:v>1.86669</c:v>
                </c:pt>
                <c:pt idx="96">
                  <c:v>1.8862300000000001</c:v>
                </c:pt>
                <c:pt idx="97">
                  <c:v>1.90578</c:v>
                </c:pt>
                <c:pt idx="98">
                  <c:v>1.9253199999999999</c:v>
                </c:pt>
                <c:pt idx="99">
                  <c:v>1.9448700000000001</c:v>
                </c:pt>
              </c:numCache>
            </c:numRef>
          </c:xVal>
          <c:yVal>
            <c:numRef>
              <c:f>'Ti64-1B Sample 3'!$D$3:$D$102</c:f>
              <c:numCache>
                <c:formatCode>General</c:formatCode>
                <c:ptCount val="100"/>
                <c:pt idx="0">
                  <c:v>2.1914599999999996E-2</c:v>
                </c:pt>
                <c:pt idx="1">
                  <c:v>7.5461500000000015E-3</c:v>
                </c:pt>
                <c:pt idx="2">
                  <c:v>8.9033700000000007E-3</c:v>
                </c:pt>
                <c:pt idx="3">
                  <c:v>1.0152E-2</c:v>
                </c:pt>
                <c:pt idx="4">
                  <c:v>1.1889300000000002E-2</c:v>
                </c:pt>
                <c:pt idx="5">
                  <c:v>1.3517899999999999E-2</c:v>
                </c:pt>
                <c:pt idx="6">
                  <c:v>1.60152E-2</c:v>
                </c:pt>
                <c:pt idx="7">
                  <c:v>1.7191499999999998E-2</c:v>
                </c:pt>
                <c:pt idx="8">
                  <c:v>1.9688700000000003E-2</c:v>
                </c:pt>
                <c:pt idx="9">
                  <c:v>2.1407900000000007E-2</c:v>
                </c:pt>
                <c:pt idx="10">
                  <c:v>2.2946100000000004E-2</c:v>
                </c:pt>
                <c:pt idx="11">
                  <c:v>2.5334800000000001E-2</c:v>
                </c:pt>
                <c:pt idx="12">
                  <c:v>2.6764399999999997E-2</c:v>
                </c:pt>
                <c:pt idx="13">
                  <c:v>2.9641700000000007E-2</c:v>
                </c:pt>
                <c:pt idx="14">
                  <c:v>3.1976100000000007E-2</c:v>
                </c:pt>
                <c:pt idx="15">
                  <c:v>3.3043799999999998E-2</c:v>
                </c:pt>
                <c:pt idx="16">
                  <c:v>3.2935200000000005E-2</c:v>
                </c:pt>
                <c:pt idx="17">
                  <c:v>3.644590000000001E-2</c:v>
                </c:pt>
                <c:pt idx="18">
                  <c:v>3.5975400000000005E-2</c:v>
                </c:pt>
                <c:pt idx="19">
                  <c:v>3.6934500000000002E-2</c:v>
                </c:pt>
                <c:pt idx="20">
                  <c:v>3.7748799999999999E-2</c:v>
                </c:pt>
                <c:pt idx="21">
                  <c:v>3.640970000000001E-2</c:v>
                </c:pt>
                <c:pt idx="22">
                  <c:v>3.4943900000000007E-2</c:v>
                </c:pt>
                <c:pt idx="23">
                  <c:v>3.5269599999999998E-2</c:v>
                </c:pt>
                <c:pt idx="24">
                  <c:v>3.4256200000000001E-2</c:v>
                </c:pt>
                <c:pt idx="25">
                  <c:v>3.2319899999999999E-2</c:v>
                </c:pt>
                <c:pt idx="26">
                  <c:v>3.0057900000000002E-2</c:v>
                </c:pt>
                <c:pt idx="27">
                  <c:v>2.8791199999999999E-2</c:v>
                </c:pt>
                <c:pt idx="28">
                  <c:v>2.6257699999999998E-2</c:v>
                </c:pt>
                <c:pt idx="29">
                  <c:v>2.3434699999999999E-2</c:v>
                </c:pt>
                <c:pt idx="30">
                  <c:v>2.3344199999999996E-2</c:v>
                </c:pt>
                <c:pt idx="31">
                  <c:v>2.0267799999999999E-2</c:v>
                </c:pt>
                <c:pt idx="32">
                  <c:v>1.7643900000000001E-2</c:v>
                </c:pt>
                <c:pt idx="33">
                  <c:v>1.5037999999999998E-2</c:v>
                </c:pt>
                <c:pt idx="34">
                  <c:v>1.47666E-2</c:v>
                </c:pt>
                <c:pt idx="35">
                  <c:v>1.21426E-2</c:v>
                </c:pt>
                <c:pt idx="36">
                  <c:v>1.2106400000000002E-2</c:v>
                </c:pt>
                <c:pt idx="37">
                  <c:v>1.1093E-2</c:v>
                </c:pt>
                <c:pt idx="38">
                  <c:v>9.1567100000000019E-3</c:v>
                </c:pt>
                <c:pt idx="39">
                  <c:v>8.3242900000000033E-3</c:v>
                </c:pt>
                <c:pt idx="40">
                  <c:v>7.4737600000000029E-3</c:v>
                </c:pt>
                <c:pt idx="41">
                  <c:v>6.8222900000000008E-3</c:v>
                </c:pt>
                <c:pt idx="42">
                  <c:v>6.0622500000000008E-3</c:v>
                </c:pt>
                <c:pt idx="43">
                  <c:v>5.4831700000000016E-3</c:v>
                </c:pt>
                <c:pt idx="44">
                  <c:v>5.1936300000000003E-3</c:v>
                </c:pt>
                <c:pt idx="45">
                  <c:v>3.99928E-3</c:v>
                </c:pt>
                <c:pt idx="46">
                  <c:v>4.2707200000000013E-3</c:v>
                </c:pt>
                <c:pt idx="47">
                  <c:v>3.5830600000000003E-3</c:v>
                </c:pt>
                <c:pt idx="48">
                  <c:v>3.5468700000000001E-3</c:v>
                </c:pt>
                <c:pt idx="49">
                  <c:v>3.3297100000000005E-3</c:v>
                </c:pt>
                <c:pt idx="50">
                  <c:v>2.7868300000000006E-3</c:v>
                </c:pt>
                <c:pt idx="51">
                  <c:v>2.6239600000000003E-3</c:v>
                </c:pt>
                <c:pt idx="52">
                  <c:v>2.3887100000000005E-3</c:v>
                </c:pt>
                <c:pt idx="53">
                  <c:v>1.4476999999999997E-3</c:v>
                </c:pt>
                <c:pt idx="54">
                  <c:v>1.7010500000000002E-3</c:v>
                </c:pt>
                <c:pt idx="55" formatCode="0.00E+00">
                  <c:v>1.5924700000000001E-3</c:v>
                </c:pt>
                <c:pt idx="56">
                  <c:v>1.3934100000000003E-3</c:v>
                </c:pt>
                <c:pt idx="57">
                  <c:v>1.4838899999999999E-3</c:v>
                </c:pt>
                <c:pt idx="58">
                  <c:v>1.1762600000000004E-3</c:v>
                </c:pt>
                <c:pt idx="59" formatCode="0.00E+00">
                  <c:v>1.1762600000000004E-3</c:v>
                </c:pt>
                <c:pt idx="60" formatCode="0.00E+00">
                  <c:v>9.7719900000000043E-4</c:v>
                </c:pt>
                <c:pt idx="61">
                  <c:v>9.0481400000000042E-4</c:v>
                </c:pt>
                <c:pt idx="62" formatCode="0.00E+00">
                  <c:v>8.1433200000000008E-4</c:v>
                </c:pt>
                <c:pt idx="63" formatCode="0.00E+00">
                  <c:v>8.3242900000000031E-4</c:v>
                </c:pt>
                <c:pt idx="64" formatCode="0.00E+00">
                  <c:v>8.3242900000000031E-4</c:v>
                </c:pt>
                <c:pt idx="65">
                  <c:v>6.5146600000000007E-4</c:v>
                </c:pt>
                <c:pt idx="66" formatCode="0.00E+00">
                  <c:v>5.0669600000000006E-4</c:v>
                </c:pt>
                <c:pt idx="67" formatCode="0.00E+00">
                  <c:v>5.4288800000000016E-4</c:v>
                </c:pt>
                <c:pt idx="68" formatCode="0.00E+00">
                  <c:v>4.1621399999999993E-4</c:v>
                </c:pt>
                <c:pt idx="69" formatCode="0.00E+00">
                  <c:v>2.3525200000000003E-4</c:v>
                </c:pt>
                <c:pt idx="70" formatCode="0.00E+00">
                  <c:v>3.2573300000000009E-4</c:v>
                </c:pt>
                <c:pt idx="71" formatCode="0.00E+00">
                  <c:v>3.0763699999999998E-4</c:v>
                </c:pt>
                <c:pt idx="72" formatCode="0.00E+00">
                  <c:v>1.6286600000000004E-4</c:v>
                </c:pt>
                <c:pt idx="73" formatCode="0.00E+00">
                  <c:v>1.6286600000000004E-4</c:v>
                </c:pt>
                <c:pt idx="74" formatCode="0.00E+00">
                  <c:v>1.6286600000000004E-4</c:v>
                </c:pt>
                <c:pt idx="75" formatCode="0.00E+00">
                  <c:v>1.8096300000000002E-4</c:v>
                </c:pt>
                <c:pt idx="76" formatCode="0.00E+00">
                  <c:v>1.2667400000000001E-4</c:v>
                </c:pt>
                <c:pt idx="77" formatCode="0.00E+00">
                  <c:v>1.0857800000000002E-4</c:v>
                </c:pt>
                <c:pt idx="78" formatCode="0.00E+00">
                  <c:v>5.4288800000000008E-5</c:v>
                </c:pt>
                <c:pt idx="79" formatCode="0.00E+00">
                  <c:v>1.8096300000000005E-5</c:v>
                </c:pt>
                <c:pt idx="80" formatCode="0.00E+00">
                  <c:v>1.2667400000000001E-4</c:v>
                </c:pt>
                <c:pt idx="81" formatCode="0.00E+00">
                  <c:v>7.2385100000000013E-5</c:v>
                </c:pt>
                <c:pt idx="82" formatCode="0.00E+00">
                  <c:v>3.619250000000001E-5</c:v>
                </c:pt>
                <c:pt idx="83" formatCode="0.00E+00">
                  <c:v>3.619250000000001E-5</c:v>
                </c:pt>
                <c:pt idx="84" formatCode="0.00E+00">
                  <c:v>0</c:v>
                </c:pt>
                <c:pt idx="85" formatCode="0.00E+00">
                  <c:v>1.8096300000000005E-5</c:v>
                </c:pt>
                <c:pt idx="86" formatCode="0.00E+00">
                  <c:v>3.619250000000001E-5</c:v>
                </c:pt>
                <c:pt idx="87" formatCode="0.00E+00">
                  <c:v>3.619250000000001E-5</c:v>
                </c:pt>
                <c:pt idx="88" formatCode="0.00E+00">
                  <c:v>1.8096300000000005E-5</c:v>
                </c:pt>
                <c:pt idx="89" formatCode="0.00E+00">
                  <c:v>1.8096300000000005E-5</c:v>
                </c:pt>
                <c:pt idx="90" formatCode="0.00E+00">
                  <c:v>3.619250000000001E-5</c:v>
                </c:pt>
                <c:pt idx="91" formatCode="0.00E+00">
                  <c:v>1.8096300000000005E-5</c:v>
                </c:pt>
                <c:pt idx="92" formatCode="0.00E+00">
                  <c:v>0</c:v>
                </c:pt>
                <c:pt idx="93" formatCode="0.00E+00">
                  <c:v>1.8096300000000005E-5</c:v>
                </c:pt>
                <c:pt idx="94" formatCode="0.00E+00">
                  <c:v>5.4288800000000008E-5</c:v>
                </c:pt>
                <c:pt idx="95">
                  <c:v>0</c:v>
                </c:pt>
                <c:pt idx="96" formatCode="0.00E+00">
                  <c:v>0</c:v>
                </c:pt>
                <c:pt idx="97" formatCode="0.00E+00">
                  <c:v>0</c:v>
                </c:pt>
                <c:pt idx="98">
                  <c:v>0</c:v>
                </c:pt>
                <c:pt idx="99" formatCode="0.00E+00">
                  <c:v>1.8096300000000005E-5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293520"/>
        <c:axId val="370294080"/>
      </c:scatterChart>
      <c:valAx>
        <c:axId val="370293520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Number fraction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3849827265181596"/>
              <c:y val="0.882891414141414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370294080"/>
        <c:crosses val="autoZero"/>
        <c:crossBetween val="midCat"/>
      </c:valAx>
      <c:valAx>
        <c:axId val="370294080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Average angle(degrees)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37029352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285096277215714"/>
          <c:y val="0.56498250218722657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Ti-6Al-4V</a:t>
            </a: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Ca40 @2000MeV</a:t>
            </a: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6.10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12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dirty="0" smtClean="0">
              <a:effectLst/>
            </a:endParaRP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0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20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dirty="0" smtClean="0">
              <a:effectLst/>
            </a:endParaRPr>
          </a:p>
        </c:rich>
      </c:tx>
      <c:layout>
        <c:manualLayout>
          <c:xMode val="edge"/>
          <c:yMode val="edge"/>
          <c:x val="0.49259259259259258"/>
          <c:y val="3.954359871682706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449462791013963"/>
          <c:y val="2.6564918742522748E-2"/>
          <c:w val="0.82930714626580782"/>
          <c:h val="0.82143735945435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NSCL!$A$1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NSCL!$A$3:$A$102</c:f>
              <c:numCache>
                <c:formatCode>General</c:formatCode>
                <c:ptCount val="100"/>
                <c:pt idx="0">
                  <c:v>1.8802500000000003E-2</c:v>
                </c:pt>
                <c:pt idx="1">
                  <c:v>5.640740000000001E-2</c:v>
                </c:pt>
                <c:pt idx="2">
                  <c:v>9.4012400000000024E-2</c:v>
                </c:pt>
                <c:pt idx="3">
                  <c:v>0.13161700000000001</c:v>
                </c:pt>
                <c:pt idx="4">
                  <c:v>0.16922200000000001</c:v>
                </c:pt>
                <c:pt idx="5">
                  <c:v>0.20682700000000001</c:v>
                </c:pt>
                <c:pt idx="6">
                  <c:v>0.24443200000000004</c:v>
                </c:pt>
                <c:pt idx="7">
                  <c:v>0.28203700000000004</c:v>
                </c:pt>
                <c:pt idx="8">
                  <c:v>0.31964200000000004</c:v>
                </c:pt>
                <c:pt idx="9">
                  <c:v>0.35724700000000004</c:v>
                </c:pt>
                <c:pt idx="10">
                  <c:v>0.39485200000000009</c:v>
                </c:pt>
                <c:pt idx="11">
                  <c:v>0.43245700000000009</c:v>
                </c:pt>
                <c:pt idx="12">
                  <c:v>0.47006200000000004</c:v>
                </c:pt>
                <c:pt idx="13">
                  <c:v>0.50766699999999987</c:v>
                </c:pt>
                <c:pt idx="14">
                  <c:v>0.54527199999999998</c:v>
                </c:pt>
                <c:pt idx="15">
                  <c:v>0.58287699999999987</c:v>
                </c:pt>
                <c:pt idx="16">
                  <c:v>0.62048199999999998</c:v>
                </c:pt>
                <c:pt idx="17">
                  <c:v>0.65808699999999998</c:v>
                </c:pt>
                <c:pt idx="18">
                  <c:v>0.69569200000000009</c:v>
                </c:pt>
                <c:pt idx="19">
                  <c:v>0.73329699999999998</c:v>
                </c:pt>
                <c:pt idx="20">
                  <c:v>0.77090200000000009</c:v>
                </c:pt>
                <c:pt idx="21">
                  <c:v>0.80850599999999984</c:v>
                </c:pt>
                <c:pt idx="22">
                  <c:v>0.84611099999999984</c:v>
                </c:pt>
                <c:pt idx="23">
                  <c:v>0.88371599999999983</c:v>
                </c:pt>
                <c:pt idx="24">
                  <c:v>0.92132099999999983</c:v>
                </c:pt>
                <c:pt idx="25">
                  <c:v>0.95892599999999995</c:v>
                </c:pt>
                <c:pt idx="26">
                  <c:v>0.99653099999999972</c:v>
                </c:pt>
                <c:pt idx="27">
                  <c:v>1.0341400000000001</c:v>
                </c:pt>
                <c:pt idx="28">
                  <c:v>1.0717399999999997</c:v>
                </c:pt>
                <c:pt idx="29">
                  <c:v>1.1093500000000001</c:v>
                </c:pt>
                <c:pt idx="30">
                  <c:v>1.1469499999999999</c:v>
                </c:pt>
                <c:pt idx="31">
                  <c:v>1.1845600000000001</c:v>
                </c:pt>
                <c:pt idx="32">
                  <c:v>1.2221599999999999</c:v>
                </c:pt>
                <c:pt idx="33">
                  <c:v>1.2597699999999998</c:v>
                </c:pt>
                <c:pt idx="34">
                  <c:v>1.2973699999999997</c:v>
                </c:pt>
                <c:pt idx="35">
                  <c:v>1.3349800000000001</c:v>
                </c:pt>
                <c:pt idx="36">
                  <c:v>1.3725799999999999</c:v>
                </c:pt>
                <c:pt idx="37">
                  <c:v>1.4101899999999998</c:v>
                </c:pt>
                <c:pt idx="38">
                  <c:v>1.4477899999999997</c:v>
                </c:pt>
                <c:pt idx="39">
                  <c:v>1.4853999999999998</c:v>
                </c:pt>
                <c:pt idx="40">
                  <c:v>1.5229999999999997</c:v>
                </c:pt>
                <c:pt idx="41">
                  <c:v>1.5606100000000001</c:v>
                </c:pt>
                <c:pt idx="42">
                  <c:v>1.5982099999999999</c:v>
                </c:pt>
                <c:pt idx="43">
                  <c:v>1.6358199999999998</c:v>
                </c:pt>
                <c:pt idx="44">
                  <c:v>1.6734199999999999</c:v>
                </c:pt>
                <c:pt idx="45">
                  <c:v>1.7110299999999998</c:v>
                </c:pt>
                <c:pt idx="46">
                  <c:v>1.7486299999999997</c:v>
                </c:pt>
                <c:pt idx="47">
                  <c:v>1.78624</c:v>
                </c:pt>
                <c:pt idx="48">
                  <c:v>1.8238399999999997</c:v>
                </c:pt>
                <c:pt idx="49">
                  <c:v>1.86145</c:v>
                </c:pt>
                <c:pt idx="50">
                  <c:v>1.8990499999999999</c:v>
                </c:pt>
                <c:pt idx="51">
                  <c:v>1.9366500000000002</c:v>
                </c:pt>
                <c:pt idx="52">
                  <c:v>1.9742600000000001</c:v>
                </c:pt>
                <c:pt idx="53">
                  <c:v>2.0118599999999995</c:v>
                </c:pt>
                <c:pt idx="54">
                  <c:v>2.0494699999999995</c:v>
                </c:pt>
                <c:pt idx="55">
                  <c:v>2.0870700000000002</c:v>
                </c:pt>
                <c:pt idx="56">
                  <c:v>2.1246800000000001</c:v>
                </c:pt>
                <c:pt idx="57">
                  <c:v>2.16228</c:v>
                </c:pt>
                <c:pt idx="58">
                  <c:v>2.1998899999999995</c:v>
                </c:pt>
                <c:pt idx="59">
                  <c:v>2.2374900000000002</c:v>
                </c:pt>
                <c:pt idx="60">
                  <c:v>2.2751000000000001</c:v>
                </c:pt>
                <c:pt idx="61">
                  <c:v>2.3126999999999995</c:v>
                </c:pt>
                <c:pt idx="62">
                  <c:v>2.3503099999999995</c:v>
                </c:pt>
                <c:pt idx="63">
                  <c:v>2.3879100000000002</c:v>
                </c:pt>
                <c:pt idx="64">
                  <c:v>2.4255200000000001</c:v>
                </c:pt>
                <c:pt idx="65">
                  <c:v>2.4631200000000004</c:v>
                </c:pt>
                <c:pt idx="66">
                  <c:v>2.5007299999999999</c:v>
                </c:pt>
                <c:pt idx="67">
                  <c:v>2.5383300000000002</c:v>
                </c:pt>
                <c:pt idx="68">
                  <c:v>2.5759399999999997</c:v>
                </c:pt>
                <c:pt idx="69">
                  <c:v>2.61354</c:v>
                </c:pt>
                <c:pt idx="70">
                  <c:v>2.6511499999999995</c:v>
                </c:pt>
                <c:pt idx="71">
                  <c:v>2.6887500000000002</c:v>
                </c:pt>
                <c:pt idx="72">
                  <c:v>2.7263600000000001</c:v>
                </c:pt>
                <c:pt idx="73">
                  <c:v>2.7639600000000004</c:v>
                </c:pt>
                <c:pt idx="74">
                  <c:v>2.8015699999999994</c:v>
                </c:pt>
                <c:pt idx="75">
                  <c:v>2.8391699999999997</c:v>
                </c:pt>
                <c:pt idx="76">
                  <c:v>2.8767799999999997</c:v>
                </c:pt>
                <c:pt idx="77">
                  <c:v>2.91438</c:v>
                </c:pt>
                <c:pt idx="78">
                  <c:v>2.9519899999999994</c:v>
                </c:pt>
                <c:pt idx="79">
                  <c:v>2.9895900000000002</c:v>
                </c:pt>
                <c:pt idx="80">
                  <c:v>3.0272000000000001</c:v>
                </c:pt>
                <c:pt idx="81">
                  <c:v>3.0648</c:v>
                </c:pt>
                <c:pt idx="82">
                  <c:v>3.1024099999999994</c:v>
                </c:pt>
                <c:pt idx="83">
                  <c:v>3.1400100000000002</c:v>
                </c:pt>
                <c:pt idx="84">
                  <c:v>3.1776200000000001</c:v>
                </c:pt>
                <c:pt idx="85">
                  <c:v>3.21522</c:v>
                </c:pt>
                <c:pt idx="86">
                  <c:v>3.2528299999999994</c:v>
                </c:pt>
                <c:pt idx="87">
                  <c:v>3.2904300000000002</c:v>
                </c:pt>
                <c:pt idx="88">
                  <c:v>3.3280399999999997</c:v>
                </c:pt>
                <c:pt idx="89">
                  <c:v>3.3656399999999995</c:v>
                </c:pt>
                <c:pt idx="90">
                  <c:v>3.4032499999999994</c:v>
                </c:pt>
                <c:pt idx="91">
                  <c:v>3.4408499999999997</c:v>
                </c:pt>
                <c:pt idx="92">
                  <c:v>3.4784599999999997</c:v>
                </c:pt>
                <c:pt idx="93">
                  <c:v>3.5160599999999995</c:v>
                </c:pt>
                <c:pt idx="94">
                  <c:v>3.5536699999999994</c:v>
                </c:pt>
                <c:pt idx="95">
                  <c:v>3.5912699999999997</c:v>
                </c:pt>
                <c:pt idx="96">
                  <c:v>3.6288800000000001</c:v>
                </c:pt>
                <c:pt idx="97">
                  <c:v>3.66648</c:v>
                </c:pt>
                <c:pt idx="98">
                  <c:v>3.7040899999999999</c:v>
                </c:pt>
                <c:pt idx="99">
                  <c:v>3.7416900000000002</c:v>
                </c:pt>
              </c:numCache>
            </c:numRef>
          </c:xVal>
          <c:yVal>
            <c:numRef>
              <c:f>NSCL!$B$3:$B$102</c:f>
              <c:numCache>
                <c:formatCode>General</c:formatCode>
                <c:ptCount val="100"/>
                <c:pt idx="0">
                  <c:v>6.481800000000002E-3</c:v>
                </c:pt>
                <c:pt idx="1">
                  <c:v>2.1181500000000005E-3</c:v>
                </c:pt>
                <c:pt idx="2">
                  <c:v>2.7817400000000004E-3</c:v>
                </c:pt>
                <c:pt idx="3">
                  <c:v>3.3984200000000005E-3</c:v>
                </c:pt>
                <c:pt idx="4">
                  <c:v>4.3100300000000003E-3</c:v>
                </c:pt>
                <c:pt idx="5">
                  <c:v>5.6573300000000003E-3</c:v>
                </c:pt>
                <c:pt idx="6">
                  <c:v>6.3678499999999996E-3</c:v>
                </c:pt>
                <c:pt idx="7">
                  <c:v>7.6615300000000006E-3</c:v>
                </c:pt>
                <c:pt idx="8">
                  <c:v>9.5182599999999989E-3</c:v>
                </c:pt>
                <c:pt idx="9">
                  <c:v>1.07717E-2</c:v>
                </c:pt>
                <c:pt idx="10">
                  <c:v>1.2219599999999999E-2</c:v>
                </c:pt>
                <c:pt idx="11">
                  <c:v>1.33122E-2</c:v>
                </c:pt>
                <c:pt idx="12">
                  <c:v>1.51354E-2</c:v>
                </c:pt>
                <c:pt idx="13">
                  <c:v>1.6174299999999999E-2</c:v>
                </c:pt>
                <c:pt idx="14">
                  <c:v>1.7615499999999999E-2</c:v>
                </c:pt>
                <c:pt idx="15">
                  <c:v>1.8460100000000004E-2</c:v>
                </c:pt>
                <c:pt idx="16">
                  <c:v>1.9659900000000001E-2</c:v>
                </c:pt>
                <c:pt idx="17">
                  <c:v>1.9545900000000001E-2</c:v>
                </c:pt>
                <c:pt idx="18">
                  <c:v>2.01157E-2</c:v>
                </c:pt>
                <c:pt idx="19">
                  <c:v>2.0732400000000002E-2</c:v>
                </c:pt>
                <c:pt idx="20">
                  <c:v>2.0913299999999999E-2</c:v>
                </c:pt>
                <c:pt idx="21">
                  <c:v>2.1349000000000003E-2</c:v>
                </c:pt>
                <c:pt idx="22">
                  <c:v>2.1422799999999999E-2</c:v>
                </c:pt>
                <c:pt idx="23">
                  <c:v>2.1670800000000007E-2</c:v>
                </c:pt>
                <c:pt idx="24">
                  <c:v>2.1456300000000005E-2</c:v>
                </c:pt>
                <c:pt idx="25">
                  <c:v>2.1905400000000002E-2</c:v>
                </c:pt>
                <c:pt idx="26">
                  <c:v>2.1375900000000007E-2</c:v>
                </c:pt>
                <c:pt idx="27">
                  <c:v>2.1885300000000007E-2</c:v>
                </c:pt>
                <c:pt idx="28">
                  <c:v>2.1825000000000004E-2</c:v>
                </c:pt>
                <c:pt idx="29">
                  <c:v>2.1583700000000004E-2</c:v>
                </c:pt>
                <c:pt idx="30">
                  <c:v>2.1148E-2</c:v>
                </c:pt>
                <c:pt idx="31">
                  <c:v>2.1570200000000005E-2</c:v>
                </c:pt>
                <c:pt idx="32">
                  <c:v>2.1261900000000004E-2</c:v>
                </c:pt>
                <c:pt idx="33">
                  <c:v>2.1684200000000004E-2</c:v>
                </c:pt>
                <c:pt idx="34">
                  <c:v>2.1007200000000007E-2</c:v>
                </c:pt>
                <c:pt idx="35">
                  <c:v>2.1134500000000001E-2</c:v>
                </c:pt>
                <c:pt idx="36">
                  <c:v>2.0960300000000001E-2</c:v>
                </c:pt>
                <c:pt idx="37">
                  <c:v>2.0377099999999999E-2</c:v>
                </c:pt>
                <c:pt idx="38">
                  <c:v>1.9432000000000001E-2</c:v>
                </c:pt>
                <c:pt idx="39">
                  <c:v>1.9613000000000002E-2</c:v>
                </c:pt>
                <c:pt idx="40">
                  <c:v>1.9505700000000004E-2</c:v>
                </c:pt>
                <c:pt idx="41">
                  <c:v>1.9344800000000002E-2</c:v>
                </c:pt>
                <c:pt idx="42">
                  <c:v>1.7950600000000001E-2</c:v>
                </c:pt>
                <c:pt idx="43">
                  <c:v>1.7789800000000001E-2</c:v>
                </c:pt>
                <c:pt idx="44">
                  <c:v>1.6744100000000005E-2</c:v>
                </c:pt>
                <c:pt idx="45">
                  <c:v>1.6174299999999999E-2</c:v>
                </c:pt>
                <c:pt idx="46">
                  <c:v>1.6254800000000003E-2</c:v>
                </c:pt>
                <c:pt idx="47">
                  <c:v>1.50683E-2</c:v>
                </c:pt>
                <c:pt idx="48">
                  <c:v>1.4659500000000001E-2</c:v>
                </c:pt>
                <c:pt idx="49">
                  <c:v>1.4156699999999998E-2</c:v>
                </c:pt>
                <c:pt idx="50">
                  <c:v>1.3700900000000002E-2</c:v>
                </c:pt>
                <c:pt idx="51">
                  <c:v>1.2574800000000001E-2</c:v>
                </c:pt>
                <c:pt idx="52">
                  <c:v>1.2320100000000002E-2</c:v>
                </c:pt>
                <c:pt idx="53">
                  <c:v>1.1026400000000002E-2</c:v>
                </c:pt>
                <c:pt idx="54">
                  <c:v>1.07516E-2</c:v>
                </c:pt>
                <c:pt idx="55">
                  <c:v>1.0852199999999999E-2</c:v>
                </c:pt>
                <c:pt idx="56">
                  <c:v>9.8668100000000019E-3</c:v>
                </c:pt>
                <c:pt idx="57">
                  <c:v>9.0557500000000048E-3</c:v>
                </c:pt>
                <c:pt idx="58">
                  <c:v>8.0905200000000004E-3</c:v>
                </c:pt>
                <c:pt idx="59">
                  <c:v>7.3934100000000004E-3</c:v>
                </c:pt>
                <c:pt idx="60">
                  <c:v>7.0247399999999998E-3</c:v>
                </c:pt>
                <c:pt idx="61">
                  <c:v>6.6560800000000009E-3</c:v>
                </c:pt>
                <c:pt idx="62">
                  <c:v>5.9388600000000007E-3</c:v>
                </c:pt>
                <c:pt idx="63">
                  <c:v>5.3825100000000001E-3</c:v>
                </c:pt>
                <c:pt idx="64">
                  <c:v>5.2082300000000012E-3</c:v>
                </c:pt>
                <c:pt idx="65">
                  <c:v>4.5647400000000003E-3</c:v>
                </c:pt>
                <c:pt idx="66">
                  <c:v>4.3502400000000009E-3</c:v>
                </c:pt>
                <c:pt idx="67">
                  <c:v>3.7268700000000006E-3</c:v>
                </c:pt>
                <c:pt idx="68">
                  <c:v>3.5928100000000001E-3</c:v>
                </c:pt>
                <c:pt idx="69">
                  <c:v>2.8420699999999995E-3</c:v>
                </c:pt>
                <c:pt idx="70">
                  <c:v>2.7214200000000004E-3</c:v>
                </c:pt>
                <c:pt idx="71">
                  <c:v>2.4130800000000002E-3</c:v>
                </c:pt>
                <c:pt idx="72">
                  <c:v>2.4935100000000004E-3</c:v>
                </c:pt>
                <c:pt idx="73">
                  <c:v>1.9974900000000006E-3</c:v>
                </c:pt>
                <c:pt idx="74">
                  <c:v>1.7762900000000002E-3</c:v>
                </c:pt>
                <c:pt idx="75">
                  <c:v>1.6422300000000002E-3</c:v>
                </c:pt>
                <c:pt idx="76">
                  <c:v>1.3808200000000003E-3</c:v>
                </c:pt>
                <c:pt idx="77">
                  <c:v>1.1730200000000001E-3</c:v>
                </c:pt>
                <c:pt idx="78">
                  <c:v>9.6523200000000022E-4</c:v>
                </c:pt>
                <c:pt idx="79">
                  <c:v>9.7193500000000005E-4</c:v>
                </c:pt>
                <c:pt idx="80">
                  <c:v>8.7139000000000042E-4</c:v>
                </c:pt>
                <c:pt idx="81">
                  <c:v>6.2337900000000019E-4</c:v>
                </c:pt>
                <c:pt idx="82">
                  <c:v>5.6975500000000002E-4</c:v>
                </c:pt>
                <c:pt idx="83">
                  <c:v>3.8207100000000005E-4</c:v>
                </c:pt>
                <c:pt idx="84">
                  <c:v>3.6196200000000007E-4</c:v>
                </c:pt>
                <c:pt idx="85">
                  <c:v>3.0833800000000012E-4</c:v>
                </c:pt>
                <c:pt idx="86">
                  <c:v>2.4801100000000008E-4</c:v>
                </c:pt>
                <c:pt idx="87">
                  <c:v>1.8098100000000003E-4</c:v>
                </c:pt>
                <c:pt idx="88">
                  <c:v>1.6757500000000002E-4</c:v>
                </c:pt>
                <c:pt idx="89">
                  <c:v>1.4746600000000001E-4</c:v>
                </c:pt>
                <c:pt idx="90">
                  <c:v>1.0724800000000003E-4</c:v>
                </c:pt>
                <c:pt idx="91" formatCode="0.00E+00">
                  <c:v>6.7030000000000027E-5</c:v>
                </c:pt>
                <c:pt idx="92" formatCode="0.00E+00">
                  <c:v>6.7030000000000027E-5</c:v>
                </c:pt>
                <c:pt idx="93" formatCode="0.00E+00">
                  <c:v>5.3624000000000007E-5</c:v>
                </c:pt>
                <c:pt idx="94" formatCode="0.00E+00">
                  <c:v>6.7030000000000027E-5</c:v>
                </c:pt>
                <c:pt idx="95" formatCode="0.00E+00">
                  <c:v>1.3406000000000003E-5</c:v>
                </c:pt>
                <c:pt idx="96" formatCode="0.00E+00">
                  <c:v>6.7030000000000026E-6</c:v>
                </c:pt>
                <c:pt idx="97">
                  <c:v>0</c:v>
                </c:pt>
                <c:pt idx="98" formatCode="0.00E+00">
                  <c:v>2.6812000000000007E-5</c:v>
                </c:pt>
                <c:pt idx="99" formatCode="0.00E+00">
                  <c:v>1.3406000000000003E-5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NSCL!$C$1:$D$1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NSCL!$C$3:$C$102</c:f>
              <c:numCache>
                <c:formatCode>General</c:formatCode>
                <c:ptCount val="100"/>
                <c:pt idx="0">
                  <c:v>1.6270000000000003E-2</c:v>
                </c:pt>
                <c:pt idx="1">
                  <c:v>4.8809900000000003E-2</c:v>
                </c:pt>
                <c:pt idx="2">
                  <c:v>8.13498E-2</c:v>
                </c:pt>
                <c:pt idx="3">
                  <c:v>0.11389000000000002</c:v>
                </c:pt>
                <c:pt idx="4">
                  <c:v>0.14643000000000003</c:v>
                </c:pt>
                <c:pt idx="5">
                  <c:v>0.17897000000000002</c:v>
                </c:pt>
                <c:pt idx="6">
                  <c:v>0.21150900000000003</c:v>
                </c:pt>
                <c:pt idx="7">
                  <c:v>0.24404900000000002</c:v>
                </c:pt>
                <c:pt idx="8">
                  <c:v>0.27658900000000008</c:v>
                </c:pt>
                <c:pt idx="9">
                  <c:v>0.30912900000000015</c:v>
                </c:pt>
                <c:pt idx="10">
                  <c:v>0.341669</c:v>
                </c:pt>
                <c:pt idx="11">
                  <c:v>0.37420900000000001</c:v>
                </c:pt>
                <c:pt idx="12">
                  <c:v>0.40674900000000003</c:v>
                </c:pt>
                <c:pt idx="13">
                  <c:v>0.43928900000000015</c:v>
                </c:pt>
                <c:pt idx="14">
                  <c:v>0.47182900000000005</c:v>
                </c:pt>
                <c:pt idx="15">
                  <c:v>0.50436899999999985</c:v>
                </c:pt>
                <c:pt idx="16">
                  <c:v>0.53690899999999997</c:v>
                </c:pt>
                <c:pt idx="17">
                  <c:v>0.56944899999999998</c:v>
                </c:pt>
                <c:pt idx="18">
                  <c:v>0.60198799999999997</c:v>
                </c:pt>
                <c:pt idx="19">
                  <c:v>0.63452799999999998</c:v>
                </c:pt>
                <c:pt idx="20">
                  <c:v>0.66706799999999999</c:v>
                </c:pt>
                <c:pt idx="21">
                  <c:v>0.69960800000000012</c:v>
                </c:pt>
                <c:pt idx="22">
                  <c:v>0.73214800000000013</c:v>
                </c:pt>
                <c:pt idx="23">
                  <c:v>0.76468800000000015</c:v>
                </c:pt>
                <c:pt idx="24">
                  <c:v>0.79722800000000005</c:v>
                </c:pt>
                <c:pt idx="25">
                  <c:v>0.82976799999999984</c:v>
                </c:pt>
                <c:pt idx="26">
                  <c:v>0.86230799999999996</c:v>
                </c:pt>
                <c:pt idx="27">
                  <c:v>0.89484799999999998</c:v>
                </c:pt>
                <c:pt idx="28">
                  <c:v>0.92738799999999988</c:v>
                </c:pt>
                <c:pt idx="29">
                  <c:v>0.95992699999999997</c:v>
                </c:pt>
                <c:pt idx="30">
                  <c:v>0.99246699999999977</c:v>
                </c:pt>
                <c:pt idx="31">
                  <c:v>1.02501</c:v>
                </c:pt>
                <c:pt idx="32">
                  <c:v>1.05755</c:v>
                </c:pt>
                <c:pt idx="33">
                  <c:v>1.09009</c:v>
                </c:pt>
                <c:pt idx="34">
                  <c:v>1.12263</c:v>
                </c:pt>
                <c:pt idx="35">
                  <c:v>1.15517</c:v>
                </c:pt>
                <c:pt idx="36">
                  <c:v>1.18771</c:v>
                </c:pt>
                <c:pt idx="37">
                  <c:v>1.2202500000000001</c:v>
                </c:pt>
                <c:pt idx="38">
                  <c:v>1.2527899999999998</c:v>
                </c:pt>
                <c:pt idx="39">
                  <c:v>1.2853299999999999</c:v>
                </c:pt>
                <c:pt idx="40">
                  <c:v>1.3178699999999999</c:v>
                </c:pt>
                <c:pt idx="41">
                  <c:v>1.3504100000000001</c:v>
                </c:pt>
                <c:pt idx="42">
                  <c:v>1.3829499999999999</c:v>
                </c:pt>
                <c:pt idx="43">
                  <c:v>1.4154899999999997</c:v>
                </c:pt>
                <c:pt idx="44">
                  <c:v>1.4480299999999997</c:v>
                </c:pt>
                <c:pt idx="45">
                  <c:v>1.4805699999999997</c:v>
                </c:pt>
                <c:pt idx="46">
                  <c:v>1.51311</c:v>
                </c:pt>
                <c:pt idx="47">
                  <c:v>1.54565</c:v>
                </c:pt>
                <c:pt idx="48">
                  <c:v>1.57819</c:v>
                </c:pt>
                <c:pt idx="49">
                  <c:v>1.61073</c:v>
                </c:pt>
                <c:pt idx="50">
                  <c:v>1.64327</c:v>
                </c:pt>
                <c:pt idx="51">
                  <c:v>1.67581</c:v>
                </c:pt>
                <c:pt idx="52">
                  <c:v>1.70835</c:v>
                </c:pt>
                <c:pt idx="53">
                  <c:v>1.7408899999999998</c:v>
                </c:pt>
                <c:pt idx="54">
                  <c:v>1.7734299999999998</c:v>
                </c:pt>
                <c:pt idx="55">
                  <c:v>1.8059699999999999</c:v>
                </c:pt>
                <c:pt idx="56">
                  <c:v>1.8385100000000001</c:v>
                </c:pt>
                <c:pt idx="57">
                  <c:v>1.8710500000000001</c:v>
                </c:pt>
                <c:pt idx="58">
                  <c:v>1.9035899999999999</c:v>
                </c:pt>
                <c:pt idx="59">
                  <c:v>1.9361200000000001</c:v>
                </c:pt>
                <c:pt idx="60">
                  <c:v>1.9686600000000001</c:v>
                </c:pt>
                <c:pt idx="61">
                  <c:v>2.0011999999999999</c:v>
                </c:pt>
                <c:pt idx="62">
                  <c:v>2.0337399999999999</c:v>
                </c:pt>
                <c:pt idx="63">
                  <c:v>2.0662799999999995</c:v>
                </c:pt>
                <c:pt idx="64">
                  <c:v>2.0988199999999995</c:v>
                </c:pt>
                <c:pt idx="65">
                  <c:v>2.1313599999999995</c:v>
                </c:pt>
                <c:pt idx="66">
                  <c:v>2.1638999999999999</c:v>
                </c:pt>
                <c:pt idx="67">
                  <c:v>2.1964399999999995</c:v>
                </c:pt>
                <c:pt idx="68">
                  <c:v>2.2289800000000004</c:v>
                </c:pt>
                <c:pt idx="69">
                  <c:v>2.2615200000000004</c:v>
                </c:pt>
                <c:pt idx="70">
                  <c:v>2.29406</c:v>
                </c:pt>
                <c:pt idx="71">
                  <c:v>2.3265999999999996</c:v>
                </c:pt>
                <c:pt idx="72">
                  <c:v>2.3591399999999996</c:v>
                </c:pt>
                <c:pt idx="73">
                  <c:v>2.3916799999999996</c:v>
                </c:pt>
                <c:pt idx="74">
                  <c:v>2.42422</c:v>
                </c:pt>
                <c:pt idx="75">
                  <c:v>2.4567599999999996</c:v>
                </c:pt>
                <c:pt idx="76">
                  <c:v>2.4893000000000001</c:v>
                </c:pt>
                <c:pt idx="77">
                  <c:v>2.5218399999999996</c:v>
                </c:pt>
                <c:pt idx="78">
                  <c:v>2.5543800000000001</c:v>
                </c:pt>
                <c:pt idx="79">
                  <c:v>2.5869200000000001</c:v>
                </c:pt>
                <c:pt idx="80">
                  <c:v>2.6194599999999997</c:v>
                </c:pt>
                <c:pt idx="81">
                  <c:v>2.6519999999999997</c:v>
                </c:pt>
                <c:pt idx="82">
                  <c:v>2.6845400000000001</c:v>
                </c:pt>
                <c:pt idx="83">
                  <c:v>2.7170800000000002</c:v>
                </c:pt>
                <c:pt idx="84">
                  <c:v>2.7496200000000002</c:v>
                </c:pt>
                <c:pt idx="85">
                  <c:v>2.7821600000000002</c:v>
                </c:pt>
                <c:pt idx="86">
                  <c:v>2.8146999999999998</c:v>
                </c:pt>
                <c:pt idx="87">
                  <c:v>2.8472399999999998</c:v>
                </c:pt>
                <c:pt idx="88">
                  <c:v>2.8797799999999993</c:v>
                </c:pt>
                <c:pt idx="89">
                  <c:v>2.9123199999999994</c:v>
                </c:pt>
                <c:pt idx="90">
                  <c:v>2.9448599999999994</c:v>
                </c:pt>
                <c:pt idx="91">
                  <c:v>2.9773999999999998</c:v>
                </c:pt>
                <c:pt idx="92">
                  <c:v>3.0099399999999998</c:v>
                </c:pt>
                <c:pt idx="93">
                  <c:v>3.0424799999999994</c:v>
                </c:pt>
                <c:pt idx="94">
                  <c:v>3.0750199999999994</c:v>
                </c:pt>
                <c:pt idx="95">
                  <c:v>3.1075599999999999</c:v>
                </c:pt>
                <c:pt idx="96">
                  <c:v>3.1400999999999999</c:v>
                </c:pt>
                <c:pt idx="97">
                  <c:v>3.1726399999999995</c:v>
                </c:pt>
                <c:pt idx="98">
                  <c:v>3.2051799999999999</c:v>
                </c:pt>
                <c:pt idx="99">
                  <c:v>3.2377199999999999</c:v>
                </c:pt>
              </c:numCache>
            </c:numRef>
          </c:xVal>
          <c:yVal>
            <c:numRef>
              <c:f>NSCL!$D$3:$D$102</c:f>
              <c:numCache>
                <c:formatCode>General</c:formatCode>
                <c:ptCount val="100"/>
                <c:pt idx="0">
                  <c:v>5.5637300000000001E-2</c:v>
                </c:pt>
                <c:pt idx="1">
                  <c:v>1.07314E-2</c:v>
                </c:pt>
                <c:pt idx="2">
                  <c:v>1.43521E-2</c:v>
                </c:pt>
                <c:pt idx="3">
                  <c:v>1.6587299999999999E-2</c:v>
                </c:pt>
                <c:pt idx="4">
                  <c:v>1.7809400000000003E-2</c:v>
                </c:pt>
                <c:pt idx="5">
                  <c:v>1.9711300000000001E-2</c:v>
                </c:pt>
                <c:pt idx="6">
                  <c:v>2.0299500000000002E-2</c:v>
                </c:pt>
                <c:pt idx="7">
                  <c:v>2.1482400000000002E-2</c:v>
                </c:pt>
                <c:pt idx="8">
                  <c:v>2.2064100000000003E-2</c:v>
                </c:pt>
                <c:pt idx="9">
                  <c:v>2.2704499999999996E-2</c:v>
                </c:pt>
                <c:pt idx="10">
                  <c:v>2.3005200000000003E-2</c:v>
                </c:pt>
                <c:pt idx="11">
                  <c:v>2.3691400000000001E-2</c:v>
                </c:pt>
                <c:pt idx="12">
                  <c:v>2.3508399999999995E-2</c:v>
                </c:pt>
                <c:pt idx="13">
                  <c:v>2.3410399999999998E-2</c:v>
                </c:pt>
                <c:pt idx="14">
                  <c:v>2.4416899999999998E-2</c:v>
                </c:pt>
                <c:pt idx="15">
                  <c:v>2.2900600000000004E-2</c:v>
                </c:pt>
                <c:pt idx="16">
                  <c:v>2.2148999999999999E-2</c:v>
                </c:pt>
                <c:pt idx="17">
                  <c:v>2.2318899999999996E-2</c:v>
                </c:pt>
                <c:pt idx="18">
                  <c:v>2.0881100000000007E-2</c:v>
                </c:pt>
                <c:pt idx="19">
                  <c:v>2.1502E-2</c:v>
                </c:pt>
                <c:pt idx="20">
                  <c:v>2.0299500000000002E-2</c:v>
                </c:pt>
                <c:pt idx="21">
                  <c:v>1.9966100000000004E-2</c:v>
                </c:pt>
                <c:pt idx="22">
                  <c:v>1.9293000000000001E-2</c:v>
                </c:pt>
                <c:pt idx="23">
                  <c:v>1.9162300000000004E-2</c:v>
                </c:pt>
                <c:pt idx="24">
                  <c:v>1.8574100000000003E-2</c:v>
                </c:pt>
                <c:pt idx="25">
                  <c:v>1.8933500000000002E-2</c:v>
                </c:pt>
                <c:pt idx="26">
                  <c:v>1.8057799999999999E-2</c:v>
                </c:pt>
                <c:pt idx="27">
                  <c:v>1.7855200000000002E-2</c:v>
                </c:pt>
                <c:pt idx="28">
                  <c:v>1.7744099999999999E-2</c:v>
                </c:pt>
                <c:pt idx="29">
                  <c:v>1.7155900000000002E-2</c:v>
                </c:pt>
                <c:pt idx="30">
                  <c:v>1.7097000000000001E-2</c:v>
                </c:pt>
                <c:pt idx="31">
                  <c:v>1.6724500000000003E-2</c:v>
                </c:pt>
                <c:pt idx="32">
                  <c:v>1.5803000000000001E-2</c:v>
                </c:pt>
                <c:pt idx="33">
                  <c:v>1.5613500000000002E-2</c:v>
                </c:pt>
                <c:pt idx="34">
                  <c:v>1.5339E-2</c:v>
                </c:pt>
                <c:pt idx="35">
                  <c:v>1.4789999999999998E-2</c:v>
                </c:pt>
                <c:pt idx="36">
                  <c:v>1.45416E-2</c:v>
                </c:pt>
                <c:pt idx="37">
                  <c:v>1.3901100000000003E-2</c:v>
                </c:pt>
                <c:pt idx="38">
                  <c:v>1.3463299999999999E-2</c:v>
                </c:pt>
                <c:pt idx="39">
                  <c:v>1.30384E-2</c:v>
                </c:pt>
                <c:pt idx="40">
                  <c:v>1.2770500000000002E-2</c:v>
                </c:pt>
                <c:pt idx="41">
                  <c:v>1.2718199999999999E-2</c:v>
                </c:pt>
                <c:pt idx="42">
                  <c:v>1.1672500000000002E-2</c:v>
                </c:pt>
                <c:pt idx="43">
                  <c:v>1.1639800000000002E-2</c:v>
                </c:pt>
                <c:pt idx="44">
                  <c:v>1.08556E-2</c:v>
                </c:pt>
                <c:pt idx="45">
                  <c:v>1.0777100000000001E-2</c:v>
                </c:pt>
                <c:pt idx="46">
                  <c:v>1.0097399999999998E-2</c:v>
                </c:pt>
                <c:pt idx="47">
                  <c:v>9.7249200000000015E-3</c:v>
                </c:pt>
                <c:pt idx="48">
                  <c:v>9.4438900000000051E-3</c:v>
                </c:pt>
                <c:pt idx="49">
                  <c:v>8.8164800000000033E-3</c:v>
                </c:pt>
                <c:pt idx="50">
                  <c:v>8.3851300000000028E-3</c:v>
                </c:pt>
                <c:pt idx="51">
                  <c:v>7.6988899999999999E-3</c:v>
                </c:pt>
                <c:pt idx="52">
                  <c:v>7.476680000000002E-3</c:v>
                </c:pt>
                <c:pt idx="53">
                  <c:v>6.8165900000000008E-3</c:v>
                </c:pt>
                <c:pt idx="54">
                  <c:v>6.5290300000000008E-3</c:v>
                </c:pt>
                <c:pt idx="55">
                  <c:v>6.2676100000000007E-3</c:v>
                </c:pt>
                <c:pt idx="56">
                  <c:v>5.574840000000001E-3</c:v>
                </c:pt>
                <c:pt idx="57">
                  <c:v>5.4441200000000011E-3</c:v>
                </c:pt>
                <c:pt idx="58">
                  <c:v>4.9604899999999997E-3</c:v>
                </c:pt>
                <c:pt idx="59">
                  <c:v>4.5356800000000011E-3</c:v>
                </c:pt>
                <c:pt idx="60">
                  <c:v>4.26772E-3</c:v>
                </c:pt>
                <c:pt idx="61">
                  <c:v>3.8559800000000002E-3</c:v>
                </c:pt>
                <c:pt idx="62">
                  <c:v>3.5161300000000006E-3</c:v>
                </c:pt>
                <c:pt idx="63">
                  <c:v>3.3396699999999994E-3</c:v>
                </c:pt>
                <c:pt idx="64">
                  <c:v>3.0717100000000005E-3</c:v>
                </c:pt>
                <c:pt idx="65">
                  <c:v>2.5946200000000002E-3</c:v>
                </c:pt>
                <c:pt idx="66">
                  <c:v>2.3462700000000001E-3</c:v>
                </c:pt>
                <c:pt idx="67">
                  <c:v>2.4050899999999999E-3</c:v>
                </c:pt>
                <c:pt idx="68">
                  <c:v>1.9541300000000005E-3</c:v>
                </c:pt>
                <c:pt idx="69">
                  <c:v>1.7842100000000003E-3</c:v>
                </c:pt>
                <c:pt idx="70">
                  <c:v>1.6208200000000002E-3</c:v>
                </c:pt>
                <c:pt idx="71">
                  <c:v>1.43129E-3</c:v>
                </c:pt>
                <c:pt idx="72">
                  <c:v>1.2809700000000002E-3</c:v>
                </c:pt>
                <c:pt idx="73">
                  <c:v>1.23522E-3</c:v>
                </c:pt>
                <c:pt idx="74">
                  <c:v>8.7576500000000014E-4</c:v>
                </c:pt>
                <c:pt idx="75">
                  <c:v>9.3458600000000016E-4</c:v>
                </c:pt>
                <c:pt idx="76">
                  <c:v>8.2348099999999993E-4</c:v>
                </c:pt>
                <c:pt idx="77">
                  <c:v>6.7969900000000008E-4</c:v>
                </c:pt>
                <c:pt idx="78">
                  <c:v>5.293810000000001E-4</c:v>
                </c:pt>
                <c:pt idx="79">
                  <c:v>4.9016700000000023E-4</c:v>
                </c:pt>
                <c:pt idx="80">
                  <c:v>3.8559800000000007E-4</c:v>
                </c:pt>
                <c:pt idx="81">
                  <c:v>3.1370700000000004E-4</c:v>
                </c:pt>
                <c:pt idx="82">
                  <c:v>3.2024300000000006E-4</c:v>
                </c:pt>
                <c:pt idx="83">
                  <c:v>2.5488700000000003E-4</c:v>
                </c:pt>
                <c:pt idx="84">
                  <c:v>2.3527999999999998E-4</c:v>
                </c:pt>
                <c:pt idx="85">
                  <c:v>1.9606700000000005E-4</c:v>
                </c:pt>
                <c:pt idx="86">
                  <c:v>1.1110500000000003E-4</c:v>
                </c:pt>
                <c:pt idx="87">
                  <c:v>1.1110500000000003E-4</c:v>
                </c:pt>
                <c:pt idx="88" formatCode="0.00E+00">
                  <c:v>6.5355600000000015E-5</c:v>
                </c:pt>
                <c:pt idx="89" formatCode="0.00E+00">
                  <c:v>6.5355600000000015E-5</c:v>
                </c:pt>
                <c:pt idx="90" formatCode="0.00E+00">
                  <c:v>7.8426800000000013E-5</c:v>
                </c:pt>
                <c:pt idx="91" formatCode="0.00E+00">
                  <c:v>6.535560000000002E-6</c:v>
                </c:pt>
                <c:pt idx="92" formatCode="0.00E+00">
                  <c:v>3.9213400000000006E-5</c:v>
                </c:pt>
                <c:pt idx="93" formatCode="0.00E+00">
                  <c:v>1.3071100000000001E-5</c:v>
                </c:pt>
                <c:pt idx="94" formatCode="0.00E+00">
                  <c:v>1.3071100000000001E-5</c:v>
                </c:pt>
                <c:pt idx="95" formatCode="0.00E+00">
                  <c:v>6.535560000000002E-6</c:v>
                </c:pt>
                <c:pt idx="96" formatCode="0.00E+00">
                  <c:v>6.535560000000002E-6</c:v>
                </c:pt>
                <c:pt idx="97">
                  <c:v>0</c:v>
                </c:pt>
                <c:pt idx="98">
                  <c:v>0</c:v>
                </c:pt>
                <c:pt idx="99" formatCode="0.00E+00">
                  <c:v>1.9606700000000007E-5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615408"/>
        <c:axId val="163615968"/>
      </c:scatterChart>
      <c:valAx>
        <c:axId val="16361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Number fraction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63615968"/>
        <c:crosses val="autoZero"/>
        <c:crossBetween val="midCat"/>
      </c:valAx>
      <c:valAx>
        <c:axId val="163615968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 smtClean="0"/>
                  <a:t>Average angle(degrees)</a:t>
                </a:r>
              </a:p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6361540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6561969267981826"/>
          <c:y val="0.57027804564377038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dirty="0"/>
              <a:t>Ti-6Al-4V- </a:t>
            </a:r>
            <a:r>
              <a:rPr lang="en-US" dirty="0" smtClean="0"/>
              <a:t>LT-LF</a:t>
            </a: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dirty="0" smtClean="0"/>
              <a:t>Ar36@36MeV</a:t>
            </a: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Fluence = 10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14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ions.cm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-2</a:t>
            </a:r>
            <a:endParaRPr lang="en-US" dirty="0" smtClean="0">
              <a:effectLst/>
            </a:endParaRPr>
          </a:p>
          <a:p>
            <a:pPr algn="l">
              <a:defRPr sz="100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fr-FR" sz="1000" b="1" i="0" kern="1200" spc="0" baseline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Temperature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= 20</a:t>
            </a:r>
            <a:r>
              <a:rPr lang="fr-FR" sz="1000" b="1" i="0" kern="1200" spc="0" baseline="30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</a:t>
            </a:r>
            <a:r>
              <a:rPr lang="fr-FR" sz="1000" b="1" i="0" kern="1200" spc="0" baseline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 </a:t>
            </a:r>
            <a:endParaRPr lang="en-US" dirty="0" smtClean="0">
              <a:effectLst/>
            </a:endParaRPr>
          </a:p>
        </c:rich>
      </c:tx>
      <c:layout>
        <c:manualLayout>
          <c:xMode val="edge"/>
          <c:yMode val="edge"/>
          <c:x val="0.60908442694663167"/>
          <c:y val="5.188939924176145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449468777228725"/>
          <c:y val="2.3531334879437451E-2"/>
          <c:w val="0.82930714626580782"/>
          <c:h val="0.82143735945435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'Ti64-Sample 3'!$A$4:$B$4</c:f>
              <c:strCache>
                <c:ptCount val="1"/>
                <c:pt idx="0">
                  <c:v>Before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'Ti64-Sample 3'!$A$6:$A$105</c:f>
              <c:numCache>
                <c:formatCode>General</c:formatCode>
                <c:ptCount val="100"/>
                <c:pt idx="0">
                  <c:v>1.8142600000000002E-2</c:v>
                </c:pt>
                <c:pt idx="1">
                  <c:v>5.4427700000000009E-2</c:v>
                </c:pt>
                <c:pt idx="2">
                  <c:v>9.071280000000001E-2</c:v>
                </c:pt>
                <c:pt idx="3">
                  <c:v>0.12699800000000003</c:v>
                </c:pt>
                <c:pt idx="4">
                  <c:v>0.16328300000000001</c:v>
                </c:pt>
                <c:pt idx="5">
                  <c:v>0.19956800000000002</c:v>
                </c:pt>
                <c:pt idx="6">
                  <c:v>0.23585300000000001</c:v>
                </c:pt>
                <c:pt idx="7">
                  <c:v>0.27213800000000005</c:v>
                </c:pt>
                <c:pt idx="8">
                  <c:v>0.30842300000000006</c:v>
                </c:pt>
                <c:pt idx="9">
                  <c:v>0.3447090000000001</c:v>
                </c:pt>
                <c:pt idx="10">
                  <c:v>0.38099400000000005</c:v>
                </c:pt>
                <c:pt idx="11">
                  <c:v>0.41727900000000001</c:v>
                </c:pt>
                <c:pt idx="12">
                  <c:v>0.45356400000000002</c:v>
                </c:pt>
                <c:pt idx="13">
                  <c:v>0.48984900000000009</c:v>
                </c:pt>
                <c:pt idx="14">
                  <c:v>0.52613399999999988</c:v>
                </c:pt>
                <c:pt idx="15">
                  <c:v>0.562419</c:v>
                </c:pt>
                <c:pt idx="16">
                  <c:v>0.59870400000000001</c:v>
                </c:pt>
                <c:pt idx="17">
                  <c:v>0.63499000000000017</c:v>
                </c:pt>
                <c:pt idx="18">
                  <c:v>0.67127500000000007</c:v>
                </c:pt>
                <c:pt idx="19">
                  <c:v>0.70755999999999997</c:v>
                </c:pt>
                <c:pt idx="20">
                  <c:v>0.74384500000000009</c:v>
                </c:pt>
                <c:pt idx="21">
                  <c:v>0.78012999999999999</c:v>
                </c:pt>
                <c:pt idx="22">
                  <c:v>0.816415</c:v>
                </c:pt>
                <c:pt idx="23">
                  <c:v>0.85270000000000012</c:v>
                </c:pt>
                <c:pt idx="24">
                  <c:v>0.88898500000000003</c:v>
                </c:pt>
                <c:pt idx="25">
                  <c:v>0.92527000000000004</c:v>
                </c:pt>
                <c:pt idx="26">
                  <c:v>0.96155599999999997</c:v>
                </c:pt>
                <c:pt idx="27">
                  <c:v>0.99784099999999998</c:v>
                </c:pt>
                <c:pt idx="28">
                  <c:v>1.03413</c:v>
                </c:pt>
                <c:pt idx="29">
                  <c:v>1.0704100000000001</c:v>
                </c:pt>
                <c:pt idx="30">
                  <c:v>1.1067</c:v>
                </c:pt>
                <c:pt idx="31">
                  <c:v>1.1429800000000001</c:v>
                </c:pt>
                <c:pt idx="32">
                  <c:v>1.17927</c:v>
                </c:pt>
                <c:pt idx="33">
                  <c:v>1.2155499999999997</c:v>
                </c:pt>
                <c:pt idx="34">
                  <c:v>1.2518399999999998</c:v>
                </c:pt>
                <c:pt idx="35">
                  <c:v>1.2881199999999999</c:v>
                </c:pt>
                <c:pt idx="36">
                  <c:v>1.3244100000000001</c:v>
                </c:pt>
                <c:pt idx="37">
                  <c:v>1.36069</c:v>
                </c:pt>
                <c:pt idx="38">
                  <c:v>1.3969800000000001</c:v>
                </c:pt>
                <c:pt idx="39">
                  <c:v>1.4332599999999998</c:v>
                </c:pt>
                <c:pt idx="40">
                  <c:v>1.4695499999999997</c:v>
                </c:pt>
                <c:pt idx="41">
                  <c:v>1.5058299999999998</c:v>
                </c:pt>
                <c:pt idx="42">
                  <c:v>1.5421199999999999</c:v>
                </c:pt>
                <c:pt idx="43">
                  <c:v>1.5784</c:v>
                </c:pt>
                <c:pt idx="44">
                  <c:v>1.61469</c:v>
                </c:pt>
                <c:pt idx="45">
                  <c:v>1.65097</c:v>
                </c:pt>
                <c:pt idx="46">
                  <c:v>1.68726</c:v>
                </c:pt>
                <c:pt idx="47">
                  <c:v>1.7235399999999998</c:v>
                </c:pt>
                <c:pt idx="48">
                  <c:v>1.7598299999999998</c:v>
                </c:pt>
                <c:pt idx="49">
                  <c:v>1.7961100000000001</c:v>
                </c:pt>
                <c:pt idx="50">
                  <c:v>1.8324</c:v>
                </c:pt>
                <c:pt idx="51">
                  <c:v>1.8686799999999999</c:v>
                </c:pt>
                <c:pt idx="52">
                  <c:v>1.9049700000000001</c:v>
                </c:pt>
                <c:pt idx="53">
                  <c:v>1.9412499999999999</c:v>
                </c:pt>
                <c:pt idx="54">
                  <c:v>1.9775400000000001</c:v>
                </c:pt>
                <c:pt idx="55">
                  <c:v>2.0138199999999995</c:v>
                </c:pt>
                <c:pt idx="56">
                  <c:v>2.0501100000000001</c:v>
                </c:pt>
                <c:pt idx="57">
                  <c:v>2.0863900000000002</c:v>
                </c:pt>
                <c:pt idx="58">
                  <c:v>2.1226799999999995</c:v>
                </c:pt>
                <c:pt idx="59">
                  <c:v>2.15896</c:v>
                </c:pt>
                <c:pt idx="60">
                  <c:v>2.1952499999999997</c:v>
                </c:pt>
                <c:pt idx="61">
                  <c:v>2.2315299999999998</c:v>
                </c:pt>
                <c:pt idx="62">
                  <c:v>2.2678199999999999</c:v>
                </c:pt>
                <c:pt idx="63">
                  <c:v>2.3041100000000001</c:v>
                </c:pt>
                <c:pt idx="64">
                  <c:v>2.3403900000000002</c:v>
                </c:pt>
                <c:pt idx="65">
                  <c:v>2.376679999999999</c:v>
                </c:pt>
                <c:pt idx="66">
                  <c:v>2.4129599999999995</c:v>
                </c:pt>
                <c:pt idx="67">
                  <c:v>2.4492499999999997</c:v>
                </c:pt>
                <c:pt idx="68">
                  <c:v>2.4855299999999998</c:v>
                </c:pt>
                <c:pt idx="69">
                  <c:v>2.52182</c:v>
                </c:pt>
                <c:pt idx="70">
                  <c:v>2.5581</c:v>
                </c:pt>
                <c:pt idx="71">
                  <c:v>2.5943900000000002</c:v>
                </c:pt>
                <c:pt idx="72">
                  <c:v>2.6306699999999994</c:v>
                </c:pt>
                <c:pt idx="73">
                  <c:v>2.66696</c:v>
                </c:pt>
                <c:pt idx="74">
                  <c:v>2.7032400000000001</c:v>
                </c:pt>
                <c:pt idx="75">
                  <c:v>2.7395299999999998</c:v>
                </c:pt>
                <c:pt idx="76">
                  <c:v>2.7758099999999994</c:v>
                </c:pt>
                <c:pt idx="77">
                  <c:v>2.8120999999999996</c:v>
                </c:pt>
                <c:pt idx="78">
                  <c:v>2.8483800000000001</c:v>
                </c:pt>
                <c:pt idx="79">
                  <c:v>2.8846699999999994</c:v>
                </c:pt>
                <c:pt idx="80">
                  <c:v>2.9209499999999995</c:v>
                </c:pt>
                <c:pt idx="81">
                  <c:v>2.9572399999999996</c:v>
                </c:pt>
                <c:pt idx="82">
                  <c:v>2.9935200000000002</c:v>
                </c:pt>
                <c:pt idx="83">
                  <c:v>3.0298099999999994</c:v>
                </c:pt>
                <c:pt idx="84">
                  <c:v>3.06609</c:v>
                </c:pt>
                <c:pt idx="85">
                  <c:v>3.1023800000000001</c:v>
                </c:pt>
                <c:pt idx="86">
                  <c:v>3.1386599999999993</c:v>
                </c:pt>
                <c:pt idx="87">
                  <c:v>3.1749499999999995</c:v>
                </c:pt>
                <c:pt idx="88">
                  <c:v>3.21123</c:v>
                </c:pt>
                <c:pt idx="89">
                  <c:v>3.2475200000000006</c:v>
                </c:pt>
                <c:pt idx="90">
                  <c:v>3.2838000000000003</c:v>
                </c:pt>
                <c:pt idx="91">
                  <c:v>3.32009</c:v>
                </c:pt>
                <c:pt idx="92">
                  <c:v>3.3563699999999996</c:v>
                </c:pt>
                <c:pt idx="93">
                  <c:v>3.3926599999999989</c:v>
                </c:pt>
                <c:pt idx="94">
                  <c:v>3.4289399999999999</c:v>
                </c:pt>
                <c:pt idx="95">
                  <c:v>3.46523</c:v>
                </c:pt>
                <c:pt idx="96">
                  <c:v>3.5015100000000001</c:v>
                </c:pt>
                <c:pt idx="97">
                  <c:v>3.5377999999999998</c:v>
                </c:pt>
                <c:pt idx="98">
                  <c:v>3.5740799999999995</c:v>
                </c:pt>
                <c:pt idx="99">
                  <c:v>3.6103700000000001</c:v>
                </c:pt>
              </c:numCache>
            </c:numRef>
          </c:xVal>
          <c:yVal>
            <c:numRef>
              <c:f>'Ti64-Sample 3'!$B$6:$B$105</c:f>
              <c:numCache>
                <c:formatCode>General</c:formatCode>
                <c:ptCount val="100"/>
                <c:pt idx="0">
                  <c:v>1.5835499999999999E-2</c:v>
                </c:pt>
                <c:pt idx="1">
                  <c:v>4.6960300000000003E-3</c:v>
                </c:pt>
                <c:pt idx="2">
                  <c:v>7.0258500000000002E-3</c:v>
                </c:pt>
                <c:pt idx="3">
                  <c:v>9.8289000000000033E-3</c:v>
                </c:pt>
                <c:pt idx="4">
                  <c:v>1.2850400000000001E-2</c:v>
                </c:pt>
                <c:pt idx="5">
                  <c:v>1.6163100000000003E-2</c:v>
                </c:pt>
                <c:pt idx="6">
                  <c:v>2.1842000000000004E-2</c:v>
                </c:pt>
                <c:pt idx="7">
                  <c:v>2.5919200000000003E-2</c:v>
                </c:pt>
                <c:pt idx="8">
                  <c:v>3.1270500000000007E-2</c:v>
                </c:pt>
                <c:pt idx="9">
                  <c:v>3.48744E-2</c:v>
                </c:pt>
                <c:pt idx="10">
                  <c:v>3.6767399999999999E-2</c:v>
                </c:pt>
                <c:pt idx="11">
                  <c:v>3.9534E-2</c:v>
                </c:pt>
                <c:pt idx="12">
                  <c:v>3.8988000000000002E-2</c:v>
                </c:pt>
                <c:pt idx="13">
                  <c:v>3.6403400000000002E-2</c:v>
                </c:pt>
                <c:pt idx="14">
                  <c:v>3.7022199999999998E-2</c:v>
                </c:pt>
                <c:pt idx="15">
                  <c:v>3.5675300000000007E-2</c:v>
                </c:pt>
                <c:pt idx="16">
                  <c:v>3.4401200000000007E-2</c:v>
                </c:pt>
                <c:pt idx="17">
                  <c:v>3.4073500000000007E-2</c:v>
                </c:pt>
                <c:pt idx="18">
                  <c:v>3.2471800000000009E-2</c:v>
                </c:pt>
                <c:pt idx="19">
                  <c:v>2.9887100000000007E-2</c:v>
                </c:pt>
                <c:pt idx="20">
                  <c:v>2.8321800000000001E-2</c:v>
                </c:pt>
                <c:pt idx="21">
                  <c:v>2.9595900000000001E-2</c:v>
                </c:pt>
                <c:pt idx="22">
                  <c:v>2.5409500000000002E-2</c:v>
                </c:pt>
                <c:pt idx="23">
                  <c:v>2.4790699999999995E-2</c:v>
                </c:pt>
                <c:pt idx="24">
                  <c:v>2.35894E-2</c:v>
                </c:pt>
                <c:pt idx="25">
                  <c:v>2.2388100000000001E-2</c:v>
                </c:pt>
                <c:pt idx="26">
                  <c:v>2.0640700000000001E-2</c:v>
                </c:pt>
                <c:pt idx="27">
                  <c:v>2.0895500000000001E-2</c:v>
                </c:pt>
                <c:pt idx="28">
                  <c:v>1.81289E-2</c:v>
                </c:pt>
                <c:pt idx="29">
                  <c:v>1.5762600000000005E-2</c:v>
                </c:pt>
                <c:pt idx="30">
                  <c:v>1.8274499999999999E-2</c:v>
                </c:pt>
                <c:pt idx="31">
                  <c:v>1.5653400000000001E-2</c:v>
                </c:pt>
                <c:pt idx="32">
                  <c:v>1.5726199999999999E-2</c:v>
                </c:pt>
                <c:pt idx="33">
                  <c:v>1.4124500000000002E-2</c:v>
                </c:pt>
                <c:pt idx="34">
                  <c:v>1.5070999999999998E-2</c:v>
                </c:pt>
                <c:pt idx="35">
                  <c:v>1.3105200000000001E-2</c:v>
                </c:pt>
                <c:pt idx="36">
                  <c:v>1.20859E-2</c:v>
                </c:pt>
                <c:pt idx="37">
                  <c:v>1.1285000000000002E-2</c:v>
                </c:pt>
                <c:pt idx="38">
                  <c:v>1.0702600000000001E-2</c:v>
                </c:pt>
                <c:pt idx="39">
                  <c:v>8.6640000000000033E-3</c:v>
                </c:pt>
                <c:pt idx="40">
                  <c:v>9.719690000000003E-3</c:v>
                </c:pt>
                <c:pt idx="41">
                  <c:v>8.8460100000000031E-3</c:v>
                </c:pt>
                <c:pt idx="42">
                  <c:v>8.4455800000000029E-3</c:v>
                </c:pt>
                <c:pt idx="43">
                  <c:v>6.7710200000000017E-3</c:v>
                </c:pt>
                <c:pt idx="44">
                  <c:v>6.9894400000000021E-3</c:v>
                </c:pt>
                <c:pt idx="45">
                  <c:v>6.2977800000000002E-3</c:v>
                </c:pt>
                <c:pt idx="46">
                  <c:v>5.1328700000000003E-3</c:v>
                </c:pt>
                <c:pt idx="47">
                  <c:v>5.1328700000000003E-3</c:v>
                </c:pt>
                <c:pt idx="48">
                  <c:v>4.5504200000000003E-3</c:v>
                </c:pt>
                <c:pt idx="49">
                  <c:v>4.1863899999999999E-3</c:v>
                </c:pt>
                <c:pt idx="50">
                  <c:v>3.6039300000000013E-3</c:v>
                </c:pt>
                <c:pt idx="51">
                  <c:v>4.2591900000000012E-3</c:v>
                </c:pt>
                <c:pt idx="52">
                  <c:v>2.9850699999999998E-3</c:v>
                </c:pt>
                <c:pt idx="53">
                  <c:v>2.9850699999999998E-3</c:v>
                </c:pt>
                <c:pt idx="54">
                  <c:v>2.36622E-3</c:v>
                </c:pt>
                <c:pt idx="55">
                  <c:v>2.5482300000000003E-3</c:v>
                </c:pt>
                <c:pt idx="56">
                  <c:v>1.7837600000000001E-3</c:v>
                </c:pt>
                <c:pt idx="57">
                  <c:v>1.7473600000000001E-3</c:v>
                </c:pt>
                <c:pt idx="58">
                  <c:v>1.3105200000000001E-3</c:v>
                </c:pt>
                <c:pt idx="59">
                  <c:v>1.1649100000000001E-3</c:v>
                </c:pt>
                <c:pt idx="60">
                  <c:v>1.01929E-3</c:v>
                </c:pt>
                <c:pt idx="61">
                  <c:v>9.1008400000000013E-4</c:v>
                </c:pt>
                <c:pt idx="62">
                  <c:v>1.0556999999999999E-3</c:v>
                </c:pt>
                <c:pt idx="63">
                  <c:v>7.6447000000000006E-4</c:v>
                </c:pt>
                <c:pt idx="64">
                  <c:v>8.3727700000000064E-4</c:v>
                </c:pt>
                <c:pt idx="65">
                  <c:v>6.1885700000000011E-4</c:v>
                </c:pt>
                <c:pt idx="66">
                  <c:v>4.0043700000000007E-4</c:v>
                </c:pt>
                <c:pt idx="67">
                  <c:v>3.2763000000000003E-4</c:v>
                </c:pt>
                <c:pt idx="68">
                  <c:v>3.6403400000000011E-4</c:v>
                </c:pt>
                <c:pt idx="69">
                  <c:v>2.9122700000000002E-4</c:v>
                </c:pt>
                <c:pt idx="70">
                  <c:v>1.0921000000000003E-4</c:v>
                </c:pt>
                <c:pt idx="71">
                  <c:v>2.9122700000000002E-4</c:v>
                </c:pt>
                <c:pt idx="72">
                  <c:v>4.0043700000000007E-4</c:v>
                </c:pt>
                <c:pt idx="73">
                  <c:v>3.6403400000000011E-4</c:v>
                </c:pt>
                <c:pt idx="74">
                  <c:v>2.548230000000001E-4</c:v>
                </c:pt>
                <c:pt idx="75">
                  <c:v>1.4561300000000003E-4</c:v>
                </c:pt>
                <c:pt idx="76">
                  <c:v>2.548230000000001E-4</c:v>
                </c:pt>
                <c:pt idx="77">
                  <c:v>2.1842000000000007E-4</c:v>
                </c:pt>
                <c:pt idx="78">
                  <c:v>1.8201700000000006E-4</c:v>
                </c:pt>
                <c:pt idx="79">
                  <c:v>0</c:v>
                </c:pt>
                <c:pt idx="80">
                  <c:v>0</c:v>
                </c:pt>
                <c:pt idx="81" formatCode="0.00E+00">
                  <c:v>3.6403300000000011E-5</c:v>
                </c:pt>
                <c:pt idx="82">
                  <c:v>1.0921000000000003E-4</c:v>
                </c:pt>
                <c:pt idx="83" formatCode="0.00E+00">
                  <c:v>7.2806700000000029E-5</c:v>
                </c:pt>
                <c:pt idx="84" formatCode="0.00E+00">
                  <c:v>7.2806700000000029E-5</c:v>
                </c:pt>
                <c:pt idx="85">
                  <c:v>1.0921000000000003E-4</c:v>
                </c:pt>
                <c:pt idx="86">
                  <c:v>0</c:v>
                </c:pt>
                <c:pt idx="87">
                  <c:v>0</c:v>
                </c:pt>
                <c:pt idx="88" formatCode="0.00E+00">
                  <c:v>3.6403300000000011E-5</c:v>
                </c:pt>
                <c:pt idx="89">
                  <c:v>0</c:v>
                </c:pt>
                <c:pt idx="90" formatCode="0.00E+00">
                  <c:v>3.6403300000000011E-5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 formatCode="0.00E+00">
                  <c:v>7.2806700000000029E-5</c:v>
                </c:pt>
                <c:pt idx="98">
                  <c:v>0</c:v>
                </c:pt>
                <c:pt idx="99" formatCode="0.00E+00">
                  <c:v>7.2806700000000029E-5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'Ti64-Sample 3'!$C$4:$D$4</c:f>
              <c:strCache>
                <c:ptCount val="1"/>
                <c:pt idx="0">
                  <c:v>After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'Ti64-Sample 3'!$C$6:$C$105</c:f>
              <c:numCache>
                <c:formatCode>General</c:formatCode>
                <c:ptCount val="100"/>
                <c:pt idx="0">
                  <c:v>1.6966200000000001E-2</c:v>
                </c:pt>
                <c:pt idx="1">
                  <c:v>5.0898700000000012E-2</c:v>
                </c:pt>
                <c:pt idx="2">
                  <c:v>8.4831200000000023E-2</c:v>
                </c:pt>
                <c:pt idx="3">
                  <c:v>0.11876399999999999</c:v>
                </c:pt>
                <c:pt idx="4">
                  <c:v>0.15269600000000003</c:v>
                </c:pt>
                <c:pt idx="5">
                  <c:v>0.18662899999999999</c:v>
                </c:pt>
                <c:pt idx="6">
                  <c:v>0.22056100000000001</c:v>
                </c:pt>
                <c:pt idx="7">
                  <c:v>0.254494</c:v>
                </c:pt>
                <c:pt idx="8">
                  <c:v>0.28842600000000007</c:v>
                </c:pt>
                <c:pt idx="9">
                  <c:v>0.32235900000000006</c:v>
                </c:pt>
                <c:pt idx="10">
                  <c:v>0.35629099999999997</c:v>
                </c:pt>
                <c:pt idx="11">
                  <c:v>0.39022400000000007</c:v>
                </c:pt>
                <c:pt idx="12">
                  <c:v>0.42415600000000003</c:v>
                </c:pt>
                <c:pt idx="13">
                  <c:v>0.45808900000000002</c:v>
                </c:pt>
                <c:pt idx="14">
                  <c:v>0.49202100000000015</c:v>
                </c:pt>
                <c:pt idx="15">
                  <c:v>0.52595400000000003</c:v>
                </c:pt>
                <c:pt idx="16">
                  <c:v>0.55988599999999999</c:v>
                </c:pt>
                <c:pt idx="17">
                  <c:v>0.59381899999999987</c:v>
                </c:pt>
                <c:pt idx="18">
                  <c:v>0.62775099999999995</c:v>
                </c:pt>
                <c:pt idx="19">
                  <c:v>0.66168400000000016</c:v>
                </c:pt>
                <c:pt idx="20">
                  <c:v>0.69561600000000001</c:v>
                </c:pt>
                <c:pt idx="21">
                  <c:v>0.72954900000000011</c:v>
                </c:pt>
                <c:pt idx="22">
                  <c:v>0.76348099999999997</c:v>
                </c:pt>
                <c:pt idx="23">
                  <c:v>0.79741399999999985</c:v>
                </c:pt>
                <c:pt idx="24">
                  <c:v>0.83134600000000003</c:v>
                </c:pt>
                <c:pt idx="25">
                  <c:v>0.86527900000000013</c:v>
                </c:pt>
                <c:pt idx="26">
                  <c:v>0.89921099999999987</c:v>
                </c:pt>
                <c:pt idx="27">
                  <c:v>0.93314399999999997</c:v>
                </c:pt>
                <c:pt idx="28">
                  <c:v>0.96707600000000005</c:v>
                </c:pt>
                <c:pt idx="29">
                  <c:v>1.00101</c:v>
                </c:pt>
                <c:pt idx="30">
                  <c:v>1.03494</c:v>
                </c:pt>
                <c:pt idx="31">
                  <c:v>1.06887</c:v>
                </c:pt>
                <c:pt idx="32">
                  <c:v>1.1028100000000001</c:v>
                </c:pt>
                <c:pt idx="33">
                  <c:v>1.1367400000000001</c:v>
                </c:pt>
                <c:pt idx="34">
                  <c:v>1.1706700000000001</c:v>
                </c:pt>
                <c:pt idx="35">
                  <c:v>1.2045999999999997</c:v>
                </c:pt>
                <c:pt idx="36">
                  <c:v>1.23854</c:v>
                </c:pt>
                <c:pt idx="37">
                  <c:v>1.27247</c:v>
                </c:pt>
                <c:pt idx="38">
                  <c:v>1.3064</c:v>
                </c:pt>
                <c:pt idx="39">
                  <c:v>1.34033</c:v>
                </c:pt>
                <c:pt idx="40">
                  <c:v>1.3742700000000001</c:v>
                </c:pt>
                <c:pt idx="41">
                  <c:v>1.4081999999999997</c:v>
                </c:pt>
                <c:pt idx="42">
                  <c:v>1.4421299999999997</c:v>
                </c:pt>
                <c:pt idx="43">
                  <c:v>1.4760599999999999</c:v>
                </c:pt>
                <c:pt idx="44">
                  <c:v>1.51</c:v>
                </c:pt>
                <c:pt idx="45">
                  <c:v>1.5439299999999998</c:v>
                </c:pt>
                <c:pt idx="46">
                  <c:v>1.5778599999999998</c:v>
                </c:pt>
                <c:pt idx="47">
                  <c:v>1.6117899999999998</c:v>
                </c:pt>
                <c:pt idx="48">
                  <c:v>1.6457299999999997</c:v>
                </c:pt>
                <c:pt idx="49">
                  <c:v>1.6796599999999999</c:v>
                </c:pt>
                <c:pt idx="50">
                  <c:v>1.7135899999999997</c:v>
                </c:pt>
                <c:pt idx="51">
                  <c:v>1.7475199999999997</c:v>
                </c:pt>
                <c:pt idx="52">
                  <c:v>1.7814599999999998</c:v>
                </c:pt>
                <c:pt idx="53">
                  <c:v>1.8153899999999998</c:v>
                </c:pt>
                <c:pt idx="54">
                  <c:v>1.8493199999999999</c:v>
                </c:pt>
                <c:pt idx="55">
                  <c:v>1.8832500000000001</c:v>
                </c:pt>
                <c:pt idx="56">
                  <c:v>1.9171899999999999</c:v>
                </c:pt>
                <c:pt idx="57">
                  <c:v>1.95112</c:v>
                </c:pt>
                <c:pt idx="58">
                  <c:v>1.9850500000000002</c:v>
                </c:pt>
                <c:pt idx="59">
                  <c:v>2.01898</c:v>
                </c:pt>
                <c:pt idx="60">
                  <c:v>2.0529199999999994</c:v>
                </c:pt>
                <c:pt idx="61">
                  <c:v>2.0868499999999996</c:v>
                </c:pt>
                <c:pt idx="62">
                  <c:v>2.1207799999999999</c:v>
                </c:pt>
                <c:pt idx="63">
                  <c:v>2.1547100000000001</c:v>
                </c:pt>
                <c:pt idx="64">
                  <c:v>2.18865</c:v>
                </c:pt>
                <c:pt idx="65">
                  <c:v>2.2225799999999998</c:v>
                </c:pt>
                <c:pt idx="66">
                  <c:v>2.25651</c:v>
                </c:pt>
                <c:pt idx="67">
                  <c:v>2.2904399999999998</c:v>
                </c:pt>
                <c:pt idx="68">
                  <c:v>2.3243800000000001</c:v>
                </c:pt>
                <c:pt idx="69">
                  <c:v>2.3583099999999995</c:v>
                </c:pt>
                <c:pt idx="70">
                  <c:v>2.3922399999999993</c:v>
                </c:pt>
                <c:pt idx="71">
                  <c:v>2.4261699999999995</c:v>
                </c:pt>
                <c:pt idx="72">
                  <c:v>2.4601099999999998</c:v>
                </c:pt>
                <c:pt idx="73">
                  <c:v>2.4940399999999996</c:v>
                </c:pt>
                <c:pt idx="74">
                  <c:v>2.5279699999999998</c:v>
                </c:pt>
                <c:pt idx="75">
                  <c:v>2.5619000000000001</c:v>
                </c:pt>
                <c:pt idx="76">
                  <c:v>2.5958399999999995</c:v>
                </c:pt>
                <c:pt idx="77">
                  <c:v>2.6297700000000002</c:v>
                </c:pt>
                <c:pt idx="78">
                  <c:v>2.6637000000000004</c:v>
                </c:pt>
                <c:pt idx="79">
                  <c:v>2.6976300000000002</c:v>
                </c:pt>
                <c:pt idx="80">
                  <c:v>2.7315700000000001</c:v>
                </c:pt>
                <c:pt idx="81">
                  <c:v>2.7654999999999998</c:v>
                </c:pt>
                <c:pt idx="82">
                  <c:v>2.7994300000000001</c:v>
                </c:pt>
                <c:pt idx="83">
                  <c:v>2.8333599999999994</c:v>
                </c:pt>
                <c:pt idx="84">
                  <c:v>2.8673000000000002</c:v>
                </c:pt>
                <c:pt idx="85">
                  <c:v>2.90123</c:v>
                </c:pt>
                <c:pt idx="86">
                  <c:v>2.9351599999999998</c:v>
                </c:pt>
                <c:pt idx="87">
                  <c:v>2.96909</c:v>
                </c:pt>
                <c:pt idx="88">
                  <c:v>3.0030299999999999</c:v>
                </c:pt>
                <c:pt idx="89">
                  <c:v>3.0369599999999997</c:v>
                </c:pt>
                <c:pt idx="90">
                  <c:v>3.0708899999999995</c:v>
                </c:pt>
                <c:pt idx="91">
                  <c:v>3.1048200000000001</c:v>
                </c:pt>
                <c:pt idx="92">
                  <c:v>3.13876</c:v>
                </c:pt>
                <c:pt idx="93">
                  <c:v>3.1726899999999993</c:v>
                </c:pt>
                <c:pt idx="94">
                  <c:v>3.20662</c:v>
                </c:pt>
                <c:pt idx="95">
                  <c:v>3.2405499999999998</c:v>
                </c:pt>
                <c:pt idx="96">
                  <c:v>3.2744900000000001</c:v>
                </c:pt>
                <c:pt idx="97">
                  <c:v>3.3084199999999995</c:v>
                </c:pt>
                <c:pt idx="98">
                  <c:v>3.3423499999999997</c:v>
                </c:pt>
                <c:pt idx="99">
                  <c:v>3.3762799999999991</c:v>
                </c:pt>
              </c:numCache>
            </c:numRef>
          </c:xVal>
          <c:yVal>
            <c:numRef>
              <c:f>'Ti64-Sample 3'!$D$6:$D$105</c:f>
              <c:numCache>
                <c:formatCode>General</c:formatCode>
                <c:ptCount val="100"/>
                <c:pt idx="0">
                  <c:v>1.9775200000000003E-2</c:v>
                </c:pt>
                <c:pt idx="1">
                  <c:v>4.2682200000000005E-3</c:v>
                </c:pt>
                <c:pt idx="2">
                  <c:v>6.364439999999999E-3</c:v>
                </c:pt>
                <c:pt idx="3">
                  <c:v>8.586940000000003E-3</c:v>
                </c:pt>
                <c:pt idx="4">
                  <c:v>1.0304300000000001E-2</c:v>
                </c:pt>
                <c:pt idx="5">
                  <c:v>1.3259199999999999E-2</c:v>
                </c:pt>
                <c:pt idx="6">
                  <c:v>1.6593E-2</c:v>
                </c:pt>
                <c:pt idx="7">
                  <c:v>2.1341100000000005E-2</c:v>
                </c:pt>
                <c:pt idx="8">
                  <c:v>2.5154699999999995E-2</c:v>
                </c:pt>
                <c:pt idx="9">
                  <c:v>2.8842000000000003E-2</c:v>
                </c:pt>
                <c:pt idx="10">
                  <c:v>3.1468599999999999E-2</c:v>
                </c:pt>
                <c:pt idx="11">
                  <c:v>3.4448800000000002E-2</c:v>
                </c:pt>
                <c:pt idx="12">
                  <c:v>3.384270000000001E-2</c:v>
                </c:pt>
                <c:pt idx="13">
                  <c:v>3.5358000000000001E-2</c:v>
                </c:pt>
                <c:pt idx="14">
                  <c:v>3.7631000000000005E-2</c:v>
                </c:pt>
                <c:pt idx="15">
                  <c:v>3.49287E-2</c:v>
                </c:pt>
                <c:pt idx="16">
                  <c:v>3.548430000000001E-2</c:v>
                </c:pt>
                <c:pt idx="17">
                  <c:v>3.2706100000000002E-2</c:v>
                </c:pt>
                <c:pt idx="18">
                  <c:v>3.2377800000000005E-2</c:v>
                </c:pt>
                <c:pt idx="19">
                  <c:v>3.0029000000000004E-2</c:v>
                </c:pt>
                <c:pt idx="20">
                  <c:v>2.89178E-2</c:v>
                </c:pt>
                <c:pt idx="21">
                  <c:v>2.8690500000000001E-2</c:v>
                </c:pt>
                <c:pt idx="22">
                  <c:v>2.8993600000000001E-2</c:v>
                </c:pt>
                <c:pt idx="23">
                  <c:v>2.6139699999999998E-2</c:v>
                </c:pt>
                <c:pt idx="24">
                  <c:v>2.4472799999999999E-2</c:v>
                </c:pt>
                <c:pt idx="25">
                  <c:v>2.2502800000000003E-2</c:v>
                </c:pt>
                <c:pt idx="26">
                  <c:v>2.1315799999999999E-2</c:v>
                </c:pt>
                <c:pt idx="27">
                  <c:v>2.0659199999999999E-2</c:v>
                </c:pt>
                <c:pt idx="28">
                  <c:v>2.0532900000000003E-2</c:v>
                </c:pt>
                <c:pt idx="29">
                  <c:v>1.8310400000000001E-2</c:v>
                </c:pt>
                <c:pt idx="30">
                  <c:v>1.8916499999999999E-2</c:v>
                </c:pt>
                <c:pt idx="31">
                  <c:v>1.6921300000000004E-2</c:v>
                </c:pt>
                <c:pt idx="32">
                  <c:v>1.6012100000000001E-2</c:v>
                </c:pt>
                <c:pt idx="33">
                  <c:v>1.5810100000000001E-2</c:v>
                </c:pt>
                <c:pt idx="34">
                  <c:v>1.4319999999999996E-2</c:v>
                </c:pt>
                <c:pt idx="35">
                  <c:v>1.49766E-2</c:v>
                </c:pt>
                <c:pt idx="36">
                  <c:v>1.1668100000000002E-2</c:v>
                </c:pt>
                <c:pt idx="37">
                  <c:v>1.2425800000000001E-2</c:v>
                </c:pt>
                <c:pt idx="38">
                  <c:v>1.17187E-2</c:v>
                </c:pt>
                <c:pt idx="39">
                  <c:v>1.12893E-2</c:v>
                </c:pt>
                <c:pt idx="40">
                  <c:v>1.0733700000000001E-2</c:v>
                </c:pt>
                <c:pt idx="41">
                  <c:v>9.4961500000000018E-3</c:v>
                </c:pt>
                <c:pt idx="42">
                  <c:v>8.5111800000000001E-3</c:v>
                </c:pt>
                <c:pt idx="43">
                  <c:v>8.561690000000002E-3</c:v>
                </c:pt>
                <c:pt idx="44">
                  <c:v>7.4504400000000017E-3</c:v>
                </c:pt>
                <c:pt idx="45">
                  <c:v>7.6777400000000006E-3</c:v>
                </c:pt>
                <c:pt idx="46">
                  <c:v>6.541230000000002E-3</c:v>
                </c:pt>
                <c:pt idx="47">
                  <c:v>7.2231300000000003E-3</c:v>
                </c:pt>
                <c:pt idx="48">
                  <c:v>6.3897000000000016E-3</c:v>
                </c:pt>
                <c:pt idx="49">
                  <c:v>5.8845799999999995E-3</c:v>
                </c:pt>
                <c:pt idx="50">
                  <c:v>5.1269099999999993E-3</c:v>
                </c:pt>
                <c:pt idx="51">
                  <c:v>4.4702600000000019E-3</c:v>
                </c:pt>
                <c:pt idx="52">
                  <c:v>4.2682200000000005E-3</c:v>
                </c:pt>
                <c:pt idx="53">
                  <c:v>3.9651499999999998E-3</c:v>
                </c:pt>
                <c:pt idx="54">
                  <c:v>3.257990000000001E-3</c:v>
                </c:pt>
                <c:pt idx="55">
                  <c:v>3.4095200000000005E-3</c:v>
                </c:pt>
                <c:pt idx="56">
                  <c:v>2.6013400000000006E-3</c:v>
                </c:pt>
                <c:pt idx="57">
                  <c:v>1.9699500000000003E-3</c:v>
                </c:pt>
                <c:pt idx="58">
                  <c:v>2.4498000000000002E-3</c:v>
                </c:pt>
                <c:pt idx="59">
                  <c:v>1.6668800000000001E-3</c:v>
                </c:pt>
                <c:pt idx="60">
                  <c:v>1.1617600000000002E-3</c:v>
                </c:pt>
                <c:pt idx="61">
                  <c:v>1.4143199999999999E-3</c:v>
                </c:pt>
                <c:pt idx="62">
                  <c:v>1.2122700000000001E-3</c:v>
                </c:pt>
                <c:pt idx="63">
                  <c:v>8.8395000000000064E-4</c:v>
                </c:pt>
                <c:pt idx="64">
                  <c:v>7.0716000000000019E-4</c:v>
                </c:pt>
                <c:pt idx="65">
                  <c:v>4.5460300000000009E-4</c:v>
                </c:pt>
                <c:pt idx="66">
                  <c:v>5.0511400000000008E-4</c:v>
                </c:pt>
                <c:pt idx="67">
                  <c:v>4.2934700000000012E-4</c:v>
                </c:pt>
                <c:pt idx="68">
                  <c:v>5.0511400000000008E-4</c:v>
                </c:pt>
                <c:pt idx="69">
                  <c:v>3.7883600000000012E-4</c:v>
                </c:pt>
                <c:pt idx="70">
                  <c:v>4.5460300000000009E-4</c:v>
                </c:pt>
                <c:pt idx="71">
                  <c:v>2.5255700000000004E-4</c:v>
                </c:pt>
                <c:pt idx="72">
                  <c:v>3.2832400000000006E-4</c:v>
                </c:pt>
                <c:pt idx="73">
                  <c:v>2.7781300000000013E-4</c:v>
                </c:pt>
                <c:pt idx="74">
                  <c:v>2.5255700000000004E-4</c:v>
                </c:pt>
                <c:pt idx="75">
                  <c:v>2.2730100000000007E-4</c:v>
                </c:pt>
                <c:pt idx="76">
                  <c:v>2.5255700000000004E-4</c:v>
                </c:pt>
                <c:pt idx="77">
                  <c:v>1.0102300000000003E-4</c:v>
                </c:pt>
                <c:pt idx="78">
                  <c:v>1.5153399999999999E-4</c:v>
                </c:pt>
                <c:pt idx="79">
                  <c:v>1.0102300000000003E-4</c:v>
                </c:pt>
                <c:pt idx="80">
                  <c:v>1.0102300000000003E-4</c:v>
                </c:pt>
                <c:pt idx="81" formatCode="0.00E+00">
                  <c:v>7.5767100000000029E-5</c:v>
                </c:pt>
                <c:pt idx="82" formatCode="0.00E+00">
                  <c:v>5.0511400000000006E-5</c:v>
                </c:pt>
                <c:pt idx="83">
                  <c:v>1.0102300000000003E-4</c:v>
                </c:pt>
                <c:pt idx="84">
                  <c:v>1.0102300000000003E-4</c:v>
                </c:pt>
                <c:pt idx="85" formatCode="0.00E+00">
                  <c:v>2.5255700000000003E-5</c:v>
                </c:pt>
                <c:pt idx="86">
                  <c:v>1.26279E-4</c:v>
                </c:pt>
                <c:pt idx="87" formatCode="0.00E+00">
                  <c:v>2.5255700000000003E-5</c:v>
                </c:pt>
                <c:pt idx="88" formatCode="0.00E+00">
                  <c:v>5.0511400000000006E-5</c:v>
                </c:pt>
                <c:pt idx="89" formatCode="0.00E+00">
                  <c:v>5.0511400000000006E-5</c:v>
                </c:pt>
                <c:pt idx="90">
                  <c:v>1.0102300000000003E-4</c:v>
                </c:pt>
                <c:pt idx="91">
                  <c:v>0</c:v>
                </c:pt>
                <c:pt idx="92" formatCode="0.00E+00">
                  <c:v>2.5255700000000003E-5</c:v>
                </c:pt>
                <c:pt idx="93">
                  <c:v>0</c:v>
                </c:pt>
                <c:pt idx="94" formatCode="0.00E+00">
                  <c:v>5.0511400000000006E-5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 formatCode="0.00E+00">
                  <c:v>5.0511400000000006E-5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1717888"/>
        <c:axId val="751718448"/>
      </c:scatterChart>
      <c:valAx>
        <c:axId val="751717888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Number fraction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1718448"/>
        <c:crosses val="autoZero"/>
        <c:crossBetween val="midCat"/>
      </c:valAx>
      <c:valAx>
        <c:axId val="751718448"/>
        <c:scaling>
          <c:orientation val="minMax"/>
          <c:max val="7.0000000000000021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9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900" b="1" i="0" kern="1200" baseline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</a:rPr>
                  <a:t>Average angle(degrees)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75171788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703149551885181"/>
          <c:y val="0.55894378417982293"/>
          <c:w val="0.37908289588801408"/>
          <c:h val="0.149560739654173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dpa</a:t>
            </a:r>
            <a:r>
              <a:rPr lang="en-US" sz="1200" baseline="0" dirty="0"/>
              <a:t> for </a:t>
            </a:r>
            <a:r>
              <a:rPr lang="el-GR" sz="1200" baseline="0" dirty="0"/>
              <a:t>Φ</a:t>
            </a:r>
            <a:r>
              <a:rPr lang="en-US" sz="1200" baseline="0" dirty="0"/>
              <a:t>=1e15 ion/cm2 </a:t>
            </a:r>
          </a:p>
          <a:p>
            <a:pPr>
              <a:defRPr sz="1200"/>
            </a:pPr>
            <a:r>
              <a:rPr lang="en-US" sz="1200" dirty="0" err="1"/>
              <a:t>Ar</a:t>
            </a:r>
            <a:r>
              <a:rPr lang="en-US" sz="1200" dirty="0"/>
              <a:t> 36 @ 36 MeV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5"/>
          <c:order val="0"/>
          <c:tx>
            <c:strRef>
              <c:f>'dpa estimation'!$K$29</c:f>
              <c:strCache>
                <c:ptCount val="1"/>
                <c:pt idx="0">
                  <c:v>dpa for 1e15 ion/cm2</c:v>
                </c:pt>
              </c:strCache>
            </c:strRef>
          </c:tx>
          <c:spPr>
            <a:ln w="19050">
              <a:noFill/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'dpa estimation'!$B$32:$B$131</c:f>
              <c:numCache>
                <c:formatCode>0.00E+00</c:formatCode>
                <c:ptCount val="100"/>
                <c:pt idx="0">
                  <c:v>1.0000100000000001E-4</c:v>
                </c:pt>
                <c:pt idx="1">
                  <c:v>2.0000100000000005E-4</c:v>
                </c:pt>
                <c:pt idx="2">
                  <c:v>3.000010000000001E-4</c:v>
                </c:pt>
                <c:pt idx="3">
                  <c:v>4.0000100000000003E-4</c:v>
                </c:pt>
                <c:pt idx="4">
                  <c:v>5.0000100000000003E-4</c:v>
                </c:pt>
                <c:pt idx="5">
                  <c:v>6.0000100000000018E-4</c:v>
                </c:pt>
                <c:pt idx="6">
                  <c:v>7.0000100000000012E-4</c:v>
                </c:pt>
                <c:pt idx="7">
                  <c:v>8.0000100000000016E-4</c:v>
                </c:pt>
                <c:pt idx="8">
                  <c:v>9.0000100000000053E-4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1.1999999999999999E-3</c:v>
                </c:pt>
                <c:pt idx="12">
                  <c:v>1.2999999999999997E-3</c:v>
                </c:pt>
                <c:pt idx="13">
                  <c:v>1.4000000000000002E-3</c:v>
                </c:pt>
                <c:pt idx="14">
                  <c:v>1.5000000000000002E-3</c:v>
                </c:pt>
                <c:pt idx="15">
                  <c:v>1.6000000000000003E-3</c:v>
                </c:pt>
                <c:pt idx="16">
                  <c:v>1.7000000000000001E-3</c:v>
                </c:pt>
                <c:pt idx="17">
                  <c:v>1.8000000000000004E-3</c:v>
                </c:pt>
                <c:pt idx="18">
                  <c:v>1.9000000000000004E-3</c:v>
                </c:pt>
                <c:pt idx="19">
                  <c:v>2.0000000000000005E-3</c:v>
                </c:pt>
                <c:pt idx="20">
                  <c:v>2.0999999999999999E-3</c:v>
                </c:pt>
                <c:pt idx="21">
                  <c:v>2.2000000000000006E-3</c:v>
                </c:pt>
                <c:pt idx="22">
                  <c:v>2.3000000000000004E-3</c:v>
                </c:pt>
                <c:pt idx="23">
                  <c:v>2.3999999999999998E-3</c:v>
                </c:pt>
                <c:pt idx="24">
                  <c:v>2.5000000000000005E-3</c:v>
                </c:pt>
                <c:pt idx="25">
                  <c:v>2.5999999999999999E-3</c:v>
                </c:pt>
                <c:pt idx="26">
                  <c:v>2.7000000000000006E-3</c:v>
                </c:pt>
                <c:pt idx="27">
                  <c:v>2.8000000000000004E-3</c:v>
                </c:pt>
                <c:pt idx="28">
                  <c:v>2.8999999999999998E-3</c:v>
                </c:pt>
                <c:pt idx="29">
                  <c:v>3.0000000000000005E-3</c:v>
                </c:pt>
                <c:pt idx="30">
                  <c:v>3.1000000000000003E-3</c:v>
                </c:pt>
                <c:pt idx="31">
                  <c:v>3.2000000000000006E-3</c:v>
                </c:pt>
                <c:pt idx="32">
                  <c:v>3.3000000000000004E-3</c:v>
                </c:pt>
                <c:pt idx="33">
                  <c:v>3.4000000000000002E-3</c:v>
                </c:pt>
                <c:pt idx="34">
                  <c:v>3.5000000000000005E-3</c:v>
                </c:pt>
                <c:pt idx="35">
                  <c:v>3.6000000000000003E-3</c:v>
                </c:pt>
                <c:pt idx="36">
                  <c:v>3.7000000000000006E-3</c:v>
                </c:pt>
                <c:pt idx="37">
                  <c:v>3.8000000000000004E-3</c:v>
                </c:pt>
                <c:pt idx="38">
                  <c:v>3.9000000000000003E-3</c:v>
                </c:pt>
                <c:pt idx="39">
                  <c:v>4.000000000000001E-3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4.3000000000000009E-3</c:v>
                </c:pt>
                <c:pt idx="43">
                  <c:v>4.4000000000000011E-3</c:v>
                </c:pt>
                <c:pt idx="44">
                  <c:v>4.5000000000000005E-3</c:v>
                </c:pt>
                <c:pt idx="45">
                  <c:v>4.6000000000000008E-3</c:v>
                </c:pt>
                <c:pt idx="46">
                  <c:v>4.7000000000000011E-3</c:v>
                </c:pt>
                <c:pt idx="47">
                  <c:v>4.8000000000000004E-3</c:v>
                </c:pt>
                <c:pt idx="48">
                  <c:v>4.9000000000000007E-3</c:v>
                </c:pt>
                <c:pt idx="49">
                  <c:v>5.000000000000001E-3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5.3000000000000009E-3</c:v>
                </c:pt>
                <c:pt idx="53">
                  <c:v>5.4000000000000012E-3</c:v>
                </c:pt>
                <c:pt idx="54">
                  <c:v>5.5000000000000005E-3</c:v>
                </c:pt>
                <c:pt idx="55">
                  <c:v>5.6000000000000008E-3</c:v>
                </c:pt>
                <c:pt idx="56">
                  <c:v>5.7000000000000011E-3</c:v>
                </c:pt>
                <c:pt idx="57">
                  <c:v>5.8000000000000005E-3</c:v>
                </c:pt>
                <c:pt idx="58">
                  <c:v>5.9000000000000007E-3</c:v>
                </c:pt>
                <c:pt idx="59">
                  <c:v>6.000000000000001E-3</c:v>
                </c:pt>
                <c:pt idx="60">
                  <c:v>6.1000000000000004E-3</c:v>
                </c:pt>
                <c:pt idx="61">
                  <c:v>6.2000000000000006E-3</c:v>
                </c:pt>
                <c:pt idx="62">
                  <c:v>6.3000000000000009E-3</c:v>
                </c:pt>
                <c:pt idx="63">
                  <c:v>6.4000000000000012E-3</c:v>
                </c:pt>
                <c:pt idx="64">
                  <c:v>6.5000000000000014E-3</c:v>
                </c:pt>
                <c:pt idx="65">
                  <c:v>6.6000000000000008E-3</c:v>
                </c:pt>
                <c:pt idx="66">
                  <c:v>6.7000000000000011E-3</c:v>
                </c:pt>
                <c:pt idx="67">
                  <c:v>6.8000000000000014E-3</c:v>
                </c:pt>
                <c:pt idx="68">
                  <c:v>6.9000000000000008E-3</c:v>
                </c:pt>
                <c:pt idx="69">
                  <c:v>7.000000000000001E-3</c:v>
                </c:pt>
                <c:pt idx="70">
                  <c:v>7.1000000000000004E-3</c:v>
                </c:pt>
                <c:pt idx="71">
                  <c:v>7.2000000000000007E-3</c:v>
                </c:pt>
                <c:pt idx="72">
                  <c:v>7.3000000000000009E-3</c:v>
                </c:pt>
                <c:pt idx="73">
                  <c:v>7.4000000000000012E-3</c:v>
                </c:pt>
                <c:pt idx="74">
                  <c:v>7.5000000000000015E-3</c:v>
                </c:pt>
                <c:pt idx="75">
                  <c:v>7.6000000000000009E-3</c:v>
                </c:pt>
                <c:pt idx="76">
                  <c:v>7.7000000000000011E-3</c:v>
                </c:pt>
                <c:pt idx="77">
                  <c:v>7.8000000000000014E-3</c:v>
                </c:pt>
                <c:pt idx="78">
                  <c:v>7.9000000000000025E-3</c:v>
                </c:pt>
                <c:pt idx="79">
                  <c:v>8.0000000000000019E-3</c:v>
                </c:pt>
                <c:pt idx="80">
                  <c:v>8.100000000000003E-3</c:v>
                </c:pt>
                <c:pt idx="81">
                  <c:v>8.2000000000000007E-3</c:v>
                </c:pt>
                <c:pt idx="82">
                  <c:v>8.3000000000000018E-3</c:v>
                </c:pt>
                <c:pt idx="83">
                  <c:v>8.400000000000003E-3</c:v>
                </c:pt>
                <c:pt idx="84">
                  <c:v>8.5000000000000006E-3</c:v>
                </c:pt>
                <c:pt idx="85">
                  <c:v>8.6000000000000017E-3</c:v>
                </c:pt>
                <c:pt idx="86">
                  <c:v>8.7000000000000029E-3</c:v>
                </c:pt>
                <c:pt idx="87">
                  <c:v>8.8000000000000023E-3</c:v>
                </c:pt>
                <c:pt idx="88">
                  <c:v>8.9000000000000051E-3</c:v>
                </c:pt>
                <c:pt idx="89">
                  <c:v>9.0000000000000028E-3</c:v>
                </c:pt>
                <c:pt idx="90">
                  <c:v>9.1000000000000004E-3</c:v>
                </c:pt>
                <c:pt idx="91">
                  <c:v>9.2000000000000033E-3</c:v>
                </c:pt>
                <c:pt idx="92">
                  <c:v>9.3000000000000027E-3</c:v>
                </c:pt>
                <c:pt idx="93">
                  <c:v>9.4000000000000021E-3</c:v>
                </c:pt>
                <c:pt idx="94">
                  <c:v>9.5000000000000032E-3</c:v>
                </c:pt>
                <c:pt idx="95">
                  <c:v>9.6000000000000026E-3</c:v>
                </c:pt>
                <c:pt idx="96">
                  <c:v>9.7000000000000003E-3</c:v>
                </c:pt>
                <c:pt idx="97">
                  <c:v>9.8000000000000032E-3</c:v>
                </c:pt>
                <c:pt idx="98">
                  <c:v>9.9000000000000025E-3</c:v>
                </c:pt>
                <c:pt idx="99">
                  <c:v>1.0000000000000002E-2</c:v>
                </c:pt>
              </c:numCache>
            </c:numRef>
          </c:xVal>
          <c:yVal>
            <c:numRef>
              <c:f>'dpa estimation'!$K$32:$K$131</c:f>
              <c:numCache>
                <c:formatCode>0.00E+00</c:formatCode>
                <c:ptCount val="100"/>
                <c:pt idx="0">
                  <c:v>2.6150816852966465E-2</c:v>
                </c:pt>
                <c:pt idx="1">
                  <c:v>3.3017860705073093E-2</c:v>
                </c:pt>
                <c:pt idx="2">
                  <c:v>3.8014184006878754E-2</c:v>
                </c:pt>
                <c:pt idx="3">
                  <c:v>3.6609358555460034E-2</c:v>
                </c:pt>
                <c:pt idx="4">
                  <c:v>4.525251590713672E-2</c:v>
                </c:pt>
                <c:pt idx="5">
                  <c:v>3.7425121238177136E-2</c:v>
                </c:pt>
                <c:pt idx="6">
                  <c:v>5.3658263112639722E-2</c:v>
                </c:pt>
                <c:pt idx="7">
                  <c:v>3.6689685296646603E-2</c:v>
                </c:pt>
                <c:pt idx="8">
                  <c:v>3.3862184006878765E-2</c:v>
                </c:pt>
                <c:pt idx="9">
                  <c:v>3.9253000859845219E-2</c:v>
                </c:pt>
                <c:pt idx="10">
                  <c:v>3.7608980223559768E-2</c:v>
                </c:pt>
                <c:pt idx="11">
                  <c:v>4.8447735167669807E-2</c:v>
                </c:pt>
                <c:pt idx="12">
                  <c:v>4.5404244196044712E-2</c:v>
                </c:pt>
                <c:pt idx="13">
                  <c:v>5.0318455717970764E-2</c:v>
                </c:pt>
                <c:pt idx="14">
                  <c:v>5.3315535683576963E-2</c:v>
                </c:pt>
                <c:pt idx="15">
                  <c:v>3.6159528804815141E-2</c:v>
                </c:pt>
                <c:pt idx="16">
                  <c:v>4.3267552880481515E-2</c:v>
                </c:pt>
                <c:pt idx="17">
                  <c:v>5.4059896818572664E-2</c:v>
                </c:pt>
                <c:pt idx="18">
                  <c:v>4.8583398108340503E-2</c:v>
                </c:pt>
                <c:pt idx="19">
                  <c:v>3.8256949269131556E-2</c:v>
                </c:pt>
                <c:pt idx="20">
                  <c:v>5.1559057609630261E-2</c:v>
                </c:pt>
                <c:pt idx="21">
                  <c:v>6.535383662940672E-2</c:v>
                </c:pt>
                <c:pt idx="22">
                  <c:v>6.1549919174548565E-2</c:v>
                </c:pt>
                <c:pt idx="23">
                  <c:v>7.3163380911435955E-2</c:v>
                </c:pt>
                <c:pt idx="24">
                  <c:v>6.660871883061048E-2</c:v>
                </c:pt>
                <c:pt idx="25">
                  <c:v>7.1105231298366309E-2</c:v>
                </c:pt>
                <c:pt idx="26">
                  <c:v>6.6285626827171124E-2</c:v>
                </c:pt>
                <c:pt idx="27">
                  <c:v>6.8638307824591585E-2</c:v>
                </c:pt>
                <c:pt idx="28">
                  <c:v>9.0380079105760958E-2</c:v>
                </c:pt>
                <c:pt idx="29">
                  <c:v>9.0544302665520229E-2</c:v>
                </c:pt>
                <c:pt idx="30">
                  <c:v>7.4227263972484928E-2</c:v>
                </c:pt>
                <c:pt idx="31">
                  <c:v>9.2784526225279468E-2</c:v>
                </c:pt>
                <c:pt idx="32">
                  <c:v>9.0983422184006915E-2</c:v>
                </c:pt>
                <c:pt idx="33">
                  <c:v>9.0440770421324132E-2</c:v>
                </c:pt>
                <c:pt idx="34">
                  <c:v>0.11310719174548582</c:v>
                </c:pt>
                <c:pt idx="35">
                  <c:v>0.11479405331040413</c:v>
                </c:pt>
                <c:pt idx="36">
                  <c:v>0.12021164574376612</c:v>
                </c:pt>
                <c:pt idx="37">
                  <c:v>0.12136478073946692</c:v>
                </c:pt>
                <c:pt idx="38">
                  <c:v>0.11719493035253654</c:v>
                </c:pt>
                <c:pt idx="39">
                  <c:v>0.12662350472914868</c:v>
                </c:pt>
                <c:pt idx="40">
                  <c:v>0.1271072502149613</c:v>
                </c:pt>
                <c:pt idx="41">
                  <c:v>0.13116999828030956</c:v>
                </c:pt>
                <c:pt idx="42">
                  <c:v>0.15469502321582118</c:v>
                </c:pt>
                <c:pt idx="43">
                  <c:v>0.15794914875322447</c:v>
                </c:pt>
                <c:pt idx="44">
                  <c:v>0.15914333963886501</c:v>
                </c:pt>
                <c:pt idx="45">
                  <c:v>0.19596690283748927</c:v>
                </c:pt>
                <c:pt idx="46">
                  <c:v>0.2116859535683577</c:v>
                </c:pt>
                <c:pt idx="47">
                  <c:v>0.22288528632846089</c:v>
                </c:pt>
                <c:pt idx="48">
                  <c:v>0.24350069819432507</c:v>
                </c:pt>
                <c:pt idx="49">
                  <c:v>0.23403106792777298</c:v>
                </c:pt>
                <c:pt idx="50">
                  <c:v>0.24885045915735171</c:v>
                </c:pt>
                <c:pt idx="51">
                  <c:v>0.26901068615649187</c:v>
                </c:pt>
                <c:pt idx="52">
                  <c:v>0.28985815305245066</c:v>
                </c:pt>
                <c:pt idx="53">
                  <c:v>0.28917091315563204</c:v>
                </c:pt>
                <c:pt idx="54">
                  <c:v>0.32891836973344818</c:v>
                </c:pt>
                <c:pt idx="55">
                  <c:v>0.39081994153052457</c:v>
                </c:pt>
                <c:pt idx="56">
                  <c:v>0.42492310576096315</c:v>
                </c:pt>
                <c:pt idx="57">
                  <c:v>0.47788520378331911</c:v>
                </c:pt>
                <c:pt idx="58">
                  <c:v>0.57736005503009458</c:v>
                </c:pt>
                <c:pt idx="59">
                  <c:v>0.64981656061908866</c:v>
                </c:pt>
                <c:pt idx="60">
                  <c:v>0.69739855202063639</c:v>
                </c:pt>
                <c:pt idx="61">
                  <c:v>0.8887957558039552</c:v>
                </c:pt>
                <c:pt idx="62">
                  <c:v>1.0333321238177129</c:v>
                </c:pt>
                <c:pt idx="63">
                  <c:v>1.1875558968185729</c:v>
                </c:pt>
                <c:pt idx="64">
                  <c:v>1.3100523920894236</c:v>
                </c:pt>
                <c:pt idx="65">
                  <c:v>1.5120812863284605</c:v>
                </c:pt>
                <c:pt idx="66">
                  <c:v>1.3343378435081683</c:v>
                </c:pt>
                <c:pt idx="67">
                  <c:v>0.79867272226999142</c:v>
                </c:pt>
                <c:pt idx="68">
                  <c:v>0.25228130352536543</c:v>
                </c:pt>
                <c:pt idx="69">
                  <c:v>3.2428797936371448E-2</c:v>
                </c:pt>
                <c:pt idx="70">
                  <c:v>2.3205503009458307E-5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1720688"/>
        <c:axId val="751721248"/>
      </c:scatterChart>
      <c:valAx>
        <c:axId val="751720688"/>
        <c:scaling>
          <c:orientation val="minMax"/>
          <c:max val="1.0000000000000004E-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(mm)</a:t>
                </a:r>
              </a:p>
            </c:rich>
          </c:tx>
          <c:overlay val="0"/>
        </c:title>
        <c:numFmt formatCode="#,##0.000" sourceLinked="0"/>
        <c:majorTickMark val="out"/>
        <c:minorTickMark val="none"/>
        <c:tickLblPos val="nextTo"/>
        <c:crossAx val="751721248"/>
        <c:crosses val="autoZero"/>
        <c:crossBetween val="midCat"/>
      </c:valAx>
      <c:valAx>
        <c:axId val="751721248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crossAx val="751720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irradiated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Results!$A$3:$A$38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Results!$B$3:$B$38</c:f>
              <c:numCache>
                <c:formatCode>General</c:formatCode>
                <c:ptCount val="36"/>
                <c:pt idx="0">
                  <c:v>130.72899999999998</c:v>
                </c:pt>
                <c:pt idx="1">
                  <c:v>134.45400000000001</c:v>
                </c:pt>
                <c:pt idx="2">
                  <c:v>140.28100000000001</c:v>
                </c:pt>
                <c:pt idx="3">
                  <c:v>136.72200000000001</c:v>
                </c:pt>
                <c:pt idx="4">
                  <c:v>139.99600000000001</c:v>
                </c:pt>
                <c:pt idx="5">
                  <c:v>134.01599999999999</c:v>
                </c:pt>
                <c:pt idx="6">
                  <c:v>140.45600000000002</c:v>
                </c:pt>
                <c:pt idx="7">
                  <c:v>140.25399999999999</c:v>
                </c:pt>
                <c:pt idx="8">
                  <c:v>144.83700000000002</c:v>
                </c:pt>
                <c:pt idx="9">
                  <c:v>141.00200000000001</c:v>
                </c:pt>
                <c:pt idx="10">
                  <c:v>139.28100000000001</c:v>
                </c:pt>
                <c:pt idx="11">
                  <c:v>131.61499999999998</c:v>
                </c:pt>
                <c:pt idx="12">
                  <c:v>94.884</c:v>
                </c:pt>
                <c:pt idx="13">
                  <c:v>139.49300000000002</c:v>
                </c:pt>
                <c:pt idx="14">
                  <c:v>139.67099999999999</c:v>
                </c:pt>
                <c:pt idx="15">
                  <c:v>136.94499999999999</c:v>
                </c:pt>
                <c:pt idx="16">
                  <c:v>137.946</c:v>
                </c:pt>
                <c:pt idx="17">
                  <c:v>134.00700000000001</c:v>
                </c:pt>
                <c:pt idx="18">
                  <c:v>135.517</c:v>
                </c:pt>
                <c:pt idx="19">
                  <c:v>131.863</c:v>
                </c:pt>
                <c:pt idx="20">
                  <c:v>131.60999999999999</c:v>
                </c:pt>
                <c:pt idx="21">
                  <c:v>136.86500000000001</c:v>
                </c:pt>
                <c:pt idx="22">
                  <c:v>137.101</c:v>
                </c:pt>
                <c:pt idx="23">
                  <c:v>140.221</c:v>
                </c:pt>
                <c:pt idx="24">
                  <c:v>135.64899999999997</c:v>
                </c:pt>
                <c:pt idx="25">
                  <c:v>140.05800000000002</c:v>
                </c:pt>
                <c:pt idx="26">
                  <c:v>142.28900000000002</c:v>
                </c:pt>
                <c:pt idx="27">
                  <c:v>141.74199999999999</c:v>
                </c:pt>
                <c:pt idx="28">
                  <c:v>132.36800000000002</c:v>
                </c:pt>
                <c:pt idx="29">
                  <c:v>137.38100000000003</c:v>
                </c:pt>
                <c:pt idx="30">
                  <c:v>139.833</c:v>
                </c:pt>
                <c:pt idx="31">
                  <c:v>134.71499999999997</c:v>
                </c:pt>
                <c:pt idx="32">
                  <c:v>136.60499999999999</c:v>
                </c:pt>
                <c:pt idx="33">
                  <c:v>134.96900000000002</c:v>
                </c:pt>
                <c:pt idx="34">
                  <c:v>135.03100000000001</c:v>
                </c:pt>
                <c:pt idx="35">
                  <c:v>140.43100000000001</c:v>
                </c:pt>
              </c:numCache>
            </c:numRef>
          </c:yVal>
          <c:smooth val="0"/>
        </c:ser>
        <c:ser>
          <c:idx val="1"/>
          <c:order val="1"/>
          <c:tx>
            <c:v>Non irradiated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[1]Results!$A$3:$A$38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[1]Results!$B$3:$B$38</c:f>
              <c:numCache>
                <c:formatCode>General</c:formatCode>
                <c:ptCount val="36"/>
                <c:pt idx="0">
                  <c:v>139.17399999999998</c:v>
                </c:pt>
                <c:pt idx="1">
                  <c:v>199.267</c:v>
                </c:pt>
                <c:pt idx="2">
                  <c:v>170.953</c:v>
                </c:pt>
                <c:pt idx="3">
                  <c:v>143.334</c:v>
                </c:pt>
                <c:pt idx="4">
                  <c:v>138.404</c:v>
                </c:pt>
                <c:pt idx="5">
                  <c:v>190.75700000000001</c:v>
                </c:pt>
                <c:pt idx="6">
                  <c:v>168.01499999999999</c:v>
                </c:pt>
                <c:pt idx="7">
                  <c:v>176.19299999999998</c:v>
                </c:pt>
                <c:pt idx="8">
                  <c:v>172.303</c:v>
                </c:pt>
                <c:pt idx="9">
                  <c:v>162.28200000000001</c:v>
                </c:pt>
                <c:pt idx="10">
                  <c:v>170.30700000000002</c:v>
                </c:pt>
                <c:pt idx="11">
                  <c:v>157.72200000000001</c:v>
                </c:pt>
                <c:pt idx="12">
                  <c:v>135.595</c:v>
                </c:pt>
                <c:pt idx="13">
                  <c:v>168.15700000000001</c:v>
                </c:pt>
                <c:pt idx="14">
                  <c:v>174.74499999999998</c:v>
                </c:pt>
                <c:pt idx="15">
                  <c:v>185.50200000000001</c:v>
                </c:pt>
                <c:pt idx="16">
                  <c:v>194.50700000000001</c:v>
                </c:pt>
                <c:pt idx="17">
                  <c:v>165.464</c:v>
                </c:pt>
                <c:pt idx="18">
                  <c:v>182.208</c:v>
                </c:pt>
                <c:pt idx="19">
                  <c:v>187.51399999999998</c:v>
                </c:pt>
                <c:pt idx="20">
                  <c:v>194.626</c:v>
                </c:pt>
                <c:pt idx="21">
                  <c:v>165.268</c:v>
                </c:pt>
                <c:pt idx="22">
                  <c:v>186.70899999999997</c:v>
                </c:pt>
                <c:pt idx="23">
                  <c:v>189.39400000000001</c:v>
                </c:pt>
                <c:pt idx="24">
                  <c:v>194.98000000000002</c:v>
                </c:pt>
                <c:pt idx="25">
                  <c:v>173.48000000000002</c:v>
                </c:pt>
                <c:pt idx="26">
                  <c:v>154.11799999999999</c:v>
                </c:pt>
                <c:pt idx="27">
                  <c:v>163.97399999999999</c:v>
                </c:pt>
                <c:pt idx="28">
                  <c:v>181.67399999999998</c:v>
                </c:pt>
                <c:pt idx="29">
                  <c:v>205.22399999999999</c:v>
                </c:pt>
                <c:pt idx="30">
                  <c:v>157.30500000000001</c:v>
                </c:pt>
                <c:pt idx="31">
                  <c:v>187.99</c:v>
                </c:pt>
                <c:pt idx="32">
                  <c:v>184.88800000000003</c:v>
                </c:pt>
                <c:pt idx="33">
                  <c:v>186.28</c:v>
                </c:pt>
                <c:pt idx="34">
                  <c:v>137.59900000000002</c:v>
                </c:pt>
                <c:pt idx="35">
                  <c:v>169.75200000000001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646448"/>
        <c:axId val="603647008"/>
      </c:scatterChart>
      <c:valAx>
        <c:axId val="603646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Test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603647008"/>
        <c:crosses val="autoZero"/>
        <c:crossBetween val="midCat"/>
      </c:valAx>
      <c:valAx>
        <c:axId val="6036470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E(GPa)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603646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98841356236179"/>
          <c:y val="0.50725599214342432"/>
          <c:w val="0.31370328260503433"/>
          <c:h val="0.11082266979057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irradiated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Results!$A$3:$A$38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Results!$C$3:$C$38</c:f>
              <c:numCache>
                <c:formatCode>General</c:formatCode>
                <c:ptCount val="36"/>
                <c:pt idx="0">
                  <c:v>4.6760000000000002</c:v>
                </c:pt>
                <c:pt idx="1">
                  <c:v>4.8249999999999993</c:v>
                </c:pt>
                <c:pt idx="2">
                  <c:v>4.5679999999999987</c:v>
                </c:pt>
                <c:pt idx="3">
                  <c:v>4.6829999999999989</c:v>
                </c:pt>
                <c:pt idx="4">
                  <c:v>5.1099999999999994</c:v>
                </c:pt>
                <c:pt idx="5">
                  <c:v>4.7669999999999995</c:v>
                </c:pt>
                <c:pt idx="6">
                  <c:v>4.766</c:v>
                </c:pt>
                <c:pt idx="7">
                  <c:v>4.6639999999999988</c:v>
                </c:pt>
                <c:pt idx="8">
                  <c:v>5.3539999999999992</c:v>
                </c:pt>
                <c:pt idx="9">
                  <c:v>4.5780000000000003</c:v>
                </c:pt>
                <c:pt idx="10">
                  <c:v>4.75</c:v>
                </c:pt>
                <c:pt idx="11">
                  <c:v>4.4859999999999998</c:v>
                </c:pt>
                <c:pt idx="12">
                  <c:v>2.3049999999999997</c:v>
                </c:pt>
                <c:pt idx="13">
                  <c:v>4.968</c:v>
                </c:pt>
                <c:pt idx="14">
                  <c:v>4.7450000000000001</c:v>
                </c:pt>
                <c:pt idx="15">
                  <c:v>4.55</c:v>
                </c:pt>
                <c:pt idx="16">
                  <c:v>4.4390000000000009</c:v>
                </c:pt>
                <c:pt idx="17">
                  <c:v>4.782</c:v>
                </c:pt>
                <c:pt idx="18">
                  <c:v>4.6419999999999995</c:v>
                </c:pt>
                <c:pt idx="19">
                  <c:v>4.4909999999999997</c:v>
                </c:pt>
                <c:pt idx="20">
                  <c:v>4.714999999999999</c:v>
                </c:pt>
                <c:pt idx="21">
                  <c:v>4.7370000000000001</c:v>
                </c:pt>
                <c:pt idx="22">
                  <c:v>4.927999999999999</c:v>
                </c:pt>
                <c:pt idx="23">
                  <c:v>4.6769999999999996</c:v>
                </c:pt>
                <c:pt idx="24">
                  <c:v>4.802999999999999</c:v>
                </c:pt>
                <c:pt idx="25">
                  <c:v>4.8289999999999988</c:v>
                </c:pt>
                <c:pt idx="26">
                  <c:v>4.9249999999999989</c:v>
                </c:pt>
                <c:pt idx="27">
                  <c:v>5.028999999999999</c:v>
                </c:pt>
                <c:pt idx="28">
                  <c:v>4.4550000000000001</c:v>
                </c:pt>
                <c:pt idx="29">
                  <c:v>4.8419999999999996</c:v>
                </c:pt>
                <c:pt idx="30">
                  <c:v>4.45</c:v>
                </c:pt>
                <c:pt idx="31">
                  <c:v>4.5169999999999995</c:v>
                </c:pt>
                <c:pt idx="32">
                  <c:v>4.794999999999999</c:v>
                </c:pt>
                <c:pt idx="33">
                  <c:v>4.8199999999999994</c:v>
                </c:pt>
                <c:pt idx="34">
                  <c:v>4.8710000000000004</c:v>
                </c:pt>
                <c:pt idx="35">
                  <c:v>4.7519999999999998</c:v>
                </c:pt>
              </c:numCache>
            </c:numRef>
          </c:yVal>
          <c:smooth val="0"/>
        </c:ser>
        <c:ser>
          <c:idx val="1"/>
          <c:order val="1"/>
          <c:tx>
            <c:v>Non irradiated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[1]Results!$A$3:$A$38</c:f>
              <c:numCache>
                <c:formatCode>General</c:formatCode>
                <c:ptCount val="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</c:numCache>
            </c:numRef>
          </c:xVal>
          <c:yVal>
            <c:numRef>
              <c:f>Results!$C$2:$C$38</c:f>
              <c:numCache>
                <c:formatCode>General</c:formatCode>
                <c:ptCount val="37"/>
                <c:pt idx="0">
                  <c:v>0</c:v>
                </c:pt>
                <c:pt idx="1">
                  <c:v>4.6760000000000002</c:v>
                </c:pt>
                <c:pt idx="2">
                  <c:v>4.8249999999999993</c:v>
                </c:pt>
                <c:pt idx="3">
                  <c:v>4.5679999999999987</c:v>
                </c:pt>
                <c:pt idx="4">
                  <c:v>4.6829999999999989</c:v>
                </c:pt>
                <c:pt idx="5">
                  <c:v>5.1099999999999994</c:v>
                </c:pt>
                <c:pt idx="6">
                  <c:v>4.7669999999999995</c:v>
                </c:pt>
                <c:pt idx="7">
                  <c:v>4.766</c:v>
                </c:pt>
                <c:pt idx="8">
                  <c:v>4.6639999999999988</c:v>
                </c:pt>
                <c:pt idx="9">
                  <c:v>5.3539999999999992</c:v>
                </c:pt>
                <c:pt idx="10">
                  <c:v>4.5780000000000003</c:v>
                </c:pt>
                <c:pt idx="11">
                  <c:v>4.75</c:v>
                </c:pt>
                <c:pt idx="12">
                  <c:v>4.4859999999999998</c:v>
                </c:pt>
                <c:pt idx="13">
                  <c:v>2.3049999999999997</c:v>
                </c:pt>
                <c:pt idx="14">
                  <c:v>4.968</c:v>
                </c:pt>
                <c:pt idx="15">
                  <c:v>4.7450000000000001</c:v>
                </c:pt>
                <c:pt idx="16">
                  <c:v>4.55</c:v>
                </c:pt>
                <c:pt idx="17">
                  <c:v>4.4390000000000009</c:v>
                </c:pt>
                <c:pt idx="18">
                  <c:v>4.782</c:v>
                </c:pt>
                <c:pt idx="19">
                  <c:v>4.6419999999999995</c:v>
                </c:pt>
                <c:pt idx="20">
                  <c:v>4.4909999999999997</c:v>
                </c:pt>
                <c:pt idx="21">
                  <c:v>4.714999999999999</c:v>
                </c:pt>
                <c:pt idx="22">
                  <c:v>4.7370000000000001</c:v>
                </c:pt>
                <c:pt idx="23">
                  <c:v>4.927999999999999</c:v>
                </c:pt>
                <c:pt idx="24">
                  <c:v>4.6769999999999996</c:v>
                </c:pt>
                <c:pt idx="25">
                  <c:v>4.802999999999999</c:v>
                </c:pt>
                <c:pt idx="26">
                  <c:v>4.8289999999999988</c:v>
                </c:pt>
                <c:pt idx="27">
                  <c:v>4.9249999999999989</c:v>
                </c:pt>
                <c:pt idx="28">
                  <c:v>5.028999999999999</c:v>
                </c:pt>
                <c:pt idx="29">
                  <c:v>4.4550000000000001</c:v>
                </c:pt>
                <c:pt idx="30">
                  <c:v>4.8419999999999996</c:v>
                </c:pt>
                <c:pt idx="31">
                  <c:v>4.45</c:v>
                </c:pt>
                <c:pt idx="32">
                  <c:v>4.5169999999999995</c:v>
                </c:pt>
                <c:pt idx="33">
                  <c:v>4.794999999999999</c:v>
                </c:pt>
                <c:pt idx="34">
                  <c:v>4.8199999999999994</c:v>
                </c:pt>
                <c:pt idx="35">
                  <c:v>4.8710000000000004</c:v>
                </c:pt>
                <c:pt idx="36">
                  <c:v>4.7519999999999998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472576"/>
        <c:axId val="252473136"/>
      </c:scatterChart>
      <c:valAx>
        <c:axId val="252472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Test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252473136"/>
        <c:crosses val="autoZero"/>
        <c:crossBetween val="midCat"/>
      </c:valAx>
      <c:valAx>
        <c:axId val="252473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Hardness  (GPa)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252472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51656450750361"/>
          <c:y val="0.50184323316605872"/>
          <c:w val="0.31307737030583871"/>
          <c:h val="0.11605149697843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E5FDF-EF0D-4C75-B4E4-63EFCF391CEA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5BB92-9B4D-4185-8190-8AD374EB2E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BB92-9B4D-4185-8190-8AD374EB2E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Frederique </a:t>
            </a:r>
            <a:r>
              <a:rPr lang="en-US" dirty="0" err="1" smtClean="0"/>
              <a:t>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BB92-9B4D-4185-8190-8AD374EB2E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1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this tip width=</a:t>
            </a:r>
            <a:r>
              <a:rPr lang="en-US" baseline="0" dirty="0" smtClean="0"/>
              <a:t> 7*depth= 7*2=14microns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BB92-9B4D-4185-8190-8AD374EB2E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4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Tahniten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BB92-9B4D-4185-8190-8AD374EB2E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3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28843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0EDA08E8-8F34-472C-8522-78E97C5AD094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48608"/>
            <a:ext cx="8229600" cy="48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1 column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70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rgbClr val="18453B"/>
              </a:buClr>
              <a:buFont typeface="Arial"/>
              <a:buChar char="•"/>
              <a:defRPr sz="2100" b="0" i="0">
                <a:solidFill>
                  <a:srgbClr val="595959"/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rgbClr val="595959"/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BE1B5CC5-8AEF-4238-8C6B-C2BA1FA9C264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6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3154"/>
            <a:ext cx="8229600" cy="8750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2 columns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5FAFF81F-8493-431E-8AB9-27EDF6D57BB6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7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867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9873"/>
            <a:ext cx="8229600" cy="82173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1 column, no bullets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013"/>
            <a:ext cx="8229600" cy="4024165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705921F0-5DA5-4B4F-83FE-35880DDF3AAC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75093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 smtClean="0"/>
              <a:t>1 column with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4905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342900" indent="-3429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342900" indent="137160" algn="l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056D57FC-C0E1-4321-ACC3-530FB8E7613E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95959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6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fld id="{CDDE3C7F-3960-4578-A96E-8E6EB9B77C04}" type="datetime1">
              <a:rPr lang="en-US" smtClean="0">
                <a:solidFill>
                  <a:prstClr val="black">
                    <a:tint val="75000"/>
                    <a:alpha val="60000"/>
                  </a:prstClr>
                </a:solidFill>
              </a:rPr>
              <a:pPr/>
              <a:t>11/4/2014</a:t>
            </a:fld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MSU thinner spear_green RG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6253066"/>
            <a:ext cx="8229600" cy="103284"/>
          </a:xfrm>
          <a:prstGeom prst="rect">
            <a:avLst/>
          </a:prstGeom>
        </p:spPr>
      </p:pic>
      <p:pic>
        <p:nvPicPr>
          <p:cNvPr id="12" name="Picture 11" descr="PP banner wordmar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" y="2"/>
            <a:ext cx="9140953" cy="6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otham Book"/>
          <a:ea typeface="ＭＳ Ｐゴシック" charset="-128"/>
          <a:cs typeface="ＭＳ Ｐゴシック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otham Book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14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openxmlformats.org/officeDocument/2006/relationships/image" Target="../media/image47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tiff"/><Relationship Id="rId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22.tiff"/><Relationship Id="rId4" Type="http://schemas.openxmlformats.org/officeDocument/2006/relationships/image" Target="../media/image16.png"/><Relationship Id="rId9" Type="http://schemas.openxmlformats.org/officeDocument/2006/relationships/image" Target="../media/image21.tif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6.xml"/><Relationship Id="rId7" Type="http://schemas.openxmlformats.org/officeDocument/2006/relationships/image" Target="../media/image2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Irradiation study of Ti-6Al-4V and Ti-6Al-4V-1B for FRIB beam dump: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 algn="r">
              <a:buNone/>
            </a:pPr>
            <a:r>
              <a:rPr lang="en-US" sz="1500" b="1" dirty="0">
                <a:latin typeface="+mj-lt"/>
              </a:rPr>
              <a:t>Aida Amroussia,</a:t>
            </a:r>
            <a:r>
              <a:rPr lang="en-US" sz="1500" b="1" dirty="0"/>
              <a:t> PhD Student </a:t>
            </a:r>
            <a:endParaRPr lang="en-US" sz="1500" b="1" dirty="0">
              <a:latin typeface="+mj-lt"/>
            </a:endParaRPr>
          </a:p>
          <a:p>
            <a:pPr marL="0" indent="0" algn="r">
              <a:buNone/>
            </a:pPr>
            <a:r>
              <a:rPr lang="en-US" sz="1500" b="1" dirty="0">
                <a:latin typeface="+mj-lt"/>
              </a:rPr>
              <a:t>Chemical Engineering and Materials Science</a:t>
            </a:r>
          </a:p>
          <a:p>
            <a:pPr marL="0" indent="0" algn="r">
              <a:buNone/>
            </a:pPr>
            <a:r>
              <a:rPr lang="en-US" sz="1500" b="1" dirty="0">
                <a:latin typeface="+mj-lt"/>
              </a:rPr>
              <a:t>Michigan State </a:t>
            </a:r>
            <a:r>
              <a:rPr lang="en-US" sz="1500" b="1" dirty="0" smtClean="0">
                <a:latin typeface="+mj-lt"/>
              </a:rPr>
              <a:t>University</a:t>
            </a:r>
          </a:p>
          <a:p>
            <a:pPr marL="0" indent="0" algn="r">
              <a:buNone/>
            </a:pPr>
            <a:r>
              <a:rPr lang="en-US" sz="1500" b="1" smtClean="0">
                <a:latin typeface="+mj-lt"/>
              </a:rPr>
              <a:t>May 19, 2014</a:t>
            </a:r>
            <a:endParaRPr lang="en-US" sz="15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www.nscl.msu.edu/files/FRIB%20logo%20l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7305" cy="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589361" y="5788660"/>
            <a:ext cx="334553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all samples one grip was masque in order to compare irradiated to not irradiated properties in the same sample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09" y="582602"/>
            <a:ext cx="9062720" cy="360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Mechanical testing: </a:t>
            </a:r>
            <a:r>
              <a:rPr lang="en-US" sz="2325" dirty="0" err="1" smtClean="0"/>
              <a:t>Nano</a:t>
            </a:r>
            <a:r>
              <a:rPr lang="en-US" sz="2325" dirty="0" smtClean="0"/>
              <a:t>-indentation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568373"/>
            <a:ext cx="4983480" cy="304987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Obtain the properties of the materials in depth.</a:t>
            </a:r>
          </a:p>
          <a:p>
            <a:pPr marL="0" indent="0">
              <a:buNone/>
            </a:pPr>
            <a:r>
              <a:rPr lang="en-US" sz="1800" dirty="0"/>
              <a:t>Parameters:</a:t>
            </a:r>
          </a:p>
          <a:p>
            <a:r>
              <a:rPr lang="en-US" sz="1800" dirty="0" err="1"/>
              <a:t>Berkovich</a:t>
            </a:r>
            <a:r>
              <a:rPr lang="en-US" sz="1800" dirty="0"/>
              <a:t> tip</a:t>
            </a:r>
          </a:p>
          <a:p>
            <a:r>
              <a:rPr lang="en-US" sz="1800" dirty="0"/>
              <a:t>Strain rate : 0.05s</a:t>
            </a:r>
            <a:r>
              <a:rPr lang="en-US" sz="1800" baseline="30000" dirty="0"/>
              <a:t>-1</a:t>
            </a:r>
          </a:p>
          <a:p>
            <a:r>
              <a:rPr lang="en-US" sz="1800" dirty="0"/>
              <a:t>Poisson ratio=0.33</a:t>
            </a:r>
          </a:p>
          <a:p>
            <a:r>
              <a:rPr lang="en-US" sz="1800" dirty="0"/>
              <a:t>Distance between indents: 50µm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054803" y="1525986"/>
          <a:ext cx="3562778" cy="2798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" y="3693451"/>
            <a:ext cx="2544111" cy="2842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2119" y="4343944"/>
            <a:ext cx="341516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nanoindents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matrix in Ti-6Al-4V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irradiated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T= 20</a:t>
            </a:r>
            <a:r>
              <a:rPr lang="fr-FR" sz="1400" b="1" baseline="30000" dirty="0"/>
              <a:t> O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and a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10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ions.cm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8768" y="3705249"/>
            <a:ext cx="192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irradiated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36192" y="4247087"/>
            <a:ext cx="2081200" cy="1957072"/>
            <a:chOff x="457689" y="3388630"/>
            <a:chExt cx="3125337" cy="27058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689" y="3388630"/>
              <a:ext cx="3125337" cy="27058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1378" y="3426706"/>
              <a:ext cx="1293092" cy="684698"/>
            </a:xfrm>
            <a:prstGeom prst="rect">
              <a:avLst/>
            </a:prstGeom>
            <a:noFill/>
            <a:ln w="28575">
              <a:solidFill>
                <a:srgbClr val="00FF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09726" y="3426706"/>
              <a:ext cx="1152717" cy="684698"/>
            </a:xfrm>
            <a:prstGeom prst="rect">
              <a:avLst/>
            </a:prstGeom>
            <a:noFill/>
            <a:ln w="28575">
              <a:solidFill>
                <a:srgbClr val="00FF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77603" y="5419611"/>
              <a:ext cx="1161902" cy="601638"/>
            </a:xfrm>
            <a:prstGeom prst="rect">
              <a:avLst/>
            </a:prstGeom>
            <a:noFill/>
            <a:ln w="28575">
              <a:solidFill>
                <a:srgbClr val="00FF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5747406" y="5259638"/>
            <a:ext cx="859747" cy="215444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802866" rtl="0" eaLnBrk="0" fontAlgn="base" latinLnBrk="0" hangingPunct="0">
              <a:spcBef>
                <a:spcPts val="1200"/>
              </a:spcBef>
              <a:spcAft>
                <a:spcPts val="1200"/>
              </a:spcAft>
              <a:buClrTx/>
              <a:buSzPct val="100000"/>
              <a:tabLst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Al mask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0" y="3693451"/>
            <a:ext cx="32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" y="3845851"/>
            <a:ext cx="32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00713" y="3702098"/>
            <a:ext cx="192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Irradiated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" y="584396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Nano</a:t>
            </a:r>
            <a:r>
              <a:rPr lang="en-US" dirty="0" smtClean="0"/>
              <a:t>-indentation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08781" y="1795812"/>
          <a:ext cx="4110280" cy="291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459146" y="1661404"/>
          <a:ext cx="4085414" cy="306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7010400" y="584396"/>
            <a:ext cx="2215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Ti-6Al-4V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Ar36 @36MeV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20</a:t>
            </a:r>
            <a:r>
              <a:rPr lang="fr-FR" sz="1200" b="1" baseline="30000" dirty="0"/>
              <a:t> 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Dose= 0.038dpa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6080" y="4704080"/>
            <a:ext cx="668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change in hardness was observed</a:t>
            </a:r>
          </a:p>
          <a:p>
            <a:r>
              <a:rPr lang="en-US" dirty="0" smtClean="0"/>
              <a:t>Decrease in the elastic modulus after irradiation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3516" y="417097"/>
            <a:ext cx="8229600" cy="360175"/>
          </a:xfrm>
        </p:spPr>
        <p:txBody>
          <a:bodyPr>
            <a:normAutofit fontScale="90000"/>
          </a:bodyPr>
          <a:lstStyle/>
          <a:p>
            <a:r>
              <a:rPr lang="en-US" dirty="0"/>
              <a:t>Vickers Hardness tests: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986634"/>
              </p:ext>
            </p:extLst>
          </p:nvPr>
        </p:nvGraphicFramePr>
        <p:xfrm>
          <a:off x="564796" y="1446686"/>
          <a:ext cx="3931920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483516" y="927707"/>
            <a:ext cx="635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change in hardness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865666"/>
              </p:ext>
            </p:extLst>
          </p:nvPr>
        </p:nvGraphicFramePr>
        <p:xfrm>
          <a:off x="4684676" y="1361440"/>
          <a:ext cx="3931920" cy="277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45263" y="777272"/>
            <a:ext cx="10992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Ar</a:t>
            </a:r>
            <a:r>
              <a:rPr lang="en-US" sz="1350" b="1" dirty="0"/>
              <a:t> @36 MeV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543429"/>
              </p:ext>
            </p:extLst>
          </p:nvPr>
        </p:nvGraphicFramePr>
        <p:xfrm>
          <a:off x="4612640" y="4059554"/>
          <a:ext cx="3931920" cy="2661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072745"/>
              </p:ext>
            </p:extLst>
          </p:nvPr>
        </p:nvGraphicFramePr>
        <p:xfrm>
          <a:off x="483516" y="3998593"/>
          <a:ext cx="3931920" cy="272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711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49275" r="49275" b="1450"/>
          <a:stretch/>
        </p:blipFill>
        <p:spPr bwMode="auto">
          <a:xfrm>
            <a:off x="7180767" y="4816854"/>
            <a:ext cx="1963233" cy="19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725"/>
          <a:stretch/>
        </p:blipFill>
        <p:spPr bwMode="auto">
          <a:xfrm>
            <a:off x="5379645" y="4923178"/>
            <a:ext cx="1940568" cy="19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4774" r="39679" b="14035"/>
          <a:stretch/>
        </p:blipFill>
        <p:spPr bwMode="auto">
          <a:xfrm>
            <a:off x="6177777" y="3952963"/>
            <a:ext cx="1117164" cy="87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74" y="1577036"/>
            <a:ext cx="2167949" cy="242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90" y="603255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In-situ Tensile tests: Preliminary </a:t>
            </a:r>
            <a:r>
              <a:rPr lang="en-US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8991" y="6356352"/>
            <a:ext cx="2133600" cy="365125"/>
          </a:xfr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022815"/>
              </p:ext>
            </p:extLst>
          </p:nvPr>
        </p:nvGraphicFramePr>
        <p:xfrm>
          <a:off x="199224" y="2040709"/>
          <a:ext cx="3082456" cy="23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7014455" y="733215"/>
            <a:ext cx="2441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Ca 40 @2000MeV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20</a:t>
            </a:r>
            <a:r>
              <a:rPr lang="fr-FR" sz="1200" b="1" baseline="30000" dirty="0"/>
              <a:t>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algn="just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2"/>
          <a:stretch/>
        </p:blipFill>
        <p:spPr bwMode="auto">
          <a:xfrm>
            <a:off x="2284771" y="4460376"/>
            <a:ext cx="3084098" cy="237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1090" r="64881" b="74578"/>
          <a:stretch/>
        </p:blipFill>
        <p:spPr bwMode="auto">
          <a:xfrm>
            <a:off x="7379158" y="4022568"/>
            <a:ext cx="736756" cy="7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9224" y="2270824"/>
            <a:ext cx="1279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SEM images of the same area (a) before the tensile test and (b) at </a:t>
            </a:r>
            <a:r>
              <a:rPr lang="en-US" sz="1400" b="1" dirty="0" smtClean="0"/>
              <a:t>13% </a:t>
            </a:r>
            <a:r>
              <a:rPr lang="en-US" sz="1400" b="1" dirty="0"/>
              <a:t>strain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6342" y="1521811"/>
            <a:ext cx="254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8563" y="1587717"/>
            <a:ext cx="254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7" r="60702" b="18689"/>
          <a:stretch/>
        </p:blipFill>
        <p:spPr bwMode="auto">
          <a:xfrm>
            <a:off x="8258378" y="4070931"/>
            <a:ext cx="8001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944" y="4919719"/>
            <a:ext cx="2324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IPF map , {0001} and {10-10} pole figures of the α phase in the same area before irradiation</a:t>
            </a:r>
            <a:endParaRPr lang="en-US" sz="1400" b="1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09" y="1540959"/>
            <a:ext cx="2221299" cy="2481609"/>
          </a:xfrm>
        </p:spPr>
      </p:pic>
    </p:spTree>
    <p:extLst>
      <p:ext uri="{BB962C8B-B14F-4D97-AF65-F5344CB8AC3E}">
        <p14:creationId xmlns:p14="http://schemas.microsoft.com/office/powerpoint/2010/main" val="38535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456126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Evolution of the microstructure during the test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26" y="1360805"/>
            <a:ext cx="3640548" cy="4067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461CB-4CA9-2A43-A3FA-624E1DA485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0805"/>
            <a:ext cx="3597635" cy="4019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680" y="5707500"/>
            <a:ext cx="718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Microstructure of irradiated Ti-6Al-4V (a) before the tensile test and (b) at 5.27% strain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" y="1449122"/>
            <a:ext cx="2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941" y="1449122"/>
            <a:ext cx="2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2160" y="4053840"/>
            <a:ext cx="1158240" cy="5283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Slip lines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125370" y="3139440"/>
            <a:ext cx="1935830" cy="1137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39822" y="4409440"/>
            <a:ext cx="921378" cy="292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0"/>
          </p:cNvCxnSpPr>
          <p:nvPr/>
        </p:nvCxnSpPr>
        <p:spPr>
          <a:xfrm flipH="1" flipV="1">
            <a:off x="7122160" y="3327666"/>
            <a:ext cx="579120" cy="726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14455" y="364725"/>
            <a:ext cx="2441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Ca 40 @2000MeV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20</a:t>
            </a:r>
            <a:r>
              <a:rPr lang="fr-FR" sz="1200" b="1" baseline="30000" dirty="0"/>
              <a:t>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algn="just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</a:p>
        </p:txBody>
      </p:sp>
    </p:spTree>
    <p:extLst>
      <p:ext uri="{BB962C8B-B14F-4D97-AF65-F5344CB8AC3E}">
        <p14:creationId xmlns:p14="http://schemas.microsoft.com/office/powerpoint/2010/main" val="3709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74" y="1332486"/>
            <a:ext cx="2151721" cy="2403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88" y="737355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In-situ </a:t>
            </a:r>
            <a:r>
              <a:rPr lang="en-US" dirty="0"/>
              <a:t>Tensile </a:t>
            </a:r>
            <a:r>
              <a:rPr lang="en-US" dirty="0" smtClean="0"/>
              <a:t>tests: Preliminary results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23" y="1305991"/>
            <a:ext cx="2171701" cy="24261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5390" y="448464"/>
            <a:ext cx="1987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Ar@36MeV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350</a:t>
            </a:r>
            <a:r>
              <a:rPr lang="fr-FR" sz="1200" b="1" baseline="30000" dirty="0"/>
              <a:t> 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algn="just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1.5 dpa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175"/>
          <a:stretch/>
        </p:blipFill>
        <p:spPr bwMode="auto">
          <a:xfrm>
            <a:off x="2205014" y="4209464"/>
            <a:ext cx="2795898" cy="260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4" r="62818" b="1151"/>
          <a:stretch/>
        </p:blipFill>
        <p:spPr bwMode="auto">
          <a:xfrm>
            <a:off x="4128667" y="5431490"/>
            <a:ext cx="691448" cy="1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4774" r="39679" b="14035"/>
          <a:stretch/>
        </p:blipFill>
        <p:spPr bwMode="auto">
          <a:xfrm>
            <a:off x="5000912" y="4084949"/>
            <a:ext cx="1089162" cy="85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86345" y="3716429"/>
            <a:ext cx="355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SEM images of the same area (a) before the tensile test (b) at </a:t>
            </a:r>
            <a:r>
              <a:rPr lang="en-US" sz="1200" b="1" dirty="0" smtClean="0"/>
              <a:t>18.7 </a:t>
            </a:r>
            <a:r>
              <a:rPr lang="en-US" sz="1200" b="1" dirty="0"/>
              <a:t>% strain, (c) failure surface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86345" y="1446131"/>
            <a:ext cx="284988" cy="31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6562" y="1581699"/>
            <a:ext cx="258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b</a:t>
            </a: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898022"/>
              </p:ext>
            </p:extLst>
          </p:nvPr>
        </p:nvGraphicFramePr>
        <p:xfrm>
          <a:off x="43451" y="1788160"/>
          <a:ext cx="2977023" cy="238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9083" b="51328"/>
          <a:stretch/>
        </p:blipFill>
        <p:spPr bwMode="auto">
          <a:xfrm>
            <a:off x="4987791" y="4894993"/>
            <a:ext cx="1841812" cy="192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9333" r="49333" b="1334"/>
          <a:stretch/>
        </p:blipFill>
        <p:spPr bwMode="auto">
          <a:xfrm>
            <a:off x="6829603" y="4857398"/>
            <a:ext cx="1806397" cy="190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42371" r="57895" b="18285"/>
          <a:stretch/>
        </p:blipFill>
        <p:spPr bwMode="auto">
          <a:xfrm>
            <a:off x="8343899" y="4665407"/>
            <a:ext cx="80010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22087" y="1986493"/>
            <a:ext cx="2275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5022774"/>
            <a:ext cx="2205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IPF map , {0001} and {10-10} pole figures of the α phase in the same area before irradiation</a:t>
            </a:r>
            <a:endParaRPr lang="en-US" sz="1400" b="1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1090" r="64881" b="74578"/>
          <a:stretch/>
        </p:blipFill>
        <p:spPr bwMode="auto">
          <a:xfrm>
            <a:off x="6372279" y="4573886"/>
            <a:ext cx="711324" cy="7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06" y="2561357"/>
            <a:ext cx="1850933" cy="2067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5"/>
          <a:stretch/>
        </p:blipFill>
        <p:spPr>
          <a:xfrm>
            <a:off x="7549652" y="1577336"/>
            <a:ext cx="1306317" cy="12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48" y="1414813"/>
            <a:ext cx="3680052" cy="41113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392747"/>
            <a:ext cx="3719555" cy="4155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1120" y="5643688"/>
            <a:ext cx="75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Microstructure of irradiated Ti-6Al-4V (a</a:t>
            </a:r>
            <a:r>
              <a:rPr lang="en-US" dirty="0"/>
              <a:t>) </a:t>
            </a:r>
            <a:r>
              <a:rPr lang="en-US" dirty="0" smtClean="0"/>
              <a:t>at 6.77</a:t>
            </a:r>
            <a:r>
              <a:rPr lang="en-US" dirty="0"/>
              <a:t>% strain </a:t>
            </a:r>
            <a:r>
              <a:rPr lang="en-US" dirty="0" smtClean="0"/>
              <a:t>and (b) at 9.38</a:t>
            </a:r>
            <a:r>
              <a:rPr lang="en-US" dirty="0"/>
              <a:t>% strain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5760" y="591248"/>
            <a:ext cx="8229600" cy="48023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b="0" i="0" kern="1200" baseline="0"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mtClean="0"/>
              <a:t>Evolution of the microstructure during the test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03440" y="4240550"/>
            <a:ext cx="1158240" cy="5283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Slip lines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28080" y="3021019"/>
            <a:ext cx="914400" cy="14668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380480" y="4429760"/>
            <a:ext cx="762000" cy="166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203440" y="3538195"/>
            <a:ext cx="579120" cy="726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60320" y="3823589"/>
            <a:ext cx="1158240" cy="5283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Slip lines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473958" y="2647666"/>
            <a:ext cx="1025402" cy="1399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910080" y="4011665"/>
            <a:ext cx="608036" cy="166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0"/>
          </p:cNvCxnSpPr>
          <p:nvPr/>
        </p:nvCxnSpPr>
        <p:spPr>
          <a:xfrm flipH="1" flipV="1">
            <a:off x="2609556" y="2489200"/>
            <a:ext cx="529884" cy="1334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2103" y="1509458"/>
            <a:ext cx="2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6061" y="1536754"/>
            <a:ext cx="2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50798" y="448464"/>
            <a:ext cx="1987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Ar@36MeV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350</a:t>
            </a:r>
            <a:r>
              <a:rPr lang="fr-FR" sz="1200" b="1" baseline="30000" dirty="0"/>
              <a:t> 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algn="just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1.5 dpa</a:t>
            </a:r>
          </a:p>
        </p:txBody>
      </p:sp>
    </p:spTree>
    <p:extLst>
      <p:ext uri="{BB962C8B-B14F-4D97-AF65-F5344CB8AC3E}">
        <p14:creationId xmlns:p14="http://schemas.microsoft.com/office/powerpoint/2010/main" val="146818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690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/>
              <a:t>In-situ Tensile </a:t>
            </a:r>
            <a:r>
              <a:rPr lang="en-US" dirty="0" smtClean="0"/>
              <a:t>tests: Preliminary results</a:t>
            </a:r>
            <a:br>
              <a:rPr lang="en-US" dirty="0" smtClean="0"/>
            </a:br>
            <a:r>
              <a:rPr lang="en-US" sz="2025" dirty="0"/>
              <a:t>Texture of the tested Ti-6Al-4V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49275" r="49275" b="1450"/>
          <a:stretch/>
        </p:blipFill>
        <p:spPr bwMode="auto">
          <a:xfrm>
            <a:off x="5618767" y="1427486"/>
            <a:ext cx="1581648" cy="155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7" r="60702" b="18689"/>
          <a:stretch/>
        </p:blipFill>
        <p:spPr bwMode="auto">
          <a:xfrm>
            <a:off x="7266134" y="1778224"/>
            <a:ext cx="8001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32902" y="2683674"/>
            <a:ext cx="220289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Ca 40 @2000MeV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20</a:t>
            </a:r>
            <a:r>
              <a:rPr lang="fr-FR" sz="1200" b="1" baseline="30000" dirty="0"/>
              <a:t>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pPr algn="just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9083" b="51328"/>
          <a:stretch/>
        </p:blipFill>
        <p:spPr bwMode="auto">
          <a:xfrm>
            <a:off x="3837722" y="4041805"/>
            <a:ext cx="1468556" cy="153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9333" r="49333" b="1334"/>
          <a:stretch/>
        </p:blipFill>
        <p:spPr bwMode="auto">
          <a:xfrm>
            <a:off x="5675313" y="4020998"/>
            <a:ext cx="1468555" cy="15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42371" r="57895" b="18285"/>
          <a:stretch/>
        </p:blipFill>
        <p:spPr bwMode="auto">
          <a:xfrm>
            <a:off x="7370684" y="3592373"/>
            <a:ext cx="80010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27543" y="4968397"/>
            <a:ext cx="201361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: Ar@36MeV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 350</a:t>
            </a:r>
            <a:r>
              <a:rPr lang="fr-FR" sz="1200" b="1" baseline="30000" dirty="0"/>
              <a:t> 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dpa= 1.5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/>
          <a:srcRect l="8174"/>
          <a:stretch/>
        </p:blipFill>
        <p:spPr>
          <a:xfrm>
            <a:off x="102844" y="2522586"/>
            <a:ext cx="4196275" cy="1746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445" y="4269077"/>
            <a:ext cx="2113475" cy="5232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Non-irradiated Ti6Al-4V sample [Li.]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371" y="6250518"/>
            <a:ext cx="832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Hongmei</a:t>
            </a:r>
            <a:r>
              <a:rPr lang="en-US" sz="1200" dirty="0"/>
              <a:t> L,”ANALYSIS OF THE DEFORMATION BEHAVIOR OF THE HEXAGONAL  CLOSE-PACKED ALPHA PHASE IN TITANIUM AND TITANIUM ALLOYS”, PhD </a:t>
            </a:r>
            <a:r>
              <a:rPr lang="en-US" sz="1200" dirty="0" err="1"/>
              <a:t>disseretation</a:t>
            </a:r>
            <a:r>
              <a:rPr lang="en-US" sz="1200" dirty="0"/>
              <a:t> , Michigan State University </a:t>
            </a:r>
          </a:p>
          <a:p>
            <a:r>
              <a:rPr lang="en-US" sz="1200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725"/>
          <a:stretch/>
        </p:blipFill>
        <p:spPr bwMode="auto">
          <a:xfrm>
            <a:off x="3936062" y="1440354"/>
            <a:ext cx="1581648" cy="155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6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0580" y="617348"/>
            <a:ext cx="9023420" cy="360175"/>
          </a:xfrm>
        </p:spPr>
        <p:txBody>
          <a:bodyPr>
            <a:normAutofit fontScale="90000"/>
          </a:bodyPr>
          <a:lstStyle/>
          <a:p>
            <a:r>
              <a:rPr lang="en-US" dirty="0"/>
              <a:t>In-situ Tensile </a:t>
            </a:r>
            <a:r>
              <a:rPr lang="en-US" dirty="0" smtClean="0"/>
              <a:t>tests: Comparison with other Ti64 RT tension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711669"/>
              </p:ext>
            </p:extLst>
          </p:nvPr>
        </p:nvGraphicFramePr>
        <p:xfrm>
          <a:off x="2404956" y="617348"/>
          <a:ext cx="4251468" cy="4251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KGPlot" r:id="rId3" imgW="6858000" imgH="6858000" progId="">
                  <p:embed/>
                </p:oleObj>
              </mc:Choice>
              <mc:Fallback>
                <p:oleObj name="KGPlot" r:id="rId3" imgW="6858000" imgH="68580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4956" y="617348"/>
                        <a:ext cx="4251468" cy="42514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8450" y="4868816"/>
            <a:ext cx="8148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low energy irradiation no change in the mechanical properties ( the damage is only on the surface (7 microns).</a:t>
            </a:r>
          </a:p>
          <a:p>
            <a:r>
              <a:rPr lang="en-US" dirty="0" smtClean="0"/>
              <a:t>For high energy irradiation, even at low doses, we observed a significant decrease in the UTS.</a:t>
            </a:r>
          </a:p>
          <a:p>
            <a:r>
              <a:rPr lang="en-US" dirty="0" smtClean="0"/>
              <a:t>			</a:t>
            </a:r>
          </a:p>
          <a:p>
            <a:pPr algn="ctr"/>
            <a:r>
              <a:rPr lang="en-US" dirty="0" smtClean="0"/>
              <a:t>More tests are required </a:t>
            </a:r>
          </a:p>
        </p:txBody>
      </p:sp>
      <p:sp>
        <p:nvSpPr>
          <p:cNvPr id="3" name="Notched Right Arrow 2"/>
          <p:cNvSpPr/>
          <p:nvPr/>
        </p:nvSpPr>
        <p:spPr>
          <a:xfrm rot="5400000">
            <a:off x="4429090" y="5867764"/>
            <a:ext cx="447040" cy="37179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7544"/>
            <a:ext cx="8229600" cy="3049871"/>
          </a:xfrm>
        </p:spPr>
        <p:txBody>
          <a:bodyPr/>
          <a:lstStyle/>
          <a:p>
            <a:pPr marL="385763" indent="-342900"/>
            <a:r>
              <a:rPr lang="en-US" dirty="0" smtClean="0"/>
              <a:t>Ongoing analyses</a:t>
            </a:r>
            <a:r>
              <a:rPr lang="en-US" sz="1500" dirty="0"/>
              <a:t>:</a:t>
            </a:r>
          </a:p>
          <a:p>
            <a:pPr lvl="1"/>
            <a:r>
              <a:rPr lang="en-US" dirty="0" err="1"/>
              <a:t>Nano</a:t>
            </a:r>
            <a:r>
              <a:rPr lang="en-US" dirty="0"/>
              <a:t>-indentation tests on the cross sections of the samples will allow extraction of hardness and Young </a:t>
            </a:r>
            <a:r>
              <a:rPr lang="en-US" dirty="0" smtClean="0"/>
              <a:t>modulus </a:t>
            </a:r>
            <a:r>
              <a:rPr lang="en-US" dirty="0"/>
              <a:t>for different dpa doses.</a:t>
            </a:r>
          </a:p>
          <a:p>
            <a:pPr lvl="1"/>
            <a:r>
              <a:rPr lang="en-US" dirty="0"/>
              <a:t>In-situ tensile tests: Comparison between non irradiated and irradiated Ti-alloys and slip trace analysis </a:t>
            </a:r>
          </a:p>
          <a:p>
            <a:r>
              <a:rPr lang="en-US" dirty="0" smtClean="0">
                <a:sym typeface="Symbol"/>
              </a:rPr>
              <a:t>Future </a:t>
            </a:r>
            <a:r>
              <a:rPr lang="en-US" dirty="0">
                <a:sym typeface="Symbol"/>
              </a:rPr>
              <a:t>analyses </a:t>
            </a:r>
          </a:p>
          <a:p>
            <a:pPr lvl="1"/>
            <a:r>
              <a:rPr lang="en-US" dirty="0"/>
              <a:t>New EBSD analyses planned after electro-polishing the samples</a:t>
            </a:r>
          </a:p>
          <a:p>
            <a:pPr lvl="1"/>
            <a:r>
              <a:rPr lang="en-US" dirty="0"/>
              <a:t>Swelling measurements on each samples</a:t>
            </a:r>
          </a:p>
          <a:p>
            <a:pPr lvl="1"/>
            <a:r>
              <a:rPr lang="en-US" dirty="0"/>
              <a:t>Possibility to use FIB (Focused Ion Beams)  to study the damage in the depth of the sample  for TEM, SEM/EBSD </a:t>
            </a:r>
            <a:r>
              <a:rPr lang="en-US" dirty="0" smtClean="0"/>
              <a:t>analyses</a:t>
            </a:r>
          </a:p>
          <a:p>
            <a:pPr lvl="1"/>
            <a:r>
              <a:rPr lang="en-US" dirty="0" smtClean="0"/>
              <a:t>In-situ irradiation and creep test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Irradiation of samples with high energy heavy ions (NSCL-MSU)(Ca 40 @ 2000 MeV) and low energy heavy ions at CIMAP-France</a:t>
            </a:r>
          </a:p>
          <a:p>
            <a:r>
              <a:rPr lang="en-US" dirty="0"/>
              <a:t>XRD and TEM observations( in collaboration with CIMAP)</a:t>
            </a:r>
            <a:endParaRPr lang="en-US" dirty="0" smtClean="0"/>
          </a:p>
          <a:p>
            <a:r>
              <a:rPr lang="en-US" dirty="0" smtClean="0"/>
              <a:t>Surface characterization using SEM-EBSD</a:t>
            </a:r>
          </a:p>
          <a:p>
            <a:r>
              <a:rPr lang="en-US" dirty="0" err="1" smtClean="0"/>
              <a:t>Nano</a:t>
            </a:r>
            <a:r>
              <a:rPr lang="en-US" dirty="0" smtClean="0"/>
              <a:t>-indentation tests</a:t>
            </a:r>
          </a:p>
          <a:p>
            <a:r>
              <a:rPr lang="en-US" dirty="0" smtClean="0"/>
              <a:t>Vickers Hardness tests</a:t>
            </a:r>
          </a:p>
          <a:p>
            <a:r>
              <a:rPr lang="en-US" dirty="0" err="1" smtClean="0"/>
              <a:t>Insitu</a:t>
            </a:r>
            <a:r>
              <a:rPr lang="en-US" dirty="0" smtClean="0"/>
              <a:t>-tensile 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794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Irradiation experiments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375296"/>
              </p:ext>
            </p:extLst>
          </p:nvPr>
        </p:nvGraphicFramePr>
        <p:xfrm>
          <a:off x="629588" y="1728841"/>
          <a:ext cx="8057212" cy="42957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0437"/>
                <a:gridCol w="778186"/>
                <a:gridCol w="706353"/>
                <a:gridCol w="574660"/>
                <a:gridCol w="718324"/>
                <a:gridCol w="945794"/>
                <a:gridCol w="838047"/>
                <a:gridCol w="962865"/>
                <a:gridCol w="894488"/>
                <a:gridCol w="968058"/>
              </a:tblGrid>
              <a:tr h="758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Facilities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Beam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Energy [MeV]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Range [µm]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r>
                        <a:rPr lang="en-US" sz="1400" baseline="-25000">
                          <a:effectLst/>
                        </a:rPr>
                        <a:t>e</a:t>
                      </a:r>
                      <a:r>
                        <a:rPr lang="en-US" sz="1400">
                          <a:effectLst/>
                        </a:rPr>
                        <a:t> [keV/nm]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Fluence [ions/cm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Max dpa in sample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samples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Type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7580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82</a:t>
                      </a:r>
                      <a:r>
                        <a:rPr lang="en-US" sz="1400">
                          <a:effectLst/>
                        </a:rPr>
                        <a:t>Kr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4.73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5.10</a:t>
                      </a:r>
                      <a:r>
                        <a:rPr lang="en-US" sz="1400" baseline="30000">
                          <a:effectLst/>
                        </a:rPr>
                        <a:t>11</a:t>
                      </a:r>
                      <a:r>
                        <a:rPr lang="en-US" sz="1400">
                          <a:effectLst/>
                        </a:rPr>
                        <a:t>-5.10</a:t>
                      </a:r>
                      <a:r>
                        <a:rPr lang="en-US" sz="1400" baseline="30000">
                          <a:effectLst/>
                        </a:rPr>
                        <a:t>12</a:t>
                      </a:r>
                      <a:r>
                        <a:rPr lang="en-US" sz="1400">
                          <a:effectLst/>
                        </a:rPr>
                        <a:t>-2.10</a:t>
                      </a:r>
                      <a:r>
                        <a:rPr lang="en-US" sz="1400" baseline="30000">
                          <a:effectLst/>
                        </a:rPr>
                        <a:t>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Foils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5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 dirty="0">
                          <a:effectLst/>
                        </a:rPr>
                        <a:t>131</a:t>
                      </a:r>
                      <a:r>
                        <a:rPr lang="en-US" sz="1400" dirty="0">
                          <a:effectLst/>
                        </a:rPr>
                        <a:t>Xe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2.10</a:t>
                      </a:r>
                      <a:r>
                        <a:rPr lang="en-US" sz="1400" baseline="300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Foils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5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82</a:t>
                      </a:r>
                      <a:r>
                        <a:rPr lang="en-US" sz="1400">
                          <a:effectLst/>
                        </a:rPr>
                        <a:t>Kr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5.10</a:t>
                      </a:r>
                      <a:r>
                        <a:rPr lang="en-US" sz="1400" baseline="30000">
                          <a:effectLst/>
                        </a:rPr>
                        <a:t>11</a:t>
                      </a:r>
                      <a:r>
                        <a:rPr lang="en-US" sz="1400">
                          <a:effectLst/>
                        </a:rPr>
                        <a:t>-5.10</a:t>
                      </a:r>
                      <a:r>
                        <a:rPr lang="en-US" sz="1400" baseline="300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Foils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5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82</a:t>
                      </a:r>
                      <a:r>
                        <a:rPr lang="en-US" sz="1400">
                          <a:effectLst/>
                        </a:rPr>
                        <a:t>Kr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2.10</a:t>
                      </a:r>
                      <a:r>
                        <a:rPr lang="en-US" sz="1400" baseline="30000">
                          <a:effectLst/>
                        </a:rPr>
                        <a:t>14</a:t>
                      </a:r>
                      <a:endParaRPr lang="en-US" sz="14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2.5.10</a:t>
                      </a:r>
                      <a:r>
                        <a:rPr lang="en-US" sz="1400" baseline="300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Oct-13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Foils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5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36</a:t>
                      </a:r>
                      <a:r>
                        <a:rPr lang="en-US" sz="1400">
                          <a:effectLst/>
                        </a:rPr>
                        <a:t>Ar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r>
                        <a:rPr lang="en-US" sz="1400" baseline="300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Dec-13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TEM and dogbone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5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IRRSUD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129</a:t>
                      </a:r>
                      <a:r>
                        <a:rPr lang="en-US" sz="1400">
                          <a:effectLst/>
                        </a:rPr>
                        <a:t>Xe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If 3 10</a:t>
                      </a:r>
                      <a:r>
                        <a:rPr lang="en-US" sz="1400" baseline="30000">
                          <a:effectLst/>
                        </a:rPr>
                        <a:t>14 </a:t>
                      </a:r>
                      <a:r>
                        <a:rPr lang="en-US" sz="1400">
                          <a:effectLst/>
                        </a:rPr>
                        <a:t>(~10h)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Estimated 1.7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Planned in June-2014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252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NSCL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30000">
                          <a:effectLst/>
                        </a:rPr>
                        <a:t>40</a:t>
                      </a:r>
                      <a:r>
                        <a:rPr lang="en-US" sz="1400">
                          <a:effectLst/>
                        </a:rPr>
                        <a:t>Ca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6 10</a:t>
                      </a:r>
                      <a:r>
                        <a:rPr lang="en-US" sz="1400" baseline="300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r>
                        <a:rPr lang="en-US" sz="1400" baseline="30000">
                          <a:effectLst/>
                        </a:rPr>
                        <a:t>-5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Aug-13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x Ti64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Dogbone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223521" y="2055232"/>
            <a:ext cx="2757919" cy="3280212"/>
            <a:chOff x="7550364" y="3400468"/>
            <a:chExt cx="2665734" cy="29104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9" r="1445"/>
            <a:stretch/>
          </p:blipFill>
          <p:spPr>
            <a:xfrm>
              <a:off x="7550364" y="3400468"/>
              <a:ext cx="2665734" cy="269439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781457" y="6092447"/>
              <a:ext cx="2434451" cy="218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M. Toulemonde et al./ NIMB 277 (212) 28-39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8121365" y="5057402"/>
              <a:ext cx="533400" cy="5389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4442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XRD and TEM observations( in collaboration with CIMAP)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31" y="1317576"/>
            <a:ext cx="8229600" cy="4066495"/>
          </a:xfrm>
        </p:spPr>
        <p:txBody>
          <a:bodyPr/>
          <a:lstStyle/>
          <a:p>
            <a:r>
              <a:rPr lang="en-US" sz="1800" dirty="0"/>
              <a:t>No evidence of phase transformation or ion track formation in Ti-6Al-4V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8484" y="4309665"/>
            <a:ext cx="3410352" cy="2531171"/>
            <a:chOff x="364367" y="3954752"/>
            <a:chExt cx="2923160" cy="2195012"/>
          </a:xfrm>
        </p:grpSpPr>
        <p:grpSp>
          <p:nvGrpSpPr>
            <p:cNvPr id="8" name="Group 7"/>
            <p:cNvGrpSpPr/>
            <p:nvPr/>
          </p:nvGrpSpPr>
          <p:grpSpPr>
            <a:xfrm>
              <a:off x="537865" y="3954752"/>
              <a:ext cx="2497222" cy="2106646"/>
              <a:chOff x="248193" y="2391898"/>
              <a:chExt cx="2980111" cy="25808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8193" y="2472535"/>
                <a:ext cx="2980111" cy="2500184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858845" y="2391898"/>
                <a:ext cx="1019366" cy="116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11781" y="5505833"/>
              <a:ext cx="1097881" cy="265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pristine</a:t>
              </a:r>
              <a:endParaRPr lang="en-US" sz="105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8905" y="4753018"/>
              <a:ext cx="2668622" cy="266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Xe 92 MeV – 2 10</a:t>
              </a:r>
              <a:r>
                <a:rPr lang="fr-FR" sz="1400" baseline="30000" dirty="0">
                  <a:solidFill>
                    <a:srgbClr val="FF0000"/>
                  </a:solidFill>
                </a:rPr>
                <a:t>11</a:t>
              </a:r>
              <a:r>
                <a:rPr lang="fr-FR" sz="1400" dirty="0">
                  <a:solidFill>
                    <a:srgbClr val="FF0000"/>
                  </a:solidFill>
                </a:rPr>
                <a:t> ions/cm²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-141208" y="4661353"/>
              <a:ext cx="1235388" cy="2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Intensity (</a:t>
              </a:r>
              <a:r>
                <a:rPr lang="en-US" sz="1100" dirty="0" err="1">
                  <a:solidFill>
                    <a:srgbClr val="000000"/>
                  </a:solidFill>
                </a:rPr>
                <a:t>u.a</a:t>
              </a:r>
              <a:r>
                <a:rPr lang="en-US" sz="1100" dirty="0">
                  <a:solidFill>
                    <a:srgbClr val="000000"/>
                  </a:solidFill>
                </a:rPr>
                <a:t>.)</a:t>
              </a:r>
              <a:endParaRPr lang="en-US" sz="11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60272" y="5922898"/>
              <a:ext cx="698779" cy="2268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2 </a:t>
              </a:r>
              <a:r>
                <a:rPr lang="el-GR" sz="1100" dirty="0">
                  <a:solidFill>
                    <a:srgbClr val="000000"/>
                  </a:solidFill>
                </a:rPr>
                <a:t>θ</a:t>
              </a:r>
              <a:r>
                <a:rPr lang="en-US" sz="1100" dirty="0">
                  <a:solidFill>
                    <a:srgbClr val="000000"/>
                  </a:solidFill>
                </a:rPr>
                <a:t> (º)</a:t>
              </a:r>
              <a:endParaRPr lang="en-US" sz="11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0952" y="2055232"/>
            <a:ext cx="745301" cy="3063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16798" y="2361582"/>
            <a:ext cx="3293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dirty="0"/>
              <a:t>Ti-alloys are not sensitive to electronic excitation by swift heavy ions compared to pure Titanium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5987" y="6402917"/>
            <a:ext cx="284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TEM image of a Ti-6Al-4V foil irradiated with </a:t>
            </a:r>
            <a:r>
              <a:rPr lang="fr-FR" sz="1200" b="1" dirty="0"/>
              <a:t>Kr 45 MeV – 5 10</a:t>
            </a:r>
            <a:r>
              <a:rPr lang="fr-FR" sz="1200" b="1" baseline="30000" dirty="0"/>
              <a:t>13</a:t>
            </a:r>
            <a:r>
              <a:rPr lang="fr-FR" sz="1200" b="1" dirty="0"/>
              <a:t> ions/cm²</a:t>
            </a:r>
          </a:p>
          <a:p>
            <a:endParaRPr lang="en-US" sz="1200" b="1" dirty="0"/>
          </a:p>
        </p:txBody>
      </p:sp>
      <p:sp>
        <p:nvSpPr>
          <p:cNvPr id="26" name="Rectangle 25"/>
          <p:cNvSpPr/>
          <p:nvPr/>
        </p:nvSpPr>
        <p:spPr>
          <a:xfrm>
            <a:off x="441868" y="7491017"/>
            <a:ext cx="2705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N. </a:t>
            </a:r>
            <a:r>
              <a:rPr lang="en-US" sz="900" i="1" dirty="0" err="1"/>
              <a:t>Velisavljevic</a:t>
            </a:r>
            <a:r>
              <a:rPr lang="en-US" sz="900" i="1" dirty="0"/>
              <a:t>, </a:t>
            </a:r>
            <a:r>
              <a:rPr lang="en-US" sz="900" i="1" dirty="0" smtClean="0"/>
              <a:t>et al., </a:t>
            </a:r>
            <a:r>
              <a:rPr lang="en-US" sz="900" i="1" dirty="0"/>
              <a:t>Titanium Alloys at Extreme Pressure Conditions, Titanium Alloys - Towards Achieving Enhanced Properties for Diversified Applications. (2012)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9482" y="4013200"/>
            <a:ext cx="3231939" cy="24731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1" y="1600129"/>
            <a:ext cx="3733467" cy="28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972"/>
            <a:ext cx="8229600" cy="360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Characterization of the microstructure and mechanical properties: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Scanning electron microscopy (SEM) as well as electron backscatter diffraction (EBSD) were used to characterize the microstructure of the samples before and after irradiation.</a:t>
            </a:r>
          </a:p>
          <a:p>
            <a:r>
              <a:rPr lang="en-US" dirty="0" err="1" smtClean="0"/>
              <a:t>Nano</a:t>
            </a:r>
            <a:r>
              <a:rPr lang="en-US" dirty="0" smtClean="0"/>
              <a:t>-indentation , Vickers Hardness and in-situ </a:t>
            </a:r>
            <a:r>
              <a:rPr lang="en-US" dirty="0"/>
              <a:t>tensile tests </a:t>
            </a:r>
            <a:r>
              <a:rPr lang="en-US" dirty="0" smtClean="0"/>
              <a:t>were used to investigate the change in the mechanical properties.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4774" r="39679" b="14035"/>
          <a:stretch/>
        </p:blipFill>
        <p:spPr bwMode="auto">
          <a:xfrm>
            <a:off x="4115399" y="5523039"/>
            <a:ext cx="963500" cy="75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76" y="565143"/>
            <a:ext cx="8229600" cy="360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076" y="1155196"/>
            <a:ext cx="8229600" cy="4066495"/>
          </a:xfrm>
        </p:spPr>
        <p:txBody>
          <a:bodyPr/>
          <a:lstStyle/>
          <a:p>
            <a:r>
              <a:rPr lang="en-US" dirty="0" smtClean="0"/>
              <a:t>Deterioration of the quality of the EBSD scan after irradiation.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2"/>
          <a:stretch/>
        </p:blipFill>
        <p:spPr bwMode="auto">
          <a:xfrm>
            <a:off x="7010400" y="2062810"/>
            <a:ext cx="1538442" cy="34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before scan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0"/>
          <a:stretch/>
        </p:blipFill>
        <p:spPr>
          <a:xfrm>
            <a:off x="5109275" y="2062810"/>
            <a:ext cx="1533921" cy="3517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270420" y="5875495"/>
            <a:ext cx="36843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smtClean="0"/>
              <a:t>Ti-6Al-4V-1B Irradiated </a:t>
            </a:r>
            <a:r>
              <a:rPr lang="en-US" sz="1350" dirty="0"/>
              <a:t>at CIMAP: Ar@36MeV</a:t>
            </a:r>
          </a:p>
          <a:p>
            <a:r>
              <a:rPr lang="en-US" sz="1350" dirty="0" smtClean="0"/>
              <a:t>T=350</a:t>
            </a:r>
            <a:r>
              <a:rPr lang="en-US" sz="1350" dirty="0"/>
              <a:t> ͦC </a:t>
            </a:r>
            <a:r>
              <a:rPr lang="en-US" sz="1350" dirty="0" smtClean="0"/>
              <a:t>and </a:t>
            </a:r>
            <a:r>
              <a:rPr lang="en-US" sz="1350" dirty="0"/>
              <a:t>a </a:t>
            </a:r>
            <a:r>
              <a:rPr lang="en-US" sz="1350" dirty="0" err="1"/>
              <a:t>fluence</a:t>
            </a:r>
            <a:r>
              <a:rPr lang="en-US" sz="1350" dirty="0"/>
              <a:t> of </a:t>
            </a:r>
            <a:r>
              <a:rPr lang="en-US" sz="1350" dirty="0" smtClean="0"/>
              <a:t>10</a:t>
            </a:r>
            <a:r>
              <a:rPr lang="en-US" sz="1350" baseline="30000" dirty="0" smtClean="0"/>
              <a:t>15 </a:t>
            </a:r>
            <a:r>
              <a:rPr lang="en-US" sz="1350" dirty="0" smtClean="0"/>
              <a:t>Ions/cm </a:t>
            </a:r>
            <a:r>
              <a:rPr lang="en-US" sz="1350" dirty="0"/>
              <a:t>and </a:t>
            </a:r>
            <a:endParaRPr lang="en-US" sz="1350" dirty="0" smtClean="0"/>
          </a:p>
          <a:p>
            <a:r>
              <a:rPr lang="en-US" sz="1350" dirty="0" err="1" smtClean="0"/>
              <a:t>dpa</a:t>
            </a:r>
            <a:r>
              <a:rPr lang="en-US" sz="1350" dirty="0" smtClean="0"/>
              <a:t> </a:t>
            </a:r>
            <a:r>
              <a:rPr lang="en-US" sz="1350" dirty="0"/>
              <a:t>at the surface of 0.038dpa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8899" y="5573866"/>
            <a:ext cx="3715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IPF map </a:t>
            </a:r>
            <a:r>
              <a:rPr lang="en-US" sz="1200" b="1" dirty="0">
                <a:solidFill>
                  <a:srgbClr val="00B050"/>
                </a:solidFill>
              </a:rPr>
              <a:t>before</a:t>
            </a:r>
            <a:r>
              <a:rPr lang="en-US" sz="1200" b="1" dirty="0"/>
              <a:t> </a:t>
            </a:r>
            <a:r>
              <a:rPr lang="en-US" sz="1200" b="1" dirty="0" smtClean="0"/>
              <a:t>irradiation       </a:t>
            </a:r>
            <a:r>
              <a:rPr lang="en-US" sz="1200" b="1" dirty="0"/>
              <a:t>IPF map</a:t>
            </a:r>
            <a:r>
              <a:rPr lang="en-US" sz="1200" b="1" dirty="0">
                <a:solidFill>
                  <a:srgbClr val="FF0000"/>
                </a:solidFill>
              </a:rPr>
              <a:t> after </a:t>
            </a:r>
            <a:r>
              <a:rPr lang="en-US" sz="1200" b="1" dirty="0" smtClean="0"/>
              <a:t>irradiation</a:t>
            </a:r>
            <a:endParaRPr lang="en-US" sz="1200" b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-1090" r="64881" b="74578"/>
          <a:stretch/>
        </p:blipFill>
        <p:spPr bwMode="auto">
          <a:xfrm>
            <a:off x="4288916" y="6248385"/>
            <a:ext cx="535498" cy="56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7" y="2077634"/>
            <a:ext cx="2356956" cy="34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83" y="2077634"/>
            <a:ext cx="2326302" cy="34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6716" y="5599555"/>
            <a:ext cx="5544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IPF map </a:t>
            </a:r>
            <a:r>
              <a:rPr lang="en-US" sz="1200" b="1" dirty="0">
                <a:solidFill>
                  <a:srgbClr val="00B050"/>
                </a:solidFill>
              </a:rPr>
              <a:t>before</a:t>
            </a:r>
            <a:r>
              <a:rPr lang="en-US" sz="1200" b="1" dirty="0"/>
              <a:t> </a:t>
            </a:r>
            <a:r>
              <a:rPr lang="en-US" sz="1200" b="1" dirty="0" smtClean="0"/>
              <a:t>irradiation	                IPF </a:t>
            </a:r>
            <a:r>
              <a:rPr lang="en-US" sz="1200" b="1" dirty="0"/>
              <a:t>map </a:t>
            </a:r>
            <a:r>
              <a:rPr lang="en-US" sz="1200" b="1" dirty="0">
                <a:solidFill>
                  <a:srgbClr val="FF0000"/>
                </a:solidFill>
              </a:rPr>
              <a:t>after</a:t>
            </a:r>
            <a:r>
              <a:rPr lang="en-US" sz="1200" b="1" dirty="0"/>
              <a:t> </a:t>
            </a:r>
            <a:r>
              <a:rPr lang="en-US" sz="1200" b="1" dirty="0" smtClean="0"/>
              <a:t>irradiation</a:t>
            </a:r>
            <a:endParaRPr lang="en-US" sz="1200" b="1" dirty="0"/>
          </a:p>
        </p:txBody>
      </p:sp>
      <p:sp>
        <p:nvSpPr>
          <p:cNvPr id="16" name="Rectangle 15"/>
          <p:cNvSpPr/>
          <p:nvPr/>
        </p:nvSpPr>
        <p:spPr>
          <a:xfrm>
            <a:off x="619181" y="5923272"/>
            <a:ext cx="360762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Ti-6Al-4V </a:t>
            </a:r>
            <a:r>
              <a:rPr lang="en-US" sz="1350" dirty="0" smtClean="0"/>
              <a:t>Irradiated </a:t>
            </a:r>
            <a:r>
              <a:rPr lang="en-US" sz="1350" dirty="0"/>
              <a:t>at </a:t>
            </a:r>
            <a:r>
              <a:rPr lang="en-US" sz="1350" dirty="0" smtClean="0"/>
              <a:t>NSCL: Ca@2000MeV</a:t>
            </a:r>
            <a:endParaRPr lang="en-US" sz="1350" dirty="0"/>
          </a:p>
          <a:p>
            <a:r>
              <a:rPr lang="en-US" sz="1350" dirty="0" smtClean="0"/>
              <a:t>T=20  ͦC </a:t>
            </a:r>
            <a:r>
              <a:rPr lang="en-US" sz="1350" dirty="0"/>
              <a:t>and a </a:t>
            </a:r>
            <a:r>
              <a:rPr lang="en-US" sz="1350" dirty="0" err="1"/>
              <a:t>fluence</a:t>
            </a:r>
            <a:r>
              <a:rPr lang="en-US" sz="1350" dirty="0"/>
              <a:t> of </a:t>
            </a:r>
            <a:r>
              <a:rPr lang="en-US" sz="1350" dirty="0" smtClean="0"/>
              <a:t>6.10</a:t>
            </a:r>
            <a:r>
              <a:rPr lang="en-US" sz="1350" baseline="30000" dirty="0" smtClean="0"/>
              <a:t>12</a:t>
            </a:r>
            <a:r>
              <a:rPr lang="en-US" sz="1350" dirty="0" smtClean="0"/>
              <a:t>Ions.cm</a:t>
            </a:r>
            <a:r>
              <a:rPr lang="en-US" sz="1350" baseline="30000" dirty="0" smtClean="0"/>
              <a:t>-2</a:t>
            </a:r>
            <a:r>
              <a:rPr lang="en-US" sz="1350" dirty="0" smtClean="0"/>
              <a:t> </a:t>
            </a:r>
            <a:r>
              <a:rPr lang="en-US" sz="1350" dirty="0"/>
              <a:t>and </a:t>
            </a:r>
            <a:r>
              <a:rPr lang="en-US" sz="1350" dirty="0" smtClean="0"/>
              <a:t/>
            </a:r>
            <a:br>
              <a:rPr lang="en-US" sz="1350" dirty="0" smtClean="0"/>
            </a:br>
            <a:r>
              <a:rPr lang="en-US" sz="1350" dirty="0" err="1" smtClean="0"/>
              <a:t>dpa</a:t>
            </a:r>
            <a:r>
              <a:rPr lang="en-US" sz="1350" dirty="0" smtClean="0"/>
              <a:t> </a:t>
            </a:r>
            <a:r>
              <a:rPr lang="en-US" sz="1350" dirty="0"/>
              <a:t>at the surface of </a:t>
            </a:r>
            <a:r>
              <a:rPr lang="en-US" sz="1350" dirty="0" smtClean="0"/>
              <a:t>10</a:t>
            </a:r>
            <a:r>
              <a:rPr lang="en-US" sz="1350" baseline="30000" dirty="0" smtClean="0"/>
              <a:t>-5</a:t>
            </a:r>
            <a:r>
              <a:rPr lang="en-US" sz="1350" dirty="0" smtClean="0"/>
              <a:t>dpa</a:t>
            </a:r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3286193" y="2750632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5782" y="2745091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0755" y="3818249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10879" y="3663728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42160" y="1592775"/>
            <a:ext cx="6578774" cy="38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Ti-6Al-4V				       Ti-6Al-4V-1B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130919" y="2984920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43886" y="2468578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42627" y="4297382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82889" y="3740095"/>
            <a:ext cx="793079" cy="84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30" y="456085"/>
            <a:ext cx="8304961" cy="331653"/>
          </a:xfrm>
        </p:spPr>
        <p:txBody>
          <a:bodyPr>
            <a:noAutofit/>
          </a:bodyPr>
          <a:lstStyle/>
          <a:p>
            <a:r>
              <a:rPr lang="en-US" sz="2100" dirty="0"/>
              <a:t>SEM and EBSD characterization of the surface of the samples: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88" y="929550"/>
            <a:ext cx="1884653" cy="21055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05" y="829356"/>
            <a:ext cx="1940273" cy="2167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2229" y="2537601"/>
            <a:ext cx="30490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SEM image of the EBSD area </a:t>
            </a:r>
            <a:r>
              <a:rPr lang="en-US" sz="1400" b="1" dirty="0" smtClean="0"/>
              <a:t>before (a) and after (b) </a:t>
            </a:r>
            <a:r>
              <a:rPr lang="en-US" sz="1400" b="1" dirty="0"/>
              <a:t>irradiation for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Ti-6Al-4V</a:t>
            </a:r>
          </a:p>
          <a:p>
            <a:pPr algn="just"/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298894" y="1493198"/>
            <a:ext cx="3572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Irradiated at CIMAP: Ar@36MeV</a:t>
            </a:r>
          </a:p>
          <a:p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350</a:t>
            </a:r>
            <a:r>
              <a:rPr lang="fr-FR" sz="1500" b="1" baseline="30000" dirty="0"/>
              <a:t> O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  <a:p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Fluence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ions.cm</a:t>
            </a:r>
            <a:r>
              <a:rPr lang="en-US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at the surface= 0.038dpa</a:t>
            </a:r>
          </a:p>
        </p:txBody>
      </p:sp>
      <p:sp>
        <p:nvSpPr>
          <p:cNvPr id="3" name="Rectangle 2"/>
          <p:cNvSpPr/>
          <p:nvPr/>
        </p:nvSpPr>
        <p:spPr>
          <a:xfrm>
            <a:off x="298894" y="921168"/>
            <a:ext cx="4017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change in the microstructure or the orientation of the grains at the surface.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4236" y="6365829"/>
            <a:ext cx="43786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IPF and local average </a:t>
            </a:r>
            <a:r>
              <a:rPr lang="en-US" sz="1400" b="1" dirty="0" err="1" smtClean="0"/>
              <a:t>misorientation</a:t>
            </a:r>
            <a:r>
              <a:rPr lang="en-US" sz="1400" b="1" dirty="0" smtClean="0"/>
              <a:t> </a:t>
            </a:r>
            <a:r>
              <a:rPr lang="en-US" sz="1400" b="1" dirty="0"/>
              <a:t>maps the grains </a:t>
            </a:r>
            <a:r>
              <a:rPr lang="en-US" sz="1400" b="1" dirty="0" smtClean="0"/>
              <a:t>before and after </a:t>
            </a:r>
            <a:r>
              <a:rPr lang="en-US" sz="1400" b="1" dirty="0"/>
              <a:t>irradiation of </a:t>
            </a:r>
            <a:r>
              <a:rPr lang="en-US" sz="1400" b="1" dirty="0">
                <a:cs typeface="Times New Roman" panose="02020603050405020304" pitchFamily="18" charset="0"/>
              </a:rPr>
              <a:t>Ti-6Al-4V</a:t>
            </a:r>
          </a:p>
          <a:p>
            <a:endParaRPr lang="en-US" sz="1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7100" y="3021717"/>
            <a:ext cx="4722362" cy="3407744"/>
            <a:chOff x="159825" y="2974135"/>
            <a:chExt cx="4722362" cy="3407744"/>
          </a:xfrm>
        </p:grpSpPr>
        <p:grpSp>
          <p:nvGrpSpPr>
            <p:cNvPr id="14" name="Group 13"/>
            <p:cNvGrpSpPr/>
            <p:nvPr/>
          </p:nvGrpSpPr>
          <p:grpSpPr>
            <a:xfrm>
              <a:off x="159825" y="3803438"/>
              <a:ext cx="4303307" cy="2578441"/>
              <a:chOff x="159825" y="3803438"/>
              <a:chExt cx="4303307" cy="257844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59825" y="3803438"/>
                <a:ext cx="4303307" cy="2561962"/>
                <a:chOff x="1524000" y="2895600"/>
                <a:chExt cx="5725938" cy="2514601"/>
              </a:xfrm>
            </p:grpSpPr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86" t="25584" r="9414" b="24951"/>
                <a:stretch/>
              </p:blipFill>
              <p:spPr bwMode="auto">
                <a:xfrm>
                  <a:off x="1524000" y="2895600"/>
                  <a:ext cx="2743200" cy="25146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00" t="25584" r="11484" b="26450"/>
                <a:stretch/>
              </p:blipFill>
              <p:spPr bwMode="auto">
                <a:xfrm>
                  <a:off x="4580637" y="2933701"/>
                  <a:ext cx="2667001" cy="2438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4580638" y="2933701"/>
                  <a:ext cx="1108626" cy="1447800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524000" y="3024981"/>
                  <a:ext cx="1108626" cy="1447800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141312" y="4496330"/>
                  <a:ext cx="1108626" cy="861845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201258" y="4472780"/>
                  <a:ext cx="1108626" cy="937419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3" t="94276" r="59540" b="1093"/>
              <a:stretch/>
            </p:blipFill>
            <p:spPr bwMode="auto">
              <a:xfrm>
                <a:off x="162323" y="6194558"/>
                <a:ext cx="976918" cy="187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3" t="94276" r="59540" b="1093"/>
              <a:stretch/>
            </p:blipFill>
            <p:spPr bwMode="auto">
              <a:xfrm>
                <a:off x="2194081" y="6154149"/>
                <a:ext cx="976918" cy="187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981968" y="2974135"/>
              <a:ext cx="3900219" cy="2024862"/>
              <a:chOff x="990556" y="3035294"/>
              <a:chExt cx="3900219" cy="202486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990556" y="3035294"/>
                <a:ext cx="3900219" cy="2024862"/>
                <a:chOff x="990556" y="3035294"/>
                <a:chExt cx="3900219" cy="2024862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013235" y="3035294"/>
                  <a:ext cx="3877540" cy="2024862"/>
                  <a:chOff x="1500942" y="2816900"/>
                  <a:chExt cx="6662576" cy="2471062"/>
                </a:xfrm>
              </p:grpSpPr>
              <p:pic>
                <p:nvPicPr>
                  <p:cNvPr id="23" name="Picture 7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310" t="28695" r="12624" b="25353"/>
                  <a:stretch/>
                </p:blipFill>
                <p:spPr bwMode="auto">
                  <a:xfrm>
                    <a:off x="1500942" y="2877800"/>
                    <a:ext cx="2683885" cy="2368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4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61" t="27886" r="12983" b="24252"/>
                  <a:stretch/>
                </p:blipFill>
                <p:spPr bwMode="auto">
                  <a:xfrm>
                    <a:off x="5486400" y="2816900"/>
                    <a:ext cx="2677118" cy="24409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5486400" y="2895600"/>
                    <a:ext cx="1108626" cy="1447800"/>
                  </a:xfrm>
                  <a:prstGeom prst="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1550648" y="2961262"/>
                    <a:ext cx="1108626" cy="1447800"/>
                  </a:xfrm>
                  <a:prstGeom prst="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7262488" y="4343401"/>
                    <a:ext cx="814712" cy="937419"/>
                  </a:xfrm>
                  <a:prstGeom prst="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3148546" y="4343400"/>
                    <a:ext cx="890054" cy="937419"/>
                  </a:xfrm>
                  <a:prstGeom prst="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pic>
                <p:nvPicPr>
                  <p:cNvPr id="29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63" t="94276" r="59540" b="1093"/>
                  <a:stretch/>
                </p:blipFill>
                <p:spPr bwMode="auto">
                  <a:xfrm>
                    <a:off x="5486401" y="5059363"/>
                    <a:ext cx="1524000" cy="2285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3" t="94276" r="59540" b="1093"/>
                <a:stretch/>
              </p:blipFill>
              <p:spPr bwMode="auto">
                <a:xfrm>
                  <a:off x="990556" y="4848435"/>
                  <a:ext cx="976918" cy="1873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589" r="60040" b="22636"/>
              <a:stretch/>
            </p:blipFill>
            <p:spPr bwMode="auto">
              <a:xfrm>
                <a:off x="2519471" y="3532631"/>
                <a:ext cx="831995" cy="260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4795300" y="3023069"/>
            <a:ext cx="4506526" cy="4054836"/>
            <a:chOff x="326059" y="2425445"/>
            <a:chExt cx="4506526" cy="4054836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55" y="3707523"/>
              <a:ext cx="1795183" cy="20662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371" y="3718758"/>
              <a:ext cx="1840223" cy="206621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059" y="5741617"/>
              <a:ext cx="450652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IPF and local average </a:t>
              </a:r>
              <a:r>
                <a:rPr lang="en-US" sz="1400" b="1" dirty="0" err="1" smtClean="0"/>
                <a:t>misorientation</a:t>
              </a:r>
              <a:r>
                <a:rPr lang="en-US" sz="1400" b="1" dirty="0" smtClean="0"/>
                <a:t> </a:t>
              </a:r>
              <a:r>
                <a:rPr lang="en-US" sz="1400" b="1" dirty="0"/>
                <a:t>maps the grains </a:t>
              </a:r>
              <a:r>
                <a:rPr lang="en-US" sz="1400" b="1" dirty="0" smtClean="0"/>
                <a:t>before and after </a:t>
              </a:r>
              <a:r>
                <a:rPr lang="en-US" sz="1400" b="1" dirty="0"/>
                <a:t>irradiation of </a:t>
              </a:r>
              <a:r>
                <a:rPr lang="en-US" sz="1400" b="1" dirty="0">
                  <a:cs typeface="Times New Roman" panose="02020603050405020304" pitchFamily="18" charset="0"/>
                </a:rPr>
                <a:t>Ti-6Al-4V-1B</a:t>
              </a:r>
            </a:p>
            <a:p>
              <a:endParaRPr lang="en-US" sz="1400" b="1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0" t="54774" r="39679" b="14035"/>
            <a:stretch/>
          </p:blipFill>
          <p:spPr bwMode="auto">
            <a:xfrm>
              <a:off x="3804805" y="4576488"/>
              <a:ext cx="768137" cy="602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-1090" r="64881" b="74578"/>
            <a:stretch/>
          </p:blipFill>
          <p:spPr bwMode="auto">
            <a:xfrm>
              <a:off x="3830238" y="4225940"/>
              <a:ext cx="489499" cy="512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363" y="2458507"/>
              <a:ext cx="1569677" cy="1875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831" y="2425445"/>
              <a:ext cx="1612608" cy="1810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" t="51064" r="64780" b="39480"/>
            <a:stretch/>
          </p:blipFill>
          <p:spPr bwMode="auto">
            <a:xfrm>
              <a:off x="1803684" y="4072605"/>
              <a:ext cx="633175" cy="243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0" name="Straight Arrow Connector 29"/>
          <p:cNvCxnSpPr/>
          <p:nvPr/>
        </p:nvCxnSpPr>
        <p:spPr>
          <a:xfrm flipV="1">
            <a:off x="6272925" y="3889839"/>
            <a:ext cx="459254" cy="12842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132407" y="4041879"/>
            <a:ext cx="287569" cy="1398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002" y="396424"/>
            <a:ext cx="8229600" cy="360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Average </a:t>
            </a:r>
            <a:r>
              <a:rPr lang="en-US" dirty="0" err="1" smtClean="0"/>
              <a:t>misorientation</a:t>
            </a:r>
            <a:r>
              <a:rPr lang="en-US" dirty="0" smtClean="0"/>
              <a:t> charts</a:t>
            </a:r>
            <a:br>
              <a:rPr lang="en-US" dirty="0" smtClean="0"/>
            </a:br>
            <a:r>
              <a:rPr lang="en-US" sz="2025" dirty="0"/>
              <a:t>Low energy irradiation: Ar36@36MeV </a:t>
            </a:r>
            <a:br>
              <a:rPr lang="en-US" sz="2025" dirty="0"/>
            </a:br>
            <a:r>
              <a:rPr lang="en-US" sz="1500" dirty="0"/>
              <a:t>Comparison between Ti-6Al-4V and Ti-6Al-4V-1B </a:t>
            </a:r>
            <a:r>
              <a:rPr lang="en-US" sz="1500" dirty="0" smtClean="0"/>
              <a:t>only alpha phase</a:t>
            </a:r>
            <a:endParaRPr lang="en-US" sz="2025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975972"/>
              </p:ext>
            </p:extLst>
          </p:nvPr>
        </p:nvGraphicFramePr>
        <p:xfrm>
          <a:off x="889802" y="3818839"/>
          <a:ext cx="3307882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198271"/>
              </p:ext>
            </p:extLst>
          </p:nvPr>
        </p:nvGraphicFramePr>
        <p:xfrm>
          <a:off x="839002" y="1767839"/>
          <a:ext cx="3393440" cy="209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112806"/>
              </p:ext>
            </p:extLst>
          </p:nvPr>
        </p:nvGraphicFramePr>
        <p:xfrm>
          <a:off x="4680016" y="1778000"/>
          <a:ext cx="3382746" cy="2122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650773"/>
              </p:ext>
            </p:extLst>
          </p:nvPr>
        </p:nvGraphicFramePr>
        <p:xfrm>
          <a:off x="4618522" y="3907790"/>
          <a:ext cx="3472213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13280" y="1402080"/>
            <a:ext cx="639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Ti-6Al-4V				 Ti-6Al-4V-1B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07440" y="6104810"/>
            <a:ext cx="713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Unexpected changes in the local average </a:t>
            </a:r>
            <a:r>
              <a:rPr lang="en-US" b="1" dirty="0" err="1" smtClean="0"/>
              <a:t>misorientation</a:t>
            </a:r>
            <a:r>
              <a:rPr lang="en-US" b="1" dirty="0" smtClean="0"/>
              <a:t> for Ti-6Al-4V-1B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82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50"/>
            <a:ext cx="8229600" cy="480233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Average </a:t>
            </a:r>
            <a:r>
              <a:rPr lang="en-US" dirty="0" err="1" smtClean="0"/>
              <a:t>misorientation</a:t>
            </a:r>
            <a:r>
              <a:rPr lang="en-US" dirty="0" smtClean="0"/>
              <a:t> charts</a:t>
            </a:r>
            <a:br>
              <a:rPr lang="en-US" dirty="0" smtClean="0"/>
            </a:br>
            <a:r>
              <a:rPr lang="en-US" sz="2025" dirty="0"/>
              <a:t>Comparison between high energy and low energy irradiation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743195"/>
            <a:ext cx="8229600" cy="4066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78E586-E338-4C5B-B2FB-EE2A1A070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54583" y="1238622"/>
          <a:ext cx="3558764" cy="22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956080" y="1241384"/>
          <a:ext cx="3539981" cy="228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8" y="3551838"/>
            <a:ext cx="1525814" cy="22578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32" y="3513050"/>
            <a:ext cx="1515863" cy="227268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51308" r="65318" b="38582"/>
          <a:stretch/>
        </p:blipFill>
        <p:spPr bwMode="auto">
          <a:xfrm>
            <a:off x="3965324" y="4741036"/>
            <a:ext cx="944881" cy="39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20" y="3579730"/>
            <a:ext cx="1406269" cy="232261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51" y="3579730"/>
            <a:ext cx="1456500" cy="23450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4" r="66163" b="23540"/>
          <a:stretch/>
        </p:blipFill>
        <p:spPr bwMode="auto">
          <a:xfrm>
            <a:off x="7882851" y="5284516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7920" y="6075144"/>
            <a:ext cx="703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high energy irradiation, the local average </a:t>
            </a:r>
            <a:r>
              <a:rPr lang="en-US" dirty="0" err="1" smtClean="0"/>
              <a:t>misorientation</a:t>
            </a:r>
            <a:r>
              <a:rPr lang="en-US" dirty="0" smtClean="0"/>
              <a:t> are </a:t>
            </a:r>
            <a:r>
              <a:rPr lang="en-US" dirty="0"/>
              <a:t>more </a:t>
            </a:r>
            <a:r>
              <a:rPr lang="en-US" dirty="0" smtClean="0"/>
              <a:t>affected in Ti-6Al-4V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u" id="{3C1EFFC2-AA2B-4F62-BD91-7FC3F022BA04}" vid="{DC52E7D6-D59C-428B-B7C5-90F41DBD5C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4546</TotalTime>
  <Words>1344</Words>
  <Application>Microsoft Office PowerPoint</Application>
  <PresentationFormat>On-screen Show (4:3)</PresentationFormat>
  <Paragraphs>313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MS PGothic</vt:lpstr>
      <vt:lpstr>Arial</vt:lpstr>
      <vt:lpstr>Calibri</vt:lpstr>
      <vt:lpstr>Cambria</vt:lpstr>
      <vt:lpstr>Gotham Book</vt:lpstr>
      <vt:lpstr>Gotham-Bold</vt:lpstr>
      <vt:lpstr>Symbol</vt:lpstr>
      <vt:lpstr>Times New Roman</vt:lpstr>
      <vt:lpstr>Wingdings</vt:lpstr>
      <vt:lpstr>msu</vt:lpstr>
      <vt:lpstr>KGPlot</vt:lpstr>
      <vt:lpstr>PowerPoint Presentation</vt:lpstr>
      <vt:lpstr>Outline</vt:lpstr>
      <vt:lpstr>Irradiation experiments</vt:lpstr>
      <vt:lpstr>XRD and TEM observations( in collaboration with CIMAP)</vt:lpstr>
      <vt:lpstr>Characterization of the microstructure and mechanical properties:</vt:lpstr>
      <vt:lpstr>Observations </vt:lpstr>
      <vt:lpstr>SEM and EBSD characterization of the surface of the samples:</vt:lpstr>
      <vt:lpstr>Local Average misorientation charts Low energy irradiation: Ar36@36MeV  Comparison between Ti-6Al-4V and Ti-6Al-4V-1B only alpha phase</vt:lpstr>
      <vt:lpstr>Local Average misorientation charts Comparison between high energy and low energy irradiation</vt:lpstr>
      <vt:lpstr>Mechanical testing: Nano-indentation </vt:lpstr>
      <vt:lpstr>Nano-indentation results </vt:lpstr>
      <vt:lpstr>Vickers Hardness tests:</vt:lpstr>
      <vt:lpstr>In-situ Tensile tests: Preliminary results</vt:lpstr>
      <vt:lpstr>Evolution of the microstructure during the test</vt:lpstr>
      <vt:lpstr>In-situ Tensile tests: Preliminary results</vt:lpstr>
      <vt:lpstr>PowerPoint Presentation</vt:lpstr>
      <vt:lpstr>In-situ Tensile tests: Preliminary results Texture of the tested Ti-6Al-4V </vt:lpstr>
      <vt:lpstr>In-situ Tensile tests: Comparison with other Ti64 RT tension Test</vt:lpstr>
      <vt:lpstr>Conclusion</vt:lpstr>
    </vt:vector>
  </TitlesOfParts>
  <Company>Michigan State University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amrouss1</dc:creator>
  <cp:lastModifiedBy>Kirk</cp:lastModifiedBy>
  <cp:revision>216</cp:revision>
  <dcterms:created xsi:type="dcterms:W3CDTF">2013-11-25T02:40:11Z</dcterms:created>
  <dcterms:modified xsi:type="dcterms:W3CDTF">2014-11-04T22:08:30Z</dcterms:modified>
</cp:coreProperties>
</file>