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88" r:id="rId2"/>
    <p:sldId id="554" r:id="rId3"/>
    <p:sldId id="532" r:id="rId4"/>
    <p:sldId id="533" r:id="rId5"/>
    <p:sldId id="465" r:id="rId6"/>
    <p:sldId id="433" r:id="rId7"/>
    <p:sldId id="555" r:id="rId8"/>
    <p:sldId id="535" r:id="rId9"/>
    <p:sldId id="537" r:id="rId10"/>
    <p:sldId id="401" r:id="rId11"/>
    <p:sldId id="570" r:id="rId12"/>
    <p:sldId id="567" r:id="rId13"/>
    <p:sldId id="343" r:id="rId14"/>
    <p:sldId id="568" r:id="rId15"/>
    <p:sldId id="514" r:id="rId16"/>
    <p:sldId id="542" r:id="rId17"/>
    <p:sldId id="543" r:id="rId18"/>
    <p:sldId id="458" r:id="rId19"/>
    <p:sldId id="459" r:id="rId20"/>
    <p:sldId id="413" r:id="rId21"/>
    <p:sldId id="419" r:id="rId22"/>
    <p:sldId id="460" r:id="rId23"/>
    <p:sldId id="461" r:id="rId24"/>
    <p:sldId id="547" r:id="rId25"/>
    <p:sldId id="469" r:id="rId26"/>
    <p:sldId id="468" r:id="rId27"/>
    <p:sldId id="470" r:id="rId28"/>
    <p:sldId id="549" r:id="rId29"/>
    <p:sldId id="569" r:id="rId30"/>
    <p:sldId id="493" r:id="rId31"/>
    <p:sldId id="408" r:id="rId32"/>
    <p:sldId id="395" r:id="rId33"/>
    <p:sldId id="494" r:id="rId34"/>
    <p:sldId id="495" r:id="rId35"/>
    <p:sldId id="497" r:id="rId36"/>
    <p:sldId id="498" r:id="rId37"/>
    <p:sldId id="499" r:id="rId38"/>
    <p:sldId id="440" r:id="rId39"/>
    <p:sldId id="553" r:id="rId40"/>
    <p:sldId id="531" r:id="rId41"/>
    <p:sldId id="429" r:id="rId42"/>
    <p:sldId id="530" r:id="rId43"/>
  </p:sldIdLst>
  <p:sldSz cx="9906000" cy="6858000" type="A4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0000"/>
    <a:srgbClr val="850C3F"/>
    <a:srgbClr val="009900"/>
    <a:srgbClr val="FFFF99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09" autoAdjust="0"/>
    <p:restoredTop sz="94660"/>
  </p:normalViewPr>
  <p:slideViewPr>
    <p:cSldViewPr>
      <p:cViewPr varScale="1">
        <p:scale>
          <a:sx n="70" d="100"/>
          <a:sy n="70" d="100"/>
        </p:scale>
        <p:origin x="-312" y="-8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448" y="-90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c\ckharoua\Desktop\Powerdepos_WTF_2mm-axisym-binning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n-US"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Power density along the</a:t>
            </a:r>
            <a:r>
              <a:rPr lang="en-US" sz="1200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beam axis at </a:t>
            </a:r>
          </a:p>
          <a:p>
            <a:pPr>
              <a:defRPr lang="en-US"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different distance from the beam axis center</a:t>
            </a:r>
            <a:endParaRPr lang="en-US" sz="120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c:rich>
      </c:tx>
      <c:layout/>
      <c:overlay val="1"/>
      <c:spPr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title>
    <c:plotArea>
      <c:layout>
        <c:manualLayout>
          <c:layoutTarget val="inner"/>
          <c:xMode val="edge"/>
          <c:yMode val="edge"/>
          <c:x val="0.103805917228644"/>
          <c:y val="2.5115480588591605E-2"/>
          <c:w val="0.86524400627605536"/>
          <c:h val="0.853439355969838"/>
        </c:manualLayout>
      </c:layout>
      <c:scatterChart>
        <c:scatterStyle val="smoothMarker"/>
        <c:ser>
          <c:idx val="0"/>
          <c:order val="0"/>
          <c:tx>
            <c:v>On the beam axis (R=0)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'power density'!$B$1:$ADU$1</c:f>
              <c:numCache>
                <c:formatCode>General</c:formatCode>
                <c:ptCount val="800"/>
                <c:pt idx="0">
                  <c:v>2.5000000000000206E-2</c:v>
                </c:pt>
                <c:pt idx="1">
                  <c:v>7.5000000000000636E-2</c:v>
                </c:pt>
                <c:pt idx="2">
                  <c:v>0.125</c:v>
                </c:pt>
                <c:pt idx="3">
                  <c:v>0.17500000000000004</c:v>
                </c:pt>
                <c:pt idx="4">
                  <c:v>0.22500000000000103</c:v>
                </c:pt>
                <c:pt idx="5">
                  <c:v>0.27500000000000002</c:v>
                </c:pt>
                <c:pt idx="6">
                  <c:v>0.32500000000000318</c:v>
                </c:pt>
                <c:pt idx="7">
                  <c:v>0.37500000000000316</c:v>
                </c:pt>
                <c:pt idx="8">
                  <c:v>0.42500000000000016</c:v>
                </c:pt>
                <c:pt idx="9">
                  <c:v>0.47500000000000014</c:v>
                </c:pt>
                <c:pt idx="10">
                  <c:v>0.52500000000000002</c:v>
                </c:pt>
                <c:pt idx="11">
                  <c:v>0.57500000000000129</c:v>
                </c:pt>
                <c:pt idx="12">
                  <c:v>0.62500000000000533</c:v>
                </c:pt>
                <c:pt idx="13">
                  <c:v>0.67500000000000748</c:v>
                </c:pt>
                <c:pt idx="14">
                  <c:v>0.72500000000000131</c:v>
                </c:pt>
                <c:pt idx="15">
                  <c:v>0.77500000000000224</c:v>
                </c:pt>
                <c:pt idx="16">
                  <c:v>0.82500000000000129</c:v>
                </c:pt>
                <c:pt idx="17">
                  <c:v>0.87500000000000533</c:v>
                </c:pt>
                <c:pt idx="18">
                  <c:v>0.92500000000000004</c:v>
                </c:pt>
                <c:pt idx="19">
                  <c:v>0.9750000000000012</c:v>
                </c:pt>
                <c:pt idx="20">
                  <c:v>1.0249999999999884</c:v>
                </c:pt>
                <c:pt idx="21">
                  <c:v>1.075</c:v>
                </c:pt>
                <c:pt idx="22">
                  <c:v>1.125</c:v>
                </c:pt>
                <c:pt idx="23">
                  <c:v>1.175</c:v>
                </c:pt>
                <c:pt idx="24">
                  <c:v>1.2249999999999861</c:v>
                </c:pt>
                <c:pt idx="25">
                  <c:v>1.2749999999999884</c:v>
                </c:pt>
                <c:pt idx="26">
                  <c:v>1.325</c:v>
                </c:pt>
                <c:pt idx="27">
                  <c:v>1.375</c:v>
                </c:pt>
                <c:pt idx="28">
                  <c:v>1.4249999999999832</c:v>
                </c:pt>
                <c:pt idx="29">
                  <c:v>1.4749999999999861</c:v>
                </c:pt>
                <c:pt idx="30">
                  <c:v>1.5249999999999884</c:v>
                </c:pt>
                <c:pt idx="31">
                  <c:v>1.575</c:v>
                </c:pt>
                <c:pt idx="32">
                  <c:v>1.625</c:v>
                </c:pt>
                <c:pt idx="33">
                  <c:v>1.675</c:v>
                </c:pt>
                <c:pt idx="34">
                  <c:v>1.7249999999999965</c:v>
                </c:pt>
                <c:pt idx="35">
                  <c:v>1.7749999999999966</c:v>
                </c:pt>
                <c:pt idx="36">
                  <c:v>1.825</c:v>
                </c:pt>
                <c:pt idx="37">
                  <c:v>1.875</c:v>
                </c:pt>
                <c:pt idx="38">
                  <c:v>1.9249999999999876</c:v>
                </c:pt>
                <c:pt idx="39">
                  <c:v>1.9749999999999908</c:v>
                </c:pt>
                <c:pt idx="40">
                  <c:v>2.0249999999999999</c:v>
                </c:pt>
                <c:pt idx="41">
                  <c:v>2.0749999999999997</c:v>
                </c:pt>
                <c:pt idx="42">
                  <c:v>2.125</c:v>
                </c:pt>
                <c:pt idx="43">
                  <c:v>2.1749999999999998</c:v>
                </c:pt>
                <c:pt idx="44">
                  <c:v>2.2250000000000001</c:v>
                </c:pt>
                <c:pt idx="45">
                  <c:v>2.2749999999999999</c:v>
                </c:pt>
                <c:pt idx="46">
                  <c:v>2.3249999999999997</c:v>
                </c:pt>
                <c:pt idx="47">
                  <c:v>2.3749999999999987</c:v>
                </c:pt>
                <c:pt idx="48">
                  <c:v>2.4249999999999998</c:v>
                </c:pt>
                <c:pt idx="49">
                  <c:v>2.4749999999999988</c:v>
                </c:pt>
                <c:pt idx="50">
                  <c:v>2.5249999999999999</c:v>
                </c:pt>
                <c:pt idx="51">
                  <c:v>2.5749999999999997</c:v>
                </c:pt>
                <c:pt idx="52">
                  <c:v>2.625</c:v>
                </c:pt>
                <c:pt idx="53">
                  <c:v>2.6749999999999998</c:v>
                </c:pt>
                <c:pt idx="54">
                  <c:v>2.7250000000000001</c:v>
                </c:pt>
                <c:pt idx="55">
                  <c:v>2.7749999999999999</c:v>
                </c:pt>
                <c:pt idx="56">
                  <c:v>2.8249999999999997</c:v>
                </c:pt>
                <c:pt idx="57">
                  <c:v>2.8749999999999987</c:v>
                </c:pt>
                <c:pt idx="58">
                  <c:v>2.9249999999999998</c:v>
                </c:pt>
                <c:pt idx="59">
                  <c:v>2.9749999999999988</c:v>
                </c:pt>
                <c:pt idx="60">
                  <c:v>3.0249999999999999</c:v>
                </c:pt>
                <c:pt idx="61">
                  <c:v>3.0749999999999997</c:v>
                </c:pt>
                <c:pt idx="62">
                  <c:v>3.125</c:v>
                </c:pt>
                <c:pt idx="63">
                  <c:v>3.1749999999999998</c:v>
                </c:pt>
                <c:pt idx="64">
                  <c:v>3.2250000000000001</c:v>
                </c:pt>
                <c:pt idx="65">
                  <c:v>3.2749999999999999</c:v>
                </c:pt>
                <c:pt idx="66">
                  <c:v>3.3249999999999997</c:v>
                </c:pt>
                <c:pt idx="67">
                  <c:v>3.3749999999999987</c:v>
                </c:pt>
                <c:pt idx="68">
                  <c:v>3.4249999999999998</c:v>
                </c:pt>
                <c:pt idx="69">
                  <c:v>3.4749999999999988</c:v>
                </c:pt>
                <c:pt idx="70">
                  <c:v>3.5249999999999999</c:v>
                </c:pt>
                <c:pt idx="71">
                  <c:v>3.5749999999999997</c:v>
                </c:pt>
                <c:pt idx="72">
                  <c:v>3.625</c:v>
                </c:pt>
                <c:pt idx="73">
                  <c:v>3.6749999999999998</c:v>
                </c:pt>
                <c:pt idx="74">
                  <c:v>3.7250000000000001</c:v>
                </c:pt>
                <c:pt idx="75">
                  <c:v>3.7749999999999999</c:v>
                </c:pt>
                <c:pt idx="76">
                  <c:v>3.8249999999999997</c:v>
                </c:pt>
                <c:pt idx="77">
                  <c:v>3.8749999999999987</c:v>
                </c:pt>
                <c:pt idx="78">
                  <c:v>3.9249999999999998</c:v>
                </c:pt>
                <c:pt idx="79">
                  <c:v>3.9749999999999988</c:v>
                </c:pt>
                <c:pt idx="80">
                  <c:v>4.0249999999999746</c:v>
                </c:pt>
                <c:pt idx="81">
                  <c:v>4.0750000000000002</c:v>
                </c:pt>
                <c:pt idx="82">
                  <c:v>4.1249999999999556</c:v>
                </c:pt>
                <c:pt idx="83">
                  <c:v>4.1749999999999874</c:v>
                </c:pt>
                <c:pt idx="84">
                  <c:v>4.2249999999999845</c:v>
                </c:pt>
                <c:pt idx="85">
                  <c:v>4.2750000000000004</c:v>
                </c:pt>
                <c:pt idx="86">
                  <c:v>4.3249999999999647</c:v>
                </c:pt>
                <c:pt idx="87">
                  <c:v>4.375</c:v>
                </c:pt>
                <c:pt idx="88">
                  <c:v>4.4249999999999874</c:v>
                </c:pt>
                <c:pt idx="89">
                  <c:v>4.4750000000000014</c:v>
                </c:pt>
                <c:pt idx="90">
                  <c:v>4.5249999999999746</c:v>
                </c:pt>
                <c:pt idx="91">
                  <c:v>4.5750000000000002</c:v>
                </c:pt>
                <c:pt idx="92">
                  <c:v>4.6249999999999556</c:v>
                </c:pt>
                <c:pt idx="93">
                  <c:v>4.6749999999999874</c:v>
                </c:pt>
                <c:pt idx="94">
                  <c:v>4.7249999999999774</c:v>
                </c:pt>
                <c:pt idx="95">
                  <c:v>4.7750000000000004</c:v>
                </c:pt>
                <c:pt idx="96">
                  <c:v>4.8249999999999647</c:v>
                </c:pt>
                <c:pt idx="97">
                  <c:v>4.875</c:v>
                </c:pt>
                <c:pt idx="98">
                  <c:v>4.9249999999999874</c:v>
                </c:pt>
                <c:pt idx="99">
                  <c:v>4.9750000000000014</c:v>
                </c:pt>
                <c:pt idx="100">
                  <c:v>5.0249999999999746</c:v>
                </c:pt>
                <c:pt idx="101">
                  <c:v>5.0750000000000002</c:v>
                </c:pt>
                <c:pt idx="102">
                  <c:v>5.1249999999999556</c:v>
                </c:pt>
                <c:pt idx="103">
                  <c:v>5.1749999999999874</c:v>
                </c:pt>
                <c:pt idx="104">
                  <c:v>5.2249999999999845</c:v>
                </c:pt>
                <c:pt idx="105">
                  <c:v>5.2750000000000004</c:v>
                </c:pt>
                <c:pt idx="106">
                  <c:v>5.3249999999999647</c:v>
                </c:pt>
                <c:pt idx="107">
                  <c:v>5.375</c:v>
                </c:pt>
                <c:pt idx="108">
                  <c:v>5.4249999999999874</c:v>
                </c:pt>
                <c:pt idx="109">
                  <c:v>5.4750000000000014</c:v>
                </c:pt>
                <c:pt idx="110">
                  <c:v>5.5249999999999746</c:v>
                </c:pt>
                <c:pt idx="111">
                  <c:v>5.5750000000000002</c:v>
                </c:pt>
                <c:pt idx="112">
                  <c:v>5.6249999999999556</c:v>
                </c:pt>
                <c:pt idx="113">
                  <c:v>5.6749999999999874</c:v>
                </c:pt>
                <c:pt idx="114">
                  <c:v>5.7249999999999774</c:v>
                </c:pt>
                <c:pt idx="115">
                  <c:v>5.7750000000000004</c:v>
                </c:pt>
                <c:pt idx="116">
                  <c:v>5.8249999999999647</c:v>
                </c:pt>
                <c:pt idx="117">
                  <c:v>5.875</c:v>
                </c:pt>
                <c:pt idx="118">
                  <c:v>5.9249999999999874</c:v>
                </c:pt>
                <c:pt idx="119">
                  <c:v>5.9750000000000014</c:v>
                </c:pt>
                <c:pt idx="120">
                  <c:v>6.0249999999999746</c:v>
                </c:pt>
                <c:pt idx="121">
                  <c:v>6.0750000000000002</c:v>
                </c:pt>
                <c:pt idx="122">
                  <c:v>6.1249999999999556</c:v>
                </c:pt>
                <c:pt idx="123">
                  <c:v>6.1749999999999874</c:v>
                </c:pt>
                <c:pt idx="124">
                  <c:v>6.2249999999999845</c:v>
                </c:pt>
                <c:pt idx="125">
                  <c:v>6.2750000000000004</c:v>
                </c:pt>
                <c:pt idx="126">
                  <c:v>6.3249999999999647</c:v>
                </c:pt>
                <c:pt idx="127">
                  <c:v>6.375</c:v>
                </c:pt>
                <c:pt idx="128">
                  <c:v>6.4249999999999874</c:v>
                </c:pt>
                <c:pt idx="129">
                  <c:v>6.4750000000000014</c:v>
                </c:pt>
                <c:pt idx="130">
                  <c:v>6.5249999999999746</c:v>
                </c:pt>
                <c:pt idx="131">
                  <c:v>6.5750000000000002</c:v>
                </c:pt>
                <c:pt idx="132">
                  <c:v>6.6249999999999556</c:v>
                </c:pt>
                <c:pt idx="133">
                  <c:v>6.6749999999999874</c:v>
                </c:pt>
                <c:pt idx="134">
                  <c:v>6.7249999999999774</c:v>
                </c:pt>
                <c:pt idx="135">
                  <c:v>6.7750000000000004</c:v>
                </c:pt>
                <c:pt idx="136">
                  <c:v>6.8249999999999647</c:v>
                </c:pt>
                <c:pt idx="137">
                  <c:v>6.875</c:v>
                </c:pt>
                <c:pt idx="138">
                  <c:v>6.9249999999999874</c:v>
                </c:pt>
                <c:pt idx="139">
                  <c:v>6.9750000000000014</c:v>
                </c:pt>
                <c:pt idx="140">
                  <c:v>7.0249999999999746</c:v>
                </c:pt>
                <c:pt idx="141">
                  <c:v>7.0750000000000002</c:v>
                </c:pt>
                <c:pt idx="142">
                  <c:v>7.1249999999999556</c:v>
                </c:pt>
                <c:pt idx="143">
                  <c:v>7.1749999999999874</c:v>
                </c:pt>
                <c:pt idx="144">
                  <c:v>7.2249999999999845</c:v>
                </c:pt>
                <c:pt idx="145">
                  <c:v>7.2750000000000004</c:v>
                </c:pt>
                <c:pt idx="146">
                  <c:v>7.3249999999999647</c:v>
                </c:pt>
                <c:pt idx="147">
                  <c:v>7.375</c:v>
                </c:pt>
                <c:pt idx="148">
                  <c:v>7.4249999999999874</c:v>
                </c:pt>
                <c:pt idx="149">
                  <c:v>7.4750000000000014</c:v>
                </c:pt>
                <c:pt idx="150">
                  <c:v>7.5249999999999746</c:v>
                </c:pt>
                <c:pt idx="151">
                  <c:v>7.5750000000000002</c:v>
                </c:pt>
                <c:pt idx="152">
                  <c:v>7.6249999999999556</c:v>
                </c:pt>
                <c:pt idx="153">
                  <c:v>7.6749999999999874</c:v>
                </c:pt>
                <c:pt idx="154">
                  <c:v>7.7249999999999774</c:v>
                </c:pt>
                <c:pt idx="155">
                  <c:v>7.7750000000000004</c:v>
                </c:pt>
                <c:pt idx="156">
                  <c:v>7.8249999999999647</c:v>
                </c:pt>
                <c:pt idx="157">
                  <c:v>7.875</c:v>
                </c:pt>
                <c:pt idx="158">
                  <c:v>7.9249999999999874</c:v>
                </c:pt>
                <c:pt idx="159">
                  <c:v>7.9750000000000014</c:v>
                </c:pt>
                <c:pt idx="160">
                  <c:v>8.0250000000000004</c:v>
                </c:pt>
                <c:pt idx="161">
                  <c:v>8.0750000000000028</c:v>
                </c:pt>
                <c:pt idx="162">
                  <c:v>8.125</c:v>
                </c:pt>
                <c:pt idx="163">
                  <c:v>8.1750000000000007</c:v>
                </c:pt>
                <c:pt idx="164">
                  <c:v>8.2249999999999996</c:v>
                </c:pt>
                <c:pt idx="165">
                  <c:v>8.2750000000000004</c:v>
                </c:pt>
                <c:pt idx="166">
                  <c:v>8.3250000000000028</c:v>
                </c:pt>
                <c:pt idx="167">
                  <c:v>8.3750000000000266</c:v>
                </c:pt>
                <c:pt idx="168">
                  <c:v>8.4250000000000007</c:v>
                </c:pt>
                <c:pt idx="169">
                  <c:v>8.4750000000000068</c:v>
                </c:pt>
                <c:pt idx="170">
                  <c:v>8.5250000000000004</c:v>
                </c:pt>
                <c:pt idx="171">
                  <c:v>8.5750000000000028</c:v>
                </c:pt>
                <c:pt idx="172">
                  <c:v>8.625</c:v>
                </c:pt>
                <c:pt idx="173">
                  <c:v>8.6750000000000007</c:v>
                </c:pt>
                <c:pt idx="174">
                  <c:v>8.7249999999999996</c:v>
                </c:pt>
                <c:pt idx="175">
                  <c:v>8.7750000000000004</c:v>
                </c:pt>
                <c:pt idx="176">
                  <c:v>8.8250000000000028</c:v>
                </c:pt>
                <c:pt idx="177">
                  <c:v>8.8750000000000266</c:v>
                </c:pt>
                <c:pt idx="178">
                  <c:v>8.9250000000000007</c:v>
                </c:pt>
                <c:pt idx="179">
                  <c:v>8.9750000000000068</c:v>
                </c:pt>
                <c:pt idx="180">
                  <c:v>9.0250000000000004</c:v>
                </c:pt>
                <c:pt idx="181">
                  <c:v>9.0750000000000028</c:v>
                </c:pt>
                <c:pt idx="182">
                  <c:v>9.125</c:v>
                </c:pt>
                <c:pt idx="183">
                  <c:v>9.1750000000000007</c:v>
                </c:pt>
                <c:pt idx="184">
                  <c:v>9.2249999999999996</c:v>
                </c:pt>
                <c:pt idx="185">
                  <c:v>9.2750000000000004</c:v>
                </c:pt>
                <c:pt idx="186">
                  <c:v>9.3250000000000028</c:v>
                </c:pt>
                <c:pt idx="187">
                  <c:v>9.3750000000000266</c:v>
                </c:pt>
                <c:pt idx="188">
                  <c:v>9.4250000000000007</c:v>
                </c:pt>
                <c:pt idx="189">
                  <c:v>9.4750000000000068</c:v>
                </c:pt>
                <c:pt idx="190">
                  <c:v>9.5250000000000004</c:v>
                </c:pt>
                <c:pt idx="191">
                  <c:v>9.5750000000000028</c:v>
                </c:pt>
                <c:pt idx="192">
                  <c:v>9.625</c:v>
                </c:pt>
                <c:pt idx="193">
                  <c:v>9.6750000000000007</c:v>
                </c:pt>
                <c:pt idx="194">
                  <c:v>9.7249999999999996</c:v>
                </c:pt>
                <c:pt idx="195">
                  <c:v>9.7750000000000004</c:v>
                </c:pt>
                <c:pt idx="196">
                  <c:v>9.8250000000000028</c:v>
                </c:pt>
                <c:pt idx="197">
                  <c:v>9.8750000000000266</c:v>
                </c:pt>
                <c:pt idx="198">
                  <c:v>9.9250000000000007</c:v>
                </c:pt>
                <c:pt idx="199">
                  <c:v>9.9750000000000068</c:v>
                </c:pt>
                <c:pt idx="200">
                  <c:v>10.025</c:v>
                </c:pt>
                <c:pt idx="201">
                  <c:v>10.075000000000015</c:v>
                </c:pt>
                <c:pt idx="202">
                  <c:v>10.125</c:v>
                </c:pt>
                <c:pt idx="203">
                  <c:v>10.175000000000002</c:v>
                </c:pt>
                <c:pt idx="204">
                  <c:v>10.225</c:v>
                </c:pt>
                <c:pt idx="205">
                  <c:v>10.275</c:v>
                </c:pt>
                <c:pt idx="206">
                  <c:v>10.325000000000015</c:v>
                </c:pt>
                <c:pt idx="207">
                  <c:v>10.375000000000085</c:v>
                </c:pt>
                <c:pt idx="208">
                  <c:v>10.425000000000002</c:v>
                </c:pt>
                <c:pt idx="209">
                  <c:v>10.475000000000035</c:v>
                </c:pt>
                <c:pt idx="210">
                  <c:v>10.525</c:v>
                </c:pt>
                <c:pt idx="211">
                  <c:v>10.575000000000015</c:v>
                </c:pt>
                <c:pt idx="212">
                  <c:v>10.625</c:v>
                </c:pt>
                <c:pt idx="213">
                  <c:v>10.675000000000002</c:v>
                </c:pt>
                <c:pt idx="214">
                  <c:v>10.725</c:v>
                </c:pt>
                <c:pt idx="215">
                  <c:v>10.775</c:v>
                </c:pt>
                <c:pt idx="216">
                  <c:v>10.825000000000015</c:v>
                </c:pt>
                <c:pt idx="217">
                  <c:v>10.875000000000085</c:v>
                </c:pt>
                <c:pt idx="218">
                  <c:v>10.925000000000002</c:v>
                </c:pt>
                <c:pt idx="219">
                  <c:v>10.975000000000035</c:v>
                </c:pt>
                <c:pt idx="220">
                  <c:v>11.025</c:v>
                </c:pt>
                <c:pt idx="221">
                  <c:v>11.075000000000015</c:v>
                </c:pt>
                <c:pt idx="222">
                  <c:v>11.125</c:v>
                </c:pt>
                <c:pt idx="223">
                  <c:v>11.175000000000002</c:v>
                </c:pt>
                <c:pt idx="224">
                  <c:v>11.225</c:v>
                </c:pt>
                <c:pt idx="225">
                  <c:v>11.275</c:v>
                </c:pt>
                <c:pt idx="226">
                  <c:v>11.325000000000015</c:v>
                </c:pt>
                <c:pt idx="227">
                  <c:v>11.375000000000085</c:v>
                </c:pt>
                <c:pt idx="228">
                  <c:v>11.425000000000002</c:v>
                </c:pt>
                <c:pt idx="229">
                  <c:v>11.475000000000035</c:v>
                </c:pt>
                <c:pt idx="230">
                  <c:v>11.525</c:v>
                </c:pt>
                <c:pt idx="231">
                  <c:v>11.575000000000015</c:v>
                </c:pt>
                <c:pt idx="232">
                  <c:v>11.625</c:v>
                </c:pt>
                <c:pt idx="233">
                  <c:v>11.675000000000002</c:v>
                </c:pt>
                <c:pt idx="234">
                  <c:v>11.725</c:v>
                </c:pt>
                <c:pt idx="235">
                  <c:v>11.775</c:v>
                </c:pt>
                <c:pt idx="236">
                  <c:v>11.825000000000015</c:v>
                </c:pt>
                <c:pt idx="237">
                  <c:v>11.875000000000085</c:v>
                </c:pt>
                <c:pt idx="238">
                  <c:v>11.925000000000002</c:v>
                </c:pt>
                <c:pt idx="239">
                  <c:v>11.975000000000035</c:v>
                </c:pt>
                <c:pt idx="240">
                  <c:v>12.025</c:v>
                </c:pt>
                <c:pt idx="241">
                  <c:v>12.075000000000015</c:v>
                </c:pt>
                <c:pt idx="242">
                  <c:v>12.125</c:v>
                </c:pt>
                <c:pt idx="243">
                  <c:v>12.175000000000002</c:v>
                </c:pt>
                <c:pt idx="244">
                  <c:v>12.225</c:v>
                </c:pt>
                <c:pt idx="245">
                  <c:v>12.275</c:v>
                </c:pt>
                <c:pt idx="246">
                  <c:v>12.325000000000015</c:v>
                </c:pt>
                <c:pt idx="247">
                  <c:v>12.375000000000085</c:v>
                </c:pt>
                <c:pt idx="248">
                  <c:v>12.425000000000002</c:v>
                </c:pt>
                <c:pt idx="249">
                  <c:v>12.475000000000035</c:v>
                </c:pt>
                <c:pt idx="250">
                  <c:v>12.525</c:v>
                </c:pt>
                <c:pt idx="251">
                  <c:v>12.575000000000015</c:v>
                </c:pt>
                <c:pt idx="252">
                  <c:v>12.625</c:v>
                </c:pt>
                <c:pt idx="253">
                  <c:v>12.675000000000002</c:v>
                </c:pt>
                <c:pt idx="254">
                  <c:v>12.725</c:v>
                </c:pt>
                <c:pt idx="255">
                  <c:v>12.775</c:v>
                </c:pt>
                <c:pt idx="256">
                  <c:v>12.825000000000015</c:v>
                </c:pt>
                <c:pt idx="257">
                  <c:v>12.875000000000085</c:v>
                </c:pt>
                <c:pt idx="258">
                  <c:v>12.925000000000002</c:v>
                </c:pt>
                <c:pt idx="259">
                  <c:v>12.975000000000035</c:v>
                </c:pt>
                <c:pt idx="260">
                  <c:v>13.025</c:v>
                </c:pt>
                <c:pt idx="261">
                  <c:v>13.075000000000015</c:v>
                </c:pt>
                <c:pt idx="262">
                  <c:v>13.125</c:v>
                </c:pt>
                <c:pt idx="263">
                  <c:v>13.175000000000002</c:v>
                </c:pt>
                <c:pt idx="264">
                  <c:v>13.225</c:v>
                </c:pt>
                <c:pt idx="265">
                  <c:v>13.275</c:v>
                </c:pt>
                <c:pt idx="266">
                  <c:v>13.325000000000015</c:v>
                </c:pt>
                <c:pt idx="267">
                  <c:v>13.375000000000085</c:v>
                </c:pt>
                <c:pt idx="268">
                  <c:v>13.425000000000002</c:v>
                </c:pt>
                <c:pt idx="269">
                  <c:v>13.475000000000035</c:v>
                </c:pt>
                <c:pt idx="270">
                  <c:v>13.525</c:v>
                </c:pt>
                <c:pt idx="271">
                  <c:v>13.575000000000015</c:v>
                </c:pt>
                <c:pt idx="272">
                  <c:v>13.625</c:v>
                </c:pt>
                <c:pt idx="273">
                  <c:v>13.675000000000002</c:v>
                </c:pt>
                <c:pt idx="274">
                  <c:v>13.725</c:v>
                </c:pt>
                <c:pt idx="275">
                  <c:v>13.775</c:v>
                </c:pt>
                <c:pt idx="276">
                  <c:v>13.825000000000015</c:v>
                </c:pt>
                <c:pt idx="277">
                  <c:v>13.875000000000085</c:v>
                </c:pt>
                <c:pt idx="278">
                  <c:v>13.925000000000002</c:v>
                </c:pt>
                <c:pt idx="279">
                  <c:v>13.975000000000035</c:v>
                </c:pt>
                <c:pt idx="280">
                  <c:v>14.025</c:v>
                </c:pt>
                <c:pt idx="281">
                  <c:v>14.075000000000015</c:v>
                </c:pt>
                <c:pt idx="282">
                  <c:v>14.125</c:v>
                </c:pt>
                <c:pt idx="283">
                  <c:v>14.175000000000002</c:v>
                </c:pt>
                <c:pt idx="284">
                  <c:v>14.225</c:v>
                </c:pt>
                <c:pt idx="285">
                  <c:v>14.275</c:v>
                </c:pt>
                <c:pt idx="286">
                  <c:v>14.325000000000015</c:v>
                </c:pt>
                <c:pt idx="287">
                  <c:v>14.375000000000085</c:v>
                </c:pt>
                <c:pt idx="288">
                  <c:v>14.425000000000002</c:v>
                </c:pt>
                <c:pt idx="289">
                  <c:v>14.475000000000035</c:v>
                </c:pt>
                <c:pt idx="290">
                  <c:v>14.525</c:v>
                </c:pt>
                <c:pt idx="291">
                  <c:v>14.575000000000015</c:v>
                </c:pt>
                <c:pt idx="292">
                  <c:v>14.625</c:v>
                </c:pt>
                <c:pt idx="293">
                  <c:v>14.675000000000002</c:v>
                </c:pt>
                <c:pt idx="294">
                  <c:v>14.725</c:v>
                </c:pt>
                <c:pt idx="295">
                  <c:v>14.775</c:v>
                </c:pt>
                <c:pt idx="296">
                  <c:v>14.825000000000015</c:v>
                </c:pt>
                <c:pt idx="297">
                  <c:v>14.875000000000085</c:v>
                </c:pt>
                <c:pt idx="298">
                  <c:v>14.925000000000002</c:v>
                </c:pt>
                <c:pt idx="299">
                  <c:v>14.975000000000035</c:v>
                </c:pt>
                <c:pt idx="300">
                  <c:v>15.025</c:v>
                </c:pt>
                <c:pt idx="301">
                  <c:v>15.075000000000015</c:v>
                </c:pt>
                <c:pt idx="302">
                  <c:v>15.125</c:v>
                </c:pt>
                <c:pt idx="303">
                  <c:v>15.175000000000002</c:v>
                </c:pt>
                <c:pt idx="304">
                  <c:v>15.225</c:v>
                </c:pt>
                <c:pt idx="305">
                  <c:v>15.275</c:v>
                </c:pt>
                <c:pt idx="306">
                  <c:v>15.325000000000015</c:v>
                </c:pt>
                <c:pt idx="307">
                  <c:v>15.375000000000085</c:v>
                </c:pt>
                <c:pt idx="308">
                  <c:v>15.425000000000002</c:v>
                </c:pt>
                <c:pt idx="309">
                  <c:v>15.475000000000035</c:v>
                </c:pt>
                <c:pt idx="310">
                  <c:v>15.525</c:v>
                </c:pt>
                <c:pt idx="311">
                  <c:v>15.575000000000015</c:v>
                </c:pt>
                <c:pt idx="312">
                  <c:v>15.625</c:v>
                </c:pt>
                <c:pt idx="313">
                  <c:v>15.675000000000002</c:v>
                </c:pt>
                <c:pt idx="314">
                  <c:v>15.725</c:v>
                </c:pt>
                <c:pt idx="315">
                  <c:v>15.775</c:v>
                </c:pt>
                <c:pt idx="316">
                  <c:v>15.825000000000015</c:v>
                </c:pt>
                <c:pt idx="317">
                  <c:v>15.875000000000085</c:v>
                </c:pt>
                <c:pt idx="318">
                  <c:v>15.925000000000002</c:v>
                </c:pt>
                <c:pt idx="319">
                  <c:v>15.975000000000035</c:v>
                </c:pt>
                <c:pt idx="320">
                  <c:v>16.024999999999999</c:v>
                </c:pt>
                <c:pt idx="321">
                  <c:v>16.074999999999999</c:v>
                </c:pt>
                <c:pt idx="322">
                  <c:v>16.125</c:v>
                </c:pt>
                <c:pt idx="323">
                  <c:v>16.175000000000001</c:v>
                </c:pt>
                <c:pt idx="324">
                  <c:v>16.224999999999987</c:v>
                </c:pt>
                <c:pt idx="325">
                  <c:v>16.274999999999999</c:v>
                </c:pt>
                <c:pt idx="326">
                  <c:v>16.324999999999999</c:v>
                </c:pt>
                <c:pt idx="327">
                  <c:v>16.375</c:v>
                </c:pt>
                <c:pt idx="328">
                  <c:v>16.424999999999986</c:v>
                </c:pt>
                <c:pt idx="329">
                  <c:v>16.474999999999987</c:v>
                </c:pt>
                <c:pt idx="330">
                  <c:v>16.524999999999999</c:v>
                </c:pt>
                <c:pt idx="331">
                  <c:v>16.574999999999999</c:v>
                </c:pt>
                <c:pt idx="332">
                  <c:v>16.625</c:v>
                </c:pt>
                <c:pt idx="333">
                  <c:v>16.675000000000001</c:v>
                </c:pt>
                <c:pt idx="334">
                  <c:v>16.724999999999987</c:v>
                </c:pt>
                <c:pt idx="335">
                  <c:v>16.774999999999999</c:v>
                </c:pt>
                <c:pt idx="336">
                  <c:v>16.824999999999999</c:v>
                </c:pt>
                <c:pt idx="337">
                  <c:v>16.875</c:v>
                </c:pt>
                <c:pt idx="338">
                  <c:v>16.924999999999986</c:v>
                </c:pt>
                <c:pt idx="339">
                  <c:v>16.974999999999987</c:v>
                </c:pt>
                <c:pt idx="340">
                  <c:v>17.024999999999999</c:v>
                </c:pt>
                <c:pt idx="341">
                  <c:v>17.074999999999999</c:v>
                </c:pt>
                <c:pt idx="342">
                  <c:v>17.125</c:v>
                </c:pt>
                <c:pt idx="343">
                  <c:v>17.175000000000001</c:v>
                </c:pt>
                <c:pt idx="344">
                  <c:v>17.224999999999987</c:v>
                </c:pt>
                <c:pt idx="345">
                  <c:v>17.274999999999999</c:v>
                </c:pt>
                <c:pt idx="346">
                  <c:v>17.324999999999999</c:v>
                </c:pt>
                <c:pt idx="347">
                  <c:v>17.375</c:v>
                </c:pt>
                <c:pt idx="348">
                  <c:v>17.424999999999986</c:v>
                </c:pt>
                <c:pt idx="349">
                  <c:v>17.474999999999987</c:v>
                </c:pt>
                <c:pt idx="350">
                  <c:v>17.524999999999999</c:v>
                </c:pt>
                <c:pt idx="351">
                  <c:v>17.574999999999999</c:v>
                </c:pt>
                <c:pt idx="352">
                  <c:v>17.625</c:v>
                </c:pt>
                <c:pt idx="353">
                  <c:v>17.675000000000001</c:v>
                </c:pt>
                <c:pt idx="354">
                  <c:v>17.724999999999987</c:v>
                </c:pt>
                <c:pt idx="355">
                  <c:v>17.774999999999999</c:v>
                </c:pt>
                <c:pt idx="356">
                  <c:v>17.824999999999999</c:v>
                </c:pt>
                <c:pt idx="357">
                  <c:v>17.875</c:v>
                </c:pt>
                <c:pt idx="358">
                  <c:v>17.924999999999986</c:v>
                </c:pt>
                <c:pt idx="359">
                  <c:v>17.974999999999987</c:v>
                </c:pt>
                <c:pt idx="360">
                  <c:v>18.024999999999999</c:v>
                </c:pt>
                <c:pt idx="361">
                  <c:v>18.074999999999999</c:v>
                </c:pt>
                <c:pt idx="362">
                  <c:v>18.125</c:v>
                </c:pt>
                <c:pt idx="363">
                  <c:v>18.175000000000001</c:v>
                </c:pt>
                <c:pt idx="364">
                  <c:v>18.224999999999987</c:v>
                </c:pt>
                <c:pt idx="365">
                  <c:v>18.274999999999999</c:v>
                </c:pt>
                <c:pt idx="366">
                  <c:v>18.324999999999999</c:v>
                </c:pt>
                <c:pt idx="367">
                  <c:v>18.375</c:v>
                </c:pt>
                <c:pt idx="368">
                  <c:v>18.424999999999986</c:v>
                </c:pt>
                <c:pt idx="369">
                  <c:v>18.474999999999987</c:v>
                </c:pt>
                <c:pt idx="370">
                  <c:v>18.524999999999999</c:v>
                </c:pt>
                <c:pt idx="371">
                  <c:v>18.574999999999999</c:v>
                </c:pt>
                <c:pt idx="372">
                  <c:v>18.625</c:v>
                </c:pt>
                <c:pt idx="373">
                  <c:v>18.675000000000001</c:v>
                </c:pt>
                <c:pt idx="374">
                  <c:v>18.724999999999987</c:v>
                </c:pt>
                <c:pt idx="375">
                  <c:v>18.774999999999999</c:v>
                </c:pt>
                <c:pt idx="376">
                  <c:v>18.824999999999999</c:v>
                </c:pt>
                <c:pt idx="377">
                  <c:v>18.875</c:v>
                </c:pt>
                <c:pt idx="378">
                  <c:v>18.924999999999986</c:v>
                </c:pt>
                <c:pt idx="379">
                  <c:v>18.974999999999987</c:v>
                </c:pt>
                <c:pt idx="380">
                  <c:v>19.024999999999999</c:v>
                </c:pt>
                <c:pt idx="381">
                  <c:v>19.074999999999999</c:v>
                </c:pt>
                <c:pt idx="382">
                  <c:v>19.125</c:v>
                </c:pt>
                <c:pt idx="383">
                  <c:v>19.175000000000001</c:v>
                </c:pt>
                <c:pt idx="384">
                  <c:v>19.224999999999987</c:v>
                </c:pt>
                <c:pt idx="385">
                  <c:v>19.274999999999999</c:v>
                </c:pt>
                <c:pt idx="386">
                  <c:v>19.324999999999999</c:v>
                </c:pt>
                <c:pt idx="387">
                  <c:v>19.375</c:v>
                </c:pt>
                <c:pt idx="388">
                  <c:v>19.424999999999986</c:v>
                </c:pt>
                <c:pt idx="389">
                  <c:v>19.474999999999987</c:v>
                </c:pt>
                <c:pt idx="390">
                  <c:v>19.524999999999999</c:v>
                </c:pt>
                <c:pt idx="391">
                  <c:v>19.574999999999999</c:v>
                </c:pt>
                <c:pt idx="392">
                  <c:v>19.625</c:v>
                </c:pt>
                <c:pt idx="393">
                  <c:v>19.675000000000001</c:v>
                </c:pt>
                <c:pt idx="394">
                  <c:v>19.724999999999987</c:v>
                </c:pt>
                <c:pt idx="395">
                  <c:v>19.774999999999999</c:v>
                </c:pt>
                <c:pt idx="396">
                  <c:v>19.824999999999999</c:v>
                </c:pt>
                <c:pt idx="397">
                  <c:v>19.875</c:v>
                </c:pt>
                <c:pt idx="398">
                  <c:v>19.924999999999986</c:v>
                </c:pt>
                <c:pt idx="399">
                  <c:v>19.974999999999987</c:v>
                </c:pt>
                <c:pt idx="400">
                  <c:v>20.024999999999999</c:v>
                </c:pt>
                <c:pt idx="401">
                  <c:v>20.074999999999999</c:v>
                </c:pt>
                <c:pt idx="402">
                  <c:v>20.125</c:v>
                </c:pt>
                <c:pt idx="403">
                  <c:v>20.175000000000001</c:v>
                </c:pt>
                <c:pt idx="404">
                  <c:v>20.224999999999987</c:v>
                </c:pt>
                <c:pt idx="405">
                  <c:v>20.274999999999999</c:v>
                </c:pt>
                <c:pt idx="406">
                  <c:v>20.324999999999999</c:v>
                </c:pt>
                <c:pt idx="407">
                  <c:v>20.375</c:v>
                </c:pt>
                <c:pt idx="408">
                  <c:v>20.424999999999986</c:v>
                </c:pt>
                <c:pt idx="409">
                  <c:v>20.474999999999987</c:v>
                </c:pt>
                <c:pt idx="410">
                  <c:v>20.524999999999999</c:v>
                </c:pt>
                <c:pt idx="411">
                  <c:v>20.574999999999999</c:v>
                </c:pt>
                <c:pt idx="412">
                  <c:v>20.625</c:v>
                </c:pt>
                <c:pt idx="413">
                  <c:v>20.675000000000001</c:v>
                </c:pt>
                <c:pt idx="414">
                  <c:v>20.724999999999987</c:v>
                </c:pt>
                <c:pt idx="415">
                  <c:v>20.774999999999999</c:v>
                </c:pt>
                <c:pt idx="416">
                  <c:v>20.824999999999999</c:v>
                </c:pt>
                <c:pt idx="417">
                  <c:v>20.875</c:v>
                </c:pt>
                <c:pt idx="418">
                  <c:v>20.924999999999986</c:v>
                </c:pt>
                <c:pt idx="419">
                  <c:v>20.974999999999987</c:v>
                </c:pt>
                <c:pt idx="420">
                  <c:v>21.024999999999999</c:v>
                </c:pt>
                <c:pt idx="421">
                  <c:v>21.074999999999999</c:v>
                </c:pt>
                <c:pt idx="422">
                  <c:v>21.125</c:v>
                </c:pt>
                <c:pt idx="423">
                  <c:v>21.175000000000001</c:v>
                </c:pt>
                <c:pt idx="424">
                  <c:v>21.224999999999987</c:v>
                </c:pt>
                <c:pt idx="425">
                  <c:v>21.274999999999999</c:v>
                </c:pt>
                <c:pt idx="426">
                  <c:v>21.324999999999999</c:v>
                </c:pt>
                <c:pt idx="427">
                  <c:v>21.375</c:v>
                </c:pt>
                <c:pt idx="428">
                  <c:v>21.424999999999986</c:v>
                </c:pt>
                <c:pt idx="429">
                  <c:v>21.474999999999987</c:v>
                </c:pt>
                <c:pt idx="430">
                  <c:v>21.524999999999999</c:v>
                </c:pt>
                <c:pt idx="431">
                  <c:v>21.574999999999999</c:v>
                </c:pt>
                <c:pt idx="432">
                  <c:v>21.625</c:v>
                </c:pt>
                <c:pt idx="433">
                  <c:v>21.675000000000001</c:v>
                </c:pt>
                <c:pt idx="434">
                  <c:v>21.724999999999987</c:v>
                </c:pt>
                <c:pt idx="435">
                  <c:v>21.774999999999999</c:v>
                </c:pt>
                <c:pt idx="436">
                  <c:v>21.824999999999999</c:v>
                </c:pt>
                <c:pt idx="437">
                  <c:v>21.875</c:v>
                </c:pt>
                <c:pt idx="438">
                  <c:v>21.924999999999986</c:v>
                </c:pt>
                <c:pt idx="439">
                  <c:v>21.974999999999987</c:v>
                </c:pt>
                <c:pt idx="440">
                  <c:v>22.024999999999999</c:v>
                </c:pt>
                <c:pt idx="441">
                  <c:v>22.074999999999999</c:v>
                </c:pt>
                <c:pt idx="442">
                  <c:v>22.125</c:v>
                </c:pt>
                <c:pt idx="443">
                  <c:v>22.175000000000001</c:v>
                </c:pt>
                <c:pt idx="444">
                  <c:v>22.224999999999987</c:v>
                </c:pt>
                <c:pt idx="445">
                  <c:v>22.274999999999999</c:v>
                </c:pt>
                <c:pt idx="446">
                  <c:v>22.324999999999999</c:v>
                </c:pt>
                <c:pt idx="447">
                  <c:v>22.375</c:v>
                </c:pt>
                <c:pt idx="448">
                  <c:v>22.424999999999986</c:v>
                </c:pt>
                <c:pt idx="449">
                  <c:v>22.474999999999987</c:v>
                </c:pt>
                <c:pt idx="450">
                  <c:v>22.524999999999999</c:v>
                </c:pt>
                <c:pt idx="451">
                  <c:v>22.574999999999999</c:v>
                </c:pt>
                <c:pt idx="452">
                  <c:v>22.625</c:v>
                </c:pt>
                <c:pt idx="453">
                  <c:v>22.675000000000001</c:v>
                </c:pt>
                <c:pt idx="454">
                  <c:v>22.724999999999987</c:v>
                </c:pt>
                <c:pt idx="455">
                  <c:v>22.774999999999999</c:v>
                </c:pt>
                <c:pt idx="456">
                  <c:v>22.824999999999999</c:v>
                </c:pt>
                <c:pt idx="457">
                  <c:v>22.875</c:v>
                </c:pt>
                <c:pt idx="458">
                  <c:v>22.924999999999986</c:v>
                </c:pt>
                <c:pt idx="459">
                  <c:v>22.974999999999987</c:v>
                </c:pt>
                <c:pt idx="460">
                  <c:v>23.024999999999999</c:v>
                </c:pt>
                <c:pt idx="461">
                  <c:v>23.074999999999999</c:v>
                </c:pt>
                <c:pt idx="462">
                  <c:v>23.125</c:v>
                </c:pt>
                <c:pt idx="463">
                  <c:v>23.175000000000001</c:v>
                </c:pt>
                <c:pt idx="464">
                  <c:v>23.224999999999987</c:v>
                </c:pt>
                <c:pt idx="465">
                  <c:v>23.274999999999999</c:v>
                </c:pt>
                <c:pt idx="466">
                  <c:v>23.324999999999999</c:v>
                </c:pt>
                <c:pt idx="467">
                  <c:v>23.375</c:v>
                </c:pt>
                <c:pt idx="468">
                  <c:v>23.424999999999986</c:v>
                </c:pt>
                <c:pt idx="469">
                  <c:v>23.474999999999987</c:v>
                </c:pt>
                <c:pt idx="470">
                  <c:v>23.524999999999999</c:v>
                </c:pt>
                <c:pt idx="471">
                  <c:v>23.574999999999999</c:v>
                </c:pt>
                <c:pt idx="472">
                  <c:v>23.625</c:v>
                </c:pt>
                <c:pt idx="473">
                  <c:v>23.675000000000001</c:v>
                </c:pt>
                <c:pt idx="474">
                  <c:v>23.724999999999987</c:v>
                </c:pt>
                <c:pt idx="475">
                  <c:v>23.774999999999999</c:v>
                </c:pt>
                <c:pt idx="476">
                  <c:v>23.824999999999999</c:v>
                </c:pt>
                <c:pt idx="477">
                  <c:v>23.875</c:v>
                </c:pt>
                <c:pt idx="478">
                  <c:v>23.924999999999986</c:v>
                </c:pt>
                <c:pt idx="479">
                  <c:v>23.974999999999987</c:v>
                </c:pt>
                <c:pt idx="480">
                  <c:v>24.024999999999999</c:v>
                </c:pt>
                <c:pt idx="481">
                  <c:v>24.074999999999999</c:v>
                </c:pt>
                <c:pt idx="482">
                  <c:v>24.125</c:v>
                </c:pt>
                <c:pt idx="483">
                  <c:v>24.175000000000001</c:v>
                </c:pt>
                <c:pt idx="484">
                  <c:v>24.224999999999987</c:v>
                </c:pt>
                <c:pt idx="485">
                  <c:v>24.274999999999999</c:v>
                </c:pt>
                <c:pt idx="486">
                  <c:v>24.324999999999999</c:v>
                </c:pt>
                <c:pt idx="487">
                  <c:v>24.375</c:v>
                </c:pt>
                <c:pt idx="488">
                  <c:v>24.424999999999986</c:v>
                </c:pt>
                <c:pt idx="489">
                  <c:v>24.474999999999987</c:v>
                </c:pt>
                <c:pt idx="490">
                  <c:v>24.524999999999999</c:v>
                </c:pt>
                <c:pt idx="491">
                  <c:v>24.574999999999999</c:v>
                </c:pt>
                <c:pt idx="492">
                  <c:v>24.625</c:v>
                </c:pt>
                <c:pt idx="493">
                  <c:v>24.675000000000001</c:v>
                </c:pt>
                <c:pt idx="494">
                  <c:v>24.724999999999987</c:v>
                </c:pt>
                <c:pt idx="495">
                  <c:v>24.774999999999999</c:v>
                </c:pt>
                <c:pt idx="496">
                  <c:v>24.824999999999999</c:v>
                </c:pt>
                <c:pt idx="497">
                  <c:v>24.875</c:v>
                </c:pt>
                <c:pt idx="498">
                  <c:v>24.924999999999986</c:v>
                </c:pt>
                <c:pt idx="499">
                  <c:v>24.974999999999987</c:v>
                </c:pt>
                <c:pt idx="500">
                  <c:v>25.024999999999999</c:v>
                </c:pt>
                <c:pt idx="501">
                  <c:v>25.074999999999999</c:v>
                </c:pt>
                <c:pt idx="502">
                  <c:v>25.125</c:v>
                </c:pt>
                <c:pt idx="503">
                  <c:v>25.175000000000001</c:v>
                </c:pt>
                <c:pt idx="504">
                  <c:v>25.224999999999987</c:v>
                </c:pt>
                <c:pt idx="505">
                  <c:v>25.274999999999999</c:v>
                </c:pt>
                <c:pt idx="506">
                  <c:v>25.324999999999999</c:v>
                </c:pt>
                <c:pt idx="507">
                  <c:v>25.375</c:v>
                </c:pt>
                <c:pt idx="508">
                  <c:v>25.424999999999986</c:v>
                </c:pt>
                <c:pt idx="509">
                  <c:v>25.474999999999987</c:v>
                </c:pt>
                <c:pt idx="510">
                  <c:v>25.524999999999999</c:v>
                </c:pt>
                <c:pt idx="511">
                  <c:v>25.574999999999999</c:v>
                </c:pt>
                <c:pt idx="512">
                  <c:v>25.625</c:v>
                </c:pt>
                <c:pt idx="513">
                  <c:v>25.675000000000001</c:v>
                </c:pt>
                <c:pt idx="514">
                  <c:v>25.724999999999987</c:v>
                </c:pt>
                <c:pt idx="515">
                  <c:v>25.774999999999999</c:v>
                </c:pt>
                <c:pt idx="516">
                  <c:v>25.824999999999999</c:v>
                </c:pt>
                <c:pt idx="517">
                  <c:v>25.875</c:v>
                </c:pt>
                <c:pt idx="518">
                  <c:v>25.924999999999986</c:v>
                </c:pt>
                <c:pt idx="519">
                  <c:v>25.974999999999987</c:v>
                </c:pt>
                <c:pt idx="520">
                  <c:v>26.024999999999999</c:v>
                </c:pt>
                <c:pt idx="521">
                  <c:v>26.074999999999999</c:v>
                </c:pt>
                <c:pt idx="522">
                  <c:v>26.125</c:v>
                </c:pt>
                <c:pt idx="523">
                  <c:v>26.175000000000001</c:v>
                </c:pt>
                <c:pt idx="524">
                  <c:v>26.224999999999987</c:v>
                </c:pt>
                <c:pt idx="525">
                  <c:v>26.274999999999999</c:v>
                </c:pt>
                <c:pt idx="526">
                  <c:v>26.324999999999999</c:v>
                </c:pt>
                <c:pt idx="527">
                  <c:v>26.375</c:v>
                </c:pt>
                <c:pt idx="528">
                  <c:v>26.424999999999986</c:v>
                </c:pt>
                <c:pt idx="529">
                  <c:v>26.474999999999987</c:v>
                </c:pt>
                <c:pt idx="530">
                  <c:v>26.524999999999999</c:v>
                </c:pt>
                <c:pt idx="531">
                  <c:v>26.574999999999999</c:v>
                </c:pt>
                <c:pt idx="532">
                  <c:v>26.625</c:v>
                </c:pt>
                <c:pt idx="533">
                  <c:v>26.675000000000001</c:v>
                </c:pt>
                <c:pt idx="534">
                  <c:v>26.724999999999987</c:v>
                </c:pt>
                <c:pt idx="535">
                  <c:v>26.774999999999999</c:v>
                </c:pt>
                <c:pt idx="536">
                  <c:v>26.824999999999999</c:v>
                </c:pt>
                <c:pt idx="537">
                  <c:v>26.875</c:v>
                </c:pt>
                <c:pt idx="538">
                  <c:v>26.924999999999986</c:v>
                </c:pt>
                <c:pt idx="539">
                  <c:v>26.974999999999987</c:v>
                </c:pt>
                <c:pt idx="540">
                  <c:v>27.024999999999999</c:v>
                </c:pt>
                <c:pt idx="541">
                  <c:v>27.074999999999999</c:v>
                </c:pt>
                <c:pt idx="542">
                  <c:v>27.125</c:v>
                </c:pt>
                <c:pt idx="543">
                  <c:v>27.175000000000001</c:v>
                </c:pt>
                <c:pt idx="544">
                  <c:v>27.224999999999987</c:v>
                </c:pt>
                <c:pt idx="545">
                  <c:v>27.274999999999999</c:v>
                </c:pt>
                <c:pt idx="546">
                  <c:v>27.324999999999999</c:v>
                </c:pt>
                <c:pt idx="547">
                  <c:v>27.375</c:v>
                </c:pt>
                <c:pt idx="548">
                  <c:v>27.424999999999986</c:v>
                </c:pt>
                <c:pt idx="549">
                  <c:v>27.474999999999987</c:v>
                </c:pt>
                <c:pt idx="550">
                  <c:v>27.524999999999999</c:v>
                </c:pt>
                <c:pt idx="551">
                  <c:v>27.574999999999999</c:v>
                </c:pt>
                <c:pt idx="552">
                  <c:v>27.625</c:v>
                </c:pt>
                <c:pt idx="553">
                  <c:v>27.675000000000001</c:v>
                </c:pt>
                <c:pt idx="554">
                  <c:v>27.724999999999987</c:v>
                </c:pt>
                <c:pt idx="555">
                  <c:v>27.774999999999999</c:v>
                </c:pt>
                <c:pt idx="556">
                  <c:v>27.824999999999999</c:v>
                </c:pt>
                <c:pt idx="557">
                  <c:v>27.875</c:v>
                </c:pt>
                <c:pt idx="558">
                  <c:v>27.924999999999986</c:v>
                </c:pt>
                <c:pt idx="559">
                  <c:v>27.974999999999987</c:v>
                </c:pt>
                <c:pt idx="560">
                  <c:v>28.024999999999999</c:v>
                </c:pt>
                <c:pt idx="561">
                  <c:v>28.074999999999999</c:v>
                </c:pt>
                <c:pt idx="562">
                  <c:v>28.125</c:v>
                </c:pt>
                <c:pt idx="563">
                  <c:v>28.175000000000001</c:v>
                </c:pt>
                <c:pt idx="564">
                  <c:v>28.224999999999987</c:v>
                </c:pt>
                <c:pt idx="565">
                  <c:v>28.274999999999999</c:v>
                </c:pt>
                <c:pt idx="566">
                  <c:v>28.324999999999999</c:v>
                </c:pt>
                <c:pt idx="567">
                  <c:v>28.375</c:v>
                </c:pt>
                <c:pt idx="568">
                  <c:v>28.424999999999986</c:v>
                </c:pt>
                <c:pt idx="569">
                  <c:v>28.474999999999987</c:v>
                </c:pt>
                <c:pt idx="570">
                  <c:v>28.524999999999999</c:v>
                </c:pt>
                <c:pt idx="571">
                  <c:v>28.574999999999999</c:v>
                </c:pt>
                <c:pt idx="572">
                  <c:v>28.625</c:v>
                </c:pt>
                <c:pt idx="573">
                  <c:v>28.675000000000001</c:v>
                </c:pt>
                <c:pt idx="574">
                  <c:v>28.724999999999987</c:v>
                </c:pt>
                <c:pt idx="575">
                  <c:v>28.774999999999999</c:v>
                </c:pt>
                <c:pt idx="576">
                  <c:v>28.824999999999999</c:v>
                </c:pt>
                <c:pt idx="577">
                  <c:v>28.875</c:v>
                </c:pt>
                <c:pt idx="578">
                  <c:v>28.924999999999986</c:v>
                </c:pt>
                <c:pt idx="579">
                  <c:v>28.974999999999987</c:v>
                </c:pt>
                <c:pt idx="580">
                  <c:v>29.024999999999999</c:v>
                </c:pt>
                <c:pt idx="581">
                  <c:v>29.074999999999999</c:v>
                </c:pt>
                <c:pt idx="582">
                  <c:v>29.125</c:v>
                </c:pt>
                <c:pt idx="583">
                  <c:v>29.175000000000001</c:v>
                </c:pt>
                <c:pt idx="584">
                  <c:v>29.224999999999987</c:v>
                </c:pt>
                <c:pt idx="585">
                  <c:v>29.274999999999999</c:v>
                </c:pt>
                <c:pt idx="586">
                  <c:v>29.324999999999999</c:v>
                </c:pt>
                <c:pt idx="587">
                  <c:v>29.375</c:v>
                </c:pt>
                <c:pt idx="588">
                  <c:v>29.424999999999986</c:v>
                </c:pt>
                <c:pt idx="589">
                  <c:v>29.474999999999987</c:v>
                </c:pt>
                <c:pt idx="590">
                  <c:v>29.524999999999999</c:v>
                </c:pt>
                <c:pt idx="591">
                  <c:v>29.574999999999999</c:v>
                </c:pt>
                <c:pt idx="592">
                  <c:v>29.625</c:v>
                </c:pt>
                <c:pt idx="593">
                  <c:v>29.675000000000001</c:v>
                </c:pt>
                <c:pt idx="594">
                  <c:v>29.724999999999987</c:v>
                </c:pt>
                <c:pt idx="595">
                  <c:v>29.774999999999999</c:v>
                </c:pt>
                <c:pt idx="596">
                  <c:v>29.824999999999999</c:v>
                </c:pt>
                <c:pt idx="597">
                  <c:v>29.875</c:v>
                </c:pt>
                <c:pt idx="598">
                  <c:v>29.924999999999986</c:v>
                </c:pt>
                <c:pt idx="599">
                  <c:v>29.974999999999987</c:v>
                </c:pt>
                <c:pt idx="600">
                  <c:v>30.024999999999999</c:v>
                </c:pt>
                <c:pt idx="601">
                  <c:v>30.074999999999999</c:v>
                </c:pt>
                <c:pt idx="602">
                  <c:v>30.125</c:v>
                </c:pt>
                <c:pt idx="603">
                  <c:v>30.175000000000001</c:v>
                </c:pt>
                <c:pt idx="604">
                  <c:v>30.224999999999987</c:v>
                </c:pt>
                <c:pt idx="605">
                  <c:v>30.274999999999999</c:v>
                </c:pt>
                <c:pt idx="606">
                  <c:v>30.324999999999999</c:v>
                </c:pt>
                <c:pt idx="607">
                  <c:v>30.375</c:v>
                </c:pt>
                <c:pt idx="608">
                  <c:v>30.424999999999986</c:v>
                </c:pt>
                <c:pt idx="609">
                  <c:v>30.474999999999987</c:v>
                </c:pt>
                <c:pt idx="610">
                  <c:v>30.524999999999999</c:v>
                </c:pt>
                <c:pt idx="611">
                  <c:v>30.574999999999999</c:v>
                </c:pt>
                <c:pt idx="612">
                  <c:v>30.625</c:v>
                </c:pt>
                <c:pt idx="613">
                  <c:v>30.675000000000001</c:v>
                </c:pt>
                <c:pt idx="614">
                  <c:v>30.724999999999987</c:v>
                </c:pt>
                <c:pt idx="615">
                  <c:v>30.774999999999999</c:v>
                </c:pt>
                <c:pt idx="616">
                  <c:v>30.824999999999999</c:v>
                </c:pt>
                <c:pt idx="617">
                  <c:v>30.875</c:v>
                </c:pt>
                <c:pt idx="618">
                  <c:v>30.924999999999986</c:v>
                </c:pt>
                <c:pt idx="619">
                  <c:v>30.974999999999987</c:v>
                </c:pt>
                <c:pt idx="620">
                  <c:v>31.024999999999999</c:v>
                </c:pt>
                <c:pt idx="621">
                  <c:v>31.074999999999999</c:v>
                </c:pt>
                <c:pt idx="622">
                  <c:v>31.125</c:v>
                </c:pt>
                <c:pt idx="623">
                  <c:v>31.175000000000001</c:v>
                </c:pt>
                <c:pt idx="624">
                  <c:v>31.224999999999987</c:v>
                </c:pt>
                <c:pt idx="625">
                  <c:v>31.274999999999999</c:v>
                </c:pt>
                <c:pt idx="626">
                  <c:v>31.324999999999999</c:v>
                </c:pt>
                <c:pt idx="627">
                  <c:v>31.375</c:v>
                </c:pt>
                <c:pt idx="628">
                  <c:v>31.424999999999986</c:v>
                </c:pt>
                <c:pt idx="629">
                  <c:v>31.474999999999987</c:v>
                </c:pt>
                <c:pt idx="630">
                  <c:v>31.524999999999999</c:v>
                </c:pt>
                <c:pt idx="631">
                  <c:v>31.574999999999999</c:v>
                </c:pt>
                <c:pt idx="632">
                  <c:v>31.625</c:v>
                </c:pt>
                <c:pt idx="633">
                  <c:v>31.675000000000001</c:v>
                </c:pt>
                <c:pt idx="634">
                  <c:v>31.724999999999987</c:v>
                </c:pt>
                <c:pt idx="635">
                  <c:v>31.774999999999999</c:v>
                </c:pt>
                <c:pt idx="636">
                  <c:v>31.824999999999999</c:v>
                </c:pt>
                <c:pt idx="637">
                  <c:v>31.875</c:v>
                </c:pt>
                <c:pt idx="638">
                  <c:v>31.924999999999986</c:v>
                </c:pt>
                <c:pt idx="639">
                  <c:v>31.974999999999987</c:v>
                </c:pt>
                <c:pt idx="640">
                  <c:v>32.025000000000013</c:v>
                </c:pt>
                <c:pt idx="641">
                  <c:v>32.075000000000003</c:v>
                </c:pt>
                <c:pt idx="642">
                  <c:v>32.125000000000163</c:v>
                </c:pt>
                <c:pt idx="643">
                  <c:v>32.175000000000011</c:v>
                </c:pt>
                <c:pt idx="644">
                  <c:v>32.225000000000371</c:v>
                </c:pt>
                <c:pt idx="645">
                  <c:v>32.275000000000013</c:v>
                </c:pt>
                <c:pt idx="646">
                  <c:v>32.325000000000003</c:v>
                </c:pt>
                <c:pt idx="647">
                  <c:v>32.375</c:v>
                </c:pt>
                <c:pt idx="648">
                  <c:v>32.425000000000011</c:v>
                </c:pt>
                <c:pt idx="649">
                  <c:v>32.475000000000001</c:v>
                </c:pt>
                <c:pt idx="650">
                  <c:v>32.525000000000013</c:v>
                </c:pt>
                <c:pt idx="651">
                  <c:v>32.575000000000003</c:v>
                </c:pt>
                <c:pt idx="652">
                  <c:v>32.625000000000163</c:v>
                </c:pt>
                <c:pt idx="653">
                  <c:v>32.675000000000011</c:v>
                </c:pt>
                <c:pt idx="654">
                  <c:v>32.725000000000371</c:v>
                </c:pt>
                <c:pt idx="655">
                  <c:v>32.775000000000013</c:v>
                </c:pt>
                <c:pt idx="656">
                  <c:v>32.825000000000003</c:v>
                </c:pt>
                <c:pt idx="657">
                  <c:v>32.875</c:v>
                </c:pt>
                <c:pt idx="658">
                  <c:v>32.925000000000011</c:v>
                </c:pt>
                <c:pt idx="659">
                  <c:v>32.975000000000001</c:v>
                </c:pt>
                <c:pt idx="660">
                  <c:v>33.025000000000013</c:v>
                </c:pt>
                <c:pt idx="661">
                  <c:v>33.075000000000003</c:v>
                </c:pt>
                <c:pt idx="662">
                  <c:v>33.125000000000163</c:v>
                </c:pt>
                <c:pt idx="663">
                  <c:v>33.175000000000011</c:v>
                </c:pt>
                <c:pt idx="664">
                  <c:v>33.225000000000371</c:v>
                </c:pt>
                <c:pt idx="665">
                  <c:v>33.275000000000013</c:v>
                </c:pt>
                <c:pt idx="666">
                  <c:v>33.325000000000003</c:v>
                </c:pt>
                <c:pt idx="667">
                  <c:v>33.375</c:v>
                </c:pt>
                <c:pt idx="668">
                  <c:v>33.425000000000011</c:v>
                </c:pt>
                <c:pt idx="669">
                  <c:v>33.475000000000001</c:v>
                </c:pt>
                <c:pt idx="670">
                  <c:v>33.525000000000013</c:v>
                </c:pt>
                <c:pt idx="671">
                  <c:v>33.575000000000003</c:v>
                </c:pt>
                <c:pt idx="672">
                  <c:v>33.625000000000163</c:v>
                </c:pt>
                <c:pt idx="673">
                  <c:v>33.675000000000011</c:v>
                </c:pt>
                <c:pt idx="674">
                  <c:v>33.725000000000371</c:v>
                </c:pt>
                <c:pt idx="675">
                  <c:v>33.775000000000013</c:v>
                </c:pt>
                <c:pt idx="676">
                  <c:v>33.825000000000003</c:v>
                </c:pt>
                <c:pt idx="677">
                  <c:v>33.875</c:v>
                </c:pt>
                <c:pt idx="678">
                  <c:v>33.925000000000011</c:v>
                </c:pt>
                <c:pt idx="679">
                  <c:v>33.975000000000001</c:v>
                </c:pt>
                <c:pt idx="680">
                  <c:v>34.025000000000013</c:v>
                </c:pt>
                <c:pt idx="681">
                  <c:v>34.075000000000003</c:v>
                </c:pt>
                <c:pt idx="682">
                  <c:v>34.125000000000163</c:v>
                </c:pt>
                <c:pt idx="683">
                  <c:v>34.175000000000011</c:v>
                </c:pt>
                <c:pt idx="684">
                  <c:v>34.225000000000371</c:v>
                </c:pt>
                <c:pt idx="685">
                  <c:v>34.275000000000013</c:v>
                </c:pt>
                <c:pt idx="686">
                  <c:v>34.325000000000003</c:v>
                </c:pt>
                <c:pt idx="687">
                  <c:v>34.375</c:v>
                </c:pt>
                <c:pt idx="688">
                  <c:v>34.425000000000011</c:v>
                </c:pt>
                <c:pt idx="689">
                  <c:v>34.475000000000001</c:v>
                </c:pt>
                <c:pt idx="690">
                  <c:v>34.525000000000013</c:v>
                </c:pt>
                <c:pt idx="691">
                  <c:v>34.575000000000003</c:v>
                </c:pt>
                <c:pt idx="692">
                  <c:v>34.625000000000163</c:v>
                </c:pt>
                <c:pt idx="693">
                  <c:v>34.675000000000011</c:v>
                </c:pt>
                <c:pt idx="694">
                  <c:v>34.725000000000371</c:v>
                </c:pt>
                <c:pt idx="695">
                  <c:v>34.775000000000013</c:v>
                </c:pt>
                <c:pt idx="696">
                  <c:v>34.825000000000003</c:v>
                </c:pt>
                <c:pt idx="697">
                  <c:v>34.875</c:v>
                </c:pt>
                <c:pt idx="698">
                  <c:v>34.925000000000011</c:v>
                </c:pt>
                <c:pt idx="699">
                  <c:v>34.975000000000001</c:v>
                </c:pt>
                <c:pt idx="700">
                  <c:v>35.025000000000013</c:v>
                </c:pt>
                <c:pt idx="701">
                  <c:v>35.075000000000003</c:v>
                </c:pt>
                <c:pt idx="702">
                  <c:v>35.125000000000163</c:v>
                </c:pt>
                <c:pt idx="703">
                  <c:v>35.175000000000011</c:v>
                </c:pt>
                <c:pt idx="704">
                  <c:v>35.225000000000371</c:v>
                </c:pt>
                <c:pt idx="705">
                  <c:v>35.275000000000013</c:v>
                </c:pt>
                <c:pt idx="706">
                  <c:v>35.325000000000003</c:v>
                </c:pt>
                <c:pt idx="707">
                  <c:v>35.375</c:v>
                </c:pt>
                <c:pt idx="708">
                  <c:v>35.425000000000011</c:v>
                </c:pt>
                <c:pt idx="709">
                  <c:v>35.475000000000001</c:v>
                </c:pt>
                <c:pt idx="710">
                  <c:v>35.525000000000013</c:v>
                </c:pt>
                <c:pt idx="711">
                  <c:v>35.575000000000003</c:v>
                </c:pt>
                <c:pt idx="712">
                  <c:v>35.625000000000163</c:v>
                </c:pt>
                <c:pt idx="713">
                  <c:v>35.675000000000011</c:v>
                </c:pt>
                <c:pt idx="714">
                  <c:v>35.725000000000371</c:v>
                </c:pt>
                <c:pt idx="715">
                  <c:v>35.775000000000013</c:v>
                </c:pt>
                <c:pt idx="716">
                  <c:v>35.825000000000003</c:v>
                </c:pt>
                <c:pt idx="717">
                  <c:v>35.875</c:v>
                </c:pt>
                <c:pt idx="718">
                  <c:v>35.925000000000011</c:v>
                </c:pt>
                <c:pt idx="719">
                  <c:v>35.975000000000001</c:v>
                </c:pt>
                <c:pt idx="720">
                  <c:v>36.025000000000013</c:v>
                </c:pt>
                <c:pt idx="721">
                  <c:v>36.075000000000003</c:v>
                </c:pt>
                <c:pt idx="722">
                  <c:v>36.125000000000163</c:v>
                </c:pt>
                <c:pt idx="723">
                  <c:v>36.175000000000011</c:v>
                </c:pt>
                <c:pt idx="724">
                  <c:v>36.225000000000371</c:v>
                </c:pt>
                <c:pt idx="725">
                  <c:v>36.275000000000013</c:v>
                </c:pt>
                <c:pt idx="726">
                  <c:v>36.325000000000003</c:v>
                </c:pt>
                <c:pt idx="727">
                  <c:v>36.375</c:v>
                </c:pt>
                <c:pt idx="728">
                  <c:v>36.425000000000011</c:v>
                </c:pt>
                <c:pt idx="729">
                  <c:v>36.475000000000001</c:v>
                </c:pt>
                <c:pt idx="730">
                  <c:v>36.525000000000013</c:v>
                </c:pt>
                <c:pt idx="731">
                  <c:v>36.575000000000003</c:v>
                </c:pt>
                <c:pt idx="732">
                  <c:v>36.625000000000163</c:v>
                </c:pt>
                <c:pt idx="733">
                  <c:v>36.675000000000011</c:v>
                </c:pt>
                <c:pt idx="734">
                  <c:v>36.725000000000371</c:v>
                </c:pt>
                <c:pt idx="735">
                  <c:v>36.775000000000013</c:v>
                </c:pt>
                <c:pt idx="736">
                  <c:v>36.825000000000003</c:v>
                </c:pt>
                <c:pt idx="737">
                  <c:v>36.875</c:v>
                </c:pt>
                <c:pt idx="738">
                  <c:v>36.925000000000011</c:v>
                </c:pt>
                <c:pt idx="739">
                  <c:v>36.975000000000001</c:v>
                </c:pt>
                <c:pt idx="740">
                  <c:v>37.025000000000013</c:v>
                </c:pt>
                <c:pt idx="741">
                  <c:v>37.075000000000003</c:v>
                </c:pt>
                <c:pt idx="742">
                  <c:v>37.125000000000163</c:v>
                </c:pt>
                <c:pt idx="743">
                  <c:v>37.175000000000011</c:v>
                </c:pt>
                <c:pt idx="744">
                  <c:v>37.225000000000371</c:v>
                </c:pt>
                <c:pt idx="745">
                  <c:v>37.275000000000013</c:v>
                </c:pt>
                <c:pt idx="746">
                  <c:v>37.325000000000003</c:v>
                </c:pt>
                <c:pt idx="747">
                  <c:v>37.375</c:v>
                </c:pt>
                <c:pt idx="748">
                  <c:v>37.425000000000011</c:v>
                </c:pt>
                <c:pt idx="749">
                  <c:v>37.475000000000001</c:v>
                </c:pt>
                <c:pt idx="750">
                  <c:v>37.525000000000013</c:v>
                </c:pt>
                <c:pt idx="751">
                  <c:v>37.575000000000003</c:v>
                </c:pt>
                <c:pt idx="752">
                  <c:v>37.625000000000163</c:v>
                </c:pt>
                <c:pt idx="753">
                  <c:v>37.675000000000011</c:v>
                </c:pt>
                <c:pt idx="754">
                  <c:v>37.725000000000371</c:v>
                </c:pt>
                <c:pt idx="755">
                  <c:v>37.775000000000013</c:v>
                </c:pt>
                <c:pt idx="756">
                  <c:v>37.825000000000003</c:v>
                </c:pt>
                <c:pt idx="757">
                  <c:v>37.875</c:v>
                </c:pt>
                <c:pt idx="758">
                  <c:v>37.925000000000011</c:v>
                </c:pt>
                <c:pt idx="759">
                  <c:v>37.975000000000001</c:v>
                </c:pt>
                <c:pt idx="760">
                  <c:v>38.025000000000013</c:v>
                </c:pt>
                <c:pt idx="761">
                  <c:v>38.075000000000003</c:v>
                </c:pt>
                <c:pt idx="762">
                  <c:v>38.125000000000163</c:v>
                </c:pt>
                <c:pt idx="763">
                  <c:v>38.175000000000011</c:v>
                </c:pt>
                <c:pt idx="764">
                  <c:v>38.225000000000371</c:v>
                </c:pt>
                <c:pt idx="765">
                  <c:v>38.275000000000013</c:v>
                </c:pt>
                <c:pt idx="766">
                  <c:v>38.325000000000003</c:v>
                </c:pt>
                <c:pt idx="767">
                  <c:v>38.375</c:v>
                </c:pt>
                <c:pt idx="768">
                  <c:v>38.425000000000011</c:v>
                </c:pt>
                <c:pt idx="769">
                  <c:v>38.475000000000001</c:v>
                </c:pt>
                <c:pt idx="770">
                  <c:v>38.525000000000013</c:v>
                </c:pt>
                <c:pt idx="771">
                  <c:v>38.575000000000003</c:v>
                </c:pt>
                <c:pt idx="772">
                  <c:v>38.625000000000163</c:v>
                </c:pt>
                <c:pt idx="773">
                  <c:v>38.675000000000011</c:v>
                </c:pt>
                <c:pt idx="774">
                  <c:v>38.725000000000371</c:v>
                </c:pt>
                <c:pt idx="775">
                  <c:v>38.775000000000013</c:v>
                </c:pt>
                <c:pt idx="776">
                  <c:v>38.825000000000003</c:v>
                </c:pt>
                <c:pt idx="777">
                  <c:v>38.875</c:v>
                </c:pt>
                <c:pt idx="778">
                  <c:v>38.925000000000011</c:v>
                </c:pt>
                <c:pt idx="779">
                  <c:v>38.975000000000001</c:v>
                </c:pt>
                <c:pt idx="780">
                  <c:v>39.025000000000013</c:v>
                </c:pt>
                <c:pt idx="781">
                  <c:v>39.075000000000003</c:v>
                </c:pt>
                <c:pt idx="782">
                  <c:v>39.125000000000163</c:v>
                </c:pt>
                <c:pt idx="783">
                  <c:v>39.175000000000011</c:v>
                </c:pt>
                <c:pt idx="784">
                  <c:v>39.225000000000371</c:v>
                </c:pt>
                <c:pt idx="785">
                  <c:v>39.275000000000013</c:v>
                </c:pt>
                <c:pt idx="786">
                  <c:v>39.325000000000003</c:v>
                </c:pt>
                <c:pt idx="787">
                  <c:v>39.375</c:v>
                </c:pt>
                <c:pt idx="788">
                  <c:v>39.425000000000011</c:v>
                </c:pt>
                <c:pt idx="789">
                  <c:v>39.475000000000001</c:v>
                </c:pt>
                <c:pt idx="790">
                  <c:v>39.525000000000013</c:v>
                </c:pt>
                <c:pt idx="791">
                  <c:v>39.575000000000003</c:v>
                </c:pt>
                <c:pt idx="792">
                  <c:v>39.625000000000163</c:v>
                </c:pt>
                <c:pt idx="793">
                  <c:v>39.675000000000011</c:v>
                </c:pt>
                <c:pt idx="794">
                  <c:v>39.725000000000371</c:v>
                </c:pt>
                <c:pt idx="795">
                  <c:v>39.775000000000013</c:v>
                </c:pt>
                <c:pt idx="796">
                  <c:v>39.825000000000003</c:v>
                </c:pt>
                <c:pt idx="797">
                  <c:v>39.875</c:v>
                </c:pt>
                <c:pt idx="798">
                  <c:v>39.925000000000011</c:v>
                </c:pt>
                <c:pt idx="799">
                  <c:v>39.975000000000001</c:v>
                </c:pt>
              </c:numCache>
            </c:numRef>
          </c:xVal>
          <c:yVal>
            <c:numRef>
              <c:f>'power density'!$B$2:$ADU$2</c:f>
              <c:numCache>
                <c:formatCode>General</c:formatCode>
                <c:ptCount val="800"/>
                <c:pt idx="0">
                  <c:v>296080.24</c:v>
                </c:pt>
                <c:pt idx="1">
                  <c:v>308643.59999999998</c:v>
                </c:pt>
                <c:pt idx="2">
                  <c:v>312294</c:v>
                </c:pt>
                <c:pt idx="3">
                  <c:v>318189.83999999997</c:v>
                </c:pt>
                <c:pt idx="4">
                  <c:v>311610.88</c:v>
                </c:pt>
                <c:pt idx="5">
                  <c:v>319052.56</c:v>
                </c:pt>
                <c:pt idx="6">
                  <c:v>316700.68</c:v>
                </c:pt>
                <c:pt idx="7">
                  <c:v>324234.59999999998</c:v>
                </c:pt>
                <c:pt idx="8">
                  <c:v>317407.96000000002</c:v>
                </c:pt>
                <c:pt idx="9">
                  <c:v>326620.68</c:v>
                </c:pt>
                <c:pt idx="10">
                  <c:v>317494.63999999996</c:v>
                </c:pt>
                <c:pt idx="11">
                  <c:v>316777.44</c:v>
                </c:pt>
                <c:pt idx="12">
                  <c:v>318443.2800000002</c:v>
                </c:pt>
                <c:pt idx="13">
                  <c:v>311854.8</c:v>
                </c:pt>
                <c:pt idx="14">
                  <c:v>313876.08</c:v>
                </c:pt>
                <c:pt idx="15">
                  <c:v>319989.2800000002</c:v>
                </c:pt>
                <c:pt idx="16">
                  <c:v>321998.76</c:v>
                </c:pt>
                <c:pt idx="17">
                  <c:v>312656.7200000002</c:v>
                </c:pt>
                <c:pt idx="18">
                  <c:v>316553.52</c:v>
                </c:pt>
                <c:pt idx="19">
                  <c:v>319026.24</c:v>
                </c:pt>
                <c:pt idx="20">
                  <c:v>312344.59999999998</c:v>
                </c:pt>
                <c:pt idx="21">
                  <c:v>306825.8</c:v>
                </c:pt>
                <c:pt idx="22">
                  <c:v>307383.03999999998</c:v>
                </c:pt>
                <c:pt idx="23">
                  <c:v>312317.68</c:v>
                </c:pt>
                <c:pt idx="24">
                  <c:v>306605.44</c:v>
                </c:pt>
                <c:pt idx="25">
                  <c:v>308259.12</c:v>
                </c:pt>
                <c:pt idx="26">
                  <c:v>306616</c:v>
                </c:pt>
                <c:pt idx="27">
                  <c:v>303793.68</c:v>
                </c:pt>
                <c:pt idx="28">
                  <c:v>302108.32</c:v>
                </c:pt>
                <c:pt idx="29">
                  <c:v>308620.88</c:v>
                </c:pt>
                <c:pt idx="30">
                  <c:v>302448.2800000002</c:v>
                </c:pt>
                <c:pt idx="31">
                  <c:v>297274.32</c:v>
                </c:pt>
                <c:pt idx="32">
                  <c:v>296401.8</c:v>
                </c:pt>
                <c:pt idx="33">
                  <c:v>295733.40000000002</c:v>
                </c:pt>
                <c:pt idx="34">
                  <c:v>295594.2</c:v>
                </c:pt>
                <c:pt idx="35">
                  <c:v>295924.7200000002</c:v>
                </c:pt>
                <c:pt idx="36">
                  <c:v>288584.8</c:v>
                </c:pt>
                <c:pt idx="37">
                  <c:v>291161.63999999996</c:v>
                </c:pt>
                <c:pt idx="38">
                  <c:v>296328.24</c:v>
                </c:pt>
                <c:pt idx="39">
                  <c:v>288446.59999999998</c:v>
                </c:pt>
                <c:pt idx="40">
                  <c:v>289898.8</c:v>
                </c:pt>
                <c:pt idx="41">
                  <c:v>289776.2</c:v>
                </c:pt>
                <c:pt idx="42">
                  <c:v>285671.59999999998</c:v>
                </c:pt>
                <c:pt idx="43">
                  <c:v>287836.24</c:v>
                </c:pt>
                <c:pt idx="44">
                  <c:v>280891.7200000002</c:v>
                </c:pt>
                <c:pt idx="45">
                  <c:v>286633.36</c:v>
                </c:pt>
                <c:pt idx="46">
                  <c:v>289784.88</c:v>
                </c:pt>
                <c:pt idx="47">
                  <c:v>280247.59999999998</c:v>
                </c:pt>
                <c:pt idx="48">
                  <c:v>279116.92000000022</c:v>
                </c:pt>
                <c:pt idx="49">
                  <c:v>277858.08</c:v>
                </c:pt>
                <c:pt idx="50">
                  <c:v>275976.7200000002</c:v>
                </c:pt>
                <c:pt idx="51">
                  <c:v>272541.12000000011</c:v>
                </c:pt>
                <c:pt idx="52">
                  <c:v>272111.15999999986</c:v>
                </c:pt>
                <c:pt idx="53">
                  <c:v>273535</c:v>
                </c:pt>
                <c:pt idx="54">
                  <c:v>274899.44</c:v>
                </c:pt>
                <c:pt idx="55">
                  <c:v>272724.68</c:v>
                </c:pt>
                <c:pt idx="56">
                  <c:v>266184.36</c:v>
                </c:pt>
                <c:pt idx="57">
                  <c:v>269946.2</c:v>
                </c:pt>
                <c:pt idx="58">
                  <c:v>260879.52</c:v>
                </c:pt>
                <c:pt idx="59">
                  <c:v>259916.64</c:v>
                </c:pt>
                <c:pt idx="60">
                  <c:v>257032.87999999998</c:v>
                </c:pt>
                <c:pt idx="61">
                  <c:v>253064.8</c:v>
                </c:pt>
                <c:pt idx="62">
                  <c:v>252607.6</c:v>
                </c:pt>
                <c:pt idx="63">
                  <c:v>249134.16</c:v>
                </c:pt>
                <c:pt idx="64">
                  <c:v>254190.44</c:v>
                </c:pt>
                <c:pt idx="65">
                  <c:v>247039.2</c:v>
                </c:pt>
                <c:pt idx="66">
                  <c:v>243026.31999999998</c:v>
                </c:pt>
                <c:pt idx="67">
                  <c:v>241672.44</c:v>
                </c:pt>
                <c:pt idx="68">
                  <c:v>242430.36</c:v>
                </c:pt>
                <c:pt idx="69">
                  <c:v>244810.28</c:v>
                </c:pt>
                <c:pt idx="70">
                  <c:v>244194.12</c:v>
                </c:pt>
                <c:pt idx="71">
                  <c:v>243094.16</c:v>
                </c:pt>
                <c:pt idx="72">
                  <c:v>234623.76</c:v>
                </c:pt>
                <c:pt idx="73">
                  <c:v>234606.72</c:v>
                </c:pt>
                <c:pt idx="74">
                  <c:v>234508.56</c:v>
                </c:pt>
                <c:pt idx="75">
                  <c:v>228143.91999999998</c:v>
                </c:pt>
                <c:pt idx="76">
                  <c:v>232772</c:v>
                </c:pt>
                <c:pt idx="77">
                  <c:v>229437.96</c:v>
                </c:pt>
                <c:pt idx="78">
                  <c:v>226906.91999999998</c:v>
                </c:pt>
                <c:pt idx="79">
                  <c:v>225686.28</c:v>
                </c:pt>
                <c:pt idx="80">
                  <c:v>220835.72</c:v>
                </c:pt>
                <c:pt idx="81">
                  <c:v>221618.4</c:v>
                </c:pt>
                <c:pt idx="82">
                  <c:v>217623.76</c:v>
                </c:pt>
                <c:pt idx="83">
                  <c:v>215934.76</c:v>
                </c:pt>
                <c:pt idx="84">
                  <c:v>219121.24000000011</c:v>
                </c:pt>
                <c:pt idx="85">
                  <c:v>216112.31999999998</c:v>
                </c:pt>
                <c:pt idx="86">
                  <c:v>214287.31999999998</c:v>
                </c:pt>
                <c:pt idx="87">
                  <c:v>214137.76</c:v>
                </c:pt>
                <c:pt idx="88">
                  <c:v>204202.04</c:v>
                </c:pt>
                <c:pt idx="89">
                  <c:v>205610.87999999998</c:v>
                </c:pt>
                <c:pt idx="90">
                  <c:v>208285.16</c:v>
                </c:pt>
                <c:pt idx="91">
                  <c:v>202452.12</c:v>
                </c:pt>
                <c:pt idx="92">
                  <c:v>206339.16</c:v>
                </c:pt>
                <c:pt idx="93">
                  <c:v>199826.44</c:v>
                </c:pt>
                <c:pt idx="94">
                  <c:v>205903.47999999998</c:v>
                </c:pt>
                <c:pt idx="95">
                  <c:v>196588.64</c:v>
                </c:pt>
                <c:pt idx="96">
                  <c:v>195929.87999999998</c:v>
                </c:pt>
                <c:pt idx="97">
                  <c:v>189431.56</c:v>
                </c:pt>
                <c:pt idx="98">
                  <c:v>188116.76</c:v>
                </c:pt>
                <c:pt idx="99">
                  <c:v>191516.47999999998</c:v>
                </c:pt>
                <c:pt idx="100">
                  <c:v>185338.44</c:v>
                </c:pt>
                <c:pt idx="101">
                  <c:v>186314.28</c:v>
                </c:pt>
                <c:pt idx="102">
                  <c:v>185006.36</c:v>
                </c:pt>
                <c:pt idx="103">
                  <c:v>180207.2</c:v>
                </c:pt>
                <c:pt idx="104">
                  <c:v>179062.16</c:v>
                </c:pt>
                <c:pt idx="105">
                  <c:v>177900.87999999998</c:v>
                </c:pt>
                <c:pt idx="106">
                  <c:v>177408.28</c:v>
                </c:pt>
                <c:pt idx="107">
                  <c:v>176478.96</c:v>
                </c:pt>
                <c:pt idx="108">
                  <c:v>175054.8</c:v>
                </c:pt>
                <c:pt idx="109">
                  <c:v>170828.4</c:v>
                </c:pt>
                <c:pt idx="110">
                  <c:v>165923.72</c:v>
                </c:pt>
                <c:pt idx="111">
                  <c:v>170759.8</c:v>
                </c:pt>
                <c:pt idx="112">
                  <c:v>169376.31999999998</c:v>
                </c:pt>
                <c:pt idx="113">
                  <c:v>167311.44</c:v>
                </c:pt>
                <c:pt idx="114">
                  <c:v>164841.31999999998</c:v>
                </c:pt>
                <c:pt idx="115">
                  <c:v>163037.4</c:v>
                </c:pt>
                <c:pt idx="116">
                  <c:v>158351.56</c:v>
                </c:pt>
                <c:pt idx="117">
                  <c:v>154744.6</c:v>
                </c:pt>
                <c:pt idx="118">
                  <c:v>155014.51999999999</c:v>
                </c:pt>
                <c:pt idx="119">
                  <c:v>152546.04</c:v>
                </c:pt>
                <c:pt idx="120">
                  <c:v>153790.76</c:v>
                </c:pt>
                <c:pt idx="121">
                  <c:v>148023.24000000011</c:v>
                </c:pt>
                <c:pt idx="122">
                  <c:v>151800.4</c:v>
                </c:pt>
                <c:pt idx="123">
                  <c:v>150488.47999999998</c:v>
                </c:pt>
                <c:pt idx="124">
                  <c:v>142669.07999999999</c:v>
                </c:pt>
                <c:pt idx="125">
                  <c:v>145732.68</c:v>
                </c:pt>
                <c:pt idx="126">
                  <c:v>138825.16</c:v>
                </c:pt>
                <c:pt idx="127">
                  <c:v>137529.35999999868</c:v>
                </c:pt>
                <c:pt idx="128">
                  <c:v>139443.51999999999</c:v>
                </c:pt>
                <c:pt idx="129">
                  <c:v>132770.24000000011</c:v>
                </c:pt>
                <c:pt idx="130">
                  <c:v>131762.12</c:v>
                </c:pt>
                <c:pt idx="131">
                  <c:v>128508.4</c:v>
                </c:pt>
                <c:pt idx="132">
                  <c:v>126512.28</c:v>
                </c:pt>
                <c:pt idx="133">
                  <c:v>131330.64000000001</c:v>
                </c:pt>
                <c:pt idx="134">
                  <c:v>131369.28</c:v>
                </c:pt>
                <c:pt idx="135">
                  <c:v>128361.43999999999</c:v>
                </c:pt>
                <c:pt idx="136">
                  <c:v>125475.43999999999</c:v>
                </c:pt>
                <c:pt idx="137">
                  <c:v>124581.36</c:v>
                </c:pt>
                <c:pt idx="138">
                  <c:v>119940.43999999999</c:v>
                </c:pt>
                <c:pt idx="139">
                  <c:v>120490</c:v>
                </c:pt>
                <c:pt idx="140">
                  <c:v>117486.84</c:v>
                </c:pt>
                <c:pt idx="141">
                  <c:v>117414.68000000002</c:v>
                </c:pt>
                <c:pt idx="142">
                  <c:v>117400.52</c:v>
                </c:pt>
                <c:pt idx="143">
                  <c:v>114146.36</c:v>
                </c:pt>
                <c:pt idx="144">
                  <c:v>115256.2</c:v>
                </c:pt>
                <c:pt idx="145">
                  <c:v>113395.16</c:v>
                </c:pt>
                <c:pt idx="146">
                  <c:v>110655.56</c:v>
                </c:pt>
                <c:pt idx="147">
                  <c:v>111526.12000000002</c:v>
                </c:pt>
                <c:pt idx="148">
                  <c:v>109053.6</c:v>
                </c:pt>
                <c:pt idx="149">
                  <c:v>108687.92</c:v>
                </c:pt>
                <c:pt idx="150">
                  <c:v>108005.28</c:v>
                </c:pt>
                <c:pt idx="151">
                  <c:v>104546.23999999999</c:v>
                </c:pt>
                <c:pt idx="152">
                  <c:v>102450.08</c:v>
                </c:pt>
                <c:pt idx="153">
                  <c:v>102191.28</c:v>
                </c:pt>
                <c:pt idx="154">
                  <c:v>100640.72</c:v>
                </c:pt>
                <c:pt idx="155">
                  <c:v>96694.8</c:v>
                </c:pt>
                <c:pt idx="156">
                  <c:v>96734.92</c:v>
                </c:pt>
                <c:pt idx="157">
                  <c:v>93358.399999999994</c:v>
                </c:pt>
                <c:pt idx="158">
                  <c:v>93787.16</c:v>
                </c:pt>
                <c:pt idx="159">
                  <c:v>91269.36</c:v>
                </c:pt>
                <c:pt idx="160">
                  <c:v>92389.959999999992</c:v>
                </c:pt>
                <c:pt idx="161">
                  <c:v>90743.920000000013</c:v>
                </c:pt>
                <c:pt idx="162">
                  <c:v>90899.959999999992</c:v>
                </c:pt>
                <c:pt idx="163">
                  <c:v>89093.16</c:v>
                </c:pt>
                <c:pt idx="164">
                  <c:v>86560.92</c:v>
                </c:pt>
                <c:pt idx="165">
                  <c:v>86432.320000000007</c:v>
                </c:pt>
                <c:pt idx="166">
                  <c:v>84327.680000000022</c:v>
                </c:pt>
                <c:pt idx="167">
                  <c:v>86160.439999999988</c:v>
                </c:pt>
                <c:pt idx="168">
                  <c:v>82620.680000000022</c:v>
                </c:pt>
                <c:pt idx="169">
                  <c:v>83286.399999999994</c:v>
                </c:pt>
                <c:pt idx="170">
                  <c:v>80559.16</c:v>
                </c:pt>
                <c:pt idx="171">
                  <c:v>79871.8</c:v>
                </c:pt>
                <c:pt idx="172">
                  <c:v>82104.680000000022</c:v>
                </c:pt>
                <c:pt idx="173">
                  <c:v>81732.439999999988</c:v>
                </c:pt>
                <c:pt idx="174">
                  <c:v>77063.199999999997</c:v>
                </c:pt>
                <c:pt idx="175">
                  <c:v>77934.439999999988</c:v>
                </c:pt>
                <c:pt idx="176">
                  <c:v>74661.039999999994</c:v>
                </c:pt>
                <c:pt idx="177">
                  <c:v>73399.680000000022</c:v>
                </c:pt>
                <c:pt idx="178">
                  <c:v>74655.200000000012</c:v>
                </c:pt>
                <c:pt idx="179">
                  <c:v>70937.399999999994</c:v>
                </c:pt>
                <c:pt idx="180">
                  <c:v>70939.760000000009</c:v>
                </c:pt>
                <c:pt idx="181">
                  <c:v>69227.520000000004</c:v>
                </c:pt>
                <c:pt idx="182">
                  <c:v>69115.92</c:v>
                </c:pt>
                <c:pt idx="183">
                  <c:v>67354.48</c:v>
                </c:pt>
                <c:pt idx="184">
                  <c:v>66941.88</c:v>
                </c:pt>
                <c:pt idx="185">
                  <c:v>66991.08</c:v>
                </c:pt>
                <c:pt idx="186">
                  <c:v>65539.92</c:v>
                </c:pt>
                <c:pt idx="187">
                  <c:v>63473.64</c:v>
                </c:pt>
                <c:pt idx="188">
                  <c:v>62536.240000000005</c:v>
                </c:pt>
                <c:pt idx="189">
                  <c:v>62379.8</c:v>
                </c:pt>
                <c:pt idx="190">
                  <c:v>61598</c:v>
                </c:pt>
                <c:pt idx="191">
                  <c:v>62523.719999999994</c:v>
                </c:pt>
                <c:pt idx="192">
                  <c:v>61506.52</c:v>
                </c:pt>
                <c:pt idx="193">
                  <c:v>60091.44</c:v>
                </c:pt>
                <c:pt idx="194">
                  <c:v>60460.480000000003</c:v>
                </c:pt>
                <c:pt idx="195">
                  <c:v>56402.8</c:v>
                </c:pt>
                <c:pt idx="196">
                  <c:v>57303</c:v>
                </c:pt>
                <c:pt idx="197">
                  <c:v>56427.4</c:v>
                </c:pt>
                <c:pt idx="198">
                  <c:v>54583.840000000011</c:v>
                </c:pt>
                <c:pt idx="199">
                  <c:v>53054.2</c:v>
                </c:pt>
                <c:pt idx="200">
                  <c:v>53111.28</c:v>
                </c:pt>
                <c:pt idx="201">
                  <c:v>50795.32</c:v>
                </c:pt>
                <c:pt idx="202">
                  <c:v>52087.6</c:v>
                </c:pt>
                <c:pt idx="203">
                  <c:v>51376.32</c:v>
                </c:pt>
                <c:pt idx="204">
                  <c:v>49408.52</c:v>
                </c:pt>
                <c:pt idx="205">
                  <c:v>50926.96</c:v>
                </c:pt>
                <c:pt idx="206">
                  <c:v>50001.240000000005</c:v>
                </c:pt>
                <c:pt idx="207">
                  <c:v>47999.840000000011</c:v>
                </c:pt>
                <c:pt idx="208">
                  <c:v>48687.759999999995</c:v>
                </c:pt>
                <c:pt idx="209">
                  <c:v>46305.119999999995</c:v>
                </c:pt>
                <c:pt idx="210">
                  <c:v>47403.6</c:v>
                </c:pt>
                <c:pt idx="211">
                  <c:v>48632.840000000011</c:v>
                </c:pt>
                <c:pt idx="212">
                  <c:v>46636.4</c:v>
                </c:pt>
                <c:pt idx="213">
                  <c:v>44109.48</c:v>
                </c:pt>
                <c:pt idx="214">
                  <c:v>44415.719999999994</c:v>
                </c:pt>
                <c:pt idx="215">
                  <c:v>43842</c:v>
                </c:pt>
                <c:pt idx="216">
                  <c:v>42811.880000000012</c:v>
                </c:pt>
                <c:pt idx="217">
                  <c:v>43937.96</c:v>
                </c:pt>
                <c:pt idx="218">
                  <c:v>42493.24</c:v>
                </c:pt>
                <c:pt idx="219">
                  <c:v>40111.159999999996</c:v>
                </c:pt>
                <c:pt idx="220">
                  <c:v>40164.480000000003</c:v>
                </c:pt>
                <c:pt idx="221">
                  <c:v>40612.800000000003</c:v>
                </c:pt>
                <c:pt idx="222">
                  <c:v>39347.256000000001</c:v>
                </c:pt>
                <c:pt idx="223">
                  <c:v>37757.18</c:v>
                </c:pt>
                <c:pt idx="224">
                  <c:v>37992.052000000003</c:v>
                </c:pt>
                <c:pt idx="225">
                  <c:v>37983.616000000002</c:v>
                </c:pt>
                <c:pt idx="226">
                  <c:v>38463.324000000001</c:v>
                </c:pt>
                <c:pt idx="227">
                  <c:v>38193.896000000001</c:v>
                </c:pt>
                <c:pt idx="228">
                  <c:v>39547.735999999997</c:v>
                </c:pt>
                <c:pt idx="229">
                  <c:v>35873.24</c:v>
                </c:pt>
                <c:pt idx="230">
                  <c:v>37032.675999999999</c:v>
                </c:pt>
                <c:pt idx="231">
                  <c:v>37073.06</c:v>
                </c:pt>
                <c:pt idx="232">
                  <c:v>36179.199999999997</c:v>
                </c:pt>
                <c:pt idx="233">
                  <c:v>34988.332000000002</c:v>
                </c:pt>
                <c:pt idx="234">
                  <c:v>32336.468000000121</c:v>
                </c:pt>
                <c:pt idx="235">
                  <c:v>34292.596000000005</c:v>
                </c:pt>
                <c:pt idx="236">
                  <c:v>34799.156000000003</c:v>
                </c:pt>
                <c:pt idx="237">
                  <c:v>33473.731999999996</c:v>
                </c:pt>
                <c:pt idx="238">
                  <c:v>34063.488000000012</c:v>
                </c:pt>
                <c:pt idx="239">
                  <c:v>34245.671999999999</c:v>
                </c:pt>
                <c:pt idx="240">
                  <c:v>32667.516</c:v>
                </c:pt>
                <c:pt idx="241">
                  <c:v>31699.56</c:v>
                </c:pt>
                <c:pt idx="242">
                  <c:v>32331.20400000002</c:v>
                </c:pt>
                <c:pt idx="243">
                  <c:v>30078.2</c:v>
                </c:pt>
                <c:pt idx="244">
                  <c:v>30648.635999999897</c:v>
                </c:pt>
                <c:pt idx="245">
                  <c:v>29447.00800000002</c:v>
                </c:pt>
                <c:pt idx="246">
                  <c:v>29433.292000000001</c:v>
                </c:pt>
                <c:pt idx="247">
                  <c:v>28930.256000000001</c:v>
                </c:pt>
                <c:pt idx="248">
                  <c:v>28340.272000000001</c:v>
                </c:pt>
                <c:pt idx="249">
                  <c:v>29781.344000000001</c:v>
                </c:pt>
                <c:pt idx="250">
                  <c:v>27351.628000000001</c:v>
                </c:pt>
                <c:pt idx="251">
                  <c:v>27498.51199999997</c:v>
                </c:pt>
                <c:pt idx="252">
                  <c:v>26295.056</c:v>
                </c:pt>
                <c:pt idx="253">
                  <c:v>27502.076000000001</c:v>
                </c:pt>
                <c:pt idx="254">
                  <c:v>28114.548000000021</c:v>
                </c:pt>
                <c:pt idx="255">
                  <c:v>26287.47200000002</c:v>
                </c:pt>
                <c:pt idx="256">
                  <c:v>25726.45600000002</c:v>
                </c:pt>
                <c:pt idx="257">
                  <c:v>24793.22</c:v>
                </c:pt>
                <c:pt idx="258">
                  <c:v>25905.06</c:v>
                </c:pt>
                <c:pt idx="259">
                  <c:v>24739.464000000051</c:v>
                </c:pt>
                <c:pt idx="260">
                  <c:v>24073.148000000001</c:v>
                </c:pt>
                <c:pt idx="261">
                  <c:v>23926.924000000021</c:v>
                </c:pt>
                <c:pt idx="262">
                  <c:v>23536.876</c:v>
                </c:pt>
                <c:pt idx="263">
                  <c:v>22818.364000000001</c:v>
                </c:pt>
                <c:pt idx="264">
                  <c:v>25076.864000000001</c:v>
                </c:pt>
                <c:pt idx="265">
                  <c:v>24197.84800000002</c:v>
                </c:pt>
                <c:pt idx="266">
                  <c:v>22750.131999999896</c:v>
                </c:pt>
                <c:pt idx="267">
                  <c:v>22598.79600000002</c:v>
                </c:pt>
                <c:pt idx="268">
                  <c:v>25541.52</c:v>
                </c:pt>
                <c:pt idx="269">
                  <c:v>21293.784000000021</c:v>
                </c:pt>
                <c:pt idx="270">
                  <c:v>22162.01199999997</c:v>
                </c:pt>
                <c:pt idx="271">
                  <c:v>20912.016</c:v>
                </c:pt>
                <c:pt idx="272">
                  <c:v>21409.18</c:v>
                </c:pt>
                <c:pt idx="273">
                  <c:v>20649.64</c:v>
                </c:pt>
                <c:pt idx="274">
                  <c:v>20671.32</c:v>
                </c:pt>
                <c:pt idx="275">
                  <c:v>19661.932000000001</c:v>
                </c:pt>
                <c:pt idx="276">
                  <c:v>20543.148000000001</c:v>
                </c:pt>
                <c:pt idx="277">
                  <c:v>20047.788000000121</c:v>
                </c:pt>
                <c:pt idx="278">
                  <c:v>19387.04400000002</c:v>
                </c:pt>
                <c:pt idx="279">
                  <c:v>18518.488000000121</c:v>
                </c:pt>
                <c:pt idx="280">
                  <c:v>18686.752</c:v>
                </c:pt>
                <c:pt idx="281">
                  <c:v>19918.68800000002</c:v>
                </c:pt>
                <c:pt idx="282">
                  <c:v>17948.928000000051</c:v>
                </c:pt>
                <c:pt idx="283">
                  <c:v>18945.5</c:v>
                </c:pt>
                <c:pt idx="284">
                  <c:v>17942.331999999897</c:v>
                </c:pt>
                <c:pt idx="285">
                  <c:v>18618.144</c:v>
                </c:pt>
                <c:pt idx="286">
                  <c:v>17148.031999999996</c:v>
                </c:pt>
                <c:pt idx="287">
                  <c:v>17157.468000000121</c:v>
                </c:pt>
                <c:pt idx="288">
                  <c:v>16684.14</c:v>
                </c:pt>
                <c:pt idx="289">
                  <c:v>16456.019999999779</c:v>
                </c:pt>
                <c:pt idx="290">
                  <c:v>16459.36</c:v>
                </c:pt>
                <c:pt idx="291">
                  <c:v>17822.364000000001</c:v>
                </c:pt>
                <c:pt idx="292">
                  <c:v>15962.315999999992</c:v>
                </c:pt>
                <c:pt idx="293">
                  <c:v>16103.755999999992</c:v>
                </c:pt>
                <c:pt idx="294">
                  <c:v>15764.644000000026</c:v>
                </c:pt>
                <c:pt idx="295">
                  <c:v>16683.871999999996</c:v>
                </c:pt>
                <c:pt idx="296">
                  <c:v>15600.152</c:v>
                </c:pt>
                <c:pt idx="297">
                  <c:v>15007.575999999841</c:v>
                </c:pt>
                <c:pt idx="298">
                  <c:v>15107.931999999975</c:v>
                </c:pt>
                <c:pt idx="299">
                  <c:v>15273.975999999991</c:v>
                </c:pt>
                <c:pt idx="300">
                  <c:v>15924.404</c:v>
                </c:pt>
                <c:pt idx="301">
                  <c:v>15561.776</c:v>
                </c:pt>
                <c:pt idx="302">
                  <c:v>15225.8</c:v>
                </c:pt>
                <c:pt idx="303">
                  <c:v>14115.696</c:v>
                </c:pt>
                <c:pt idx="304">
                  <c:v>14750.96</c:v>
                </c:pt>
                <c:pt idx="305">
                  <c:v>13635.508</c:v>
                </c:pt>
                <c:pt idx="306">
                  <c:v>13046.755999999843</c:v>
                </c:pt>
                <c:pt idx="307">
                  <c:v>13504.384</c:v>
                </c:pt>
                <c:pt idx="308">
                  <c:v>13986.683999999987</c:v>
                </c:pt>
                <c:pt idx="309">
                  <c:v>13811.536</c:v>
                </c:pt>
                <c:pt idx="310">
                  <c:v>13657.951999999843</c:v>
                </c:pt>
                <c:pt idx="311">
                  <c:v>12629.18</c:v>
                </c:pt>
                <c:pt idx="312">
                  <c:v>12546.384</c:v>
                </c:pt>
                <c:pt idx="313">
                  <c:v>12715.312</c:v>
                </c:pt>
                <c:pt idx="314">
                  <c:v>12389.752</c:v>
                </c:pt>
                <c:pt idx="315">
                  <c:v>12439.708000000002</c:v>
                </c:pt>
                <c:pt idx="316">
                  <c:v>12067.992</c:v>
                </c:pt>
                <c:pt idx="317">
                  <c:v>12192.624000000014</c:v>
                </c:pt>
                <c:pt idx="318">
                  <c:v>12814.848</c:v>
                </c:pt>
                <c:pt idx="319">
                  <c:v>12319.915999999992</c:v>
                </c:pt>
                <c:pt idx="320">
                  <c:v>12821.11200000001</c:v>
                </c:pt>
                <c:pt idx="321">
                  <c:v>11390.467999999992</c:v>
                </c:pt>
                <c:pt idx="322">
                  <c:v>12185</c:v>
                </c:pt>
                <c:pt idx="323">
                  <c:v>12580.824000000002</c:v>
                </c:pt>
                <c:pt idx="324">
                  <c:v>11275.108</c:v>
                </c:pt>
                <c:pt idx="325">
                  <c:v>11158.567999999992</c:v>
                </c:pt>
                <c:pt idx="326">
                  <c:v>11349.32</c:v>
                </c:pt>
                <c:pt idx="327">
                  <c:v>12019.451999999843</c:v>
                </c:pt>
                <c:pt idx="328">
                  <c:v>11027.815999999819</c:v>
                </c:pt>
                <c:pt idx="329">
                  <c:v>11455.987999999843</c:v>
                </c:pt>
                <c:pt idx="330">
                  <c:v>10088.328</c:v>
                </c:pt>
                <c:pt idx="331">
                  <c:v>10524.103999999987</c:v>
                </c:pt>
                <c:pt idx="332">
                  <c:v>10620.132000000012</c:v>
                </c:pt>
                <c:pt idx="333">
                  <c:v>10541.304</c:v>
                </c:pt>
                <c:pt idx="334">
                  <c:v>10996.276</c:v>
                </c:pt>
                <c:pt idx="335">
                  <c:v>10394.367999999809</c:v>
                </c:pt>
                <c:pt idx="336">
                  <c:v>10294.371999999843</c:v>
                </c:pt>
                <c:pt idx="337">
                  <c:v>9277.1120000000028</c:v>
                </c:pt>
                <c:pt idx="338">
                  <c:v>10975.632000000012</c:v>
                </c:pt>
                <c:pt idx="339">
                  <c:v>9661.9920000000002</c:v>
                </c:pt>
                <c:pt idx="340">
                  <c:v>9801.6400000000049</c:v>
                </c:pt>
                <c:pt idx="341">
                  <c:v>8764.152</c:v>
                </c:pt>
                <c:pt idx="342">
                  <c:v>8425.1</c:v>
                </c:pt>
                <c:pt idx="343">
                  <c:v>8511.0120000000006</c:v>
                </c:pt>
                <c:pt idx="344">
                  <c:v>8711.6559999998044</c:v>
                </c:pt>
                <c:pt idx="345">
                  <c:v>9044.6840000000029</c:v>
                </c:pt>
                <c:pt idx="346">
                  <c:v>8553.8959999997896</c:v>
                </c:pt>
                <c:pt idx="347">
                  <c:v>8481.8399999998783</c:v>
                </c:pt>
                <c:pt idx="348">
                  <c:v>8119.1840000000002</c:v>
                </c:pt>
                <c:pt idx="349">
                  <c:v>8762.3639999998431</c:v>
                </c:pt>
                <c:pt idx="350">
                  <c:v>8478.0759999998045</c:v>
                </c:pt>
                <c:pt idx="351">
                  <c:v>8204.1839999999811</c:v>
                </c:pt>
                <c:pt idx="352">
                  <c:v>8389.1920000000009</c:v>
                </c:pt>
                <c:pt idx="353">
                  <c:v>9244.3919999998452</c:v>
                </c:pt>
                <c:pt idx="354">
                  <c:v>7891.6560000000054</c:v>
                </c:pt>
                <c:pt idx="355">
                  <c:v>7111.26</c:v>
                </c:pt>
                <c:pt idx="356">
                  <c:v>7384.42</c:v>
                </c:pt>
                <c:pt idx="357">
                  <c:v>7647.1320000000014</c:v>
                </c:pt>
                <c:pt idx="358">
                  <c:v>7941.7440000000006</c:v>
                </c:pt>
                <c:pt idx="359">
                  <c:v>7240.68</c:v>
                </c:pt>
                <c:pt idx="360">
                  <c:v>8108.7840000000006</c:v>
                </c:pt>
                <c:pt idx="361">
                  <c:v>8181.76</c:v>
                </c:pt>
                <c:pt idx="362">
                  <c:v>7894.9360000000006</c:v>
                </c:pt>
                <c:pt idx="363">
                  <c:v>6694.768</c:v>
                </c:pt>
                <c:pt idx="364">
                  <c:v>7324.7120000000004</c:v>
                </c:pt>
                <c:pt idx="365">
                  <c:v>6676.7560000000003</c:v>
                </c:pt>
                <c:pt idx="366">
                  <c:v>7244.6880000000001</c:v>
                </c:pt>
                <c:pt idx="367">
                  <c:v>6986.1880000000001</c:v>
                </c:pt>
                <c:pt idx="368">
                  <c:v>6826.1520000000446</c:v>
                </c:pt>
                <c:pt idx="369">
                  <c:v>6739.5039999999999</c:v>
                </c:pt>
                <c:pt idx="370">
                  <c:v>6583.3920000000044</c:v>
                </c:pt>
                <c:pt idx="371">
                  <c:v>7496.0720000000001</c:v>
                </c:pt>
                <c:pt idx="372">
                  <c:v>6555.64</c:v>
                </c:pt>
                <c:pt idx="373">
                  <c:v>7411.4319999999998</c:v>
                </c:pt>
                <c:pt idx="374">
                  <c:v>5888.7879999999996</c:v>
                </c:pt>
                <c:pt idx="375">
                  <c:v>6143.0800000000008</c:v>
                </c:pt>
                <c:pt idx="376">
                  <c:v>6538.076</c:v>
                </c:pt>
                <c:pt idx="377">
                  <c:v>5775.3520000000044</c:v>
                </c:pt>
                <c:pt idx="378">
                  <c:v>7133.6960000000054</c:v>
                </c:pt>
                <c:pt idx="379">
                  <c:v>5851.78</c:v>
                </c:pt>
                <c:pt idx="380">
                  <c:v>5531.4</c:v>
                </c:pt>
                <c:pt idx="381">
                  <c:v>5441.8360000000002</c:v>
                </c:pt>
                <c:pt idx="382">
                  <c:v>5806.9920000000002</c:v>
                </c:pt>
                <c:pt idx="383">
                  <c:v>5786.7240000000002</c:v>
                </c:pt>
                <c:pt idx="384">
                  <c:v>5679.4319999999998</c:v>
                </c:pt>
                <c:pt idx="385">
                  <c:v>5263.6680000000024</c:v>
                </c:pt>
                <c:pt idx="386">
                  <c:v>5123.1720000000014</c:v>
                </c:pt>
                <c:pt idx="387">
                  <c:v>5973.2719999999999</c:v>
                </c:pt>
                <c:pt idx="388">
                  <c:v>5168.3760000000002</c:v>
                </c:pt>
                <c:pt idx="389">
                  <c:v>4908.6960000000054</c:v>
                </c:pt>
                <c:pt idx="390">
                  <c:v>5324.1760000000004</c:v>
                </c:pt>
                <c:pt idx="391">
                  <c:v>4895.6840000000002</c:v>
                </c:pt>
                <c:pt idx="392">
                  <c:v>4760.5</c:v>
                </c:pt>
                <c:pt idx="393">
                  <c:v>5093.1480000000001</c:v>
                </c:pt>
                <c:pt idx="394">
                  <c:v>5948.3040000000001</c:v>
                </c:pt>
                <c:pt idx="395">
                  <c:v>5160.0520000000024</c:v>
                </c:pt>
                <c:pt idx="396">
                  <c:v>5087.2040000000006</c:v>
                </c:pt>
                <c:pt idx="397">
                  <c:v>4475.4920000000002</c:v>
                </c:pt>
                <c:pt idx="398">
                  <c:v>4997.9960000000001</c:v>
                </c:pt>
                <c:pt idx="399">
                  <c:v>4471.4439999999995</c:v>
                </c:pt>
                <c:pt idx="400">
                  <c:v>4297.7520000000004</c:v>
                </c:pt>
                <c:pt idx="401">
                  <c:v>4159.0240000000003</c:v>
                </c:pt>
                <c:pt idx="402">
                  <c:v>4347.7359999999999</c:v>
                </c:pt>
                <c:pt idx="403">
                  <c:v>5349.48</c:v>
                </c:pt>
                <c:pt idx="404">
                  <c:v>4725.0080000000007</c:v>
                </c:pt>
                <c:pt idx="405">
                  <c:v>4504.6880000000001</c:v>
                </c:pt>
                <c:pt idx="406">
                  <c:v>5001.3760000000002</c:v>
                </c:pt>
                <c:pt idx="407">
                  <c:v>4707.5560000000014</c:v>
                </c:pt>
                <c:pt idx="408">
                  <c:v>5229.6000000000004</c:v>
                </c:pt>
                <c:pt idx="409">
                  <c:v>4201.5</c:v>
                </c:pt>
                <c:pt idx="410">
                  <c:v>4021.12</c:v>
                </c:pt>
                <c:pt idx="411">
                  <c:v>4820.1440000000002</c:v>
                </c:pt>
                <c:pt idx="412">
                  <c:v>4093.576</c:v>
                </c:pt>
                <c:pt idx="413">
                  <c:v>4236.4079999999994</c:v>
                </c:pt>
                <c:pt idx="414">
                  <c:v>4825.6320000000014</c:v>
                </c:pt>
                <c:pt idx="415">
                  <c:v>4111.3200000000024</c:v>
                </c:pt>
                <c:pt idx="416">
                  <c:v>4090.2479999999987</c:v>
                </c:pt>
                <c:pt idx="417">
                  <c:v>3851.6987999999997</c:v>
                </c:pt>
                <c:pt idx="418">
                  <c:v>4110.2359999999999</c:v>
                </c:pt>
                <c:pt idx="419">
                  <c:v>3809.5043999999998</c:v>
                </c:pt>
                <c:pt idx="420">
                  <c:v>3620.8972000000012</c:v>
                </c:pt>
                <c:pt idx="421">
                  <c:v>4016.3160000000012</c:v>
                </c:pt>
                <c:pt idx="422">
                  <c:v>3871.9063999999998</c:v>
                </c:pt>
                <c:pt idx="423">
                  <c:v>3857.2475999999997</c:v>
                </c:pt>
                <c:pt idx="424">
                  <c:v>3962.9427999999998</c:v>
                </c:pt>
                <c:pt idx="425">
                  <c:v>3827.1467999999763</c:v>
                </c:pt>
                <c:pt idx="426">
                  <c:v>3820.2007999999987</c:v>
                </c:pt>
                <c:pt idx="427">
                  <c:v>3761.2475999999997</c:v>
                </c:pt>
                <c:pt idx="428">
                  <c:v>4369.7280000000001</c:v>
                </c:pt>
                <c:pt idx="429">
                  <c:v>3614.1504</c:v>
                </c:pt>
                <c:pt idx="430">
                  <c:v>3526.6251999999999</c:v>
                </c:pt>
                <c:pt idx="431">
                  <c:v>3536.0436</c:v>
                </c:pt>
                <c:pt idx="432">
                  <c:v>3634.4256</c:v>
                </c:pt>
                <c:pt idx="433">
                  <c:v>2806.6407999999997</c:v>
                </c:pt>
                <c:pt idx="434">
                  <c:v>2924.7707999999998</c:v>
                </c:pt>
                <c:pt idx="435">
                  <c:v>2921.0944</c:v>
                </c:pt>
                <c:pt idx="436">
                  <c:v>2809.8700000000022</c:v>
                </c:pt>
                <c:pt idx="437">
                  <c:v>3599.828</c:v>
                </c:pt>
                <c:pt idx="438">
                  <c:v>2901.3287999999998</c:v>
                </c:pt>
                <c:pt idx="439">
                  <c:v>2929.8020000000001</c:v>
                </c:pt>
                <c:pt idx="440">
                  <c:v>2751.6063999999997</c:v>
                </c:pt>
                <c:pt idx="441">
                  <c:v>2820.5843999999997</c:v>
                </c:pt>
                <c:pt idx="442">
                  <c:v>2923.8087999999998</c:v>
                </c:pt>
                <c:pt idx="443">
                  <c:v>2841.8483999999999</c:v>
                </c:pt>
                <c:pt idx="444">
                  <c:v>3143.5823999999998</c:v>
                </c:pt>
                <c:pt idx="445">
                  <c:v>4383.1280000000024</c:v>
                </c:pt>
                <c:pt idx="446">
                  <c:v>3537.5383999999999</c:v>
                </c:pt>
                <c:pt idx="447">
                  <c:v>2843.9967999999999</c:v>
                </c:pt>
                <c:pt idx="448">
                  <c:v>2918.8792000000012</c:v>
                </c:pt>
                <c:pt idx="449">
                  <c:v>3458.8532000000255</c:v>
                </c:pt>
                <c:pt idx="450">
                  <c:v>2932.1387999999997</c:v>
                </c:pt>
                <c:pt idx="451">
                  <c:v>2780.1163999999999</c:v>
                </c:pt>
                <c:pt idx="452">
                  <c:v>2701.6059999999998</c:v>
                </c:pt>
                <c:pt idx="453">
                  <c:v>2906.2251999999999</c:v>
                </c:pt>
                <c:pt idx="454">
                  <c:v>2712.1083999999987</c:v>
                </c:pt>
                <c:pt idx="455">
                  <c:v>2632.2727999999997</c:v>
                </c:pt>
                <c:pt idx="456">
                  <c:v>3339.84</c:v>
                </c:pt>
                <c:pt idx="457">
                  <c:v>2829.7316000000001</c:v>
                </c:pt>
                <c:pt idx="458">
                  <c:v>4009.4320000000002</c:v>
                </c:pt>
                <c:pt idx="459">
                  <c:v>2867.0207999999998</c:v>
                </c:pt>
                <c:pt idx="460">
                  <c:v>2494.9967999999999</c:v>
                </c:pt>
                <c:pt idx="461">
                  <c:v>2708.2799999999997</c:v>
                </c:pt>
                <c:pt idx="462">
                  <c:v>2437.5843999999997</c:v>
                </c:pt>
                <c:pt idx="463">
                  <c:v>2508.0992000000001</c:v>
                </c:pt>
                <c:pt idx="464">
                  <c:v>2634.6007999999997</c:v>
                </c:pt>
                <c:pt idx="465">
                  <c:v>2595.1851999999999</c:v>
                </c:pt>
                <c:pt idx="466">
                  <c:v>2547.3576000000012</c:v>
                </c:pt>
                <c:pt idx="467">
                  <c:v>2243.1687999999726</c:v>
                </c:pt>
                <c:pt idx="468">
                  <c:v>2152.5627999999997</c:v>
                </c:pt>
                <c:pt idx="469">
                  <c:v>2092.5328</c:v>
                </c:pt>
                <c:pt idx="470">
                  <c:v>2156.8004000000001</c:v>
                </c:pt>
                <c:pt idx="471">
                  <c:v>2369.6556</c:v>
                </c:pt>
                <c:pt idx="472">
                  <c:v>2297.2383999999997</c:v>
                </c:pt>
                <c:pt idx="473">
                  <c:v>2214.3836000000001</c:v>
                </c:pt>
                <c:pt idx="474">
                  <c:v>2378.7891999999997</c:v>
                </c:pt>
                <c:pt idx="475">
                  <c:v>2322.2136</c:v>
                </c:pt>
                <c:pt idx="476">
                  <c:v>2046.0408</c:v>
                </c:pt>
                <c:pt idx="477">
                  <c:v>2145.0827999999997</c:v>
                </c:pt>
                <c:pt idx="478">
                  <c:v>2476.2271999999998</c:v>
                </c:pt>
                <c:pt idx="479">
                  <c:v>1826.0572</c:v>
                </c:pt>
                <c:pt idx="480">
                  <c:v>1910.46</c:v>
                </c:pt>
                <c:pt idx="481">
                  <c:v>1823.4072000000001</c:v>
                </c:pt>
                <c:pt idx="482">
                  <c:v>2081.2159999999999</c:v>
                </c:pt>
                <c:pt idx="483">
                  <c:v>1980.2531999999999</c:v>
                </c:pt>
                <c:pt idx="484">
                  <c:v>1923.8979999999999</c:v>
                </c:pt>
                <c:pt idx="485">
                  <c:v>2599.2007999999987</c:v>
                </c:pt>
                <c:pt idx="486">
                  <c:v>2015.9816000000001</c:v>
                </c:pt>
                <c:pt idx="487">
                  <c:v>1602.3796</c:v>
                </c:pt>
                <c:pt idx="488">
                  <c:v>1811.5272</c:v>
                </c:pt>
                <c:pt idx="489">
                  <c:v>1925.4836</c:v>
                </c:pt>
                <c:pt idx="490">
                  <c:v>1838.9296000000011</c:v>
                </c:pt>
                <c:pt idx="491">
                  <c:v>1835.5264</c:v>
                </c:pt>
                <c:pt idx="492">
                  <c:v>2133.7903999999999</c:v>
                </c:pt>
                <c:pt idx="493">
                  <c:v>1950.6503999999998</c:v>
                </c:pt>
                <c:pt idx="494">
                  <c:v>1723.8596</c:v>
                </c:pt>
                <c:pt idx="495">
                  <c:v>1739.3751999999999</c:v>
                </c:pt>
                <c:pt idx="496">
                  <c:v>1700.0164</c:v>
                </c:pt>
                <c:pt idx="497">
                  <c:v>1807.2372</c:v>
                </c:pt>
                <c:pt idx="498">
                  <c:v>1657.7783999999999</c:v>
                </c:pt>
                <c:pt idx="499">
                  <c:v>1889.8172</c:v>
                </c:pt>
                <c:pt idx="500">
                  <c:v>2497.4156000000012</c:v>
                </c:pt>
                <c:pt idx="501">
                  <c:v>1902.6183999999998</c:v>
                </c:pt>
                <c:pt idx="502">
                  <c:v>1720.9192</c:v>
                </c:pt>
                <c:pt idx="503">
                  <c:v>1726.1435999999999</c:v>
                </c:pt>
                <c:pt idx="504">
                  <c:v>1586.7608</c:v>
                </c:pt>
                <c:pt idx="505">
                  <c:v>1850.2831999999999</c:v>
                </c:pt>
                <c:pt idx="506">
                  <c:v>1704.8876</c:v>
                </c:pt>
                <c:pt idx="507">
                  <c:v>1580.3631999999998</c:v>
                </c:pt>
                <c:pt idx="508">
                  <c:v>1621.7672</c:v>
                </c:pt>
                <c:pt idx="509">
                  <c:v>1425.252</c:v>
                </c:pt>
                <c:pt idx="510">
                  <c:v>1492.7192</c:v>
                </c:pt>
                <c:pt idx="511">
                  <c:v>1695.6168</c:v>
                </c:pt>
                <c:pt idx="512">
                  <c:v>1545.3819999999998</c:v>
                </c:pt>
                <c:pt idx="513">
                  <c:v>1711.5236</c:v>
                </c:pt>
                <c:pt idx="514">
                  <c:v>1741.5283999999999</c:v>
                </c:pt>
                <c:pt idx="515">
                  <c:v>1672.1631999999861</c:v>
                </c:pt>
                <c:pt idx="516">
                  <c:v>1447.36</c:v>
                </c:pt>
                <c:pt idx="517">
                  <c:v>1831.742</c:v>
                </c:pt>
                <c:pt idx="518">
                  <c:v>1784.5176000000001</c:v>
                </c:pt>
                <c:pt idx="519">
                  <c:v>1659.6768</c:v>
                </c:pt>
                <c:pt idx="520">
                  <c:v>1816.4388000000001</c:v>
                </c:pt>
                <c:pt idx="521">
                  <c:v>1390.7831999999999</c:v>
                </c:pt>
                <c:pt idx="522">
                  <c:v>1506.9652000000001</c:v>
                </c:pt>
                <c:pt idx="523">
                  <c:v>2267.2831999999999</c:v>
                </c:pt>
                <c:pt idx="524">
                  <c:v>1612.922</c:v>
                </c:pt>
                <c:pt idx="525">
                  <c:v>1613.758</c:v>
                </c:pt>
                <c:pt idx="526">
                  <c:v>1593.8063999999999</c:v>
                </c:pt>
                <c:pt idx="527">
                  <c:v>1379.1471999999999</c:v>
                </c:pt>
                <c:pt idx="528">
                  <c:v>1108.1927999999998</c:v>
                </c:pt>
                <c:pt idx="529">
                  <c:v>1233.2683999999999</c:v>
                </c:pt>
                <c:pt idx="530">
                  <c:v>1279.7028</c:v>
                </c:pt>
                <c:pt idx="531">
                  <c:v>1364.4376000000011</c:v>
                </c:pt>
                <c:pt idx="532">
                  <c:v>1195.1923999999842</c:v>
                </c:pt>
                <c:pt idx="533">
                  <c:v>1485.4164000000001</c:v>
                </c:pt>
                <c:pt idx="534">
                  <c:v>982.79880000000355</c:v>
                </c:pt>
                <c:pt idx="535">
                  <c:v>1102.6671999999999</c:v>
                </c:pt>
                <c:pt idx="536">
                  <c:v>1080.8831999999998</c:v>
                </c:pt>
                <c:pt idx="537">
                  <c:v>1242.0323999999998</c:v>
                </c:pt>
                <c:pt idx="538">
                  <c:v>1115.0683999999999</c:v>
                </c:pt>
                <c:pt idx="539">
                  <c:v>993.58559999999989</c:v>
                </c:pt>
                <c:pt idx="540">
                  <c:v>1031.0823999999998</c:v>
                </c:pt>
                <c:pt idx="541">
                  <c:v>1179.5636</c:v>
                </c:pt>
                <c:pt idx="542">
                  <c:v>1103.3931999999998</c:v>
                </c:pt>
                <c:pt idx="543">
                  <c:v>1041.6695999999999</c:v>
                </c:pt>
                <c:pt idx="544">
                  <c:v>1110.7656000000011</c:v>
                </c:pt>
                <c:pt idx="545">
                  <c:v>1259.7552000000001</c:v>
                </c:pt>
                <c:pt idx="546">
                  <c:v>1025.8323999999998</c:v>
                </c:pt>
                <c:pt idx="547">
                  <c:v>1083.3088</c:v>
                </c:pt>
                <c:pt idx="548">
                  <c:v>983.72759999999937</c:v>
                </c:pt>
                <c:pt idx="549">
                  <c:v>1250.48</c:v>
                </c:pt>
                <c:pt idx="550">
                  <c:v>1081.2152000000001</c:v>
                </c:pt>
                <c:pt idx="551">
                  <c:v>945.73719999999855</c:v>
                </c:pt>
                <c:pt idx="552">
                  <c:v>1004.7780000000043</c:v>
                </c:pt>
                <c:pt idx="553">
                  <c:v>993.1832000000004</c:v>
                </c:pt>
                <c:pt idx="554">
                  <c:v>996.2256000000001</c:v>
                </c:pt>
                <c:pt idx="555">
                  <c:v>970.17719999999997</c:v>
                </c:pt>
                <c:pt idx="556">
                  <c:v>1003.7908000000043</c:v>
                </c:pt>
                <c:pt idx="557">
                  <c:v>1002.3463999999979</c:v>
                </c:pt>
                <c:pt idx="558">
                  <c:v>1141.4223999999999</c:v>
                </c:pt>
                <c:pt idx="559">
                  <c:v>1154.0752</c:v>
                </c:pt>
                <c:pt idx="560">
                  <c:v>1188.866</c:v>
                </c:pt>
                <c:pt idx="561">
                  <c:v>892.06959999999856</c:v>
                </c:pt>
                <c:pt idx="562">
                  <c:v>823.27280000000053</c:v>
                </c:pt>
                <c:pt idx="563">
                  <c:v>774.79640000000052</c:v>
                </c:pt>
                <c:pt idx="564">
                  <c:v>830.45399999999938</c:v>
                </c:pt>
                <c:pt idx="565">
                  <c:v>766.54840000000002</c:v>
                </c:pt>
                <c:pt idx="566">
                  <c:v>841.63319999999999</c:v>
                </c:pt>
                <c:pt idx="567">
                  <c:v>930.16079999999999</c:v>
                </c:pt>
                <c:pt idx="568">
                  <c:v>956.46839999999997</c:v>
                </c:pt>
                <c:pt idx="569">
                  <c:v>891.93559999999786</c:v>
                </c:pt>
                <c:pt idx="570">
                  <c:v>915.05239999999856</c:v>
                </c:pt>
                <c:pt idx="571">
                  <c:v>784.18480000000352</c:v>
                </c:pt>
                <c:pt idx="572">
                  <c:v>822.54319999999996</c:v>
                </c:pt>
                <c:pt idx="573">
                  <c:v>872.67680000000053</c:v>
                </c:pt>
                <c:pt idx="574">
                  <c:v>972.09400000000005</c:v>
                </c:pt>
                <c:pt idx="575">
                  <c:v>1150.1759999999999</c:v>
                </c:pt>
                <c:pt idx="576">
                  <c:v>1056.8707999999999</c:v>
                </c:pt>
                <c:pt idx="577">
                  <c:v>994.09559999999999</c:v>
                </c:pt>
                <c:pt idx="578">
                  <c:v>873.64119999999855</c:v>
                </c:pt>
                <c:pt idx="579">
                  <c:v>838.76159999999936</c:v>
                </c:pt>
                <c:pt idx="580">
                  <c:v>813.95399999999938</c:v>
                </c:pt>
                <c:pt idx="581">
                  <c:v>966.90800000000002</c:v>
                </c:pt>
                <c:pt idx="582">
                  <c:v>840.12520000000006</c:v>
                </c:pt>
                <c:pt idx="583">
                  <c:v>769.61919999999998</c:v>
                </c:pt>
                <c:pt idx="584">
                  <c:v>852.19680000000005</c:v>
                </c:pt>
                <c:pt idx="585">
                  <c:v>909.30239999999856</c:v>
                </c:pt>
                <c:pt idx="586">
                  <c:v>798.73559999999998</c:v>
                </c:pt>
                <c:pt idx="587">
                  <c:v>670.15599999999938</c:v>
                </c:pt>
                <c:pt idx="588">
                  <c:v>664.81319999999937</c:v>
                </c:pt>
                <c:pt idx="589">
                  <c:v>695.34639999999786</c:v>
                </c:pt>
                <c:pt idx="590">
                  <c:v>639.37279999999998</c:v>
                </c:pt>
                <c:pt idx="591">
                  <c:v>678.81680000000006</c:v>
                </c:pt>
                <c:pt idx="592">
                  <c:v>628.50440000000003</c:v>
                </c:pt>
                <c:pt idx="593">
                  <c:v>643.01880000000051</c:v>
                </c:pt>
                <c:pt idx="594">
                  <c:v>582.61759999999936</c:v>
                </c:pt>
                <c:pt idx="595">
                  <c:v>643.01240000000007</c:v>
                </c:pt>
                <c:pt idx="596">
                  <c:v>601.92999999999938</c:v>
                </c:pt>
                <c:pt idx="597">
                  <c:v>650.40440000000001</c:v>
                </c:pt>
                <c:pt idx="598">
                  <c:v>747.11239999999998</c:v>
                </c:pt>
                <c:pt idx="599">
                  <c:v>911.48</c:v>
                </c:pt>
                <c:pt idx="600">
                  <c:v>655.44039999999939</c:v>
                </c:pt>
                <c:pt idx="601">
                  <c:v>641.49919999999997</c:v>
                </c:pt>
                <c:pt idx="602">
                  <c:v>783.70080000000053</c:v>
                </c:pt>
                <c:pt idx="603">
                  <c:v>668.41079999999999</c:v>
                </c:pt>
                <c:pt idx="604">
                  <c:v>600.72320000000002</c:v>
                </c:pt>
                <c:pt idx="605">
                  <c:v>664.11599999999999</c:v>
                </c:pt>
                <c:pt idx="606">
                  <c:v>727.44839999999999</c:v>
                </c:pt>
                <c:pt idx="607">
                  <c:v>691.88959999999997</c:v>
                </c:pt>
                <c:pt idx="608">
                  <c:v>1464.6871999999998</c:v>
                </c:pt>
                <c:pt idx="609">
                  <c:v>685.0684</c:v>
                </c:pt>
                <c:pt idx="610">
                  <c:v>690.28680000000054</c:v>
                </c:pt>
                <c:pt idx="611">
                  <c:v>740.82119999999736</c:v>
                </c:pt>
                <c:pt idx="612">
                  <c:v>723.91480000000001</c:v>
                </c:pt>
                <c:pt idx="613">
                  <c:v>671.32639999999856</c:v>
                </c:pt>
                <c:pt idx="614">
                  <c:v>793.39359999999999</c:v>
                </c:pt>
                <c:pt idx="615">
                  <c:v>794.63400000000001</c:v>
                </c:pt>
                <c:pt idx="616">
                  <c:v>664.35639999999739</c:v>
                </c:pt>
                <c:pt idx="617">
                  <c:v>589.15959999999939</c:v>
                </c:pt>
                <c:pt idx="618">
                  <c:v>624.16159999999786</c:v>
                </c:pt>
                <c:pt idx="619">
                  <c:v>634.5551999999974</c:v>
                </c:pt>
                <c:pt idx="620">
                  <c:v>544.10799999999938</c:v>
                </c:pt>
                <c:pt idx="621">
                  <c:v>579.32079999999996</c:v>
                </c:pt>
                <c:pt idx="622">
                  <c:v>629.67360000000053</c:v>
                </c:pt>
                <c:pt idx="623">
                  <c:v>629.71480000000054</c:v>
                </c:pt>
                <c:pt idx="624">
                  <c:v>531.30239999999856</c:v>
                </c:pt>
                <c:pt idx="625">
                  <c:v>493.42879999999604</c:v>
                </c:pt>
                <c:pt idx="626">
                  <c:v>511.18240000000031</c:v>
                </c:pt>
                <c:pt idx="627">
                  <c:v>543.35479999999939</c:v>
                </c:pt>
                <c:pt idx="628">
                  <c:v>563.76679999999999</c:v>
                </c:pt>
                <c:pt idx="629">
                  <c:v>548.77240000000052</c:v>
                </c:pt>
                <c:pt idx="630">
                  <c:v>1263.3116</c:v>
                </c:pt>
                <c:pt idx="631">
                  <c:v>675.46999999999855</c:v>
                </c:pt>
                <c:pt idx="632">
                  <c:v>496.45839999999646</c:v>
                </c:pt>
                <c:pt idx="633">
                  <c:v>494.57119999999929</c:v>
                </c:pt>
                <c:pt idx="634">
                  <c:v>1177.6623999999858</c:v>
                </c:pt>
                <c:pt idx="635">
                  <c:v>678.10680000000002</c:v>
                </c:pt>
                <c:pt idx="636">
                  <c:v>577.91159999999786</c:v>
                </c:pt>
                <c:pt idx="637">
                  <c:v>644.34919999999738</c:v>
                </c:pt>
                <c:pt idx="638">
                  <c:v>431.35240000000027</c:v>
                </c:pt>
                <c:pt idx="639">
                  <c:v>455.40879999999646</c:v>
                </c:pt>
                <c:pt idx="640">
                  <c:v>459.47280000000001</c:v>
                </c:pt>
                <c:pt idx="641">
                  <c:v>556.35119999999199</c:v>
                </c:pt>
                <c:pt idx="642">
                  <c:v>476.90679999999605</c:v>
                </c:pt>
                <c:pt idx="643">
                  <c:v>469.51599999999866</c:v>
                </c:pt>
                <c:pt idx="644">
                  <c:v>455.12280000000032</c:v>
                </c:pt>
                <c:pt idx="645">
                  <c:v>442.82440000000031</c:v>
                </c:pt>
                <c:pt idx="646">
                  <c:v>528.58080000000052</c:v>
                </c:pt>
                <c:pt idx="647">
                  <c:v>465.08639999999929</c:v>
                </c:pt>
                <c:pt idx="648">
                  <c:v>559.38</c:v>
                </c:pt>
                <c:pt idx="649">
                  <c:v>532.36959999999738</c:v>
                </c:pt>
                <c:pt idx="650">
                  <c:v>440.28440000000001</c:v>
                </c:pt>
                <c:pt idx="651">
                  <c:v>624.38719999999739</c:v>
                </c:pt>
                <c:pt idx="652">
                  <c:v>465.4</c:v>
                </c:pt>
                <c:pt idx="653">
                  <c:v>465.05280000000027</c:v>
                </c:pt>
                <c:pt idx="654">
                  <c:v>422.32240000000002</c:v>
                </c:pt>
                <c:pt idx="655">
                  <c:v>443.4896</c:v>
                </c:pt>
                <c:pt idx="656">
                  <c:v>418.80160000000001</c:v>
                </c:pt>
                <c:pt idx="657">
                  <c:v>467.00480000000027</c:v>
                </c:pt>
                <c:pt idx="658">
                  <c:v>382.17176000000001</c:v>
                </c:pt>
                <c:pt idx="659">
                  <c:v>332.07484000000267</c:v>
                </c:pt>
                <c:pt idx="660">
                  <c:v>409.03440000000001</c:v>
                </c:pt>
                <c:pt idx="661">
                  <c:v>361.96647999999834</c:v>
                </c:pt>
                <c:pt idx="662">
                  <c:v>374.42659999999478</c:v>
                </c:pt>
                <c:pt idx="663">
                  <c:v>342.75671999999605</c:v>
                </c:pt>
                <c:pt idx="664">
                  <c:v>376.03231999999929</c:v>
                </c:pt>
                <c:pt idx="665">
                  <c:v>493.01159999999794</c:v>
                </c:pt>
                <c:pt idx="666">
                  <c:v>451.87240000000031</c:v>
                </c:pt>
                <c:pt idx="667">
                  <c:v>342.74723999999946</c:v>
                </c:pt>
                <c:pt idx="668">
                  <c:v>348.74548000000027</c:v>
                </c:pt>
                <c:pt idx="669">
                  <c:v>358.76835999999929</c:v>
                </c:pt>
                <c:pt idx="670">
                  <c:v>1006.0704000000013</c:v>
                </c:pt>
                <c:pt idx="671">
                  <c:v>353.64284000000055</c:v>
                </c:pt>
                <c:pt idx="672">
                  <c:v>511.38880000000012</c:v>
                </c:pt>
                <c:pt idx="673">
                  <c:v>441.7672</c:v>
                </c:pt>
                <c:pt idx="674">
                  <c:v>320.98455999999794</c:v>
                </c:pt>
                <c:pt idx="675">
                  <c:v>343.98895999999553</c:v>
                </c:pt>
                <c:pt idx="676">
                  <c:v>252.01939999999999</c:v>
                </c:pt>
                <c:pt idx="677">
                  <c:v>397.86440000000124</c:v>
                </c:pt>
                <c:pt idx="678">
                  <c:v>459.9624</c:v>
                </c:pt>
                <c:pt idx="679">
                  <c:v>365.41535999999547</c:v>
                </c:pt>
                <c:pt idx="680">
                  <c:v>323.45803999999646</c:v>
                </c:pt>
                <c:pt idx="681">
                  <c:v>353.62439999999935</c:v>
                </c:pt>
                <c:pt idx="682">
                  <c:v>383.45399999999864</c:v>
                </c:pt>
                <c:pt idx="683">
                  <c:v>321.23647999999929</c:v>
                </c:pt>
                <c:pt idx="684">
                  <c:v>294.69603999999646</c:v>
                </c:pt>
                <c:pt idx="685">
                  <c:v>274.41584</c:v>
                </c:pt>
                <c:pt idx="686">
                  <c:v>372.10679999999894</c:v>
                </c:pt>
                <c:pt idx="687">
                  <c:v>398.75880000000001</c:v>
                </c:pt>
                <c:pt idx="688">
                  <c:v>233.65716</c:v>
                </c:pt>
                <c:pt idx="689">
                  <c:v>543.44440000000009</c:v>
                </c:pt>
                <c:pt idx="690">
                  <c:v>332.30912000000001</c:v>
                </c:pt>
                <c:pt idx="691">
                  <c:v>348.94131999999536</c:v>
                </c:pt>
                <c:pt idx="692">
                  <c:v>297.4418</c:v>
                </c:pt>
                <c:pt idx="693">
                  <c:v>339.79811999999328</c:v>
                </c:pt>
                <c:pt idx="694">
                  <c:v>343.69844000000001</c:v>
                </c:pt>
                <c:pt idx="695">
                  <c:v>385.96488000000028</c:v>
                </c:pt>
                <c:pt idx="696">
                  <c:v>438.25119999999646</c:v>
                </c:pt>
                <c:pt idx="697">
                  <c:v>437.20760000000001</c:v>
                </c:pt>
                <c:pt idx="698">
                  <c:v>407.30720000000002</c:v>
                </c:pt>
                <c:pt idx="699">
                  <c:v>386.02476000000001</c:v>
                </c:pt>
                <c:pt idx="700">
                  <c:v>416.35440000000318</c:v>
                </c:pt>
                <c:pt idx="701">
                  <c:v>336.41843999999605</c:v>
                </c:pt>
                <c:pt idx="702">
                  <c:v>293.57548000000031</c:v>
                </c:pt>
                <c:pt idx="703">
                  <c:v>340.04151999999834</c:v>
                </c:pt>
                <c:pt idx="704">
                  <c:v>381.77456000000001</c:v>
                </c:pt>
                <c:pt idx="705">
                  <c:v>406.99559999999605</c:v>
                </c:pt>
                <c:pt idx="706">
                  <c:v>309.72980000000001</c:v>
                </c:pt>
                <c:pt idx="707">
                  <c:v>287.88040000000001</c:v>
                </c:pt>
                <c:pt idx="708">
                  <c:v>340.18276000000031</c:v>
                </c:pt>
                <c:pt idx="709">
                  <c:v>391.38492000000002</c:v>
                </c:pt>
                <c:pt idx="710">
                  <c:v>298.45691999999929</c:v>
                </c:pt>
                <c:pt idx="711">
                  <c:v>274.57615999999518</c:v>
                </c:pt>
                <c:pt idx="712">
                  <c:v>217.5206</c:v>
                </c:pt>
                <c:pt idx="713">
                  <c:v>236.89424000000147</c:v>
                </c:pt>
                <c:pt idx="714">
                  <c:v>230.47788</c:v>
                </c:pt>
                <c:pt idx="715">
                  <c:v>235.06628000000001</c:v>
                </c:pt>
                <c:pt idx="716">
                  <c:v>232.46196</c:v>
                </c:pt>
                <c:pt idx="717">
                  <c:v>210.57927999999998</c:v>
                </c:pt>
                <c:pt idx="718">
                  <c:v>272.74079999999947</c:v>
                </c:pt>
                <c:pt idx="719">
                  <c:v>300.19379999999876</c:v>
                </c:pt>
                <c:pt idx="720">
                  <c:v>224.18567999999999</c:v>
                </c:pt>
                <c:pt idx="721">
                  <c:v>243.54736</c:v>
                </c:pt>
                <c:pt idx="722">
                  <c:v>227.52592000000001</c:v>
                </c:pt>
                <c:pt idx="723">
                  <c:v>226.96475999999998</c:v>
                </c:pt>
                <c:pt idx="724">
                  <c:v>235.84327999999999</c:v>
                </c:pt>
                <c:pt idx="725">
                  <c:v>272.99515999999443</c:v>
                </c:pt>
                <c:pt idx="726">
                  <c:v>224.68140000000147</c:v>
                </c:pt>
                <c:pt idx="727">
                  <c:v>338.16560000000032</c:v>
                </c:pt>
                <c:pt idx="728">
                  <c:v>188.27683999999999</c:v>
                </c:pt>
                <c:pt idx="729">
                  <c:v>173.99128000000024</c:v>
                </c:pt>
                <c:pt idx="730">
                  <c:v>183.3186</c:v>
                </c:pt>
                <c:pt idx="731">
                  <c:v>209.60344000000001</c:v>
                </c:pt>
                <c:pt idx="732">
                  <c:v>304.80696</c:v>
                </c:pt>
                <c:pt idx="733">
                  <c:v>259.12708000000032</c:v>
                </c:pt>
                <c:pt idx="734">
                  <c:v>256.91579999999834</c:v>
                </c:pt>
                <c:pt idx="735">
                  <c:v>256.77051999999929</c:v>
                </c:pt>
                <c:pt idx="736">
                  <c:v>202.02412000000001</c:v>
                </c:pt>
                <c:pt idx="737">
                  <c:v>222.03040000000001</c:v>
                </c:pt>
                <c:pt idx="738">
                  <c:v>248.86959999999999</c:v>
                </c:pt>
                <c:pt idx="739">
                  <c:v>288.82839999999794</c:v>
                </c:pt>
                <c:pt idx="740">
                  <c:v>230.6628</c:v>
                </c:pt>
                <c:pt idx="741">
                  <c:v>393.18027999999964</c:v>
                </c:pt>
                <c:pt idx="742">
                  <c:v>364.44380000000001</c:v>
                </c:pt>
                <c:pt idx="743">
                  <c:v>299.57155999999634</c:v>
                </c:pt>
                <c:pt idx="744">
                  <c:v>317.82331999999604</c:v>
                </c:pt>
                <c:pt idx="745">
                  <c:v>321.93715999999461</c:v>
                </c:pt>
                <c:pt idx="746">
                  <c:v>350.35120000000001</c:v>
                </c:pt>
                <c:pt idx="747">
                  <c:v>233.98768000000001</c:v>
                </c:pt>
                <c:pt idx="748">
                  <c:v>247.10244000000148</c:v>
                </c:pt>
                <c:pt idx="749">
                  <c:v>224.37415999999999</c:v>
                </c:pt>
                <c:pt idx="750">
                  <c:v>214.01595999999998</c:v>
                </c:pt>
                <c:pt idx="751">
                  <c:v>204.01724000000004</c:v>
                </c:pt>
                <c:pt idx="752">
                  <c:v>285.77204</c:v>
                </c:pt>
                <c:pt idx="753">
                  <c:v>313.29028</c:v>
                </c:pt>
                <c:pt idx="754">
                  <c:v>274.67544000000032</c:v>
                </c:pt>
                <c:pt idx="755">
                  <c:v>236.85576</c:v>
                </c:pt>
                <c:pt idx="756">
                  <c:v>263.33960000000002</c:v>
                </c:pt>
                <c:pt idx="757">
                  <c:v>302.30835999999846</c:v>
                </c:pt>
                <c:pt idx="758">
                  <c:v>259.44979999999964</c:v>
                </c:pt>
                <c:pt idx="759">
                  <c:v>251.86172000000064</c:v>
                </c:pt>
                <c:pt idx="760">
                  <c:v>267.44799999999947</c:v>
                </c:pt>
                <c:pt idx="761">
                  <c:v>218.27995999999794</c:v>
                </c:pt>
                <c:pt idx="762">
                  <c:v>218.00455999999923</c:v>
                </c:pt>
                <c:pt idx="763">
                  <c:v>249.02972</c:v>
                </c:pt>
                <c:pt idx="764">
                  <c:v>218.10551999999998</c:v>
                </c:pt>
                <c:pt idx="765">
                  <c:v>220.56716</c:v>
                </c:pt>
                <c:pt idx="766">
                  <c:v>306.57504</c:v>
                </c:pt>
                <c:pt idx="767">
                  <c:v>272.75239999999894</c:v>
                </c:pt>
                <c:pt idx="768">
                  <c:v>215.32220000000189</c:v>
                </c:pt>
                <c:pt idx="769">
                  <c:v>178.29551999999998</c:v>
                </c:pt>
                <c:pt idx="770">
                  <c:v>159.8708</c:v>
                </c:pt>
                <c:pt idx="771">
                  <c:v>157.59212000000124</c:v>
                </c:pt>
                <c:pt idx="772">
                  <c:v>141.69395999999998</c:v>
                </c:pt>
                <c:pt idx="773">
                  <c:v>126.85287999999926</c:v>
                </c:pt>
                <c:pt idx="774">
                  <c:v>116.54712000000104</c:v>
                </c:pt>
                <c:pt idx="775">
                  <c:v>125.7368</c:v>
                </c:pt>
                <c:pt idx="776">
                  <c:v>146.10319999999999</c:v>
                </c:pt>
                <c:pt idx="777">
                  <c:v>87.27264000000001</c:v>
                </c:pt>
                <c:pt idx="778">
                  <c:v>71.89376</c:v>
                </c:pt>
                <c:pt idx="779">
                  <c:v>83.609079999999949</c:v>
                </c:pt>
                <c:pt idx="780">
                  <c:v>114.17667999999998</c:v>
                </c:pt>
                <c:pt idx="781">
                  <c:v>114.44524000000042</c:v>
                </c:pt>
                <c:pt idx="782">
                  <c:v>133.99144000000209</c:v>
                </c:pt>
                <c:pt idx="783">
                  <c:v>131.03915999999998</c:v>
                </c:pt>
                <c:pt idx="784">
                  <c:v>103.84208</c:v>
                </c:pt>
                <c:pt idx="785">
                  <c:v>971.99920000000009</c:v>
                </c:pt>
                <c:pt idx="786">
                  <c:v>106.46792000000104</c:v>
                </c:pt>
                <c:pt idx="787">
                  <c:v>110.55196000000002</c:v>
                </c:pt>
                <c:pt idx="788">
                  <c:v>98.519440000000003</c:v>
                </c:pt>
                <c:pt idx="789">
                  <c:v>110.37879999999926</c:v>
                </c:pt>
                <c:pt idx="790">
                  <c:v>121.2702</c:v>
                </c:pt>
                <c:pt idx="791">
                  <c:v>159.50919999999999</c:v>
                </c:pt>
                <c:pt idx="792">
                  <c:v>144.04363999999998</c:v>
                </c:pt>
                <c:pt idx="793">
                  <c:v>141.09644000000148</c:v>
                </c:pt>
                <c:pt idx="794">
                  <c:v>126.06432000000002</c:v>
                </c:pt>
                <c:pt idx="795">
                  <c:v>124.63476</c:v>
                </c:pt>
                <c:pt idx="796">
                  <c:v>144.95392000000001</c:v>
                </c:pt>
                <c:pt idx="797">
                  <c:v>112.26276</c:v>
                </c:pt>
                <c:pt idx="798">
                  <c:v>137.97888</c:v>
                </c:pt>
                <c:pt idx="799">
                  <c:v>123.29592000000002</c:v>
                </c:pt>
              </c:numCache>
            </c:numRef>
          </c:yVal>
          <c:smooth val="1"/>
        </c:ser>
        <c:ser>
          <c:idx val="1"/>
          <c:order val="1"/>
          <c:tx>
            <c:v>At R=2.25mm</c:v>
          </c:tx>
          <c:marker>
            <c:symbol val="none"/>
          </c:marker>
          <c:xVal>
            <c:numRef>
              <c:f>'power density'!$B$1:$ADU$1</c:f>
              <c:numCache>
                <c:formatCode>General</c:formatCode>
                <c:ptCount val="800"/>
                <c:pt idx="0">
                  <c:v>2.5000000000000206E-2</c:v>
                </c:pt>
                <c:pt idx="1">
                  <c:v>7.5000000000000636E-2</c:v>
                </c:pt>
                <c:pt idx="2">
                  <c:v>0.125</c:v>
                </c:pt>
                <c:pt idx="3">
                  <c:v>0.17500000000000004</c:v>
                </c:pt>
                <c:pt idx="4">
                  <c:v>0.22500000000000103</c:v>
                </c:pt>
                <c:pt idx="5">
                  <c:v>0.27500000000000002</c:v>
                </c:pt>
                <c:pt idx="6">
                  <c:v>0.32500000000000318</c:v>
                </c:pt>
                <c:pt idx="7">
                  <c:v>0.37500000000000316</c:v>
                </c:pt>
                <c:pt idx="8">
                  <c:v>0.42500000000000016</c:v>
                </c:pt>
                <c:pt idx="9">
                  <c:v>0.47500000000000014</c:v>
                </c:pt>
                <c:pt idx="10">
                  <c:v>0.52500000000000002</c:v>
                </c:pt>
                <c:pt idx="11">
                  <c:v>0.57500000000000129</c:v>
                </c:pt>
                <c:pt idx="12">
                  <c:v>0.62500000000000533</c:v>
                </c:pt>
                <c:pt idx="13">
                  <c:v>0.67500000000000748</c:v>
                </c:pt>
                <c:pt idx="14">
                  <c:v>0.72500000000000131</c:v>
                </c:pt>
                <c:pt idx="15">
                  <c:v>0.77500000000000224</c:v>
                </c:pt>
                <c:pt idx="16">
                  <c:v>0.82500000000000129</c:v>
                </c:pt>
                <c:pt idx="17">
                  <c:v>0.87500000000000533</c:v>
                </c:pt>
                <c:pt idx="18">
                  <c:v>0.92500000000000004</c:v>
                </c:pt>
                <c:pt idx="19">
                  <c:v>0.9750000000000012</c:v>
                </c:pt>
                <c:pt idx="20">
                  <c:v>1.0249999999999884</c:v>
                </c:pt>
                <c:pt idx="21">
                  <c:v>1.075</c:v>
                </c:pt>
                <c:pt idx="22">
                  <c:v>1.125</c:v>
                </c:pt>
                <c:pt idx="23">
                  <c:v>1.175</c:v>
                </c:pt>
                <c:pt idx="24">
                  <c:v>1.2249999999999861</c:v>
                </c:pt>
                <c:pt idx="25">
                  <c:v>1.2749999999999884</c:v>
                </c:pt>
                <c:pt idx="26">
                  <c:v>1.325</c:v>
                </c:pt>
                <c:pt idx="27">
                  <c:v>1.375</c:v>
                </c:pt>
                <c:pt idx="28">
                  <c:v>1.4249999999999832</c:v>
                </c:pt>
                <c:pt idx="29">
                  <c:v>1.4749999999999861</c:v>
                </c:pt>
                <c:pt idx="30">
                  <c:v>1.5249999999999884</c:v>
                </c:pt>
                <c:pt idx="31">
                  <c:v>1.575</c:v>
                </c:pt>
                <c:pt idx="32">
                  <c:v>1.625</c:v>
                </c:pt>
                <c:pt idx="33">
                  <c:v>1.675</c:v>
                </c:pt>
                <c:pt idx="34">
                  <c:v>1.7249999999999965</c:v>
                </c:pt>
                <c:pt idx="35">
                  <c:v>1.7749999999999966</c:v>
                </c:pt>
                <c:pt idx="36">
                  <c:v>1.825</c:v>
                </c:pt>
                <c:pt idx="37">
                  <c:v>1.875</c:v>
                </c:pt>
                <c:pt idx="38">
                  <c:v>1.9249999999999876</c:v>
                </c:pt>
                <c:pt idx="39">
                  <c:v>1.9749999999999908</c:v>
                </c:pt>
                <c:pt idx="40">
                  <c:v>2.0249999999999999</c:v>
                </c:pt>
                <c:pt idx="41">
                  <c:v>2.0749999999999997</c:v>
                </c:pt>
                <c:pt idx="42">
                  <c:v>2.125</c:v>
                </c:pt>
                <c:pt idx="43">
                  <c:v>2.1749999999999998</c:v>
                </c:pt>
                <c:pt idx="44">
                  <c:v>2.2250000000000001</c:v>
                </c:pt>
                <c:pt idx="45">
                  <c:v>2.2749999999999999</c:v>
                </c:pt>
                <c:pt idx="46">
                  <c:v>2.3249999999999997</c:v>
                </c:pt>
                <c:pt idx="47">
                  <c:v>2.3749999999999987</c:v>
                </c:pt>
                <c:pt idx="48">
                  <c:v>2.4249999999999998</c:v>
                </c:pt>
                <c:pt idx="49">
                  <c:v>2.4749999999999988</c:v>
                </c:pt>
                <c:pt idx="50">
                  <c:v>2.5249999999999999</c:v>
                </c:pt>
                <c:pt idx="51">
                  <c:v>2.5749999999999997</c:v>
                </c:pt>
                <c:pt idx="52">
                  <c:v>2.625</c:v>
                </c:pt>
                <c:pt idx="53">
                  <c:v>2.6749999999999998</c:v>
                </c:pt>
                <c:pt idx="54">
                  <c:v>2.7250000000000001</c:v>
                </c:pt>
                <c:pt idx="55">
                  <c:v>2.7749999999999999</c:v>
                </c:pt>
                <c:pt idx="56">
                  <c:v>2.8249999999999997</c:v>
                </c:pt>
                <c:pt idx="57">
                  <c:v>2.8749999999999987</c:v>
                </c:pt>
                <c:pt idx="58">
                  <c:v>2.9249999999999998</c:v>
                </c:pt>
                <c:pt idx="59">
                  <c:v>2.9749999999999988</c:v>
                </c:pt>
                <c:pt idx="60">
                  <c:v>3.0249999999999999</c:v>
                </c:pt>
                <c:pt idx="61">
                  <c:v>3.0749999999999997</c:v>
                </c:pt>
                <c:pt idx="62">
                  <c:v>3.125</c:v>
                </c:pt>
                <c:pt idx="63">
                  <c:v>3.1749999999999998</c:v>
                </c:pt>
                <c:pt idx="64">
                  <c:v>3.2250000000000001</c:v>
                </c:pt>
                <c:pt idx="65">
                  <c:v>3.2749999999999999</c:v>
                </c:pt>
                <c:pt idx="66">
                  <c:v>3.3249999999999997</c:v>
                </c:pt>
                <c:pt idx="67">
                  <c:v>3.3749999999999987</c:v>
                </c:pt>
                <c:pt idx="68">
                  <c:v>3.4249999999999998</c:v>
                </c:pt>
                <c:pt idx="69">
                  <c:v>3.4749999999999988</c:v>
                </c:pt>
                <c:pt idx="70">
                  <c:v>3.5249999999999999</c:v>
                </c:pt>
                <c:pt idx="71">
                  <c:v>3.5749999999999997</c:v>
                </c:pt>
                <c:pt idx="72">
                  <c:v>3.625</c:v>
                </c:pt>
                <c:pt idx="73">
                  <c:v>3.6749999999999998</c:v>
                </c:pt>
                <c:pt idx="74">
                  <c:v>3.7250000000000001</c:v>
                </c:pt>
                <c:pt idx="75">
                  <c:v>3.7749999999999999</c:v>
                </c:pt>
                <c:pt idx="76">
                  <c:v>3.8249999999999997</c:v>
                </c:pt>
                <c:pt idx="77">
                  <c:v>3.8749999999999987</c:v>
                </c:pt>
                <c:pt idx="78">
                  <c:v>3.9249999999999998</c:v>
                </c:pt>
                <c:pt idx="79">
                  <c:v>3.9749999999999988</c:v>
                </c:pt>
                <c:pt idx="80">
                  <c:v>4.0249999999999746</c:v>
                </c:pt>
                <c:pt idx="81">
                  <c:v>4.0750000000000002</c:v>
                </c:pt>
                <c:pt idx="82">
                  <c:v>4.1249999999999556</c:v>
                </c:pt>
                <c:pt idx="83">
                  <c:v>4.1749999999999874</c:v>
                </c:pt>
                <c:pt idx="84">
                  <c:v>4.2249999999999845</c:v>
                </c:pt>
                <c:pt idx="85">
                  <c:v>4.2750000000000004</c:v>
                </c:pt>
                <c:pt idx="86">
                  <c:v>4.3249999999999647</c:v>
                </c:pt>
                <c:pt idx="87">
                  <c:v>4.375</c:v>
                </c:pt>
                <c:pt idx="88">
                  <c:v>4.4249999999999874</c:v>
                </c:pt>
                <c:pt idx="89">
                  <c:v>4.4750000000000014</c:v>
                </c:pt>
                <c:pt idx="90">
                  <c:v>4.5249999999999746</c:v>
                </c:pt>
                <c:pt idx="91">
                  <c:v>4.5750000000000002</c:v>
                </c:pt>
                <c:pt idx="92">
                  <c:v>4.6249999999999556</c:v>
                </c:pt>
                <c:pt idx="93">
                  <c:v>4.6749999999999874</c:v>
                </c:pt>
                <c:pt idx="94">
                  <c:v>4.7249999999999774</c:v>
                </c:pt>
                <c:pt idx="95">
                  <c:v>4.7750000000000004</c:v>
                </c:pt>
                <c:pt idx="96">
                  <c:v>4.8249999999999647</c:v>
                </c:pt>
                <c:pt idx="97">
                  <c:v>4.875</c:v>
                </c:pt>
                <c:pt idx="98">
                  <c:v>4.9249999999999874</c:v>
                </c:pt>
                <c:pt idx="99">
                  <c:v>4.9750000000000014</c:v>
                </c:pt>
                <c:pt idx="100">
                  <c:v>5.0249999999999746</c:v>
                </c:pt>
                <c:pt idx="101">
                  <c:v>5.0750000000000002</c:v>
                </c:pt>
                <c:pt idx="102">
                  <c:v>5.1249999999999556</c:v>
                </c:pt>
                <c:pt idx="103">
                  <c:v>5.1749999999999874</c:v>
                </c:pt>
                <c:pt idx="104">
                  <c:v>5.2249999999999845</c:v>
                </c:pt>
                <c:pt idx="105">
                  <c:v>5.2750000000000004</c:v>
                </c:pt>
                <c:pt idx="106">
                  <c:v>5.3249999999999647</c:v>
                </c:pt>
                <c:pt idx="107">
                  <c:v>5.375</c:v>
                </c:pt>
                <c:pt idx="108">
                  <c:v>5.4249999999999874</c:v>
                </c:pt>
                <c:pt idx="109">
                  <c:v>5.4750000000000014</c:v>
                </c:pt>
                <c:pt idx="110">
                  <c:v>5.5249999999999746</c:v>
                </c:pt>
                <c:pt idx="111">
                  <c:v>5.5750000000000002</c:v>
                </c:pt>
                <c:pt idx="112">
                  <c:v>5.6249999999999556</c:v>
                </c:pt>
                <c:pt idx="113">
                  <c:v>5.6749999999999874</c:v>
                </c:pt>
                <c:pt idx="114">
                  <c:v>5.7249999999999774</c:v>
                </c:pt>
                <c:pt idx="115">
                  <c:v>5.7750000000000004</c:v>
                </c:pt>
                <c:pt idx="116">
                  <c:v>5.8249999999999647</c:v>
                </c:pt>
                <c:pt idx="117">
                  <c:v>5.875</c:v>
                </c:pt>
                <c:pt idx="118">
                  <c:v>5.9249999999999874</c:v>
                </c:pt>
                <c:pt idx="119">
                  <c:v>5.9750000000000014</c:v>
                </c:pt>
                <c:pt idx="120">
                  <c:v>6.0249999999999746</c:v>
                </c:pt>
                <c:pt idx="121">
                  <c:v>6.0750000000000002</c:v>
                </c:pt>
                <c:pt idx="122">
                  <c:v>6.1249999999999556</c:v>
                </c:pt>
                <c:pt idx="123">
                  <c:v>6.1749999999999874</c:v>
                </c:pt>
                <c:pt idx="124">
                  <c:v>6.2249999999999845</c:v>
                </c:pt>
                <c:pt idx="125">
                  <c:v>6.2750000000000004</c:v>
                </c:pt>
                <c:pt idx="126">
                  <c:v>6.3249999999999647</c:v>
                </c:pt>
                <c:pt idx="127">
                  <c:v>6.375</c:v>
                </c:pt>
                <c:pt idx="128">
                  <c:v>6.4249999999999874</c:v>
                </c:pt>
                <c:pt idx="129">
                  <c:v>6.4750000000000014</c:v>
                </c:pt>
                <c:pt idx="130">
                  <c:v>6.5249999999999746</c:v>
                </c:pt>
                <c:pt idx="131">
                  <c:v>6.5750000000000002</c:v>
                </c:pt>
                <c:pt idx="132">
                  <c:v>6.6249999999999556</c:v>
                </c:pt>
                <c:pt idx="133">
                  <c:v>6.6749999999999874</c:v>
                </c:pt>
                <c:pt idx="134">
                  <c:v>6.7249999999999774</c:v>
                </c:pt>
                <c:pt idx="135">
                  <c:v>6.7750000000000004</c:v>
                </c:pt>
                <c:pt idx="136">
                  <c:v>6.8249999999999647</c:v>
                </c:pt>
                <c:pt idx="137">
                  <c:v>6.875</c:v>
                </c:pt>
                <c:pt idx="138">
                  <c:v>6.9249999999999874</c:v>
                </c:pt>
                <c:pt idx="139">
                  <c:v>6.9750000000000014</c:v>
                </c:pt>
                <c:pt idx="140">
                  <c:v>7.0249999999999746</c:v>
                </c:pt>
                <c:pt idx="141">
                  <c:v>7.0750000000000002</c:v>
                </c:pt>
                <c:pt idx="142">
                  <c:v>7.1249999999999556</c:v>
                </c:pt>
                <c:pt idx="143">
                  <c:v>7.1749999999999874</c:v>
                </c:pt>
                <c:pt idx="144">
                  <c:v>7.2249999999999845</c:v>
                </c:pt>
                <c:pt idx="145">
                  <c:v>7.2750000000000004</c:v>
                </c:pt>
                <c:pt idx="146">
                  <c:v>7.3249999999999647</c:v>
                </c:pt>
                <c:pt idx="147">
                  <c:v>7.375</c:v>
                </c:pt>
                <c:pt idx="148">
                  <c:v>7.4249999999999874</c:v>
                </c:pt>
                <c:pt idx="149">
                  <c:v>7.4750000000000014</c:v>
                </c:pt>
                <c:pt idx="150">
                  <c:v>7.5249999999999746</c:v>
                </c:pt>
                <c:pt idx="151">
                  <c:v>7.5750000000000002</c:v>
                </c:pt>
                <c:pt idx="152">
                  <c:v>7.6249999999999556</c:v>
                </c:pt>
                <c:pt idx="153">
                  <c:v>7.6749999999999874</c:v>
                </c:pt>
                <c:pt idx="154">
                  <c:v>7.7249999999999774</c:v>
                </c:pt>
                <c:pt idx="155">
                  <c:v>7.7750000000000004</c:v>
                </c:pt>
                <c:pt idx="156">
                  <c:v>7.8249999999999647</c:v>
                </c:pt>
                <c:pt idx="157">
                  <c:v>7.875</c:v>
                </c:pt>
                <c:pt idx="158">
                  <c:v>7.9249999999999874</c:v>
                </c:pt>
                <c:pt idx="159">
                  <c:v>7.9750000000000014</c:v>
                </c:pt>
                <c:pt idx="160">
                  <c:v>8.0250000000000004</c:v>
                </c:pt>
                <c:pt idx="161">
                  <c:v>8.0750000000000028</c:v>
                </c:pt>
                <c:pt idx="162">
                  <c:v>8.125</c:v>
                </c:pt>
                <c:pt idx="163">
                  <c:v>8.1750000000000007</c:v>
                </c:pt>
                <c:pt idx="164">
                  <c:v>8.2249999999999996</c:v>
                </c:pt>
                <c:pt idx="165">
                  <c:v>8.2750000000000004</c:v>
                </c:pt>
                <c:pt idx="166">
                  <c:v>8.3250000000000028</c:v>
                </c:pt>
                <c:pt idx="167">
                  <c:v>8.3750000000000266</c:v>
                </c:pt>
                <c:pt idx="168">
                  <c:v>8.4250000000000007</c:v>
                </c:pt>
                <c:pt idx="169">
                  <c:v>8.4750000000000068</c:v>
                </c:pt>
                <c:pt idx="170">
                  <c:v>8.5250000000000004</c:v>
                </c:pt>
                <c:pt idx="171">
                  <c:v>8.5750000000000028</c:v>
                </c:pt>
                <c:pt idx="172">
                  <c:v>8.625</c:v>
                </c:pt>
                <c:pt idx="173">
                  <c:v>8.6750000000000007</c:v>
                </c:pt>
                <c:pt idx="174">
                  <c:v>8.7249999999999996</c:v>
                </c:pt>
                <c:pt idx="175">
                  <c:v>8.7750000000000004</c:v>
                </c:pt>
                <c:pt idx="176">
                  <c:v>8.8250000000000028</c:v>
                </c:pt>
                <c:pt idx="177">
                  <c:v>8.8750000000000266</c:v>
                </c:pt>
                <c:pt idx="178">
                  <c:v>8.9250000000000007</c:v>
                </c:pt>
                <c:pt idx="179">
                  <c:v>8.9750000000000068</c:v>
                </c:pt>
                <c:pt idx="180">
                  <c:v>9.0250000000000004</c:v>
                </c:pt>
                <c:pt idx="181">
                  <c:v>9.0750000000000028</c:v>
                </c:pt>
                <c:pt idx="182">
                  <c:v>9.125</c:v>
                </c:pt>
                <c:pt idx="183">
                  <c:v>9.1750000000000007</c:v>
                </c:pt>
                <c:pt idx="184">
                  <c:v>9.2249999999999996</c:v>
                </c:pt>
                <c:pt idx="185">
                  <c:v>9.2750000000000004</c:v>
                </c:pt>
                <c:pt idx="186">
                  <c:v>9.3250000000000028</c:v>
                </c:pt>
                <c:pt idx="187">
                  <c:v>9.3750000000000266</c:v>
                </c:pt>
                <c:pt idx="188">
                  <c:v>9.4250000000000007</c:v>
                </c:pt>
                <c:pt idx="189">
                  <c:v>9.4750000000000068</c:v>
                </c:pt>
                <c:pt idx="190">
                  <c:v>9.5250000000000004</c:v>
                </c:pt>
                <c:pt idx="191">
                  <c:v>9.5750000000000028</c:v>
                </c:pt>
                <c:pt idx="192">
                  <c:v>9.625</c:v>
                </c:pt>
                <c:pt idx="193">
                  <c:v>9.6750000000000007</c:v>
                </c:pt>
                <c:pt idx="194">
                  <c:v>9.7249999999999996</c:v>
                </c:pt>
                <c:pt idx="195">
                  <c:v>9.7750000000000004</c:v>
                </c:pt>
                <c:pt idx="196">
                  <c:v>9.8250000000000028</c:v>
                </c:pt>
                <c:pt idx="197">
                  <c:v>9.8750000000000266</c:v>
                </c:pt>
                <c:pt idx="198">
                  <c:v>9.9250000000000007</c:v>
                </c:pt>
                <c:pt idx="199">
                  <c:v>9.9750000000000068</c:v>
                </c:pt>
                <c:pt idx="200">
                  <c:v>10.025</c:v>
                </c:pt>
                <c:pt idx="201">
                  <c:v>10.075000000000015</c:v>
                </c:pt>
                <c:pt idx="202">
                  <c:v>10.125</c:v>
                </c:pt>
                <c:pt idx="203">
                  <c:v>10.175000000000002</c:v>
                </c:pt>
                <c:pt idx="204">
                  <c:v>10.225</c:v>
                </c:pt>
                <c:pt idx="205">
                  <c:v>10.275</c:v>
                </c:pt>
                <c:pt idx="206">
                  <c:v>10.325000000000015</c:v>
                </c:pt>
                <c:pt idx="207">
                  <c:v>10.375000000000085</c:v>
                </c:pt>
                <c:pt idx="208">
                  <c:v>10.425000000000002</c:v>
                </c:pt>
                <c:pt idx="209">
                  <c:v>10.475000000000035</c:v>
                </c:pt>
                <c:pt idx="210">
                  <c:v>10.525</c:v>
                </c:pt>
                <c:pt idx="211">
                  <c:v>10.575000000000015</c:v>
                </c:pt>
                <c:pt idx="212">
                  <c:v>10.625</c:v>
                </c:pt>
                <c:pt idx="213">
                  <c:v>10.675000000000002</c:v>
                </c:pt>
                <c:pt idx="214">
                  <c:v>10.725</c:v>
                </c:pt>
                <c:pt idx="215">
                  <c:v>10.775</c:v>
                </c:pt>
                <c:pt idx="216">
                  <c:v>10.825000000000015</c:v>
                </c:pt>
                <c:pt idx="217">
                  <c:v>10.875000000000085</c:v>
                </c:pt>
                <c:pt idx="218">
                  <c:v>10.925000000000002</c:v>
                </c:pt>
                <c:pt idx="219">
                  <c:v>10.975000000000035</c:v>
                </c:pt>
                <c:pt idx="220">
                  <c:v>11.025</c:v>
                </c:pt>
                <c:pt idx="221">
                  <c:v>11.075000000000015</c:v>
                </c:pt>
                <c:pt idx="222">
                  <c:v>11.125</c:v>
                </c:pt>
                <c:pt idx="223">
                  <c:v>11.175000000000002</c:v>
                </c:pt>
                <c:pt idx="224">
                  <c:v>11.225</c:v>
                </c:pt>
                <c:pt idx="225">
                  <c:v>11.275</c:v>
                </c:pt>
                <c:pt idx="226">
                  <c:v>11.325000000000015</c:v>
                </c:pt>
                <c:pt idx="227">
                  <c:v>11.375000000000085</c:v>
                </c:pt>
                <c:pt idx="228">
                  <c:v>11.425000000000002</c:v>
                </c:pt>
                <c:pt idx="229">
                  <c:v>11.475000000000035</c:v>
                </c:pt>
                <c:pt idx="230">
                  <c:v>11.525</c:v>
                </c:pt>
                <c:pt idx="231">
                  <c:v>11.575000000000015</c:v>
                </c:pt>
                <c:pt idx="232">
                  <c:v>11.625</c:v>
                </c:pt>
                <c:pt idx="233">
                  <c:v>11.675000000000002</c:v>
                </c:pt>
                <c:pt idx="234">
                  <c:v>11.725</c:v>
                </c:pt>
                <c:pt idx="235">
                  <c:v>11.775</c:v>
                </c:pt>
                <c:pt idx="236">
                  <c:v>11.825000000000015</c:v>
                </c:pt>
                <c:pt idx="237">
                  <c:v>11.875000000000085</c:v>
                </c:pt>
                <c:pt idx="238">
                  <c:v>11.925000000000002</c:v>
                </c:pt>
                <c:pt idx="239">
                  <c:v>11.975000000000035</c:v>
                </c:pt>
                <c:pt idx="240">
                  <c:v>12.025</c:v>
                </c:pt>
                <c:pt idx="241">
                  <c:v>12.075000000000015</c:v>
                </c:pt>
                <c:pt idx="242">
                  <c:v>12.125</c:v>
                </c:pt>
                <c:pt idx="243">
                  <c:v>12.175000000000002</c:v>
                </c:pt>
                <c:pt idx="244">
                  <c:v>12.225</c:v>
                </c:pt>
                <c:pt idx="245">
                  <c:v>12.275</c:v>
                </c:pt>
                <c:pt idx="246">
                  <c:v>12.325000000000015</c:v>
                </c:pt>
                <c:pt idx="247">
                  <c:v>12.375000000000085</c:v>
                </c:pt>
                <c:pt idx="248">
                  <c:v>12.425000000000002</c:v>
                </c:pt>
                <c:pt idx="249">
                  <c:v>12.475000000000035</c:v>
                </c:pt>
                <c:pt idx="250">
                  <c:v>12.525</c:v>
                </c:pt>
                <c:pt idx="251">
                  <c:v>12.575000000000015</c:v>
                </c:pt>
                <c:pt idx="252">
                  <c:v>12.625</c:v>
                </c:pt>
                <c:pt idx="253">
                  <c:v>12.675000000000002</c:v>
                </c:pt>
                <c:pt idx="254">
                  <c:v>12.725</c:v>
                </c:pt>
                <c:pt idx="255">
                  <c:v>12.775</c:v>
                </c:pt>
                <c:pt idx="256">
                  <c:v>12.825000000000015</c:v>
                </c:pt>
                <c:pt idx="257">
                  <c:v>12.875000000000085</c:v>
                </c:pt>
                <c:pt idx="258">
                  <c:v>12.925000000000002</c:v>
                </c:pt>
                <c:pt idx="259">
                  <c:v>12.975000000000035</c:v>
                </c:pt>
                <c:pt idx="260">
                  <c:v>13.025</c:v>
                </c:pt>
                <c:pt idx="261">
                  <c:v>13.075000000000015</c:v>
                </c:pt>
                <c:pt idx="262">
                  <c:v>13.125</c:v>
                </c:pt>
                <c:pt idx="263">
                  <c:v>13.175000000000002</c:v>
                </c:pt>
                <c:pt idx="264">
                  <c:v>13.225</c:v>
                </c:pt>
                <c:pt idx="265">
                  <c:v>13.275</c:v>
                </c:pt>
                <c:pt idx="266">
                  <c:v>13.325000000000015</c:v>
                </c:pt>
                <c:pt idx="267">
                  <c:v>13.375000000000085</c:v>
                </c:pt>
                <c:pt idx="268">
                  <c:v>13.425000000000002</c:v>
                </c:pt>
                <c:pt idx="269">
                  <c:v>13.475000000000035</c:v>
                </c:pt>
                <c:pt idx="270">
                  <c:v>13.525</c:v>
                </c:pt>
                <c:pt idx="271">
                  <c:v>13.575000000000015</c:v>
                </c:pt>
                <c:pt idx="272">
                  <c:v>13.625</c:v>
                </c:pt>
                <c:pt idx="273">
                  <c:v>13.675000000000002</c:v>
                </c:pt>
                <c:pt idx="274">
                  <c:v>13.725</c:v>
                </c:pt>
                <c:pt idx="275">
                  <c:v>13.775</c:v>
                </c:pt>
                <c:pt idx="276">
                  <c:v>13.825000000000015</c:v>
                </c:pt>
                <c:pt idx="277">
                  <c:v>13.875000000000085</c:v>
                </c:pt>
                <c:pt idx="278">
                  <c:v>13.925000000000002</c:v>
                </c:pt>
                <c:pt idx="279">
                  <c:v>13.975000000000035</c:v>
                </c:pt>
                <c:pt idx="280">
                  <c:v>14.025</c:v>
                </c:pt>
                <c:pt idx="281">
                  <c:v>14.075000000000015</c:v>
                </c:pt>
                <c:pt idx="282">
                  <c:v>14.125</c:v>
                </c:pt>
                <c:pt idx="283">
                  <c:v>14.175000000000002</c:v>
                </c:pt>
                <c:pt idx="284">
                  <c:v>14.225</c:v>
                </c:pt>
                <c:pt idx="285">
                  <c:v>14.275</c:v>
                </c:pt>
                <c:pt idx="286">
                  <c:v>14.325000000000015</c:v>
                </c:pt>
                <c:pt idx="287">
                  <c:v>14.375000000000085</c:v>
                </c:pt>
                <c:pt idx="288">
                  <c:v>14.425000000000002</c:v>
                </c:pt>
                <c:pt idx="289">
                  <c:v>14.475000000000035</c:v>
                </c:pt>
                <c:pt idx="290">
                  <c:v>14.525</c:v>
                </c:pt>
                <c:pt idx="291">
                  <c:v>14.575000000000015</c:v>
                </c:pt>
                <c:pt idx="292">
                  <c:v>14.625</c:v>
                </c:pt>
                <c:pt idx="293">
                  <c:v>14.675000000000002</c:v>
                </c:pt>
                <c:pt idx="294">
                  <c:v>14.725</c:v>
                </c:pt>
                <c:pt idx="295">
                  <c:v>14.775</c:v>
                </c:pt>
                <c:pt idx="296">
                  <c:v>14.825000000000015</c:v>
                </c:pt>
                <c:pt idx="297">
                  <c:v>14.875000000000085</c:v>
                </c:pt>
                <c:pt idx="298">
                  <c:v>14.925000000000002</c:v>
                </c:pt>
                <c:pt idx="299">
                  <c:v>14.975000000000035</c:v>
                </c:pt>
                <c:pt idx="300">
                  <c:v>15.025</c:v>
                </c:pt>
                <c:pt idx="301">
                  <c:v>15.075000000000015</c:v>
                </c:pt>
                <c:pt idx="302">
                  <c:v>15.125</c:v>
                </c:pt>
                <c:pt idx="303">
                  <c:v>15.175000000000002</c:v>
                </c:pt>
                <c:pt idx="304">
                  <c:v>15.225</c:v>
                </c:pt>
                <c:pt idx="305">
                  <c:v>15.275</c:v>
                </c:pt>
                <c:pt idx="306">
                  <c:v>15.325000000000015</c:v>
                </c:pt>
                <c:pt idx="307">
                  <c:v>15.375000000000085</c:v>
                </c:pt>
                <c:pt idx="308">
                  <c:v>15.425000000000002</c:v>
                </c:pt>
                <c:pt idx="309">
                  <c:v>15.475000000000035</c:v>
                </c:pt>
                <c:pt idx="310">
                  <c:v>15.525</c:v>
                </c:pt>
                <c:pt idx="311">
                  <c:v>15.575000000000015</c:v>
                </c:pt>
                <c:pt idx="312">
                  <c:v>15.625</c:v>
                </c:pt>
                <c:pt idx="313">
                  <c:v>15.675000000000002</c:v>
                </c:pt>
                <c:pt idx="314">
                  <c:v>15.725</c:v>
                </c:pt>
                <c:pt idx="315">
                  <c:v>15.775</c:v>
                </c:pt>
                <c:pt idx="316">
                  <c:v>15.825000000000015</c:v>
                </c:pt>
                <c:pt idx="317">
                  <c:v>15.875000000000085</c:v>
                </c:pt>
                <c:pt idx="318">
                  <c:v>15.925000000000002</c:v>
                </c:pt>
                <c:pt idx="319">
                  <c:v>15.975000000000035</c:v>
                </c:pt>
                <c:pt idx="320">
                  <c:v>16.024999999999999</c:v>
                </c:pt>
                <c:pt idx="321">
                  <c:v>16.074999999999999</c:v>
                </c:pt>
                <c:pt idx="322">
                  <c:v>16.125</c:v>
                </c:pt>
                <c:pt idx="323">
                  <c:v>16.175000000000001</c:v>
                </c:pt>
                <c:pt idx="324">
                  <c:v>16.224999999999987</c:v>
                </c:pt>
                <c:pt idx="325">
                  <c:v>16.274999999999999</c:v>
                </c:pt>
                <c:pt idx="326">
                  <c:v>16.324999999999999</c:v>
                </c:pt>
                <c:pt idx="327">
                  <c:v>16.375</c:v>
                </c:pt>
                <c:pt idx="328">
                  <c:v>16.424999999999986</c:v>
                </c:pt>
                <c:pt idx="329">
                  <c:v>16.474999999999987</c:v>
                </c:pt>
                <c:pt idx="330">
                  <c:v>16.524999999999999</c:v>
                </c:pt>
                <c:pt idx="331">
                  <c:v>16.574999999999999</c:v>
                </c:pt>
                <c:pt idx="332">
                  <c:v>16.625</c:v>
                </c:pt>
                <c:pt idx="333">
                  <c:v>16.675000000000001</c:v>
                </c:pt>
                <c:pt idx="334">
                  <c:v>16.724999999999987</c:v>
                </c:pt>
                <c:pt idx="335">
                  <c:v>16.774999999999999</c:v>
                </c:pt>
                <c:pt idx="336">
                  <c:v>16.824999999999999</c:v>
                </c:pt>
                <c:pt idx="337">
                  <c:v>16.875</c:v>
                </c:pt>
                <c:pt idx="338">
                  <c:v>16.924999999999986</c:v>
                </c:pt>
                <c:pt idx="339">
                  <c:v>16.974999999999987</c:v>
                </c:pt>
                <c:pt idx="340">
                  <c:v>17.024999999999999</c:v>
                </c:pt>
                <c:pt idx="341">
                  <c:v>17.074999999999999</c:v>
                </c:pt>
                <c:pt idx="342">
                  <c:v>17.125</c:v>
                </c:pt>
                <c:pt idx="343">
                  <c:v>17.175000000000001</c:v>
                </c:pt>
                <c:pt idx="344">
                  <c:v>17.224999999999987</c:v>
                </c:pt>
                <c:pt idx="345">
                  <c:v>17.274999999999999</c:v>
                </c:pt>
                <c:pt idx="346">
                  <c:v>17.324999999999999</c:v>
                </c:pt>
                <c:pt idx="347">
                  <c:v>17.375</c:v>
                </c:pt>
                <c:pt idx="348">
                  <c:v>17.424999999999986</c:v>
                </c:pt>
                <c:pt idx="349">
                  <c:v>17.474999999999987</c:v>
                </c:pt>
                <c:pt idx="350">
                  <c:v>17.524999999999999</c:v>
                </c:pt>
                <c:pt idx="351">
                  <c:v>17.574999999999999</c:v>
                </c:pt>
                <c:pt idx="352">
                  <c:v>17.625</c:v>
                </c:pt>
                <c:pt idx="353">
                  <c:v>17.675000000000001</c:v>
                </c:pt>
                <c:pt idx="354">
                  <c:v>17.724999999999987</c:v>
                </c:pt>
                <c:pt idx="355">
                  <c:v>17.774999999999999</c:v>
                </c:pt>
                <c:pt idx="356">
                  <c:v>17.824999999999999</c:v>
                </c:pt>
                <c:pt idx="357">
                  <c:v>17.875</c:v>
                </c:pt>
                <c:pt idx="358">
                  <c:v>17.924999999999986</c:v>
                </c:pt>
                <c:pt idx="359">
                  <c:v>17.974999999999987</c:v>
                </c:pt>
                <c:pt idx="360">
                  <c:v>18.024999999999999</c:v>
                </c:pt>
                <c:pt idx="361">
                  <c:v>18.074999999999999</c:v>
                </c:pt>
                <c:pt idx="362">
                  <c:v>18.125</c:v>
                </c:pt>
                <c:pt idx="363">
                  <c:v>18.175000000000001</c:v>
                </c:pt>
                <c:pt idx="364">
                  <c:v>18.224999999999987</c:v>
                </c:pt>
                <c:pt idx="365">
                  <c:v>18.274999999999999</c:v>
                </c:pt>
                <c:pt idx="366">
                  <c:v>18.324999999999999</c:v>
                </c:pt>
                <c:pt idx="367">
                  <c:v>18.375</c:v>
                </c:pt>
                <c:pt idx="368">
                  <c:v>18.424999999999986</c:v>
                </c:pt>
                <c:pt idx="369">
                  <c:v>18.474999999999987</c:v>
                </c:pt>
                <c:pt idx="370">
                  <c:v>18.524999999999999</c:v>
                </c:pt>
                <c:pt idx="371">
                  <c:v>18.574999999999999</c:v>
                </c:pt>
                <c:pt idx="372">
                  <c:v>18.625</c:v>
                </c:pt>
                <c:pt idx="373">
                  <c:v>18.675000000000001</c:v>
                </c:pt>
                <c:pt idx="374">
                  <c:v>18.724999999999987</c:v>
                </c:pt>
                <c:pt idx="375">
                  <c:v>18.774999999999999</c:v>
                </c:pt>
                <c:pt idx="376">
                  <c:v>18.824999999999999</c:v>
                </c:pt>
                <c:pt idx="377">
                  <c:v>18.875</c:v>
                </c:pt>
                <c:pt idx="378">
                  <c:v>18.924999999999986</c:v>
                </c:pt>
                <c:pt idx="379">
                  <c:v>18.974999999999987</c:v>
                </c:pt>
                <c:pt idx="380">
                  <c:v>19.024999999999999</c:v>
                </c:pt>
                <c:pt idx="381">
                  <c:v>19.074999999999999</c:v>
                </c:pt>
                <c:pt idx="382">
                  <c:v>19.125</c:v>
                </c:pt>
                <c:pt idx="383">
                  <c:v>19.175000000000001</c:v>
                </c:pt>
                <c:pt idx="384">
                  <c:v>19.224999999999987</c:v>
                </c:pt>
                <c:pt idx="385">
                  <c:v>19.274999999999999</c:v>
                </c:pt>
                <c:pt idx="386">
                  <c:v>19.324999999999999</c:v>
                </c:pt>
                <c:pt idx="387">
                  <c:v>19.375</c:v>
                </c:pt>
                <c:pt idx="388">
                  <c:v>19.424999999999986</c:v>
                </c:pt>
                <c:pt idx="389">
                  <c:v>19.474999999999987</c:v>
                </c:pt>
                <c:pt idx="390">
                  <c:v>19.524999999999999</c:v>
                </c:pt>
                <c:pt idx="391">
                  <c:v>19.574999999999999</c:v>
                </c:pt>
                <c:pt idx="392">
                  <c:v>19.625</c:v>
                </c:pt>
                <c:pt idx="393">
                  <c:v>19.675000000000001</c:v>
                </c:pt>
                <c:pt idx="394">
                  <c:v>19.724999999999987</c:v>
                </c:pt>
                <c:pt idx="395">
                  <c:v>19.774999999999999</c:v>
                </c:pt>
                <c:pt idx="396">
                  <c:v>19.824999999999999</c:v>
                </c:pt>
                <c:pt idx="397">
                  <c:v>19.875</c:v>
                </c:pt>
                <c:pt idx="398">
                  <c:v>19.924999999999986</c:v>
                </c:pt>
                <c:pt idx="399">
                  <c:v>19.974999999999987</c:v>
                </c:pt>
                <c:pt idx="400">
                  <c:v>20.024999999999999</c:v>
                </c:pt>
                <c:pt idx="401">
                  <c:v>20.074999999999999</c:v>
                </c:pt>
                <c:pt idx="402">
                  <c:v>20.125</c:v>
                </c:pt>
                <c:pt idx="403">
                  <c:v>20.175000000000001</c:v>
                </c:pt>
                <c:pt idx="404">
                  <c:v>20.224999999999987</c:v>
                </c:pt>
                <c:pt idx="405">
                  <c:v>20.274999999999999</c:v>
                </c:pt>
                <c:pt idx="406">
                  <c:v>20.324999999999999</c:v>
                </c:pt>
                <c:pt idx="407">
                  <c:v>20.375</c:v>
                </c:pt>
                <c:pt idx="408">
                  <c:v>20.424999999999986</c:v>
                </c:pt>
                <c:pt idx="409">
                  <c:v>20.474999999999987</c:v>
                </c:pt>
                <c:pt idx="410">
                  <c:v>20.524999999999999</c:v>
                </c:pt>
                <c:pt idx="411">
                  <c:v>20.574999999999999</c:v>
                </c:pt>
                <c:pt idx="412">
                  <c:v>20.625</c:v>
                </c:pt>
                <c:pt idx="413">
                  <c:v>20.675000000000001</c:v>
                </c:pt>
                <c:pt idx="414">
                  <c:v>20.724999999999987</c:v>
                </c:pt>
                <c:pt idx="415">
                  <c:v>20.774999999999999</c:v>
                </c:pt>
                <c:pt idx="416">
                  <c:v>20.824999999999999</c:v>
                </c:pt>
                <c:pt idx="417">
                  <c:v>20.875</c:v>
                </c:pt>
                <c:pt idx="418">
                  <c:v>20.924999999999986</c:v>
                </c:pt>
                <c:pt idx="419">
                  <c:v>20.974999999999987</c:v>
                </c:pt>
                <c:pt idx="420">
                  <c:v>21.024999999999999</c:v>
                </c:pt>
                <c:pt idx="421">
                  <c:v>21.074999999999999</c:v>
                </c:pt>
                <c:pt idx="422">
                  <c:v>21.125</c:v>
                </c:pt>
                <c:pt idx="423">
                  <c:v>21.175000000000001</c:v>
                </c:pt>
                <c:pt idx="424">
                  <c:v>21.224999999999987</c:v>
                </c:pt>
                <c:pt idx="425">
                  <c:v>21.274999999999999</c:v>
                </c:pt>
                <c:pt idx="426">
                  <c:v>21.324999999999999</c:v>
                </c:pt>
                <c:pt idx="427">
                  <c:v>21.375</c:v>
                </c:pt>
                <c:pt idx="428">
                  <c:v>21.424999999999986</c:v>
                </c:pt>
                <c:pt idx="429">
                  <c:v>21.474999999999987</c:v>
                </c:pt>
                <c:pt idx="430">
                  <c:v>21.524999999999999</c:v>
                </c:pt>
                <c:pt idx="431">
                  <c:v>21.574999999999999</c:v>
                </c:pt>
                <c:pt idx="432">
                  <c:v>21.625</c:v>
                </c:pt>
                <c:pt idx="433">
                  <c:v>21.675000000000001</c:v>
                </c:pt>
                <c:pt idx="434">
                  <c:v>21.724999999999987</c:v>
                </c:pt>
                <c:pt idx="435">
                  <c:v>21.774999999999999</c:v>
                </c:pt>
                <c:pt idx="436">
                  <c:v>21.824999999999999</c:v>
                </c:pt>
                <c:pt idx="437">
                  <c:v>21.875</c:v>
                </c:pt>
                <c:pt idx="438">
                  <c:v>21.924999999999986</c:v>
                </c:pt>
                <c:pt idx="439">
                  <c:v>21.974999999999987</c:v>
                </c:pt>
                <c:pt idx="440">
                  <c:v>22.024999999999999</c:v>
                </c:pt>
                <c:pt idx="441">
                  <c:v>22.074999999999999</c:v>
                </c:pt>
                <c:pt idx="442">
                  <c:v>22.125</c:v>
                </c:pt>
                <c:pt idx="443">
                  <c:v>22.175000000000001</c:v>
                </c:pt>
                <c:pt idx="444">
                  <c:v>22.224999999999987</c:v>
                </c:pt>
                <c:pt idx="445">
                  <c:v>22.274999999999999</c:v>
                </c:pt>
                <c:pt idx="446">
                  <c:v>22.324999999999999</c:v>
                </c:pt>
                <c:pt idx="447">
                  <c:v>22.375</c:v>
                </c:pt>
                <c:pt idx="448">
                  <c:v>22.424999999999986</c:v>
                </c:pt>
                <c:pt idx="449">
                  <c:v>22.474999999999987</c:v>
                </c:pt>
                <c:pt idx="450">
                  <c:v>22.524999999999999</c:v>
                </c:pt>
                <c:pt idx="451">
                  <c:v>22.574999999999999</c:v>
                </c:pt>
                <c:pt idx="452">
                  <c:v>22.625</c:v>
                </c:pt>
                <c:pt idx="453">
                  <c:v>22.675000000000001</c:v>
                </c:pt>
                <c:pt idx="454">
                  <c:v>22.724999999999987</c:v>
                </c:pt>
                <c:pt idx="455">
                  <c:v>22.774999999999999</c:v>
                </c:pt>
                <c:pt idx="456">
                  <c:v>22.824999999999999</c:v>
                </c:pt>
                <c:pt idx="457">
                  <c:v>22.875</c:v>
                </c:pt>
                <c:pt idx="458">
                  <c:v>22.924999999999986</c:v>
                </c:pt>
                <c:pt idx="459">
                  <c:v>22.974999999999987</c:v>
                </c:pt>
                <c:pt idx="460">
                  <c:v>23.024999999999999</c:v>
                </c:pt>
                <c:pt idx="461">
                  <c:v>23.074999999999999</c:v>
                </c:pt>
                <c:pt idx="462">
                  <c:v>23.125</c:v>
                </c:pt>
                <c:pt idx="463">
                  <c:v>23.175000000000001</c:v>
                </c:pt>
                <c:pt idx="464">
                  <c:v>23.224999999999987</c:v>
                </c:pt>
                <c:pt idx="465">
                  <c:v>23.274999999999999</c:v>
                </c:pt>
                <c:pt idx="466">
                  <c:v>23.324999999999999</c:v>
                </c:pt>
                <c:pt idx="467">
                  <c:v>23.375</c:v>
                </c:pt>
                <c:pt idx="468">
                  <c:v>23.424999999999986</c:v>
                </c:pt>
                <c:pt idx="469">
                  <c:v>23.474999999999987</c:v>
                </c:pt>
                <c:pt idx="470">
                  <c:v>23.524999999999999</c:v>
                </c:pt>
                <c:pt idx="471">
                  <c:v>23.574999999999999</c:v>
                </c:pt>
                <c:pt idx="472">
                  <c:v>23.625</c:v>
                </c:pt>
                <c:pt idx="473">
                  <c:v>23.675000000000001</c:v>
                </c:pt>
                <c:pt idx="474">
                  <c:v>23.724999999999987</c:v>
                </c:pt>
                <c:pt idx="475">
                  <c:v>23.774999999999999</c:v>
                </c:pt>
                <c:pt idx="476">
                  <c:v>23.824999999999999</c:v>
                </c:pt>
                <c:pt idx="477">
                  <c:v>23.875</c:v>
                </c:pt>
                <c:pt idx="478">
                  <c:v>23.924999999999986</c:v>
                </c:pt>
                <c:pt idx="479">
                  <c:v>23.974999999999987</c:v>
                </c:pt>
                <c:pt idx="480">
                  <c:v>24.024999999999999</c:v>
                </c:pt>
                <c:pt idx="481">
                  <c:v>24.074999999999999</c:v>
                </c:pt>
                <c:pt idx="482">
                  <c:v>24.125</c:v>
                </c:pt>
                <c:pt idx="483">
                  <c:v>24.175000000000001</c:v>
                </c:pt>
                <c:pt idx="484">
                  <c:v>24.224999999999987</c:v>
                </c:pt>
                <c:pt idx="485">
                  <c:v>24.274999999999999</c:v>
                </c:pt>
                <c:pt idx="486">
                  <c:v>24.324999999999999</c:v>
                </c:pt>
                <c:pt idx="487">
                  <c:v>24.375</c:v>
                </c:pt>
                <c:pt idx="488">
                  <c:v>24.424999999999986</c:v>
                </c:pt>
                <c:pt idx="489">
                  <c:v>24.474999999999987</c:v>
                </c:pt>
                <c:pt idx="490">
                  <c:v>24.524999999999999</c:v>
                </c:pt>
                <c:pt idx="491">
                  <c:v>24.574999999999999</c:v>
                </c:pt>
                <c:pt idx="492">
                  <c:v>24.625</c:v>
                </c:pt>
                <c:pt idx="493">
                  <c:v>24.675000000000001</c:v>
                </c:pt>
                <c:pt idx="494">
                  <c:v>24.724999999999987</c:v>
                </c:pt>
                <c:pt idx="495">
                  <c:v>24.774999999999999</c:v>
                </c:pt>
                <c:pt idx="496">
                  <c:v>24.824999999999999</c:v>
                </c:pt>
                <c:pt idx="497">
                  <c:v>24.875</c:v>
                </c:pt>
                <c:pt idx="498">
                  <c:v>24.924999999999986</c:v>
                </c:pt>
                <c:pt idx="499">
                  <c:v>24.974999999999987</c:v>
                </c:pt>
                <c:pt idx="500">
                  <c:v>25.024999999999999</c:v>
                </c:pt>
                <c:pt idx="501">
                  <c:v>25.074999999999999</c:v>
                </c:pt>
                <c:pt idx="502">
                  <c:v>25.125</c:v>
                </c:pt>
                <c:pt idx="503">
                  <c:v>25.175000000000001</c:v>
                </c:pt>
                <c:pt idx="504">
                  <c:v>25.224999999999987</c:v>
                </c:pt>
                <c:pt idx="505">
                  <c:v>25.274999999999999</c:v>
                </c:pt>
                <c:pt idx="506">
                  <c:v>25.324999999999999</c:v>
                </c:pt>
                <c:pt idx="507">
                  <c:v>25.375</c:v>
                </c:pt>
                <c:pt idx="508">
                  <c:v>25.424999999999986</c:v>
                </c:pt>
                <c:pt idx="509">
                  <c:v>25.474999999999987</c:v>
                </c:pt>
                <c:pt idx="510">
                  <c:v>25.524999999999999</c:v>
                </c:pt>
                <c:pt idx="511">
                  <c:v>25.574999999999999</c:v>
                </c:pt>
                <c:pt idx="512">
                  <c:v>25.625</c:v>
                </c:pt>
                <c:pt idx="513">
                  <c:v>25.675000000000001</c:v>
                </c:pt>
                <c:pt idx="514">
                  <c:v>25.724999999999987</c:v>
                </c:pt>
                <c:pt idx="515">
                  <c:v>25.774999999999999</c:v>
                </c:pt>
                <c:pt idx="516">
                  <c:v>25.824999999999999</c:v>
                </c:pt>
                <c:pt idx="517">
                  <c:v>25.875</c:v>
                </c:pt>
                <c:pt idx="518">
                  <c:v>25.924999999999986</c:v>
                </c:pt>
                <c:pt idx="519">
                  <c:v>25.974999999999987</c:v>
                </c:pt>
                <c:pt idx="520">
                  <c:v>26.024999999999999</c:v>
                </c:pt>
                <c:pt idx="521">
                  <c:v>26.074999999999999</c:v>
                </c:pt>
                <c:pt idx="522">
                  <c:v>26.125</c:v>
                </c:pt>
                <c:pt idx="523">
                  <c:v>26.175000000000001</c:v>
                </c:pt>
                <c:pt idx="524">
                  <c:v>26.224999999999987</c:v>
                </c:pt>
                <c:pt idx="525">
                  <c:v>26.274999999999999</c:v>
                </c:pt>
                <c:pt idx="526">
                  <c:v>26.324999999999999</c:v>
                </c:pt>
                <c:pt idx="527">
                  <c:v>26.375</c:v>
                </c:pt>
                <c:pt idx="528">
                  <c:v>26.424999999999986</c:v>
                </c:pt>
                <c:pt idx="529">
                  <c:v>26.474999999999987</c:v>
                </c:pt>
                <c:pt idx="530">
                  <c:v>26.524999999999999</c:v>
                </c:pt>
                <c:pt idx="531">
                  <c:v>26.574999999999999</c:v>
                </c:pt>
                <c:pt idx="532">
                  <c:v>26.625</c:v>
                </c:pt>
                <c:pt idx="533">
                  <c:v>26.675000000000001</c:v>
                </c:pt>
                <c:pt idx="534">
                  <c:v>26.724999999999987</c:v>
                </c:pt>
                <c:pt idx="535">
                  <c:v>26.774999999999999</c:v>
                </c:pt>
                <c:pt idx="536">
                  <c:v>26.824999999999999</c:v>
                </c:pt>
                <c:pt idx="537">
                  <c:v>26.875</c:v>
                </c:pt>
                <c:pt idx="538">
                  <c:v>26.924999999999986</c:v>
                </c:pt>
                <c:pt idx="539">
                  <c:v>26.974999999999987</c:v>
                </c:pt>
                <c:pt idx="540">
                  <c:v>27.024999999999999</c:v>
                </c:pt>
                <c:pt idx="541">
                  <c:v>27.074999999999999</c:v>
                </c:pt>
                <c:pt idx="542">
                  <c:v>27.125</c:v>
                </c:pt>
                <c:pt idx="543">
                  <c:v>27.175000000000001</c:v>
                </c:pt>
                <c:pt idx="544">
                  <c:v>27.224999999999987</c:v>
                </c:pt>
                <c:pt idx="545">
                  <c:v>27.274999999999999</c:v>
                </c:pt>
                <c:pt idx="546">
                  <c:v>27.324999999999999</c:v>
                </c:pt>
                <c:pt idx="547">
                  <c:v>27.375</c:v>
                </c:pt>
                <c:pt idx="548">
                  <c:v>27.424999999999986</c:v>
                </c:pt>
                <c:pt idx="549">
                  <c:v>27.474999999999987</c:v>
                </c:pt>
                <c:pt idx="550">
                  <c:v>27.524999999999999</c:v>
                </c:pt>
                <c:pt idx="551">
                  <c:v>27.574999999999999</c:v>
                </c:pt>
                <c:pt idx="552">
                  <c:v>27.625</c:v>
                </c:pt>
                <c:pt idx="553">
                  <c:v>27.675000000000001</c:v>
                </c:pt>
                <c:pt idx="554">
                  <c:v>27.724999999999987</c:v>
                </c:pt>
                <c:pt idx="555">
                  <c:v>27.774999999999999</c:v>
                </c:pt>
                <c:pt idx="556">
                  <c:v>27.824999999999999</c:v>
                </c:pt>
                <c:pt idx="557">
                  <c:v>27.875</c:v>
                </c:pt>
                <c:pt idx="558">
                  <c:v>27.924999999999986</c:v>
                </c:pt>
                <c:pt idx="559">
                  <c:v>27.974999999999987</c:v>
                </c:pt>
                <c:pt idx="560">
                  <c:v>28.024999999999999</c:v>
                </c:pt>
                <c:pt idx="561">
                  <c:v>28.074999999999999</c:v>
                </c:pt>
                <c:pt idx="562">
                  <c:v>28.125</c:v>
                </c:pt>
                <c:pt idx="563">
                  <c:v>28.175000000000001</c:v>
                </c:pt>
                <c:pt idx="564">
                  <c:v>28.224999999999987</c:v>
                </c:pt>
                <c:pt idx="565">
                  <c:v>28.274999999999999</c:v>
                </c:pt>
                <c:pt idx="566">
                  <c:v>28.324999999999999</c:v>
                </c:pt>
                <c:pt idx="567">
                  <c:v>28.375</c:v>
                </c:pt>
                <c:pt idx="568">
                  <c:v>28.424999999999986</c:v>
                </c:pt>
                <c:pt idx="569">
                  <c:v>28.474999999999987</c:v>
                </c:pt>
                <c:pt idx="570">
                  <c:v>28.524999999999999</c:v>
                </c:pt>
                <c:pt idx="571">
                  <c:v>28.574999999999999</c:v>
                </c:pt>
                <c:pt idx="572">
                  <c:v>28.625</c:v>
                </c:pt>
                <c:pt idx="573">
                  <c:v>28.675000000000001</c:v>
                </c:pt>
                <c:pt idx="574">
                  <c:v>28.724999999999987</c:v>
                </c:pt>
                <c:pt idx="575">
                  <c:v>28.774999999999999</c:v>
                </c:pt>
                <c:pt idx="576">
                  <c:v>28.824999999999999</c:v>
                </c:pt>
                <c:pt idx="577">
                  <c:v>28.875</c:v>
                </c:pt>
                <c:pt idx="578">
                  <c:v>28.924999999999986</c:v>
                </c:pt>
                <c:pt idx="579">
                  <c:v>28.974999999999987</c:v>
                </c:pt>
                <c:pt idx="580">
                  <c:v>29.024999999999999</c:v>
                </c:pt>
                <c:pt idx="581">
                  <c:v>29.074999999999999</c:v>
                </c:pt>
                <c:pt idx="582">
                  <c:v>29.125</c:v>
                </c:pt>
                <c:pt idx="583">
                  <c:v>29.175000000000001</c:v>
                </c:pt>
                <c:pt idx="584">
                  <c:v>29.224999999999987</c:v>
                </c:pt>
                <c:pt idx="585">
                  <c:v>29.274999999999999</c:v>
                </c:pt>
                <c:pt idx="586">
                  <c:v>29.324999999999999</c:v>
                </c:pt>
                <c:pt idx="587">
                  <c:v>29.375</c:v>
                </c:pt>
                <c:pt idx="588">
                  <c:v>29.424999999999986</c:v>
                </c:pt>
                <c:pt idx="589">
                  <c:v>29.474999999999987</c:v>
                </c:pt>
                <c:pt idx="590">
                  <c:v>29.524999999999999</c:v>
                </c:pt>
                <c:pt idx="591">
                  <c:v>29.574999999999999</c:v>
                </c:pt>
                <c:pt idx="592">
                  <c:v>29.625</c:v>
                </c:pt>
                <c:pt idx="593">
                  <c:v>29.675000000000001</c:v>
                </c:pt>
                <c:pt idx="594">
                  <c:v>29.724999999999987</c:v>
                </c:pt>
                <c:pt idx="595">
                  <c:v>29.774999999999999</c:v>
                </c:pt>
                <c:pt idx="596">
                  <c:v>29.824999999999999</c:v>
                </c:pt>
                <c:pt idx="597">
                  <c:v>29.875</c:v>
                </c:pt>
                <c:pt idx="598">
                  <c:v>29.924999999999986</c:v>
                </c:pt>
                <c:pt idx="599">
                  <c:v>29.974999999999987</c:v>
                </c:pt>
                <c:pt idx="600">
                  <c:v>30.024999999999999</c:v>
                </c:pt>
                <c:pt idx="601">
                  <c:v>30.074999999999999</c:v>
                </c:pt>
                <c:pt idx="602">
                  <c:v>30.125</c:v>
                </c:pt>
                <c:pt idx="603">
                  <c:v>30.175000000000001</c:v>
                </c:pt>
                <c:pt idx="604">
                  <c:v>30.224999999999987</c:v>
                </c:pt>
                <c:pt idx="605">
                  <c:v>30.274999999999999</c:v>
                </c:pt>
                <c:pt idx="606">
                  <c:v>30.324999999999999</c:v>
                </c:pt>
                <c:pt idx="607">
                  <c:v>30.375</c:v>
                </c:pt>
                <c:pt idx="608">
                  <c:v>30.424999999999986</c:v>
                </c:pt>
                <c:pt idx="609">
                  <c:v>30.474999999999987</c:v>
                </c:pt>
                <c:pt idx="610">
                  <c:v>30.524999999999999</c:v>
                </c:pt>
                <c:pt idx="611">
                  <c:v>30.574999999999999</c:v>
                </c:pt>
                <c:pt idx="612">
                  <c:v>30.625</c:v>
                </c:pt>
                <c:pt idx="613">
                  <c:v>30.675000000000001</c:v>
                </c:pt>
                <c:pt idx="614">
                  <c:v>30.724999999999987</c:v>
                </c:pt>
                <c:pt idx="615">
                  <c:v>30.774999999999999</c:v>
                </c:pt>
                <c:pt idx="616">
                  <c:v>30.824999999999999</c:v>
                </c:pt>
                <c:pt idx="617">
                  <c:v>30.875</c:v>
                </c:pt>
                <c:pt idx="618">
                  <c:v>30.924999999999986</c:v>
                </c:pt>
                <c:pt idx="619">
                  <c:v>30.974999999999987</c:v>
                </c:pt>
                <c:pt idx="620">
                  <c:v>31.024999999999999</c:v>
                </c:pt>
                <c:pt idx="621">
                  <c:v>31.074999999999999</c:v>
                </c:pt>
                <c:pt idx="622">
                  <c:v>31.125</c:v>
                </c:pt>
                <c:pt idx="623">
                  <c:v>31.175000000000001</c:v>
                </c:pt>
                <c:pt idx="624">
                  <c:v>31.224999999999987</c:v>
                </c:pt>
                <c:pt idx="625">
                  <c:v>31.274999999999999</c:v>
                </c:pt>
                <c:pt idx="626">
                  <c:v>31.324999999999999</c:v>
                </c:pt>
                <c:pt idx="627">
                  <c:v>31.375</c:v>
                </c:pt>
                <c:pt idx="628">
                  <c:v>31.424999999999986</c:v>
                </c:pt>
                <c:pt idx="629">
                  <c:v>31.474999999999987</c:v>
                </c:pt>
                <c:pt idx="630">
                  <c:v>31.524999999999999</c:v>
                </c:pt>
                <c:pt idx="631">
                  <c:v>31.574999999999999</c:v>
                </c:pt>
                <c:pt idx="632">
                  <c:v>31.625</c:v>
                </c:pt>
                <c:pt idx="633">
                  <c:v>31.675000000000001</c:v>
                </c:pt>
                <c:pt idx="634">
                  <c:v>31.724999999999987</c:v>
                </c:pt>
                <c:pt idx="635">
                  <c:v>31.774999999999999</c:v>
                </c:pt>
                <c:pt idx="636">
                  <c:v>31.824999999999999</c:v>
                </c:pt>
                <c:pt idx="637">
                  <c:v>31.875</c:v>
                </c:pt>
                <c:pt idx="638">
                  <c:v>31.924999999999986</c:v>
                </c:pt>
                <c:pt idx="639">
                  <c:v>31.974999999999987</c:v>
                </c:pt>
                <c:pt idx="640">
                  <c:v>32.025000000000013</c:v>
                </c:pt>
                <c:pt idx="641">
                  <c:v>32.075000000000003</c:v>
                </c:pt>
                <c:pt idx="642">
                  <c:v>32.125000000000163</c:v>
                </c:pt>
                <c:pt idx="643">
                  <c:v>32.175000000000011</c:v>
                </c:pt>
                <c:pt idx="644">
                  <c:v>32.225000000000371</c:v>
                </c:pt>
                <c:pt idx="645">
                  <c:v>32.275000000000013</c:v>
                </c:pt>
                <c:pt idx="646">
                  <c:v>32.325000000000003</c:v>
                </c:pt>
                <c:pt idx="647">
                  <c:v>32.375</c:v>
                </c:pt>
                <c:pt idx="648">
                  <c:v>32.425000000000011</c:v>
                </c:pt>
                <c:pt idx="649">
                  <c:v>32.475000000000001</c:v>
                </c:pt>
                <c:pt idx="650">
                  <c:v>32.525000000000013</c:v>
                </c:pt>
                <c:pt idx="651">
                  <c:v>32.575000000000003</c:v>
                </c:pt>
                <c:pt idx="652">
                  <c:v>32.625000000000163</c:v>
                </c:pt>
                <c:pt idx="653">
                  <c:v>32.675000000000011</c:v>
                </c:pt>
                <c:pt idx="654">
                  <c:v>32.725000000000371</c:v>
                </c:pt>
                <c:pt idx="655">
                  <c:v>32.775000000000013</c:v>
                </c:pt>
                <c:pt idx="656">
                  <c:v>32.825000000000003</c:v>
                </c:pt>
                <c:pt idx="657">
                  <c:v>32.875</c:v>
                </c:pt>
                <c:pt idx="658">
                  <c:v>32.925000000000011</c:v>
                </c:pt>
                <c:pt idx="659">
                  <c:v>32.975000000000001</c:v>
                </c:pt>
                <c:pt idx="660">
                  <c:v>33.025000000000013</c:v>
                </c:pt>
                <c:pt idx="661">
                  <c:v>33.075000000000003</c:v>
                </c:pt>
                <c:pt idx="662">
                  <c:v>33.125000000000163</c:v>
                </c:pt>
                <c:pt idx="663">
                  <c:v>33.175000000000011</c:v>
                </c:pt>
                <c:pt idx="664">
                  <c:v>33.225000000000371</c:v>
                </c:pt>
                <c:pt idx="665">
                  <c:v>33.275000000000013</c:v>
                </c:pt>
                <c:pt idx="666">
                  <c:v>33.325000000000003</c:v>
                </c:pt>
                <c:pt idx="667">
                  <c:v>33.375</c:v>
                </c:pt>
                <c:pt idx="668">
                  <c:v>33.425000000000011</c:v>
                </c:pt>
                <c:pt idx="669">
                  <c:v>33.475000000000001</c:v>
                </c:pt>
                <c:pt idx="670">
                  <c:v>33.525000000000013</c:v>
                </c:pt>
                <c:pt idx="671">
                  <c:v>33.575000000000003</c:v>
                </c:pt>
                <c:pt idx="672">
                  <c:v>33.625000000000163</c:v>
                </c:pt>
                <c:pt idx="673">
                  <c:v>33.675000000000011</c:v>
                </c:pt>
                <c:pt idx="674">
                  <c:v>33.725000000000371</c:v>
                </c:pt>
                <c:pt idx="675">
                  <c:v>33.775000000000013</c:v>
                </c:pt>
                <c:pt idx="676">
                  <c:v>33.825000000000003</c:v>
                </c:pt>
                <c:pt idx="677">
                  <c:v>33.875</c:v>
                </c:pt>
                <c:pt idx="678">
                  <c:v>33.925000000000011</c:v>
                </c:pt>
                <c:pt idx="679">
                  <c:v>33.975000000000001</c:v>
                </c:pt>
                <c:pt idx="680">
                  <c:v>34.025000000000013</c:v>
                </c:pt>
                <c:pt idx="681">
                  <c:v>34.075000000000003</c:v>
                </c:pt>
                <c:pt idx="682">
                  <c:v>34.125000000000163</c:v>
                </c:pt>
                <c:pt idx="683">
                  <c:v>34.175000000000011</c:v>
                </c:pt>
                <c:pt idx="684">
                  <c:v>34.225000000000371</c:v>
                </c:pt>
                <c:pt idx="685">
                  <c:v>34.275000000000013</c:v>
                </c:pt>
                <c:pt idx="686">
                  <c:v>34.325000000000003</c:v>
                </c:pt>
                <c:pt idx="687">
                  <c:v>34.375</c:v>
                </c:pt>
                <c:pt idx="688">
                  <c:v>34.425000000000011</c:v>
                </c:pt>
                <c:pt idx="689">
                  <c:v>34.475000000000001</c:v>
                </c:pt>
                <c:pt idx="690">
                  <c:v>34.525000000000013</c:v>
                </c:pt>
                <c:pt idx="691">
                  <c:v>34.575000000000003</c:v>
                </c:pt>
                <c:pt idx="692">
                  <c:v>34.625000000000163</c:v>
                </c:pt>
                <c:pt idx="693">
                  <c:v>34.675000000000011</c:v>
                </c:pt>
                <c:pt idx="694">
                  <c:v>34.725000000000371</c:v>
                </c:pt>
                <c:pt idx="695">
                  <c:v>34.775000000000013</c:v>
                </c:pt>
                <c:pt idx="696">
                  <c:v>34.825000000000003</c:v>
                </c:pt>
                <c:pt idx="697">
                  <c:v>34.875</c:v>
                </c:pt>
                <c:pt idx="698">
                  <c:v>34.925000000000011</c:v>
                </c:pt>
                <c:pt idx="699">
                  <c:v>34.975000000000001</c:v>
                </c:pt>
                <c:pt idx="700">
                  <c:v>35.025000000000013</c:v>
                </c:pt>
                <c:pt idx="701">
                  <c:v>35.075000000000003</c:v>
                </c:pt>
                <c:pt idx="702">
                  <c:v>35.125000000000163</c:v>
                </c:pt>
                <c:pt idx="703">
                  <c:v>35.175000000000011</c:v>
                </c:pt>
                <c:pt idx="704">
                  <c:v>35.225000000000371</c:v>
                </c:pt>
                <c:pt idx="705">
                  <c:v>35.275000000000013</c:v>
                </c:pt>
                <c:pt idx="706">
                  <c:v>35.325000000000003</c:v>
                </c:pt>
                <c:pt idx="707">
                  <c:v>35.375</c:v>
                </c:pt>
                <c:pt idx="708">
                  <c:v>35.425000000000011</c:v>
                </c:pt>
                <c:pt idx="709">
                  <c:v>35.475000000000001</c:v>
                </c:pt>
                <c:pt idx="710">
                  <c:v>35.525000000000013</c:v>
                </c:pt>
                <c:pt idx="711">
                  <c:v>35.575000000000003</c:v>
                </c:pt>
                <c:pt idx="712">
                  <c:v>35.625000000000163</c:v>
                </c:pt>
                <c:pt idx="713">
                  <c:v>35.675000000000011</c:v>
                </c:pt>
                <c:pt idx="714">
                  <c:v>35.725000000000371</c:v>
                </c:pt>
                <c:pt idx="715">
                  <c:v>35.775000000000013</c:v>
                </c:pt>
                <c:pt idx="716">
                  <c:v>35.825000000000003</c:v>
                </c:pt>
                <c:pt idx="717">
                  <c:v>35.875</c:v>
                </c:pt>
                <c:pt idx="718">
                  <c:v>35.925000000000011</c:v>
                </c:pt>
                <c:pt idx="719">
                  <c:v>35.975000000000001</c:v>
                </c:pt>
                <c:pt idx="720">
                  <c:v>36.025000000000013</c:v>
                </c:pt>
                <c:pt idx="721">
                  <c:v>36.075000000000003</c:v>
                </c:pt>
                <c:pt idx="722">
                  <c:v>36.125000000000163</c:v>
                </c:pt>
                <c:pt idx="723">
                  <c:v>36.175000000000011</c:v>
                </c:pt>
                <c:pt idx="724">
                  <c:v>36.225000000000371</c:v>
                </c:pt>
                <c:pt idx="725">
                  <c:v>36.275000000000013</c:v>
                </c:pt>
                <c:pt idx="726">
                  <c:v>36.325000000000003</c:v>
                </c:pt>
                <c:pt idx="727">
                  <c:v>36.375</c:v>
                </c:pt>
                <c:pt idx="728">
                  <c:v>36.425000000000011</c:v>
                </c:pt>
                <c:pt idx="729">
                  <c:v>36.475000000000001</c:v>
                </c:pt>
                <c:pt idx="730">
                  <c:v>36.525000000000013</c:v>
                </c:pt>
                <c:pt idx="731">
                  <c:v>36.575000000000003</c:v>
                </c:pt>
                <c:pt idx="732">
                  <c:v>36.625000000000163</c:v>
                </c:pt>
                <c:pt idx="733">
                  <c:v>36.675000000000011</c:v>
                </c:pt>
                <c:pt idx="734">
                  <c:v>36.725000000000371</c:v>
                </c:pt>
                <c:pt idx="735">
                  <c:v>36.775000000000013</c:v>
                </c:pt>
                <c:pt idx="736">
                  <c:v>36.825000000000003</c:v>
                </c:pt>
                <c:pt idx="737">
                  <c:v>36.875</c:v>
                </c:pt>
                <c:pt idx="738">
                  <c:v>36.925000000000011</c:v>
                </c:pt>
                <c:pt idx="739">
                  <c:v>36.975000000000001</c:v>
                </c:pt>
                <c:pt idx="740">
                  <c:v>37.025000000000013</c:v>
                </c:pt>
                <c:pt idx="741">
                  <c:v>37.075000000000003</c:v>
                </c:pt>
                <c:pt idx="742">
                  <c:v>37.125000000000163</c:v>
                </c:pt>
                <c:pt idx="743">
                  <c:v>37.175000000000011</c:v>
                </c:pt>
                <c:pt idx="744">
                  <c:v>37.225000000000371</c:v>
                </c:pt>
                <c:pt idx="745">
                  <c:v>37.275000000000013</c:v>
                </c:pt>
                <c:pt idx="746">
                  <c:v>37.325000000000003</c:v>
                </c:pt>
                <c:pt idx="747">
                  <c:v>37.375</c:v>
                </c:pt>
                <c:pt idx="748">
                  <c:v>37.425000000000011</c:v>
                </c:pt>
                <c:pt idx="749">
                  <c:v>37.475000000000001</c:v>
                </c:pt>
                <c:pt idx="750">
                  <c:v>37.525000000000013</c:v>
                </c:pt>
                <c:pt idx="751">
                  <c:v>37.575000000000003</c:v>
                </c:pt>
                <c:pt idx="752">
                  <c:v>37.625000000000163</c:v>
                </c:pt>
                <c:pt idx="753">
                  <c:v>37.675000000000011</c:v>
                </c:pt>
                <c:pt idx="754">
                  <c:v>37.725000000000371</c:v>
                </c:pt>
                <c:pt idx="755">
                  <c:v>37.775000000000013</c:v>
                </c:pt>
                <c:pt idx="756">
                  <c:v>37.825000000000003</c:v>
                </c:pt>
                <c:pt idx="757">
                  <c:v>37.875</c:v>
                </c:pt>
                <c:pt idx="758">
                  <c:v>37.925000000000011</c:v>
                </c:pt>
                <c:pt idx="759">
                  <c:v>37.975000000000001</c:v>
                </c:pt>
                <c:pt idx="760">
                  <c:v>38.025000000000013</c:v>
                </c:pt>
                <c:pt idx="761">
                  <c:v>38.075000000000003</c:v>
                </c:pt>
                <c:pt idx="762">
                  <c:v>38.125000000000163</c:v>
                </c:pt>
                <c:pt idx="763">
                  <c:v>38.175000000000011</c:v>
                </c:pt>
                <c:pt idx="764">
                  <c:v>38.225000000000371</c:v>
                </c:pt>
                <c:pt idx="765">
                  <c:v>38.275000000000013</c:v>
                </c:pt>
                <c:pt idx="766">
                  <c:v>38.325000000000003</c:v>
                </c:pt>
                <c:pt idx="767">
                  <c:v>38.375</c:v>
                </c:pt>
                <c:pt idx="768">
                  <c:v>38.425000000000011</c:v>
                </c:pt>
                <c:pt idx="769">
                  <c:v>38.475000000000001</c:v>
                </c:pt>
                <c:pt idx="770">
                  <c:v>38.525000000000013</c:v>
                </c:pt>
                <c:pt idx="771">
                  <c:v>38.575000000000003</c:v>
                </c:pt>
                <c:pt idx="772">
                  <c:v>38.625000000000163</c:v>
                </c:pt>
                <c:pt idx="773">
                  <c:v>38.675000000000011</c:v>
                </c:pt>
                <c:pt idx="774">
                  <c:v>38.725000000000371</c:v>
                </c:pt>
                <c:pt idx="775">
                  <c:v>38.775000000000013</c:v>
                </c:pt>
                <c:pt idx="776">
                  <c:v>38.825000000000003</c:v>
                </c:pt>
                <c:pt idx="777">
                  <c:v>38.875</c:v>
                </c:pt>
                <c:pt idx="778">
                  <c:v>38.925000000000011</c:v>
                </c:pt>
                <c:pt idx="779">
                  <c:v>38.975000000000001</c:v>
                </c:pt>
                <c:pt idx="780">
                  <c:v>39.025000000000013</c:v>
                </c:pt>
                <c:pt idx="781">
                  <c:v>39.075000000000003</c:v>
                </c:pt>
                <c:pt idx="782">
                  <c:v>39.125000000000163</c:v>
                </c:pt>
                <c:pt idx="783">
                  <c:v>39.175000000000011</c:v>
                </c:pt>
                <c:pt idx="784">
                  <c:v>39.225000000000371</c:v>
                </c:pt>
                <c:pt idx="785">
                  <c:v>39.275000000000013</c:v>
                </c:pt>
                <c:pt idx="786">
                  <c:v>39.325000000000003</c:v>
                </c:pt>
                <c:pt idx="787">
                  <c:v>39.375</c:v>
                </c:pt>
                <c:pt idx="788">
                  <c:v>39.425000000000011</c:v>
                </c:pt>
                <c:pt idx="789">
                  <c:v>39.475000000000001</c:v>
                </c:pt>
                <c:pt idx="790">
                  <c:v>39.525000000000013</c:v>
                </c:pt>
                <c:pt idx="791">
                  <c:v>39.575000000000003</c:v>
                </c:pt>
                <c:pt idx="792">
                  <c:v>39.625000000000163</c:v>
                </c:pt>
                <c:pt idx="793">
                  <c:v>39.675000000000011</c:v>
                </c:pt>
                <c:pt idx="794">
                  <c:v>39.725000000000371</c:v>
                </c:pt>
                <c:pt idx="795">
                  <c:v>39.775000000000013</c:v>
                </c:pt>
                <c:pt idx="796">
                  <c:v>39.825000000000003</c:v>
                </c:pt>
                <c:pt idx="797">
                  <c:v>39.875</c:v>
                </c:pt>
                <c:pt idx="798">
                  <c:v>39.925000000000011</c:v>
                </c:pt>
                <c:pt idx="799">
                  <c:v>39.975000000000001</c:v>
                </c:pt>
              </c:numCache>
            </c:numRef>
          </c:xVal>
          <c:yVal>
            <c:numRef>
              <c:f>'power density'!$B$6:$ADU$6</c:f>
              <c:numCache>
                <c:formatCode>General</c:formatCode>
                <c:ptCount val="800"/>
                <c:pt idx="0">
                  <c:v>161000.87999999998</c:v>
                </c:pt>
                <c:pt idx="1">
                  <c:v>170746.31999999998</c:v>
                </c:pt>
                <c:pt idx="2">
                  <c:v>172045.36</c:v>
                </c:pt>
                <c:pt idx="3">
                  <c:v>172084.68</c:v>
                </c:pt>
                <c:pt idx="4">
                  <c:v>175392.52</c:v>
                </c:pt>
                <c:pt idx="5">
                  <c:v>178330.36</c:v>
                </c:pt>
                <c:pt idx="6">
                  <c:v>178028.6</c:v>
                </c:pt>
                <c:pt idx="7">
                  <c:v>178997.24000000011</c:v>
                </c:pt>
                <c:pt idx="8">
                  <c:v>179238.28</c:v>
                </c:pt>
                <c:pt idx="9">
                  <c:v>178829.96</c:v>
                </c:pt>
                <c:pt idx="10">
                  <c:v>178830.44</c:v>
                </c:pt>
                <c:pt idx="11">
                  <c:v>177974.24000000011</c:v>
                </c:pt>
                <c:pt idx="12">
                  <c:v>179140.31999999998</c:v>
                </c:pt>
                <c:pt idx="13">
                  <c:v>181521.76</c:v>
                </c:pt>
                <c:pt idx="14">
                  <c:v>178054</c:v>
                </c:pt>
                <c:pt idx="15">
                  <c:v>178854.04</c:v>
                </c:pt>
                <c:pt idx="16">
                  <c:v>179196.12</c:v>
                </c:pt>
                <c:pt idx="17">
                  <c:v>178339.96</c:v>
                </c:pt>
                <c:pt idx="18">
                  <c:v>178559.72</c:v>
                </c:pt>
                <c:pt idx="19">
                  <c:v>177175.67999999999</c:v>
                </c:pt>
                <c:pt idx="20">
                  <c:v>176166.2</c:v>
                </c:pt>
                <c:pt idx="21">
                  <c:v>177131.4</c:v>
                </c:pt>
                <c:pt idx="22">
                  <c:v>176240.44</c:v>
                </c:pt>
                <c:pt idx="23">
                  <c:v>176496.91999999998</c:v>
                </c:pt>
                <c:pt idx="24">
                  <c:v>175344</c:v>
                </c:pt>
                <c:pt idx="25">
                  <c:v>176049.96</c:v>
                </c:pt>
                <c:pt idx="26">
                  <c:v>175948.24000000011</c:v>
                </c:pt>
                <c:pt idx="27">
                  <c:v>174266.04</c:v>
                </c:pt>
                <c:pt idx="28">
                  <c:v>175172.16</c:v>
                </c:pt>
                <c:pt idx="29">
                  <c:v>173832.8</c:v>
                </c:pt>
                <c:pt idx="30">
                  <c:v>173375.91999999998</c:v>
                </c:pt>
                <c:pt idx="31">
                  <c:v>173897.64</c:v>
                </c:pt>
                <c:pt idx="32">
                  <c:v>173609.24000000011</c:v>
                </c:pt>
                <c:pt idx="33">
                  <c:v>171912.47999999998</c:v>
                </c:pt>
                <c:pt idx="34">
                  <c:v>170705.52</c:v>
                </c:pt>
                <c:pt idx="35">
                  <c:v>170392.44</c:v>
                </c:pt>
                <c:pt idx="36">
                  <c:v>169442.91999999998</c:v>
                </c:pt>
                <c:pt idx="37">
                  <c:v>169256.15999999983</c:v>
                </c:pt>
                <c:pt idx="38">
                  <c:v>167464.35999999993</c:v>
                </c:pt>
                <c:pt idx="39">
                  <c:v>168951.4</c:v>
                </c:pt>
                <c:pt idx="40">
                  <c:v>166627.20000000001</c:v>
                </c:pt>
                <c:pt idx="41">
                  <c:v>166975.07999999999</c:v>
                </c:pt>
                <c:pt idx="42">
                  <c:v>164744.51999999999</c:v>
                </c:pt>
                <c:pt idx="43">
                  <c:v>163648.84</c:v>
                </c:pt>
                <c:pt idx="44">
                  <c:v>164856.12</c:v>
                </c:pt>
                <c:pt idx="45">
                  <c:v>163904.20000000001</c:v>
                </c:pt>
                <c:pt idx="46">
                  <c:v>162130.24000000011</c:v>
                </c:pt>
                <c:pt idx="47">
                  <c:v>162967.51999999999</c:v>
                </c:pt>
                <c:pt idx="48">
                  <c:v>161753.96</c:v>
                </c:pt>
                <c:pt idx="49">
                  <c:v>162052</c:v>
                </c:pt>
                <c:pt idx="50">
                  <c:v>160185.56</c:v>
                </c:pt>
                <c:pt idx="51">
                  <c:v>160830.07999999999</c:v>
                </c:pt>
                <c:pt idx="52">
                  <c:v>159050.96</c:v>
                </c:pt>
                <c:pt idx="53">
                  <c:v>158092.28</c:v>
                </c:pt>
                <c:pt idx="54">
                  <c:v>158410.84</c:v>
                </c:pt>
                <c:pt idx="55">
                  <c:v>156634.12</c:v>
                </c:pt>
                <c:pt idx="56">
                  <c:v>154930</c:v>
                </c:pt>
                <c:pt idx="57">
                  <c:v>154635.84</c:v>
                </c:pt>
                <c:pt idx="58">
                  <c:v>154844.31999999998</c:v>
                </c:pt>
                <c:pt idx="59">
                  <c:v>154823.47999999998</c:v>
                </c:pt>
                <c:pt idx="60">
                  <c:v>153669</c:v>
                </c:pt>
                <c:pt idx="61">
                  <c:v>151321.84</c:v>
                </c:pt>
                <c:pt idx="62">
                  <c:v>152132.07999999999</c:v>
                </c:pt>
                <c:pt idx="63">
                  <c:v>151540.6</c:v>
                </c:pt>
                <c:pt idx="64">
                  <c:v>150924.12</c:v>
                </c:pt>
                <c:pt idx="65">
                  <c:v>150490.79999999999</c:v>
                </c:pt>
                <c:pt idx="66">
                  <c:v>149022.28</c:v>
                </c:pt>
                <c:pt idx="67">
                  <c:v>146698.35999999868</c:v>
                </c:pt>
                <c:pt idx="68">
                  <c:v>146079.87999999998</c:v>
                </c:pt>
                <c:pt idx="69">
                  <c:v>145953.84</c:v>
                </c:pt>
                <c:pt idx="70">
                  <c:v>145479.16</c:v>
                </c:pt>
                <c:pt idx="71">
                  <c:v>144066.44</c:v>
                </c:pt>
                <c:pt idx="72">
                  <c:v>143907.51999999999</c:v>
                </c:pt>
                <c:pt idx="73">
                  <c:v>143488.68</c:v>
                </c:pt>
                <c:pt idx="74">
                  <c:v>142524.51999999999</c:v>
                </c:pt>
                <c:pt idx="75">
                  <c:v>140995.56</c:v>
                </c:pt>
                <c:pt idx="76">
                  <c:v>140510.31999999998</c:v>
                </c:pt>
                <c:pt idx="77">
                  <c:v>140257.68</c:v>
                </c:pt>
                <c:pt idx="78">
                  <c:v>138242.56</c:v>
                </c:pt>
                <c:pt idx="79">
                  <c:v>138641.12</c:v>
                </c:pt>
                <c:pt idx="80">
                  <c:v>138199</c:v>
                </c:pt>
                <c:pt idx="81">
                  <c:v>137697.16</c:v>
                </c:pt>
                <c:pt idx="82">
                  <c:v>136304.79999999999</c:v>
                </c:pt>
                <c:pt idx="83">
                  <c:v>136255.35999999868</c:v>
                </c:pt>
                <c:pt idx="84">
                  <c:v>135343.04000000001</c:v>
                </c:pt>
                <c:pt idx="85">
                  <c:v>134540.12</c:v>
                </c:pt>
                <c:pt idx="86">
                  <c:v>132130.76</c:v>
                </c:pt>
                <c:pt idx="87">
                  <c:v>130524.88</c:v>
                </c:pt>
                <c:pt idx="88">
                  <c:v>131433.84</c:v>
                </c:pt>
                <c:pt idx="89">
                  <c:v>129951.64</c:v>
                </c:pt>
                <c:pt idx="90">
                  <c:v>130327.56</c:v>
                </c:pt>
                <c:pt idx="91">
                  <c:v>129386.72</c:v>
                </c:pt>
                <c:pt idx="92">
                  <c:v>127716.08</c:v>
                </c:pt>
                <c:pt idx="93">
                  <c:v>127071.84</c:v>
                </c:pt>
                <c:pt idx="94">
                  <c:v>125365.08</c:v>
                </c:pt>
                <c:pt idx="95">
                  <c:v>126370.16</c:v>
                </c:pt>
                <c:pt idx="96">
                  <c:v>125643.12000000002</c:v>
                </c:pt>
                <c:pt idx="97">
                  <c:v>123481.2</c:v>
                </c:pt>
                <c:pt idx="98">
                  <c:v>122141.52</c:v>
                </c:pt>
                <c:pt idx="99">
                  <c:v>121917.88</c:v>
                </c:pt>
                <c:pt idx="100">
                  <c:v>121705.12000000002</c:v>
                </c:pt>
                <c:pt idx="101">
                  <c:v>119927.52</c:v>
                </c:pt>
                <c:pt idx="102">
                  <c:v>118786.04</c:v>
                </c:pt>
                <c:pt idx="103">
                  <c:v>118699.95999999999</c:v>
                </c:pt>
                <c:pt idx="104">
                  <c:v>118243</c:v>
                </c:pt>
                <c:pt idx="105">
                  <c:v>116678.23999999999</c:v>
                </c:pt>
                <c:pt idx="106">
                  <c:v>115570.6</c:v>
                </c:pt>
                <c:pt idx="107">
                  <c:v>114661.32</c:v>
                </c:pt>
                <c:pt idx="108">
                  <c:v>113202.6</c:v>
                </c:pt>
                <c:pt idx="109">
                  <c:v>113998.43999999999</c:v>
                </c:pt>
                <c:pt idx="110">
                  <c:v>112790.08</c:v>
                </c:pt>
                <c:pt idx="111">
                  <c:v>110420.84</c:v>
                </c:pt>
                <c:pt idx="112">
                  <c:v>109789.56</c:v>
                </c:pt>
                <c:pt idx="113">
                  <c:v>109475.56</c:v>
                </c:pt>
                <c:pt idx="114">
                  <c:v>108320.4</c:v>
                </c:pt>
                <c:pt idx="115">
                  <c:v>108177.32</c:v>
                </c:pt>
                <c:pt idx="116">
                  <c:v>107811.48</c:v>
                </c:pt>
                <c:pt idx="117">
                  <c:v>105958.68000000002</c:v>
                </c:pt>
                <c:pt idx="118">
                  <c:v>105166.68000000002</c:v>
                </c:pt>
                <c:pt idx="119">
                  <c:v>103947.84</c:v>
                </c:pt>
                <c:pt idx="120">
                  <c:v>103523.68000000002</c:v>
                </c:pt>
                <c:pt idx="121">
                  <c:v>103109.36</c:v>
                </c:pt>
                <c:pt idx="122">
                  <c:v>102233.2</c:v>
                </c:pt>
                <c:pt idx="123">
                  <c:v>102392.16</c:v>
                </c:pt>
                <c:pt idx="124">
                  <c:v>100147.76</c:v>
                </c:pt>
                <c:pt idx="125">
                  <c:v>99390.04</c:v>
                </c:pt>
                <c:pt idx="126">
                  <c:v>99832.36</c:v>
                </c:pt>
                <c:pt idx="127">
                  <c:v>98882.120000000024</c:v>
                </c:pt>
                <c:pt idx="128">
                  <c:v>97759</c:v>
                </c:pt>
                <c:pt idx="129">
                  <c:v>96062.92</c:v>
                </c:pt>
                <c:pt idx="130">
                  <c:v>94813.64</c:v>
                </c:pt>
                <c:pt idx="131">
                  <c:v>93385.600000000006</c:v>
                </c:pt>
                <c:pt idx="132">
                  <c:v>93027.88</c:v>
                </c:pt>
                <c:pt idx="133">
                  <c:v>92223.28</c:v>
                </c:pt>
                <c:pt idx="134">
                  <c:v>92051.239999999991</c:v>
                </c:pt>
                <c:pt idx="135">
                  <c:v>90724.479999999996</c:v>
                </c:pt>
                <c:pt idx="136">
                  <c:v>90191.88</c:v>
                </c:pt>
                <c:pt idx="137">
                  <c:v>88793.48</c:v>
                </c:pt>
                <c:pt idx="138">
                  <c:v>88446.439999999988</c:v>
                </c:pt>
                <c:pt idx="139">
                  <c:v>88040.92</c:v>
                </c:pt>
                <c:pt idx="140">
                  <c:v>87011.36</c:v>
                </c:pt>
                <c:pt idx="141">
                  <c:v>85780.52</c:v>
                </c:pt>
                <c:pt idx="142">
                  <c:v>84689.600000000006</c:v>
                </c:pt>
                <c:pt idx="143">
                  <c:v>83535.56</c:v>
                </c:pt>
                <c:pt idx="144">
                  <c:v>83472.120000000024</c:v>
                </c:pt>
                <c:pt idx="145">
                  <c:v>81979.439999999988</c:v>
                </c:pt>
                <c:pt idx="146">
                  <c:v>81696.120000000024</c:v>
                </c:pt>
                <c:pt idx="147">
                  <c:v>80782.039999999994</c:v>
                </c:pt>
                <c:pt idx="148">
                  <c:v>80073.08</c:v>
                </c:pt>
                <c:pt idx="149">
                  <c:v>78971.799999999988</c:v>
                </c:pt>
                <c:pt idx="150">
                  <c:v>78294.560000000012</c:v>
                </c:pt>
                <c:pt idx="151">
                  <c:v>77681.239999999991</c:v>
                </c:pt>
                <c:pt idx="152">
                  <c:v>76436.92</c:v>
                </c:pt>
                <c:pt idx="153">
                  <c:v>75649.48000000001</c:v>
                </c:pt>
                <c:pt idx="154">
                  <c:v>75772.51999999999</c:v>
                </c:pt>
                <c:pt idx="155">
                  <c:v>74004.56</c:v>
                </c:pt>
                <c:pt idx="156">
                  <c:v>74298.28</c:v>
                </c:pt>
                <c:pt idx="157">
                  <c:v>72904.08</c:v>
                </c:pt>
                <c:pt idx="158">
                  <c:v>72050.560000000012</c:v>
                </c:pt>
                <c:pt idx="159">
                  <c:v>71618.600000000006</c:v>
                </c:pt>
                <c:pt idx="160">
                  <c:v>70856.2</c:v>
                </c:pt>
                <c:pt idx="161">
                  <c:v>69909.56</c:v>
                </c:pt>
                <c:pt idx="162">
                  <c:v>69359.439999999988</c:v>
                </c:pt>
                <c:pt idx="163">
                  <c:v>68786.799999999988</c:v>
                </c:pt>
                <c:pt idx="164">
                  <c:v>68277.400000000009</c:v>
                </c:pt>
                <c:pt idx="165">
                  <c:v>66628.680000000022</c:v>
                </c:pt>
                <c:pt idx="166">
                  <c:v>67368.36</c:v>
                </c:pt>
                <c:pt idx="167">
                  <c:v>65687.520000000004</c:v>
                </c:pt>
                <c:pt idx="168">
                  <c:v>64966</c:v>
                </c:pt>
                <c:pt idx="169">
                  <c:v>63740.719999999994</c:v>
                </c:pt>
                <c:pt idx="170">
                  <c:v>63936.92</c:v>
                </c:pt>
                <c:pt idx="171">
                  <c:v>63646.320000000007</c:v>
                </c:pt>
                <c:pt idx="172">
                  <c:v>62274.96</c:v>
                </c:pt>
                <c:pt idx="173">
                  <c:v>61835.719999999994</c:v>
                </c:pt>
                <c:pt idx="174">
                  <c:v>61567.840000000011</c:v>
                </c:pt>
                <c:pt idx="175">
                  <c:v>60865.04</c:v>
                </c:pt>
                <c:pt idx="176">
                  <c:v>60346.080000000002</c:v>
                </c:pt>
                <c:pt idx="177">
                  <c:v>59037.08</c:v>
                </c:pt>
                <c:pt idx="178">
                  <c:v>58742.92</c:v>
                </c:pt>
                <c:pt idx="179">
                  <c:v>57820.240000000005</c:v>
                </c:pt>
                <c:pt idx="180">
                  <c:v>57311.8</c:v>
                </c:pt>
                <c:pt idx="181">
                  <c:v>56979.880000000012</c:v>
                </c:pt>
                <c:pt idx="182">
                  <c:v>55279.4</c:v>
                </c:pt>
                <c:pt idx="183">
                  <c:v>55468.04</c:v>
                </c:pt>
                <c:pt idx="184">
                  <c:v>55037</c:v>
                </c:pt>
                <c:pt idx="185">
                  <c:v>54130.8</c:v>
                </c:pt>
                <c:pt idx="186">
                  <c:v>53657.4</c:v>
                </c:pt>
                <c:pt idx="187">
                  <c:v>52861.4</c:v>
                </c:pt>
                <c:pt idx="188">
                  <c:v>52548.36</c:v>
                </c:pt>
                <c:pt idx="189">
                  <c:v>52076.280000000006</c:v>
                </c:pt>
                <c:pt idx="190">
                  <c:v>51229.2</c:v>
                </c:pt>
                <c:pt idx="191">
                  <c:v>50005.68</c:v>
                </c:pt>
                <c:pt idx="192">
                  <c:v>49231.32</c:v>
                </c:pt>
                <c:pt idx="193">
                  <c:v>49104.480000000003</c:v>
                </c:pt>
                <c:pt idx="194">
                  <c:v>48580.24</c:v>
                </c:pt>
                <c:pt idx="195">
                  <c:v>47747.719999999994</c:v>
                </c:pt>
                <c:pt idx="196">
                  <c:v>47325.68</c:v>
                </c:pt>
                <c:pt idx="197">
                  <c:v>46871.92</c:v>
                </c:pt>
                <c:pt idx="198">
                  <c:v>46060.800000000003</c:v>
                </c:pt>
                <c:pt idx="199">
                  <c:v>45858.64</c:v>
                </c:pt>
                <c:pt idx="200">
                  <c:v>45004.960000000006</c:v>
                </c:pt>
                <c:pt idx="201">
                  <c:v>44687.32</c:v>
                </c:pt>
                <c:pt idx="202">
                  <c:v>44458.400000000001</c:v>
                </c:pt>
                <c:pt idx="203">
                  <c:v>43871.32</c:v>
                </c:pt>
                <c:pt idx="204">
                  <c:v>43761.119999999995</c:v>
                </c:pt>
                <c:pt idx="205">
                  <c:v>42117.920000000006</c:v>
                </c:pt>
                <c:pt idx="206">
                  <c:v>42431.240000000005</c:v>
                </c:pt>
                <c:pt idx="207">
                  <c:v>42466.6</c:v>
                </c:pt>
                <c:pt idx="208">
                  <c:v>41946.159999999996</c:v>
                </c:pt>
                <c:pt idx="209">
                  <c:v>41475.840000000011</c:v>
                </c:pt>
                <c:pt idx="210">
                  <c:v>40544.520000000004</c:v>
                </c:pt>
                <c:pt idx="211">
                  <c:v>39781.832000000002</c:v>
                </c:pt>
                <c:pt idx="212">
                  <c:v>39344.108</c:v>
                </c:pt>
                <c:pt idx="213">
                  <c:v>39624.644</c:v>
                </c:pt>
                <c:pt idx="214">
                  <c:v>38534.080000000002</c:v>
                </c:pt>
                <c:pt idx="215">
                  <c:v>37771.980000000003</c:v>
                </c:pt>
                <c:pt idx="216">
                  <c:v>38350.536</c:v>
                </c:pt>
                <c:pt idx="217">
                  <c:v>37506.92</c:v>
                </c:pt>
                <c:pt idx="218">
                  <c:v>36600.896000000001</c:v>
                </c:pt>
                <c:pt idx="219">
                  <c:v>36657.328000000001</c:v>
                </c:pt>
                <c:pt idx="220">
                  <c:v>36102.595999999998</c:v>
                </c:pt>
                <c:pt idx="221">
                  <c:v>34645.188000000002</c:v>
                </c:pt>
                <c:pt idx="222">
                  <c:v>34883.512000000002</c:v>
                </c:pt>
                <c:pt idx="223">
                  <c:v>35372.304000000011</c:v>
                </c:pt>
                <c:pt idx="224">
                  <c:v>34709.552000000003</c:v>
                </c:pt>
                <c:pt idx="225">
                  <c:v>34026.127999999997</c:v>
                </c:pt>
                <c:pt idx="226">
                  <c:v>33021.1</c:v>
                </c:pt>
                <c:pt idx="227">
                  <c:v>32949.284</c:v>
                </c:pt>
                <c:pt idx="228">
                  <c:v>32531.808000000001</c:v>
                </c:pt>
                <c:pt idx="229">
                  <c:v>32484.51199999997</c:v>
                </c:pt>
                <c:pt idx="230">
                  <c:v>32520.496000000021</c:v>
                </c:pt>
                <c:pt idx="231">
                  <c:v>31814.02800000002</c:v>
                </c:pt>
                <c:pt idx="232">
                  <c:v>32230.780000000021</c:v>
                </c:pt>
                <c:pt idx="233">
                  <c:v>30911.00800000002</c:v>
                </c:pt>
                <c:pt idx="234">
                  <c:v>30296.644</c:v>
                </c:pt>
                <c:pt idx="235">
                  <c:v>29732.92000000002</c:v>
                </c:pt>
                <c:pt idx="236">
                  <c:v>29304.811999999896</c:v>
                </c:pt>
                <c:pt idx="237">
                  <c:v>28589.768000000051</c:v>
                </c:pt>
                <c:pt idx="238">
                  <c:v>29310.22400000002</c:v>
                </c:pt>
                <c:pt idx="239">
                  <c:v>28746.588000000051</c:v>
                </c:pt>
                <c:pt idx="240">
                  <c:v>28859.516</c:v>
                </c:pt>
                <c:pt idx="241">
                  <c:v>28275.72400000002</c:v>
                </c:pt>
                <c:pt idx="242">
                  <c:v>27438.77600000002</c:v>
                </c:pt>
                <c:pt idx="243">
                  <c:v>27464.38400000002</c:v>
                </c:pt>
                <c:pt idx="244">
                  <c:v>27723.615999999896</c:v>
                </c:pt>
                <c:pt idx="245">
                  <c:v>26909.056</c:v>
                </c:pt>
                <c:pt idx="246">
                  <c:v>26016.635999999897</c:v>
                </c:pt>
                <c:pt idx="247">
                  <c:v>26095.824000000001</c:v>
                </c:pt>
                <c:pt idx="248">
                  <c:v>25588.27600000002</c:v>
                </c:pt>
                <c:pt idx="249">
                  <c:v>25736.52800000002</c:v>
                </c:pt>
                <c:pt idx="250">
                  <c:v>24634.655999999992</c:v>
                </c:pt>
                <c:pt idx="251">
                  <c:v>24752.1</c:v>
                </c:pt>
                <c:pt idx="252">
                  <c:v>24737.268000000051</c:v>
                </c:pt>
                <c:pt idx="253">
                  <c:v>24531.292000000001</c:v>
                </c:pt>
                <c:pt idx="254">
                  <c:v>24008.18</c:v>
                </c:pt>
                <c:pt idx="255">
                  <c:v>23705.940000000021</c:v>
                </c:pt>
                <c:pt idx="256">
                  <c:v>23406.896000000001</c:v>
                </c:pt>
                <c:pt idx="257">
                  <c:v>23289.480000000021</c:v>
                </c:pt>
                <c:pt idx="258">
                  <c:v>23264.428000000051</c:v>
                </c:pt>
                <c:pt idx="259">
                  <c:v>22366.496000000021</c:v>
                </c:pt>
                <c:pt idx="260">
                  <c:v>22040.828000000001</c:v>
                </c:pt>
                <c:pt idx="261">
                  <c:v>21619.932000000001</c:v>
                </c:pt>
                <c:pt idx="262">
                  <c:v>21363.219999999896</c:v>
                </c:pt>
                <c:pt idx="263">
                  <c:v>21567.716</c:v>
                </c:pt>
                <c:pt idx="264">
                  <c:v>21325.58</c:v>
                </c:pt>
                <c:pt idx="265">
                  <c:v>21042.74</c:v>
                </c:pt>
                <c:pt idx="266">
                  <c:v>20646.66</c:v>
                </c:pt>
                <c:pt idx="267">
                  <c:v>20510.29600000002</c:v>
                </c:pt>
                <c:pt idx="268">
                  <c:v>20535.292000000001</c:v>
                </c:pt>
                <c:pt idx="269">
                  <c:v>20014.835999999996</c:v>
                </c:pt>
                <c:pt idx="270">
                  <c:v>20019.464000000051</c:v>
                </c:pt>
                <c:pt idx="271">
                  <c:v>19436.84</c:v>
                </c:pt>
                <c:pt idx="272">
                  <c:v>19135.908000000021</c:v>
                </c:pt>
                <c:pt idx="273">
                  <c:v>18520.7</c:v>
                </c:pt>
                <c:pt idx="274">
                  <c:v>18905.61199999987</c:v>
                </c:pt>
                <c:pt idx="275">
                  <c:v>18723.888000000021</c:v>
                </c:pt>
                <c:pt idx="276">
                  <c:v>18539.856</c:v>
                </c:pt>
                <c:pt idx="277">
                  <c:v>18300.175999999996</c:v>
                </c:pt>
                <c:pt idx="278">
                  <c:v>18539.504000000001</c:v>
                </c:pt>
                <c:pt idx="279">
                  <c:v>18211.696</c:v>
                </c:pt>
                <c:pt idx="280">
                  <c:v>17857.016</c:v>
                </c:pt>
                <c:pt idx="281">
                  <c:v>17986.272000000001</c:v>
                </c:pt>
                <c:pt idx="282">
                  <c:v>17018.792000000001</c:v>
                </c:pt>
                <c:pt idx="283">
                  <c:v>17225.65199999998</c:v>
                </c:pt>
                <c:pt idx="284">
                  <c:v>17022.696</c:v>
                </c:pt>
                <c:pt idx="285">
                  <c:v>16628.960000000021</c:v>
                </c:pt>
                <c:pt idx="286">
                  <c:v>16698.68800000002</c:v>
                </c:pt>
                <c:pt idx="287">
                  <c:v>16331.544000000014</c:v>
                </c:pt>
                <c:pt idx="288">
                  <c:v>16322.992</c:v>
                </c:pt>
                <c:pt idx="289">
                  <c:v>15690.655999999992</c:v>
                </c:pt>
                <c:pt idx="290">
                  <c:v>15715.564</c:v>
                </c:pt>
                <c:pt idx="291">
                  <c:v>15439.224000000026</c:v>
                </c:pt>
                <c:pt idx="292">
                  <c:v>15368.903999999904</c:v>
                </c:pt>
                <c:pt idx="293">
                  <c:v>15199.688</c:v>
                </c:pt>
                <c:pt idx="294">
                  <c:v>14919.244000000106</c:v>
                </c:pt>
                <c:pt idx="295">
                  <c:v>14761.884</c:v>
                </c:pt>
                <c:pt idx="296">
                  <c:v>14328.044000000014</c:v>
                </c:pt>
                <c:pt idx="297">
                  <c:v>14238.716</c:v>
                </c:pt>
                <c:pt idx="298">
                  <c:v>14212.72000000001</c:v>
                </c:pt>
                <c:pt idx="299">
                  <c:v>14411.55599999981</c:v>
                </c:pt>
                <c:pt idx="300">
                  <c:v>14299.79200000001</c:v>
                </c:pt>
                <c:pt idx="301">
                  <c:v>13927.504000000004</c:v>
                </c:pt>
                <c:pt idx="302">
                  <c:v>13834.011999999975</c:v>
                </c:pt>
                <c:pt idx="303">
                  <c:v>13509.271999999975</c:v>
                </c:pt>
                <c:pt idx="304">
                  <c:v>13623.244000000006</c:v>
                </c:pt>
                <c:pt idx="305">
                  <c:v>13472.72000000001</c:v>
                </c:pt>
                <c:pt idx="306">
                  <c:v>13476.008</c:v>
                </c:pt>
                <c:pt idx="307">
                  <c:v>13589.64000000001</c:v>
                </c:pt>
                <c:pt idx="308">
                  <c:v>12793.84</c:v>
                </c:pt>
                <c:pt idx="309">
                  <c:v>13075.304</c:v>
                </c:pt>
                <c:pt idx="310">
                  <c:v>12514.11200000001</c:v>
                </c:pt>
                <c:pt idx="311">
                  <c:v>12415.088</c:v>
                </c:pt>
                <c:pt idx="312">
                  <c:v>12632.588</c:v>
                </c:pt>
                <c:pt idx="313">
                  <c:v>12343.252</c:v>
                </c:pt>
                <c:pt idx="314">
                  <c:v>12050.843999999975</c:v>
                </c:pt>
                <c:pt idx="315">
                  <c:v>11994.451999999843</c:v>
                </c:pt>
                <c:pt idx="316">
                  <c:v>11794.632000000012</c:v>
                </c:pt>
                <c:pt idx="317">
                  <c:v>11469.404</c:v>
                </c:pt>
                <c:pt idx="318">
                  <c:v>12114.155999999821</c:v>
                </c:pt>
                <c:pt idx="319">
                  <c:v>11547.55599999981</c:v>
                </c:pt>
                <c:pt idx="320">
                  <c:v>11746.096</c:v>
                </c:pt>
                <c:pt idx="321">
                  <c:v>11220.592000000002</c:v>
                </c:pt>
                <c:pt idx="322">
                  <c:v>11047.572</c:v>
                </c:pt>
                <c:pt idx="323">
                  <c:v>10902.928</c:v>
                </c:pt>
                <c:pt idx="324">
                  <c:v>10758.371999999992</c:v>
                </c:pt>
                <c:pt idx="325">
                  <c:v>10653.55599999981</c:v>
                </c:pt>
                <c:pt idx="326">
                  <c:v>10324.776</c:v>
                </c:pt>
                <c:pt idx="327">
                  <c:v>10690.58</c:v>
                </c:pt>
                <c:pt idx="328">
                  <c:v>9881.7360000000008</c:v>
                </c:pt>
                <c:pt idx="329">
                  <c:v>10022.644000000026</c:v>
                </c:pt>
                <c:pt idx="330">
                  <c:v>9960.8360000000011</c:v>
                </c:pt>
                <c:pt idx="331">
                  <c:v>10002.379999999841</c:v>
                </c:pt>
                <c:pt idx="332">
                  <c:v>9929.8639999998431</c:v>
                </c:pt>
                <c:pt idx="333">
                  <c:v>9394.703999999987</c:v>
                </c:pt>
                <c:pt idx="334">
                  <c:v>9777.26</c:v>
                </c:pt>
                <c:pt idx="335">
                  <c:v>9366.043999999989</c:v>
                </c:pt>
                <c:pt idx="336">
                  <c:v>9526.9920000000002</c:v>
                </c:pt>
                <c:pt idx="337">
                  <c:v>9361.703999999987</c:v>
                </c:pt>
                <c:pt idx="338">
                  <c:v>9191.7519999998822</c:v>
                </c:pt>
                <c:pt idx="339">
                  <c:v>8994.2159999998803</c:v>
                </c:pt>
                <c:pt idx="340">
                  <c:v>8870.4679999997843</c:v>
                </c:pt>
                <c:pt idx="341">
                  <c:v>9111.1440000000148</c:v>
                </c:pt>
                <c:pt idx="342">
                  <c:v>8664.768</c:v>
                </c:pt>
                <c:pt idx="343">
                  <c:v>8732.103999999983</c:v>
                </c:pt>
                <c:pt idx="344">
                  <c:v>8519.5919999998951</c:v>
                </c:pt>
                <c:pt idx="345">
                  <c:v>8545.2160000000003</c:v>
                </c:pt>
                <c:pt idx="346">
                  <c:v>8436.0679999998192</c:v>
                </c:pt>
                <c:pt idx="347">
                  <c:v>8566.76</c:v>
                </c:pt>
                <c:pt idx="348">
                  <c:v>8525.5680000000011</c:v>
                </c:pt>
                <c:pt idx="349">
                  <c:v>8326.0759999998045</c:v>
                </c:pt>
                <c:pt idx="350">
                  <c:v>7951.6840000000002</c:v>
                </c:pt>
                <c:pt idx="351">
                  <c:v>7713.1920000000446</c:v>
                </c:pt>
                <c:pt idx="352">
                  <c:v>7646.4560000000001</c:v>
                </c:pt>
                <c:pt idx="353">
                  <c:v>8186.7640000000001</c:v>
                </c:pt>
                <c:pt idx="354">
                  <c:v>7646.9520000000002</c:v>
                </c:pt>
                <c:pt idx="355">
                  <c:v>7515.4479999999985</c:v>
                </c:pt>
                <c:pt idx="356">
                  <c:v>7345.9479999999985</c:v>
                </c:pt>
                <c:pt idx="357">
                  <c:v>7222.3920000000044</c:v>
                </c:pt>
                <c:pt idx="358">
                  <c:v>7361.3</c:v>
                </c:pt>
                <c:pt idx="359">
                  <c:v>7272.28</c:v>
                </c:pt>
                <c:pt idx="360">
                  <c:v>7071.1440000000002</c:v>
                </c:pt>
                <c:pt idx="361">
                  <c:v>7038.2240000000002</c:v>
                </c:pt>
                <c:pt idx="362">
                  <c:v>7058.8440000000001</c:v>
                </c:pt>
                <c:pt idx="363">
                  <c:v>6871.0120000000024</c:v>
                </c:pt>
                <c:pt idx="364">
                  <c:v>6807.2</c:v>
                </c:pt>
                <c:pt idx="365">
                  <c:v>6613.4439999999995</c:v>
                </c:pt>
                <c:pt idx="366">
                  <c:v>6580.4720000000007</c:v>
                </c:pt>
                <c:pt idx="367">
                  <c:v>6703.3320000000003</c:v>
                </c:pt>
                <c:pt idx="368">
                  <c:v>6736.9479999999985</c:v>
                </c:pt>
                <c:pt idx="369">
                  <c:v>6406.0039999999999</c:v>
                </c:pt>
                <c:pt idx="370">
                  <c:v>6559.9520000000002</c:v>
                </c:pt>
                <c:pt idx="371">
                  <c:v>6322.6440000000002</c:v>
                </c:pt>
                <c:pt idx="372">
                  <c:v>6270.56</c:v>
                </c:pt>
                <c:pt idx="373">
                  <c:v>6461.6840000000002</c:v>
                </c:pt>
                <c:pt idx="374">
                  <c:v>6273.308</c:v>
                </c:pt>
                <c:pt idx="375">
                  <c:v>6023.3960000000034</c:v>
                </c:pt>
                <c:pt idx="376">
                  <c:v>5781.7960000000003</c:v>
                </c:pt>
                <c:pt idx="377">
                  <c:v>6252.18</c:v>
                </c:pt>
                <c:pt idx="378">
                  <c:v>6274.348</c:v>
                </c:pt>
                <c:pt idx="379">
                  <c:v>5887.4479999999985</c:v>
                </c:pt>
                <c:pt idx="380">
                  <c:v>5792.3440000000001</c:v>
                </c:pt>
                <c:pt idx="381">
                  <c:v>5793.2480000000005</c:v>
                </c:pt>
                <c:pt idx="382">
                  <c:v>5795.3240000000014</c:v>
                </c:pt>
                <c:pt idx="383">
                  <c:v>5883.0560000000014</c:v>
                </c:pt>
                <c:pt idx="384">
                  <c:v>5655.6560000000054</c:v>
                </c:pt>
                <c:pt idx="385">
                  <c:v>5704.9680000000008</c:v>
                </c:pt>
                <c:pt idx="386">
                  <c:v>5606.4280000000008</c:v>
                </c:pt>
                <c:pt idx="387">
                  <c:v>5376.1040000000003</c:v>
                </c:pt>
                <c:pt idx="388">
                  <c:v>5374.06</c:v>
                </c:pt>
                <c:pt idx="389">
                  <c:v>5256.884</c:v>
                </c:pt>
                <c:pt idx="390">
                  <c:v>5289.88</c:v>
                </c:pt>
                <c:pt idx="391">
                  <c:v>5139.7560000000003</c:v>
                </c:pt>
                <c:pt idx="392">
                  <c:v>5298.7560000000003</c:v>
                </c:pt>
                <c:pt idx="393">
                  <c:v>5020.1120000000483</c:v>
                </c:pt>
                <c:pt idx="394">
                  <c:v>5005.5560000000014</c:v>
                </c:pt>
                <c:pt idx="395">
                  <c:v>4897.6720000000014</c:v>
                </c:pt>
                <c:pt idx="396">
                  <c:v>5053.2</c:v>
                </c:pt>
                <c:pt idx="397">
                  <c:v>4741.3360000000002</c:v>
                </c:pt>
                <c:pt idx="398">
                  <c:v>4704.5880000000006</c:v>
                </c:pt>
                <c:pt idx="399">
                  <c:v>4969.4479999999985</c:v>
                </c:pt>
                <c:pt idx="400">
                  <c:v>4891.5080000000007</c:v>
                </c:pt>
                <c:pt idx="401">
                  <c:v>4856.8600000000024</c:v>
                </c:pt>
                <c:pt idx="402">
                  <c:v>4679.3200000000024</c:v>
                </c:pt>
                <c:pt idx="403">
                  <c:v>4658.3720000000003</c:v>
                </c:pt>
                <c:pt idx="404">
                  <c:v>4430.0920000000024</c:v>
                </c:pt>
                <c:pt idx="405">
                  <c:v>4673.3560000000034</c:v>
                </c:pt>
                <c:pt idx="406">
                  <c:v>4625.2480000000005</c:v>
                </c:pt>
                <c:pt idx="407">
                  <c:v>4459.1160000000054</c:v>
                </c:pt>
                <c:pt idx="408">
                  <c:v>4498.88</c:v>
                </c:pt>
                <c:pt idx="409">
                  <c:v>4425.4079999999994</c:v>
                </c:pt>
                <c:pt idx="410">
                  <c:v>4371.1520000000446</c:v>
                </c:pt>
                <c:pt idx="411">
                  <c:v>4320.2480000000005</c:v>
                </c:pt>
                <c:pt idx="412">
                  <c:v>4000.1959999999999</c:v>
                </c:pt>
                <c:pt idx="413">
                  <c:v>4080.4560000000001</c:v>
                </c:pt>
                <c:pt idx="414">
                  <c:v>4116.18</c:v>
                </c:pt>
                <c:pt idx="415">
                  <c:v>3975.1032</c:v>
                </c:pt>
                <c:pt idx="416">
                  <c:v>3926.9667999999997</c:v>
                </c:pt>
                <c:pt idx="417">
                  <c:v>4115.9879999999994</c:v>
                </c:pt>
                <c:pt idx="418">
                  <c:v>3983.0283999999997</c:v>
                </c:pt>
                <c:pt idx="419">
                  <c:v>3931.1623999999997</c:v>
                </c:pt>
                <c:pt idx="420">
                  <c:v>3934.8792000000012</c:v>
                </c:pt>
                <c:pt idx="421">
                  <c:v>3869.5167999999999</c:v>
                </c:pt>
                <c:pt idx="422">
                  <c:v>3802.5463999999997</c:v>
                </c:pt>
                <c:pt idx="423">
                  <c:v>3775.0459999999998</c:v>
                </c:pt>
                <c:pt idx="424">
                  <c:v>3668.6063999999997</c:v>
                </c:pt>
                <c:pt idx="425">
                  <c:v>3763.4807999999998</c:v>
                </c:pt>
                <c:pt idx="426">
                  <c:v>3819.6747999999998</c:v>
                </c:pt>
                <c:pt idx="427">
                  <c:v>3656.7895999999987</c:v>
                </c:pt>
                <c:pt idx="428">
                  <c:v>3510.0712000000012</c:v>
                </c:pt>
                <c:pt idx="429">
                  <c:v>3523.8076000000001</c:v>
                </c:pt>
                <c:pt idx="430">
                  <c:v>3500.4572000000012</c:v>
                </c:pt>
                <c:pt idx="431">
                  <c:v>3465.7516000000001</c:v>
                </c:pt>
                <c:pt idx="432">
                  <c:v>3707.0475999999999</c:v>
                </c:pt>
                <c:pt idx="433">
                  <c:v>3397.3908000000001</c:v>
                </c:pt>
                <c:pt idx="434">
                  <c:v>3497.0124000000001</c:v>
                </c:pt>
                <c:pt idx="435">
                  <c:v>3348.9584</c:v>
                </c:pt>
                <c:pt idx="436">
                  <c:v>3431.2839999999997</c:v>
                </c:pt>
                <c:pt idx="437">
                  <c:v>3338.5239999999999</c:v>
                </c:pt>
                <c:pt idx="438">
                  <c:v>3258.0563999999999</c:v>
                </c:pt>
                <c:pt idx="439">
                  <c:v>3134.5232000000001</c:v>
                </c:pt>
                <c:pt idx="440">
                  <c:v>3151.2955999999999</c:v>
                </c:pt>
                <c:pt idx="441">
                  <c:v>3161.4744000000001</c:v>
                </c:pt>
                <c:pt idx="442">
                  <c:v>3054.6120000000001</c:v>
                </c:pt>
                <c:pt idx="443">
                  <c:v>2999.7635999999998</c:v>
                </c:pt>
                <c:pt idx="444">
                  <c:v>2819.7947999999997</c:v>
                </c:pt>
                <c:pt idx="445">
                  <c:v>2917.4364</c:v>
                </c:pt>
                <c:pt idx="446">
                  <c:v>2912.7987999999987</c:v>
                </c:pt>
                <c:pt idx="447">
                  <c:v>2894.3196000000012</c:v>
                </c:pt>
                <c:pt idx="448">
                  <c:v>2759.3788</c:v>
                </c:pt>
                <c:pt idx="449">
                  <c:v>3072.8948</c:v>
                </c:pt>
                <c:pt idx="450">
                  <c:v>2765.7883999999726</c:v>
                </c:pt>
                <c:pt idx="451">
                  <c:v>2881.8016000000002</c:v>
                </c:pt>
                <c:pt idx="452">
                  <c:v>3203.402</c:v>
                </c:pt>
                <c:pt idx="453">
                  <c:v>2693.8532000000255</c:v>
                </c:pt>
                <c:pt idx="454">
                  <c:v>2840.34</c:v>
                </c:pt>
                <c:pt idx="455">
                  <c:v>2764.5567999999998</c:v>
                </c:pt>
                <c:pt idx="456">
                  <c:v>2616.0495999999998</c:v>
                </c:pt>
                <c:pt idx="457">
                  <c:v>2642.3368</c:v>
                </c:pt>
                <c:pt idx="458">
                  <c:v>2827.9552000000012</c:v>
                </c:pt>
                <c:pt idx="459">
                  <c:v>2686.5243999999998</c:v>
                </c:pt>
                <c:pt idx="460">
                  <c:v>2548.8407999999999</c:v>
                </c:pt>
                <c:pt idx="461">
                  <c:v>2483.6467999999763</c:v>
                </c:pt>
                <c:pt idx="462">
                  <c:v>2502.694</c:v>
                </c:pt>
                <c:pt idx="463">
                  <c:v>2463.3528000000001</c:v>
                </c:pt>
                <c:pt idx="464">
                  <c:v>2649.1255999999998</c:v>
                </c:pt>
                <c:pt idx="465">
                  <c:v>2455.9007999999999</c:v>
                </c:pt>
                <c:pt idx="466">
                  <c:v>2382.8604</c:v>
                </c:pt>
                <c:pt idx="467">
                  <c:v>2366.4360000000001</c:v>
                </c:pt>
                <c:pt idx="468">
                  <c:v>2504.5823999999998</c:v>
                </c:pt>
                <c:pt idx="469">
                  <c:v>2387.94</c:v>
                </c:pt>
                <c:pt idx="470">
                  <c:v>2355.5796</c:v>
                </c:pt>
                <c:pt idx="471">
                  <c:v>2444.8596000000002</c:v>
                </c:pt>
                <c:pt idx="472">
                  <c:v>2220.7532000000001</c:v>
                </c:pt>
                <c:pt idx="473">
                  <c:v>2329.3940000000002</c:v>
                </c:pt>
                <c:pt idx="474">
                  <c:v>2198.8412000000012</c:v>
                </c:pt>
                <c:pt idx="475">
                  <c:v>2243.0752000000002</c:v>
                </c:pt>
                <c:pt idx="476">
                  <c:v>2111.5052000000001</c:v>
                </c:pt>
                <c:pt idx="477">
                  <c:v>2222.7379999999998</c:v>
                </c:pt>
                <c:pt idx="478">
                  <c:v>2079.2343999999998</c:v>
                </c:pt>
                <c:pt idx="479">
                  <c:v>2133.4856</c:v>
                </c:pt>
                <c:pt idx="480">
                  <c:v>1998.2112</c:v>
                </c:pt>
                <c:pt idx="481">
                  <c:v>1951.6779999999999</c:v>
                </c:pt>
                <c:pt idx="482">
                  <c:v>2003.9688000000001</c:v>
                </c:pt>
                <c:pt idx="483">
                  <c:v>2078.6619999999998</c:v>
                </c:pt>
                <c:pt idx="484">
                  <c:v>2039.2931999999998</c:v>
                </c:pt>
                <c:pt idx="485">
                  <c:v>2151.2871999999998</c:v>
                </c:pt>
                <c:pt idx="486">
                  <c:v>2089.98</c:v>
                </c:pt>
                <c:pt idx="487">
                  <c:v>2005.3168000000001</c:v>
                </c:pt>
                <c:pt idx="488">
                  <c:v>2027.4431999999999</c:v>
                </c:pt>
                <c:pt idx="489">
                  <c:v>1950.0096000000001</c:v>
                </c:pt>
                <c:pt idx="490">
                  <c:v>1942.3331999999998</c:v>
                </c:pt>
                <c:pt idx="491">
                  <c:v>1885.9947999999999</c:v>
                </c:pt>
                <c:pt idx="492">
                  <c:v>1890.7068000000011</c:v>
                </c:pt>
                <c:pt idx="493">
                  <c:v>1832.5983999999999</c:v>
                </c:pt>
                <c:pt idx="494">
                  <c:v>1774.3043999999998</c:v>
                </c:pt>
                <c:pt idx="495">
                  <c:v>1934.4872</c:v>
                </c:pt>
                <c:pt idx="496">
                  <c:v>1894.5931999999998</c:v>
                </c:pt>
                <c:pt idx="497">
                  <c:v>1909.5903999999998</c:v>
                </c:pt>
                <c:pt idx="498">
                  <c:v>1929.5339999999999</c:v>
                </c:pt>
                <c:pt idx="499">
                  <c:v>1763.6383999999998</c:v>
                </c:pt>
                <c:pt idx="500">
                  <c:v>1755.8996</c:v>
                </c:pt>
                <c:pt idx="501">
                  <c:v>1843.11</c:v>
                </c:pt>
                <c:pt idx="502">
                  <c:v>1705.3172</c:v>
                </c:pt>
                <c:pt idx="503">
                  <c:v>1762.7464</c:v>
                </c:pt>
                <c:pt idx="504">
                  <c:v>1620.8807999999999</c:v>
                </c:pt>
                <c:pt idx="505">
                  <c:v>1678.5852</c:v>
                </c:pt>
                <c:pt idx="506">
                  <c:v>1635.1956</c:v>
                </c:pt>
                <c:pt idx="507">
                  <c:v>1706.6639999999998</c:v>
                </c:pt>
                <c:pt idx="508">
                  <c:v>1596.0503999999999</c:v>
                </c:pt>
                <c:pt idx="509">
                  <c:v>1566.9908</c:v>
                </c:pt>
                <c:pt idx="510">
                  <c:v>1758.34</c:v>
                </c:pt>
                <c:pt idx="511">
                  <c:v>1516.3751999999999</c:v>
                </c:pt>
                <c:pt idx="512">
                  <c:v>1571.6559999999999</c:v>
                </c:pt>
                <c:pt idx="513">
                  <c:v>1452.7652</c:v>
                </c:pt>
                <c:pt idx="514">
                  <c:v>1502.606</c:v>
                </c:pt>
                <c:pt idx="515">
                  <c:v>1647.6407999999999</c:v>
                </c:pt>
                <c:pt idx="516">
                  <c:v>1689.6647999999998</c:v>
                </c:pt>
                <c:pt idx="517">
                  <c:v>1499.4684</c:v>
                </c:pt>
                <c:pt idx="518">
                  <c:v>1523.5756000000001</c:v>
                </c:pt>
                <c:pt idx="519">
                  <c:v>1624.8319999999999</c:v>
                </c:pt>
                <c:pt idx="520">
                  <c:v>1432.758</c:v>
                </c:pt>
                <c:pt idx="521">
                  <c:v>1416.4032</c:v>
                </c:pt>
                <c:pt idx="522">
                  <c:v>1437.3556000000001</c:v>
                </c:pt>
                <c:pt idx="523">
                  <c:v>1490.2460000000001</c:v>
                </c:pt>
                <c:pt idx="524">
                  <c:v>1393.356</c:v>
                </c:pt>
                <c:pt idx="525">
                  <c:v>1368.7923999999998</c:v>
                </c:pt>
                <c:pt idx="526">
                  <c:v>1286.9736</c:v>
                </c:pt>
                <c:pt idx="527">
                  <c:v>1446.5752</c:v>
                </c:pt>
                <c:pt idx="528">
                  <c:v>1416.7231999999999</c:v>
                </c:pt>
                <c:pt idx="529">
                  <c:v>1584.8056000000001</c:v>
                </c:pt>
                <c:pt idx="530">
                  <c:v>1306.3556000000001</c:v>
                </c:pt>
                <c:pt idx="531">
                  <c:v>1271.3879999999999</c:v>
                </c:pt>
                <c:pt idx="532">
                  <c:v>1234.3899999999999</c:v>
                </c:pt>
                <c:pt idx="533">
                  <c:v>1331.3383999999999</c:v>
                </c:pt>
                <c:pt idx="534">
                  <c:v>1305.508</c:v>
                </c:pt>
                <c:pt idx="535">
                  <c:v>1391.4656000000011</c:v>
                </c:pt>
                <c:pt idx="536">
                  <c:v>1201.5343999999998</c:v>
                </c:pt>
                <c:pt idx="537">
                  <c:v>1206.3371999999999</c:v>
                </c:pt>
                <c:pt idx="538">
                  <c:v>1219.5523999999998</c:v>
                </c:pt>
                <c:pt idx="539">
                  <c:v>1270.492</c:v>
                </c:pt>
                <c:pt idx="540">
                  <c:v>1215.1279999999999</c:v>
                </c:pt>
                <c:pt idx="541">
                  <c:v>1213.2988</c:v>
                </c:pt>
                <c:pt idx="542">
                  <c:v>1260.2516000000001</c:v>
                </c:pt>
                <c:pt idx="543">
                  <c:v>1212.7064</c:v>
                </c:pt>
                <c:pt idx="544">
                  <c:v>1147.7456000000011</c:v>
                </c:pt>
                <c:pt idx="545">
                  <c:v>1112.9684</c:v>
                </c:pt>
                <c:pt idx="546">
                  <c:v>1070.81</c:v>
                </c:pt>
                <c:pt idx="547">
                  <c:v>1168.2772</c:v>
                </c:pt>
                <c:pt idx="548">
                  <c:v>1158.3147999999999</c:v>
                </c:pt>
                <c:pt idx="549">
                  <c:v>1123.94</c:v>
                </c:pt>
                <c:pt idx="550">
                  <c:v>1228.1179999999999</c:v>
                </c:pt>
                <c:pt idx="551">
                  <c:v>1060.1747999999998</c:v>
                </c:pt>
                <c:pt idx="552">
                  <c:v>1186.7552000000001</c:v>
                </c:pt>
                <c:pt idx="553">
                  <c:v>1127.0827999999999</c:v>
                </c:pt>
                <c:pt idx="554">
                  <c:v>1057.3639999999998</c:v>
                </c:pt>
                <c:pt idx="555">
                  <c:v>1034.3203999999998</c:v>
                </c:pt>
                <c:pt idx="556">
                  <c:v>1005.7080000000003</c:v>
                </c:pt>
                <c:pt idx="557">
                  <c:v>1039.4728</c:v>
                </c:pt>
                <c:pt idx="558">
                  <c:v>993.27560000000005</c:v>
                </c:pt>
                <c:pt idx="559">
                  <c:v>1014.6384</c:v>
                </c:pt>
                <c:pt idx="560">
                  <c:v>944.30199999999786</c:v>
                </c:pt>
                <c:pt idx="561">
                  <c:v>994.65519999999856</c:v>
                </c:pt>
                <c:pt idx="562">
                  <c:v>1088.5136</c:v>
                </c:pt>
                <c:pt idx="563">
                  <c:v>1045.2708</c:v>
                </c:pt>
                <c:pt idx="564">
                  <c:v>941.18680000000052</c:v>
                </c:pt>
                <c:pt idx="565">
                  <c:v>931.98680000000002</c:v>
                </c:pt>
                <c:pt idx="566">
                  <c:v>974.18640000000005</c:v>
                </c:pt>
                <c:pt idx="567">
                  <c:v>907.25</c:v>
                </c:pt>
                <c:pt idx="568">
                  <c:v>899.66719999999737</c:v>
                </c:pt>
                <c:pt idx="569">
                  <c:v>870.21440000000052</c:v>
                </c:pt>
                <c:pt idx="570">
                  <c:v>865.61920000000009</c:v>
                </c:pt>
                <c:pt idx="571">
                  <c:v>952.94199999999739</c:v>
                </c:pt>
                <c:pt idx="572">
                  <c:v>926.9796</c:v>
                </c:pt>
                <c:pt idx="573">
                  <c:v>883.20640000000003</c:v>
                </c:pt>
                <c:pt idx="574">
                  <c:v>833.25480000000005</c:v>
                </c:pt>
                <c:pt idx="575">
                  <c:v>852.30399999999997</c:v>
                </c:pt>
                <c:pt idx="576">
                  <c:v>791.40719999999737</c:v>
                </c:pt>
                <c:pt idx="577">
                  <c:v>891.42959999999937</c:v>
                </c:pt>
                <c:pt idx="578">
                  <c:v>777.72680000000003</c:v>
                </c:pt>
                <c:pt idx="579">
                  <c:v>800.38600000000008</c:v>
                </c:pt>
                <c:pt idx="580">
                  <c:v>877.80439999999999</c:v>
                </c:pt>
                <c:pt idx="581">
                  <c:v>787.68080000000054</c:v>
                </c:pt>
                <c:pt idx="582">
                  <c:v>740.47919999999999</c:v>
                </c:pt>
                <c:pt idx="583">
                  <c:v>709.15559999999937</c:v>
                </c:pt>
                <c:pt idx="584">
                  <c:v>718.5856</c:v>
                </c:pt>
                <c:pt idx="585">
                  <c:v>726.72239999999999</c:v>
                </c:pt>
                <c:pt idx="586">
                  <c:v>721.11040000000003</c:v>
                </c:pt>
                <c:pt idx="587">
                  <c:v>748.89480000000003</c:v>
                </c:pt>
                <c:pt idx="588">
                  <c:v>819.55039999999997</c:v>
                </c:pt>
                <c:pt idx="589">
                  <c:v>772.89640000000009</c:v>
                </c:pt>
                <c:pt idx="590">
                  <c:v>773.18880000000354</c:v>
                </c:pt>
                <c:pt idx="591">
                  <c:v>764.62880000000052</c:v>
                </c:pt>
                <c:pt idx="592">
                  <c:v>770.85359999999855</c:v>
                </c:pt>
                <c:pt idx="593">
                  <c:v>797.82080000000008</c:v>
                </c:pt>
                <c:pt idx="594">
                  <c:v>698.8975999999974</c:v>
                </c:pt>
                <c:pt idx="595">
                  <c:v>706.22280000000001</c:v>
                </c:pt>
                <c:pt idx="596">
                  <c:v>705.70680000000004</c:v>
                </c:pt>
                <c:pt idx="597">
                  <c:v>696.72799999999938</c:v>
                </c:pt>
                <c:pt idx="598">
                  <c:v>749.02519999999936</c:v>
                </c:pt>
                <c:pt idx="599">
                  <c:v>676.67000000000053</c:v>
                </c:pt>
                <c:pt idx="600">
                  <c:v>675.79000000000053</c:v>
                </c:pt>
                <c:pt idx="601">
                  <c:v>755.87600000000009</c:v>
                </c:pt>
                <c:pt idx="602">
                  <c:v>648.43719999999655</c:v>
                </c:pt>
                <c:pt idx="603">
                  <c:v>705.53719999999737</c:v>
                </c:pt>
                <c:pt idx="604">
                  <c:v>669.68000000000052</c:v>
                </c:pt>
                <c:pt idx="605">
                  <c:v>697.45359999999937</c:v>
                </c:pt>
                <c:pt idx="606">
                  <c:v>724.14159999999936</c:v>
                </c:pt>
                <c:pt idx="607">
                  <c:v>671.85519999999656</c:v>
                </c:pt>
                <c:pt idx="608">
                  <c:v>667.39800000000002</c:v>
                </c:pt>
                <c:pt idx="609">
                  <c:v>707.34799999999655</c:v>
                </c:pt>
                <c:pt idx="610">
                  <c:v>662.53399999999999</c:v>
                </c:pt>
                <c:pt idx="611">
                  <c:v>665.68960000000004</c:v>
                </c:pt>
                <c:pt idx="612">
                  <c:v>745.21760000000006</c:v>
                </c:pt>
                <c:pt idx="613">
                  <c:v>581.19640000000004</c:v>
                </c:pt>
                <c:pt idx="614">
                  <c:v>667.80840000000001</c:v>
                </c:pt>
                <c:pt idx="615">
                  <c:v>606.63080000000002</c:v>
                </c:pt>
                <c:pt idx="616">
                  <c:v>671.14880000000005</c:v>
                </c:pt>
                <c:pt idx="617">
                  <c:v>639.76959999999997</c:v>
                </c:pt>
                <c:pt idx="618">
                  <c:v>635.72080000000005</c:v>
                </c:pt>
                <c:pt idx="619">
                  <c:v>579.52840000000003</c:v>
                </c:pt>
                <c:pt idx="620">
                  <c:v>695.50119999999936</c:v>
                </c:pt>
                <c:pt idx="621">
                  <c:v>640.9455999999974</c:v>
                </c:pt>
                <c:pt idx="622">
                  <c:v>603.29680000000053</c:v>
                </c:pt>
                <c:pt idx="623">
                  <c:v>564.54239999999936</c:v>
                </c:pt>
                <c:pt idx="624">
                  <c:v>560.03680000000008</c:v>
                </c:pt>
                <c:pt idx="625">
                  <c:v>594.05239999999856</c:v>
                </c:pt>
                <c:pt idx="626">
                  <c:v>588.03279999999938</c:v>
                </c:pt>
                <c:pt idx="627">
                  <c:v>561.07040000000052</c:v>
                </c:pt>
                <c:pt idx="628">
                  <c:v>613.26519999999937</c:v>
                </c:pt>
                <c:pt idx="629">
                  <c:v>536.31559999999786</c:v>
                </c:pt>
                <c:pt idx="630">
                  <c:v>537.75239999999997</c:v>
                </c:pt>
                <c:pt idx="631">
                  <c:v>525.05119999999738</c:v>
                </c:pt>
                <c:pt idx="632">
                  <c:v>510.94279999999947</c:v>
                </c:pt>
                <c:pt idx="633">
                  <c:v>518.92880000000002</c:v>
                </c:pt>
                <c:pt idx="634">
                  <c:v>534.65159999999855</c:v>
                </c:pt>
                <c:pt idx="635">
                  <c:v>507.45159999999646</c:v>
                </c:pt>
                <c:pt idx="636">
                  <c:v>558.67400000000055</c:v>
                </c:pt>
                <c:pt idx="637">
                  <c:v>513.8667999999974</c:v>
                </c:pt>
                <c:pt idx="638">
                  <c:v>508.3152</c:v>
                </c:pt>
                <c:pt idx="639">
                  <c:v>485.44599999999974</c:v>
                </c:pt>
                <c:pt idx="640">
                  <c:v>471.25360000000001</c:v>
                </c:pt>
                <c:pt idx="641">
                  <c:v>490.73119999999432</c:v>
                </c:pt>
                <c:pt idx="642">
                  <c:v>472.84240000000318</c:v>
                </c:pt>
                <c:pt idx="643">
                  <c:v>462.6352</c:v>
                </c:pt>
                <c:pt idx="644">
                  <c:v>463.33760000000001</c:v>
                </c:pt>
                <c:pt idx="645">
                  <c:v>458.14560000000336</c:v>
                </c:pt>
                <c:pt idx="646">
                  <c:v>461.00360000000001</c:v>
                </c:pt>
                <c:pt idx="647">
                  <c:v>490.50959999999947</c:v>
                </c:pt>
                <c:pt idx="648">
                  <c:v>422.43039999999547</c:v>
                </c:pt>
                <c:pt idx="649">
                  <c:v>437.53999999999866</c:v>
                </c:pt>
                <c:pt idx="650">
                  <c:v>450.47879999999634</c:v>
                </c:pt>
                <c:pt idx="651">
                  <c:v>449.02879999999936</c:v>
                </c:pt>
                <c:pt idx="652">
                  <c:v>515.08199999999999</c:v>
                </c:pt>
                <c:pt idx="653">
                  <c:v>519.70280000000002</c:v>
                </c:pt>
                <c:pt idx="654">
                  <c:v>527.03639999999996</c:v>
                </c:pt>
                <c:pt idx="655">
                  <c:v>441.5224</c:v>
                </c:pt>
                <c:pt idx="656">
                  <c:v>466.11599999999999</c:v>
                </c:pt>
                <c:pt idx="657">
                  <c:v>441.66280000000347</c:v>
                </c:pt>
                <c:pt idx="658">
                  <c:v>517.09320000000002</c:v>
                </c:pt>
                <c:pt idx="659">
                  <c:v>450.89959999999894</c:v>
                </c:pt>
                <c:pt idx="660">
                  <c:v>461.84200000000067</c:v>
                </c:pt>
                <c:pt idx="661">
                  <c:v>414.24559999999934</c:v>
                </c:pt>
                <c:pt idx="662">
                  <c:v>439.53599999999847</c:v>
                </c:pt>
                <c:pt idx="663">
                  <c:v>396.16796000000028</c:v>
                </c:pt>
                <c:pt idx="664">
                  <c:v>389.58251999999794</c:v>
                </c:pt>
                <c:pt idx="665">
                  <c:v>403.26400000000001</c:v>
                </c:pt>
                <c:pt idx="666">
                  <c:v>405.99639999999374</c:v>
                </c:pt>
                <c:pt idx="667">
                  <c:v>383.48284000000001</c:v>
                </c:pt>
                <c:pt idx="668">
                  <c:v>393.39096000000001</c:v>
                </c:pt>
                <c:pt idx="669">
                  <c:v>399.26943999999946</c:v>
                </c:pt>
                <c:pt idx="670">
                  <c:v>386.01715999999834</c:v>
                </c:pt>
                <c:pt idx="671">
                  <c:v>372.95927999999947</c:v>
                </c:pt>
                <c:pt idx="672">
                  <c:v>406.08959999999865</c:v>
                </c:pt>
                <c:pt idx="673">
                  <c:v>404.78839999999605</c:v>
                </c:pt>
                <c:pt idx="674">
                  <c:v>393.15736000000032</c:v>
                </c:pt>
                <c:pt idx="675">
                  <c:v>415.88720000000001</c:v>
                </c:pt>
                <c:pt idx="676">
                  <c:v>389.51959999999934</c:v>
                </c:pt>
                <c:pt idx="677">
                  <c:v>347.35188000000028</c:v>
                </c:pt>
                <c:pt idx="678">
                  <c:v>343.45751999999794</c:v>
                </c:pt>
                <c:pt idx="679">
                  <c:v>368.44923999999946</c:v>
                </c:pt>
                <c:pt idx="680">
                  <c:v>345.52828</c:v>
                </c:pt>
                <c:pt idx="681">
                  <c:v>346.65308000000027</c:v>
                </c:pt>
                <c:pt idx="682">
                  <c:v>379.76888000000002</c:v>
                </c:pt>
                <c:pt idx="683">
                  <c:v>363.55788000000035</c:v>
                </c:pt>
                <c:pt idx="684">
                  <c:v>372.40260000000001</c:v>
                </c:pt>
                <c:pt idx="685">
                  <c:v>368.86024000000032</c:v>
                </c:pt>
                <c:pt idx="686">
                  <c:v>354.57920000000001</c:v>
                </c:pt>
                <c:pt idx="687">
                  <c:v>383.57491999999866</c:v>
                </c:pt>
                <c:pt idx="688">
                  <c:v>341.28875999999605</c:v>
                </c:pt>
                <c:pt idx="689">
                  <c:v>334.74655999999794</c:v>
                </c:pt>
                <c:pt idx="690">
                  <c:v>315.42503999999605</c:v>
                </c:pt>
                <c:pt idx="691">
                  <c:v>329.48231999999518</c:v>
                </c:pt>
                <c:pt idx="692">
                  <c:v>332.37063999999936</c:v>
                </c:pt>
                <c:pt idx="693">
                  <c:v>323.36960000000028</c:v>
                </c:pt>
                <c:pt idx="694">
                  <c:v>326.09635999999432</c:v>
                </c:pt>
                <c:pt idx="695">
                  <c:v>329.82939999999894</c:v>
                </c:pt>
                <c:pt idx="696">
                  <c:v>316.9742</c:v>
                </c:pt>
                <c:pt idx="697">
                  <c:v>335.52956</c:v>
                </c:pt>
                <c:pt idx="698">
                  <c:v>297.25835999999646</c:v>
                </c:pt>
                <c:pt idx="699">
                  <c:v>389.85540000000032</c:v>
                </c:pt>
                <c:pt idx="700">
                  <c:v>367.6353199999993</c:v>
                </c:pt>
                <c:pt idx="701">
                  <c:v>294.03588000000002</c:v>
                </c:pt>
                <c:pt idx="702">
                  <c:v>324.52096</c:v>
                </c:pt>
                <c:pt idx="703">
                  <c:v>342.22715999999929</c:v>
                </c:pt>
                <c:pt idx="704">
                  <c:v>314.85508000000027</c:v>
                </c:pt>
                <c:pt idx="705">
                  <c:v>313.24536000000001</c:v>
                </c:pt>
                <c:pt idx="706">
                  <c:v>347.55655999999834</c:v>
                </c:pt>
                <c:pt idx="707">
                  <c:v>294.5224</c:v>
                </c:pt>
                <c:pt idx="708">
                  <c:v>280.83179999999646</c:v>
                </c:pt>
                <c:pt idx="709">
                  <c:v>276.21420000000001</c:v>
                </c:pt>
                <c:pt idx="710">
                  <c:v>300.88367999999946</c:v>
                </c:pt>
                <c:pt idx="711">
                  <c:v>293.71051999999929</c:v>
                </c:pt>
                <c:pt idx="712">
                  <c:v>285.88795999999894</c:v>
                </c:pt>
                <c:pt idx="713">
                  <c:v>258.77468000000232</c:v>
                </c:pt>
                <c:pt idx="714">
                  <c:v>363.12539999999876</c:v>
                </c:pt>
                <c:pt idx="715">
                  <c:v>292.67492000000027</c:v>
                </c:pt>
                <c:pt idx="716">
                  <c:v>289.81040000000002</c:v>
                </c:pt>
                <c:pt idx="717">
                  <c:v>302.36376000000001</c:v>
                </c:pt>
                <c:pt idx="718">
                  <c:v>290.35391999999877</c:v>
                </c:pt>
                <c:pt idx="719">
                  <c:v>287.48251999999553</c:v>
                </c:pt>
                <c:pt idx="720">
                  <c:v>355.55011999999846</c:v>
                </c:pt>
                <c:pt idx="721">
                  <c:v>276.49635999999327</c:v>
                </c:pt>
                <c:pt idx="722">
                  <c:v>267.27691999999536</c:v>
                </c:pt>
                <c:pt idx="723">
                  <c:v>307.13948000000028</c:v>
                </c:pt>
                <c:pt idx="724">
                  <c:v>306.87919999999934</c:v>
                </c:pt>
                <c:pt idx="725">
                  <c:v>307.99675999999391</c:v>
                </c:pt>
                <c:pt idx="726">
                  <c:v>275.00240000000002</c:v>
                </c:pt>
                <c:pt idx="727">
                  <c:v>272.67336</c:v>
                </c:pt>
                <c:pt idx="728">
                  <c:v>283.34623999999934</c:v>
                </c:pt>
                <c:pt idx="729">
                  <c:v>243.05856</c:v>
                </c:pt>
                <c:pt idx="730">
                  <c:v>242.81564</c:v>
                </c:pt>
                <c:pt idx="731">
                  <c:v>262.48795999999646</c:v>
                </c:pt>
                <c:pt idx="732">
                  <c:v>250.08995999999999</c:v>
                </c:pt>
                <c:pt idx="733">
                  <c:v>251.19947999999999</c:v>
                </c:pt>
                <c:pt idx="734">
                  <c:v>232.6266</c:v>
                </c:pt>
                <c:pt idx="735">
                  <c:v>250.56255999999999</c:v>
                </c:pt>
                <c:pt idx="736">
                  <c:v>235.21371999999815</c:v>
                </c:pt>
                <c:pt idx="737">
                  <c:v>238.19144000000148</c:v>
                </c:pt>
                <c:pt idx="738">
                  <c:v>237.39820000000159</c:v>
                </c:pt>
                <c:pt idx="739">
                  <c:v>264.92771999999553</c:v>
                </c:pt>
                <c:pt idx="740">
                  <c:v>243.62632000000087</c:v>
                </c:pt>
                <c:pt idx="741">
                  <c:v>229.08096</c:v>
                </c:pt>
                <c:pt idx="742">
                  <c:v>220.01032000000001</c:v>
                </c:pt>
                <c:pt idx="743">
                  <c:v>223.36876000000001</c:v>
                </c:pt>
                <c:pt idx="744">
                  <c:v>225.23184000000001</c:v>
                </c:pt>
                <c:pt idx="745">
                  <c:v>210.90836000000004</c:v>
                </c:pt>
                <c:pt idx="746">
                  <c:v>214.80688000000001</c:v>
                </c:pt>
                <c:pt idx="747">
                  <c:v>198.05632000000148</c:v>
                </c:pt>
                <c:pt idx="748">
                  <c:v>183.88920000000024</c:v>
                </c:pt>
                <c:pt idx="749">
                  <c:v>185.84236000000001</c:v>
                </c:pt>
                <c:pt idx="750">
                  <c:v>204.64939999999999</c:v>
                </c:pt>
                <c:pt idx="751">
                  <c:v>191.98252000000107</c:v>
                </c:pt>
                <c:pt idx="752">
                  <c:v>204.38668000000001</c:v>
                </c:pt>
                <c:pt idx="753">
                  <c:v>282.67536000000001</c:v>
                </c:pt>
                <c:pt idx="754">
                  <c:v>208.59655999999998</c:v>
                </c:pt>
                <c:pt idx="755">
                  <c:v>212.20551999999998</c:v>
                </c:pt>
                <c:pt idx="756">
                  <c:v>213.0128</c:v>
                </c:pt>
                <c:pt idx="757">
                  <c:v>219.47924</c:v>
                </c:pt>
                <c:pt idx="758">
                  <c:v>200.87012000000001</c:v>
                </c:pt>
                <c:pt idx="759">
                  <c:v>225.74455999999714</c:v>
                </c:pt>
                <c:pt idx="760">
                  <c:v>185.4574000000018</c:v>
                </c:pt>
                <c:pt idx="761">
                  <c:v>179.80967999999999</c:v>
                </c:pt>
                <c:pt idx="762">
                  <c:v>207.86084000000147</c:v>
                </c:pt>
                <c:pt idx="763">
                  <c:v>217.53424000000001</c:v>
                </c:pt>
                <c:pt idx="764">
                  <c:v>196.88564000000144</c:v>
                </c:pt>
                <c:pt idx="765">
                  <c:v>186.22544000000084</c:v>
                </c:pt>
                <c:pt idx="766">
                  <c:v>170.1882400000018</c:v>
                </c:pt>
                <c:pt idx="767">
                  <c:v>166.05424000000104</c:v>
                </c:pt>
                <c:pt idx="768">
                  <c:v>263.76619999999605</c:v>
                </c:pt>
                <c:pt idx="769">
                  <c:v>195.96740000000148</c:v>
                </c:pt>
                <c:pt idx="770">
                  <c:v>281.29711999999478</c:v>
                </c:pt>
                <c:pt idx="771">
                  <c:v>191.73704000000001</c:v>
                </c:pt>
                <c:pt idx="772">
                  <c:v>185.21815999999998</c:v>
                </c:pt>
                <c:pt idx="773">
                  <c:v>177.10612</c:v>
                </c:pt>
                <c:pt idx="774">
                  <c:v>182.13515999999998</c:v>
                </c:pt>
                <c:pt idx="775">
                  <c:v>166.28208000000001</c:v>
                </c:pt>
                <c:pt idx="776">
                  <c:v>165.56108</c:v>
                </c:pt>
                <c:pt idx="777">
                  <c:v>159.92268000000001</c:v>
                </c:pt>
                <c:pt idx="778">
                  <c:v>171.65764000000001</c:v>
                </c:pt>
                <c:pt idx="779">
                  <c:v>166.5898</c:v>
                </c:pt>
                <c:pt idx="780">
                  <c:v>194.47412</c:v>
                </c:pt>
                <c:pt idx="781">
                  <c:v>161.22788</c:v>
                </c:pt>
                <c:pt idx="782">
                  <c:v>166.3523600000016</c:v>
                </c:pt>
                <c:pt idx="783">
                  <c:v>168.95392000000001</c:v>
                </c:pt>
                <c:pt idx="784">
                  <c:v>161.95196000000001</c:v>
                </c:pt>
                <c:pt idx="785">
                  <c:v>157.41220000000001</c:v>
                </c:pt>
                <c:pt idx="786">
                  <c:v>179.00852</c:v>
                </c:pt>
                <c:pt idx="787">
                  <c:v>192.65472</c:v>
                </c:pt>
                <c:pt idx="788">
                  <c:v>174.58036000000001</c:v>
                </c:pt>
                <c:pt idx="789">
                  <c:v>157.31532000000001</c:v>
                </c:pt>
                <c:pt idx="790">
                  <c:v>166.58132000000168</c:v>
                </c:pt>
                <c:pt idx="791">
                  <c:v>171.14055999999815</c:v>
                </c:pt>
                <c:pt idx="792">
                  <c:v>155.58467999999999</c:v>
                </c:pt>
                <c:pt idx="793">
                  <c:v>160.19192000000001</c:v>
                </c:pt>
                <c:pt idx="794">
                  <c:v>171.16132000000027</c:v>
                </c:pt>
                <c:pt idx="795">
                  <c:v>168.41628</c:v>
                </c:pt>
                <c:pt idx="796">
                  <c:v>171.70483999999999</c:v>
                </c:pt>
                <c:pt idx="797">
                  <c:v>185.4648</c:v>
                </c:pt>
                <c:pt idx="798">
                  <c:v>175.08467999999999</c:v>
                </c:pt>
                <c:pt idx="799">
                  <c:v>155.30284000000148</c:v>
                </c:pt>
              </c:numCache>
            </c:numRef>
          </c:yVal>
          <c:smooth val="1"/>
        </c:ser>
        <c:ser>
          <c:idx val="2"/>
          <c:order val="2"/>
          <c:tx>
            <c:v>At R=4.25mm</c:v>
          </c:tx>
          <c:spPr>
            <a:ln>
              <a:solidFill>
                <a:schemeClr val="accent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'power density'!$B$1:$ADU$1</c:f>
              <c:numCache>
                <c:formatCode>General</c:formatCode>
                <c:ptCount val="800"/>
                <c:pt idx="0">
                  <c:v>2.5000000000000206E-2</c:v>
                </c:pt>
                <c:pt idx="1">
                  <c:v>7.5000000000000636E-2</c:v>
                </c:pt>
                <c:pt idx="2">
                  <c:v>0.125</c:v>
                </c:pt>
                <c:pt idx="3">
                  <c:v>0.17500000000000004</c:v>
                </c:pt>
                <c:pt idx="4">
                  <c:v>0.22500000000000103</c:v>
                </c:pt>
                <c:pt idx="5">
                  <c:v>0.27500000000000002</c:v>
                </c:pt>
                <c:pt idx="6">
                  <c:v>0.32500000000000318</c:v>
                </c:pt>
                <c:pt idx="7">
                  <c:v>0.37500000000000316</c:v>
                </c:pt>
                <c:pt idx="8">
                  <c:v>0.42500000000000016</c:v>
                </c:pt>
                <c:pt idx="9">
                  <c:v>0.47500000000000014</c:v>
                </c:pt>
                <c:pt idx="10">
                  <c:v>0.52500000000000002</c:v>
                </c:pt>
                <c:pt idx="11">
                  <c:v>0.57500000000000129</c:v>
                </c:pt>
                <c:pt idx="12">
                  <c:v>0.62500000000000533</c:v>
                </c:pt>
                <c:pt idx="13">
                  <c:v>0.67500000000000748</c:v>
                </c:pt>
                <c:pt idx="14">
                  <c:v>0.72500000000000131</c:v>
                </c:pt>
                <c:pt idx="15">
                  <c:v>0.77500000000000224</c:v>
                </c:pt>
                <c:pt idx="16">
                  <c:v>0.82500000000000129</c:v>
                </c:pt>
                <c:pt idx="17">
                  <c:v>0.87500000000000533</c:v>
                </c:pt>
                <c:pt idx="18">
                  <c:v>0.92500000000000004</c:v>
                </c:pt>
                <c:pt idx="19">
                  <c:v>0.9750000000000012</c:v>
                </c:pt>
                <c:pt idx="20">
                  <c:v>1.0249999999999884</c:v>
                </c:pt>
                <c:pt idx="21">
                  <c:v>1.075</c:v>
                </c:pt>
                <c:pt idx="22">
                  <c:v>1.125</c:v>
                </c:pt>
                <c:pt idx="23">
                  <c:v>1.175</c:v>
                </c:pt>
                <c:pt idx="24">
                  <c:v>1.2249999999999861</c:v>
                </c:pt>
                <c:pt idx="25">
                  <c:v>1.2749999999999884</c:v>
                </c:pt>
                <c:pt idx="26">
                  <c:v>1.325</c:v>
                </c:pt>
                <c:pt idx="27">
                  <c:v>1.375</c:v>
                </c:pt>
                <c:pt idx="28">
                  <c:v>1.4249999999999832</c:v>
                </c:pt>
                <c:pt idx="29">
                  <c:v>1.4749999999999861</c:v>
                </c:pt>
                <c:pt idx="30">
                  <c:v>1.5249999999999884</c:v>
                </c:pt>
                <c:pt idx="31">
                  <c:v>1.575</c:v>
                </c:pt>
                <c:pt idx="32">
                  <c:v>1.625</c:v>
                </c:pt>
                <c:pt idx="33">
                  <c:v>1.675</c:v>
                </c:pt>
                <c:pt idx="34">
                  <c:v>1.7249999999999965</c:v>
                </c:pt>
                <c:pt idx="35">
                  <c:v>1.7749999999999966</c:v>
                </c:pt>
                <c:pt idx="36">
                  <c:v>1.825</c:v>
                </c:pt>
                <c:pt idx="37">
                  <c:v>1.875</c:v>
                </c:pt>
                <c:pt idx="38">
                  <c:v>1.9249999999999876</c:v>
                </c:pt>
                <c:pt idx="39">
                  <c:v>1.9749999999999908</c:v>
                </c:pt>
                <c:pt idx="40">
                  <c:v>2.0249999999999999</c:v>
                </c:pt>
                <c:pt idx="41">
                  <c:v>2.0749999999999997</c:v>
                </c:pt>
                <c:pt idx="42">
                  <c:v>2.125</c:v>
                </c:pt>
                <c:pt idx="43">
                  <c:v>2.1749999999999998</c:v>
                </c:pt>
                <c:pt idx="44">
                  <c:v>2.2250000000000001</c:v>
                </c:pt>
                <c:pt idx="45">
                  <c:v>2.2749999999999999</c:v>
                </c:pt>
                <c:pt idx="46">
                  <c:v>2.3249999999999997</c:v>
                </c:pt>
                <c:pt idx="47">
                  <c:v>2.3749999999999987</c:v>
                </c:pt>
                <c:pt idx="48">
                  <c:v>2.4249999999999998</c:v>
                </c:pt>
                <c:pt idx="49">
                  <c:v>2.4749999999999988</c:v>
                </c:pt>
                <c:pt idx="50">
                  <c:v>2.5249999999999999</c:v>
                </c:pt>
                <c:pt idx="51">
                  <c:v>2.5749999999999997</c:v>
                </c:pt>
                <c:pt idx="52">
                  <c:v>2.625</c:v>
                </c:pt>
                <c:pt idx="53">
                  <c:v>2.6749999999999998</c:v>
                </c:pt>
                <c:pt idx="54">
                  <c:v>2.7250000000000001</c:v>
                </c:pt>
                <c:pt idx="55">
                  <c:v>2.7749999999999999</c:v>
                </c:pt>
                <c:pt idx="56">
                  <c:v>2.8249999999999997</c:v>
                </c:pt>
                <c:pt idx="57">
                  <c:v>2.8749999999999987</c:v>
                </c:pt>
                <c:pt idx="58">
                  <c:v>2.9249999999999998</c:v>
                </c:pt>
                <c:pt idx="59">
                  <c:v>2.9749999999999988</c:v>
                </c:pt>
                <c:pt idx="60">
                  <c:v>3.0249999999999999</c:v>
                </c:pt>
                <c:pt idx="61">
                  <c:v>3.0749999999999997</c:v>
                </c:pt>
                <c:pt idx="62">
                  <c:v>3.125</c:v>
                </c:pt>
                <c:pt idx="63">
                  <c:v>3.1749999999999998</c:v>
                </c:pt>
                <c:pt idx="64">
                  <c:v>3.2250000000000001</c:v>
                </c:pt>
                <c:pt idx="65">
                  <c:v>3.2749999999999999</c:v>
                </c:pt>
                <c:pt idx="66">
                  <c:v>3.3249999999999997</c:v>
                </c:pt>
                <c:pt idx="67">
                  <c:v>3.3749999999999987</c:v>
                </c:pt>
                <c:pt idx="68">
                  <c:v>3.4249999999999998</c:v>
                </c:pt>
                <c:pt idx="69">
                  <c:v>3.4749999999999988</c:v>
                </c:pt>
                <c:pt idx="70">
                  <c:v>3.5249999999999999</c:v>
                </c:pt>
                <c:pt idx="71">
                  <c:v>3.5749999999999997</c:v>
                </c:pt>
                <c:pt idx="72">
                  <c:v>3.625</c:v>
                </c:pt>
                <c:pt idx="73">
                  <c:v>3.6749999999999998</c:v>
                </c:pt>
                <c:pt idx="74">
                  <c:v>3.7250000000000001</c:v>
                </c:pt>
                <c:pt idx="75">
                  <c:v>3.7749999999999999</c:v>
                </c:pt>
                <c:pt idx="76">
                  <c:v>3.8249999999999997</c:v>
                </c:pt>
                <c:pt idx="77">
                  <c:v>3.8749999999999987</c:v>
                </c:pt>
                <c:pt idx="78">
                  <c:v>3.9249999999999998</c:v>
                </c:pt>
                <c:pt idx="79">
                  <c:v>3.9749999999999988</c:v>
                </c:pt>
                <c:pt idx="80">
                  <c:v>4.0249999999999746</c:v>
                </c:pt>
                <c:pt idx="81">
                  <c:v>4.0750000000000002</c:v>
                </c:pt>
                <c:pt idx="82">
                  <c:v>4.1249999999999556</c:v>
                </c:pt>
                <c:pt idx="83">
                  <c:v>4.1749999999999874</c:v>
                </c:pt>
                <c:pt idx="84">
                  <c:v>4.2249999999999845</c:v>
                </c:pt>
                <c:pt idx="85">
                  <c:v>4.2750000000000004</c:v>
                </c:pt>
                <c:pt idx="86">
                  <c:v>4.3249999999999647</c:v>
                </c:pt>
                <c:pt idx="87">
                  <c:v>4.375</c:v>
                </c:pt>
                <c:pt idx="88">
                  <c:v>4.4249999999999874</c:v>
                </c:pt>
                <c:pt idx="89">
                  <c:v>4.4750000000000014</c:v>
                </c:pt>
                <c:pt idx="90">
                  <c:v>4.5249999999999746</c:v>
                </c:pt>
                <c:pt idx="91">
                  <c:v>4.5750000000000002</c:v>
                </c:pt>
                <c:pt idx="92">
                  <c:v>4.6249999999999556</c:v>
                </c:pt>
                <c:pt idx="93">
                  <c:v>4.6749999999999874</c:v>
                </c:pt>
                <c:pt idx="94">
                  <c:v>4.7249999999999774</c:v>
                </c:pt>
                <c:pt idx="95">
                  <c:v>4.7750000000000004</c:v>
                </c:pt>
                <c:pt idx="96">
                  <c:v>4.8249999999999647</c:v>
                </c:pt>
                <c:pt idx="97">
                  <c:v>4.875</c:v>
                </c:pt>
                <c:pt idx="98">
                  <c:v>4.9249999999999874</c:v>
                </c:pt>
                <c:pt idx="99">
                  <c:v>4.9750000000000014</c:v>
                </c:pt>
                <c:pt idx="100">
                  <c:v>5.0249999999999746</c:v>
                </c:pt>
                <c:pt idx="101">
                  <c:v>5.0750000000000002</c:v>
                </c:pt>
                <c:pt idx="102">
                  <c:v>5.1249999999999556</c:v>
                </c:pt>
                <c:pt idx="103">
                  <c:v>5.1749999999999874</c:v>
                </c:pt>
                <c:pt idx="104">
                  <c:v>5.2249999999999845</c:v>
                </c:pt>
                <c:pt idx="105">
                  <c:v>5.2750000000000004</c:v>
                </c:pt>
                <c:pt idx="106">
                  <c:v>5.3249999999999647</c:v>
                </c:pt>
                <c:pt idx="107">
                  <c:v>5.375</c:v>
                </c:pt>
                <c:pt idx="108">
                  <c:v>5.4249999999999874</c:v>
                </c:pt>
                <c:pt idx="109">
                  <c:v>5.4750000000000014</c:v>
                </c:pt>
                <c:pt idx="110">
                  <c:v>5.5249999999999746</c:v>
                </c:pt>
                <c:pt idx="111">
                  <c:v>5.5750000000000002</c:v>
                </c:pt>
                <c:pt idx="112">
                  <c:v>5.6249999999999556</c:v>
                </c:pt>
                <c:pt idx="113">
                  <c:v>5.6749999999999874</c:v>
                </c:pt>
                <c:pt idx="114">
                  <c:v>5.7249999999999774</c:v>
                </c:pt>
                <c:pt idx="115">
                  <c:v>5.7750000000000004</c:v>
                </c:pt>
                <c:pt idx="116">
                  <c:v>5.8249999999999647</c:v>
                </c:pt>
                <c:pt idx="117">
                  <c:v>5.875</c:v>
                </c:pt>
                <c:pt idx="118">
                  <c:v>5.9249999999999874</c:v>
                </c:pt>
                <c:pt idx="119">
                  <c:v>5.9750000000000014</c:v>
                </c:pt>
                <c:pt idx="120">
                  <c:v>6.0249999999999746</c:v>
                </c:pt>
                <c:pt idx="121">
                  <c:v>6.0750000000000002</c:v>
                </c:pt>
                <c:pt idx="122">
                  <c:v>6.1249999999999556</c:v>
                </c:pt>
                <c:pt idx="123">
                  <c:v>6.1749999999999874</c:v>
                </c:pt>
                <c:pt idx="124">
                  <c:v>6.2249999999999845</c:v>
                </c:pt>
                <c:pt idx="125">
                  <c:v>6.2750000000000004</c:v>
                </c:pt>
                <c:pt idx="126">
                  <c:v>6.3249999999999647</c:v>
                </c:pt>
                <c:pt idx="127">
                  <c:v>6.375</c:v>
                </c:pt>
                <c:pt idx="128">
                  <c:v>6.4249999999999874</c:v>
                </c:pt>
                <c:pt idx="129">
                  <c:v>6.4750000000000014</c:v>
                </c:pt>
                <c:pt idx="130">
                  <c:v>6.5249999999999746</c:v>
                </c:pt>
                <c:pt idx="131">
                  <c:v>6.5750000000000002</c:v>
                </c:pt>
                <c:pt idx="132">
                  <c:v>6.6249999999999556</c:v>
                </c:pt>
                <c:pt idx="133">
                  <c:v>6.6749999999999874</c:v>
                </c:pt>
                <c:pt idx="134">
                  <c:v>6.7249999999999774</c:v>
                </c:pt>
                <c:pt idx="135">
                  <c:v>6.7750000000000004</c:v>
                </c:pt>
                <c:pt idx="136">
                  <c:v>6.8249999999999647</c:v>
                </c:pt>
                <c:pt idx="137">
                  <c:v>6.875</c:v>
                </c:pt>
                <c:pt idx="138">
                  <c:v>6.9249999999999874</c:v>
                </c:pt>
                <c:pt idx="139">
                  <c:v>6.9750000000000014</c:v>
                </c:pt>
                <c:pt idx="140">
                  <c:v>7.0249999999999746</c:v>
                </c:pt>
                <c:pt idx="141">
                  <c:v>7.0750000000000002</c:v>
                </c:pt>
                <c:pt idx="142">
                  <c:v>7.1249999999999556</c:v>
                </c:pt>
                <c:pt idx="143">
                  <c:v>7.1749999999999874</c:v>
                </c:pt>
                <c:pt idx="144">
                  <c:v>7.2249999999999845</c:v>
                </c:pt>
                <c:pt idx="145">
                  <c:v>7.2750000000000004</c:v>
                </c:pt>
                <c:pt idx="146">
                  <c:v>7.3249999999999647</c:v>
                </c:pt>
                <c:pt idx="147">
                  <c:v>7.375</c:v>
                </c:pt>
                <c:pt idx="148">
                  <c:v>7.4249999999999874</c:v>
                </c:pt>
                <c:pt idx="149">
                  <c:v>7.4750000000000014</c:v>
                </c:pt>
                <c:pt idx="150">
                  <c:v>7.5249999999999746</c:v>
                </c:pt>
                <c:pt idx="151">
                  <c:v>7.5750000000000002</c:v>
                </c:pt>
                <c:pt idx="152">
                  <c:v>7.6249999999999556</c:v>
                </c:pt>
                <c:pt idx="153">
                  <c:v>7.6749999999999874</c:v>
                </c:pt>
                <c:pt idx="154">
                  <c:v>7.7249999999999774</c:v>
                </c:pt>
                <c:pt idx="155">
                  <c:v>7.7750000000000004</c:v>
                </c:pt>
                <c:pt idx="156">
                  <c:v>7.8249999999999647</c:v>
                </c:pt>
                <c:pt idx="157">
                  <c:v>7.875</c:v>
                </c:pt>
                <c:pt idx="158">
                  <c:v>7.9249999999999874</c:v>
                </c:pt>
                <c:pt idx="159">
                  <c:v>7.9750000000000014</c:v>
                </c:pt>
                <c:pt idx="160">
                  <c:v>8.0250000000000004</c:v>
                </c:pt>
                <c:pt idx="161">
                  <c:v>8.0750000000000028</c:v>
                </c:pt>
                <c:pt idx="162">
                  <c:v>8.125</c:v>
                </c:pt>
                <c:pt idx="163">
                  <c:v>8.1750000000000007</c:v>
                </c:pt>
                <c:pt idx="164">
                  <c:v>8.2249999999999996</c:v>
                </c:pt>
                <c:pt idx="165">
                  <c:v>8.2750000000000004</c:v>
                </c:pt>
                <c:pt idx="166">
                  <c:v>8.3250000000000028</c:v>
                </c:pt>
                <c:pt idx="167">
                  <c:v>8.3750000000000266</c:v>
                </c:pt>
                <c:pt idx="168">
                  <c:v>8.4250000000000007</c:v>
                </c:pt>
                <c:pt idx="169">
                  <c:v>8.4750000000000068</c:v>
                </c:pt>
                <c:pt idx="170">
                  <c:v>8.5250000000000004</c:v>
                </c:pt>
                <c:pt idx="171">
                  <c:v>8.5750000000000028</c:v>
                </c:pt>
                <c:pt idx="172">
                  <c:v>8.625</c:v>
                </c:pt>
                <c:pt idx="173">
                  <c:v>8.6750000000000007</c:v>
                </c:pt>
                <c:pt idx="174">
                  <c:v>8.7249999999999996</c:v>
                </c:pt>
                <c:pt idx="175">
                  <c:v>8.7750000000000004</c:v>
                </c:pt>
                <c:pt idx="176">
                  <c:v>8.8250000000000028</c:v>
                </c:pt>
                <c:pt idx="177">
                  <c:v>8.8750000000000266</c:v>
                </c:pt>
                <c:pt idx="178">
                  <c:v>8.9250000000000007</c:v>
                </c:pt>
                <c:pt idx="179">
                  <c:v>8.9750000000000068</c:v>
                </c:pt>
                <c:pt idx="180">
                  <c:v>9.0250000000000004</c:v>
                </c:pt>
                <c:pt idx="181">
                  <c:v>9.0750000000000028</c:v>
                </c:pt>
                <c:pt idx="182">
                  <c:v>9.125</c:v>
                </c:pt>
                <c:pt idx="183">
                  <c:v>9.1750000000000007</c:v>
                </c:pt>
                <c:pt idx="184">
                  <c:v>9.2249999999999996</c:v>
                </c:pt>
                <c:pt idx="185">
                  <c:v>9.2750000000000004</c:v>
                </c:pt>
                <c:pt idx="186">
                  <c:v>9.3250000000000028</c:v>
                </c:pt>
                <c:pt idx="187">
                  <c:v>9.3750000000000266</c:v>
                </c:pt>
                <c:pt idx="188">
                  <c:v>9.4250000000000007</c:v>
                </c:pt>
                <c:pt idx="189">
                  <c:v>9.4750000000000068</c:v>
                </c:pt>
                <c:pt idx="190">
                  <c:v>9.5250000000000004</c:v>
                </c:pt>
                <c:pt idx="191">
                  <c:v>9.5750000000000028</c:v>
                </c:pt>
                <c:pt idx="192">
                  <c:v>9.625</c:v>
                </c:pt>
                <c:pt idx="193">
                  <c:v>9.6750000000000007</c:v>
                </c:pt>
                <c:pt idx="194">
                  <c:v>9.7249999999999996</c:v>
                </c:pt>
                <c:pt idx="195">
                  <c:v>9.7750000000000004</c:v>
                </c:pt>
                <c:pt idx="196">
                  <c:v>9.8250000000000028</c:v>
                </c:pt>
                <c:pt idx="197">
                  <c:v>9.8750000000000266</c:v>
                </c:pt>
                <c:pt idx="198">
                  <c:v>9.9250000000000007</c:v>
                </c:pt>
                <c:pt idx="199">
                  <c:v>9.9750000000000068</c:v>
                </c:pt>
                <c:pt idx="200">
                  <c:v>10.025</c:v>
                </c:pt>
                <c:pt idx="201">
                  <c:v>10.075000000000015</c:v>
                </c:pt>
                <c:pt idx="202">
                  <c:v>10.125</c:v>
                </c:pt>
                <c:pt idx="203">
                  <c:v>10.175000000000002</c:v>
                </c:pt>
                <c:pt idx="204">
                  <c:v>10.225</c:v>
                </c:pt>
                <c:pt idx="205">
                  <c:v>10.275</c:v>
                </c:pt>
                <c:pt idx="206">
                  <c:v>10.325000000000015</c:v>
                </c:pt>
                <c:pt idx="207">
                  <c:v>10.375000000000085</c:v>
                </c:pt>
                <c:pt idx="208">
                  <c:v>10.425000000000002</c:v>
                </c:pt>
                <c:pt idx="209">
                  <c:v>10.475000000000035</c:v>
                </c:pt>
                <c:pt idx="210">
                  <c:v>10.525</c:v>
                </c:pt>
                <c:pt idx="211">
                  <c:v>10.575000000000015</c:v>
                </c:pt>
                <c:pt idx="212">
                  <c:v>10.625</c:v>
                </c:pt>
                <c:pt idx="213">
                  <c:v>10.675000000000002</c:v>
                </c:pt>
                <c:pt idx="214">
                  <c:v>10.725</c:v>
                </c:pt>
                <c:pt idx="215">
                  <c:v>10.775</c:v>
                </c:pt>
                <c:pt idx="216">
                  <c:v>10.825000000000015</c:v>
                </c:pt>
                <c:pt idx="217">
                  <c:v>10.875000000000085</c:v>
                </c:pt>
                <c:pt idx="218">
                  <c:v>10.925000000000002</c:v>
                </c:pt>
                <c:pt idx="219">
                  <c:v>10.975000000000035</c:v>
                </c:pt>
                <c:pt idx="220">
                  <c:v>11.025</c:v>
                </c:pt>
                <c:pt idx="221">
                  <c:v>11.075000000000015</c:v>
                </c:pt>
                <c:pt idx="222">
                  <c:v>11.125</c:v>
                </c:pt>
                <c:pt idx="223">
                  <c:v>11.175000000000002</c:v>
                </c:pt>
                <c:pt idx="224">
                  <c:v>11.225</c:v>
                </c:pt>
                <c:pt idx="225">
                  <c:v>11.275</c:v>
                </c:pt>
                <c:pt idx="226">
                  <c:v>11.325000000000015</c:v>
                </c:pt>
                <c:pt idx="227">
                  <c:v>11.375000000000085</c:v>
                </c:pt>
                <c:pt idx="228">
                  <c:v>11.425000000000002</c:v>
                </c:pt>
                <c:pt idx="229">
                  <c:v>11.475000000000035</c:v>
                </c:pt>
                <c:pt idx="230">
                  <c:v>11.525</c:v>
                </c:pt>
                <c:pt idx="231">
                  <c:v>11.575000000000015</c:v>
                </c:pt>
                <c:pt idx="232">
                  <c:v>11.625</c:v>
                </c:pt>
                <c:pt idx="233">
                  <c:v>11.675000000000002</c:v>
                </c:pt>
                <c:pt idx="234">
                  <c:v>11.725</c:v>
                </c:pt>
                <c:pt idx="235">
                  <c:v>11.775</c:v>
                </c:pt>
                <c:pt idx="236">
                  <c:v>11.825000000000015</c:v>
                </c:pt>
                <c:pt idx="237">
                  <c:v>11.875000000000085</c:v>
                </c:pt>
                <c:pt idx="238">
                  <c:v>11.925000000000002</c:v>
                </c:pt>
                <c:pt idx="239">
                  <c:v>11.975000000000035</c:v>
                </c:pt>
                <c:pt idx="240">
                  <c:v>12.025</c:v>
                </c:pt>
                <c:pt idx="241">
                  <c:v>12.075000000000015</c:v>
                </c:pt>
                <c:pt idx="242">
                  <c:v>12.125</c:v>
                </c:pt>
                <c:pt idx="243">
                  <c:v>12.175000000000002</c:v>
                </c:pt>
                <c:pt idx="244">
                  <c:v>12.225</c:v>
                </c:pt>
                <c:pt idx="245">
                  <c:v>12.275</c:v>
                </c:pt>
                <c:pt idx="246">
                  <c:v>12.325000000000015</c:v>
                </c:pt>
                <c:pt idx="247">
                  <c:v>12.375000000000085</c:v>
                </c:pt>
                <c:pt idx="248">
                  <c:v>12.425000000000002</c:v>
                </c:pt>
                <c:pt idx="249">
                  <c:v>12.475000000000035</c:v>
                </c:pt>
                <c:pt idx="250">
                  <c:v>12.525</c:v>
                </c:pt>
                <c:pt idx="251">
                  <c:v>12.575000000000015</c:v>
                </c:pt>
                <c:pt idx="252">
                  <c:v>12.625</c:v>
                </c:pt>
                <c:pt idx="253">
                  <c:v>12.675000000000002</c:v>
                </c:pt>
                <c:pt idx="254">
                  <c:v>12.725</c:v>
                </c:pt>
                <c:pt idx="255">
                  <c:v>12.775</c:v>
                </c:pt>
                <c:pt idx="256">
                  <c:v>12.825000000000015</c:v>
                </c:pt>
                <c:pt idx="257">
                  <c:v>12.875000000000085</c:v>
                </c:pt>
                <c:pt idx="258">
                  <c:v>12.925000000000002</c:v>
                </c:pt>
                <c:pt idx="259">
                  <c:v>12.975000000000035</c:v>
                </c:pt>
                <c:pt idx="260">
                  <c:v>13.025</c:v>
                </c:pt>
                <c:pt idx="261">
                  <c:v>13.075000000000015</c:v>
                </c:pt>
                <c:pt idx="262">
                  <c:v>13.125</c:v>
                </c:pt>
                <c:pt idx="263">
                  <c:v>13.175000000000002</c:v>
                </c:pt>
                <c:pt idx="264">
                  <c:v>13.225</c:v>
                </c:pt>
                <c:pt idx="265">
                  <c:v>13.275</c:v>
                </c:pt>
                <c:pt idx="266">
                  <c:v>13.325000000000015</c:v>
                </c:pt>
                <c:pt idx="267">
                  <c:v>13.375000000000085</c:v>
                </c:pt>
                <c:pt idx="268">
                  <c:v>13.425000000000002</c:v>
                </c:pt>
                <c:pt idx="269">
                  <c:v>13.475000000000035</c:v>
                </c:pt>
                <c:pt idx="270">
                  <c:v>13.525</c:v>
                </c:pt>
                <c:pt idx="271">
                  <c:v>13.575000000000015</c:v>
                </c:pt>
                <c:pt idx="272">
                  <c:v>13.625</c:v>
                </c:pt>
                <c:pt idx="273">
                  <c:v>13.675000000000002</c:v>
                </c:pt>
                <c:pt idx="274">
                  <c:v>13.725</c:v>
                </c:pt>
                <c:pt idx="275">
                  <c:v>13.775</c:v>
                </c:pt>
                <c:pt idx="276">
                  <c:v>13.825000000000015</c:v>
                </c:pt>
                <c:pt idx="277">
                  <c:v>13.875000000000085</c:v>
                </c:pt>
                <c:pt idx="278">
                  <c:v>13.925000000000002</c:v>
                </c:pt>
                <c:pt idx="279">
                  <c:v>13.975000000000035</c:v>
                </c:pt>
                <c:pt idx="280">
                  <c:v>14.025</c:v>
                </c:pt>
                <c:pt idx="281">
                  <c:v>14.075000000000015</c:v>
                </c:pt>
                <c:pt idx="282">
                  <c:v>14.125</c:v>
                </c:pt>
                <c:pt idx="283">
                  <c:v>14.175000000000002</c:v>
                </c:pt>
                <c:pt idx="284">
                  <c:v>14.225</c:v>
                </c:pt>
                <c:pt idx="285">
                  <c:v>14.275</c:v>
                </c:pt>
                <c:pt idx="286">
                  <c:v>14.325000000000015</c:v>
                </c:pt>
                <c:pt idx="287">
                  <c:v>14.375000000000085</c:v>
                </c:pt>
                <c:pt idx="288">
                  <c:v>14.425000000000002</c:v>
                </c:pt>
                <c:pt idx="289">
                  <c:v>14.475000000000035</c:v>
                </c:pt>
                <c:pt idx="290">
                  <c:v>14.525</c:v>
                </c:pt>
                <c:pt idx="291">
                  <c:v>14.575000000000015</c:v>
                </c:pt>
                <c:pt idx="292">
                  <c:v>14.625</c:v>
                </c:pt>
                <c:pt idx="293">
                  <c:v>14.675000000000002</c:v>
                </c:pt>
                <c:pt idx="294">
                  <c:v>14.725</c:v>
                </c:pt>
                <c:pt idx="295">
                  <c:v>14.775</c:v>
                </c:pt>
                <c:pt idx="296">
                  <c:v>14.825000000000015</c:v>
                </c:pt>
                <c:pt idx="297">
                  <c:v>14.875000000000085</c:v>
                </c:pt>
                <c:pt idx="298">
                  <c:v>14.925000000000002</c:v>
                </c:pt>
                <c:pt idx="299">
                  <c:v>14.975000000000035</c:v>
                </c:pt>
                <c:pt idx="300">
                  <c:v>15.025</c:v>
                </c:pt>
                <c:pt idx="301">
                  <c:v>15.075000000000015</c:v>
                </c:pt>
                <c:pt idx="302">
                  <c:v>15.125</c:v>
                </c:pt>
                <c:pt idx="303">
                  <c:v>15.175000000000002</c:v>
                </c:pt>
                <c:pt idx="304">
                  <c:v>15.225</c:v>
                </c:pt>
                <c:pt idx="305">
                  <c:v>15.275</c:v>
                </c:pt>
                <c:pt idx="306">
                  <c:v>15.325000000000015</c:v>
                </c:pt>
                <c:pt idx="307">
                  <c:v>15.375000000000085</c:v>
                </c:pt>
                <c:pt idx="308">
                  <c:v>15.425000000000002</c:v>
                </c:pt>
                <c:pt idx="309">
                  <c:v>15.475000000000035</c:v>
                </c:pt>
                <c:pt idx="310">
                  <c:v>15.525</c:v>
                </c:pt>
                <c:pt idx="311">
                  <c:v>15.575000000000015</c:v>
                </c:pt>
                <c:pt idx="312">
                  <c:v>15.625</c:v>
                </c:pt>
                <c:pt idx="313">
                  <c:v>15.675000000000002</c:v>
                </c:pt>
                <c:pt idx="314">
                  <c:v>15.725</c:v>
                </c:pt>
                <c:pt idx="315">
                  <c:v>15.775</c:v>
                </c:pt>
                <c:pt idx="316">
                  <c:v>15.825000000000015</c:v>
                </c:pt>
                <c:pt idx="317">
                  <c:v>15.875000000000085</c:v>
                </c:pt>
                <c:pt idx="318">
                  <c:v>15.925000000000002</c:v>
                </c:pt>
                <c:pt idx="319">
                  <c:v>15.975000000000035</c:v>
                </c:pt>
                <c:pt idx="320">
                  <c:v>16.024999999999999</c:v>
                </c:pt>
                <c:pt idx="321">
                  <c:v>16.074999999999999</c:v>
                </c:pt>
                <c:pt idx="322">
                  <c:v>16.125</c:v>
                </c:pt>
                <c:pt idx="323">
                  <c:v>16.175000000000001</c:v>
                </c:pt>
                <c:pt idx="324">
                  <c:v>16.224999999999987</c:v>
                </c:pt>
                <c:pt idx="325">
                  <c:v>16.274999999999999</c:v>
                </c:pt>
                <c:pt idx="326">
                  <c:v>16.324999999999999</c:v>
                </c:pt>
                <c:pt idx="327">
                  <c:v>16.375</c:v>
                </c:pt>
                <c:pt idx="328">
                  <c:v>16.424999999999986</c:v>
                </c:pt>
                <c:pt idx="329">
                  <c:v>16.474999999999987</c:v>
                </c:pt>
                <c:pt idx="330">
                  <c:v>16.524999999999999</c:v>
                </c:pt>
                <c:pt idx="331">
                  <c:v>16.574999999999999</c:v>
                </c:pt>
                <c:pt idx="332">
                  <c:v>16.625</c:v>
                </c:pt>
                <c:pt idx="333">
                  <c:v>16.675000000000001</c:v>
                </c:pt>
                <c:pt idx="334">
                  <c:v>16.724999999999987</c:v>
                </c:pt>
                <c:pt idx="335">
                  <c:v>16.774999999999999</c:v>
                </c:pt>
                <c:pt idx="336">
                  <c:v>16.824999999999999</c:v>
                </c:pt>
                <c:pt idx="337">
                  <c:v>16.875</c:v>
                </c:pt>
                <c:pt idx="338">
                  <c:v>16.924999999999986</c:v>
                </c:pt>
                <c:pt idx="339">
                  <c:v>16.974999999999987</c:v>
                </c:pt>
                <c:pt idx="340">
                  <c:v>17.024999999999999</c:v>
                </c:pt>
                <c:pt idx="341">
                  <c:v>17.074999999999999</c:v>
                </c:pt>
                <c:pt idx="342">
                  <c:v>17.125</c:v>
                </c:pt>
                <c:pt idx="343">
                  <c:v>17.175000000000001</c:v>
                </c:pt>
                <c:pt idx="344">
                  <c:v>17.224999999999987</c:v>
                </c:pt>
                <c:pt idx="345">
                  <c:v>17.274999999999999</c:v>
                </c:pt>
                <c:pt idx="346">
                  <c:v>17.324999999999999</c:v>
                </c:pt>
                <c:pt idx="347">
                  <c:v>17.375</c:v>
                </c:pt>
                <c:pt idx="348">
                  <c:v>17.424999999999986</c:v>
                </c:pt>
                <c:pt idx="349">
                  <c:v>17.474999999999987</c:v>
                </c:pt>
                <c:pt idx="350">
                  <c:v>17.524999999999999</c:v>
                </c:pt>
                <c:pt idx="351">
                  <c:v>17.574999999999999</c:v>
                </c:pt>
                <c:pt idx="352">
                  <c:v>17.625</c:v>
                </c:pt>
                <c:pt idx="353">
                  <c:v>17.675000000000001</c:v>
                </c:pt>
                <c:pt idx="354">
                  <c:v>17.724999999999987</c:v>
                </c:pt>
                <c:pt idx="355">
                  <c:v>17.774999999999999</c:v>
                </c:pt>
                <c:pt idx="356">
                  <c:v>17.824999999999999</c:v>
                </c:pt>
                <c:pt idx="357">
                  <c:v>17.875</c:v>
                </c:pt>
                <c:pt idx="358">
                  <c:v>17.924999999999986</c:v>
                </c:pt>
                <c:pt idx="359">
                  <c:v>17.974999999999987</c:v>
                </c:pt>
                <c:pt idx="360">
                  <c:v>18.024999999999999</c:v>
                </c:pt>
                <c:pt idx="361">
                  <c:v>18.074999999999999</c:v>
                </c:pt>
                <c:pt idx="362">
                  <c:v>18.125</c:v>
                </c:pt>
                <c:pt idx="363">
                  <c:v>18.175000000000001</c:v>
                </c:pt>
                <c:pt idx="364">
                  <c:v>18.224999999999987</c:v>
                </c:pt>
                <c:pt idx="365">
                  <c:v>18.274999999999999</c:v>
                </c:pt>
                <c:pt idx="366">
                  <c:v>18.324999999999999</c:v>
                </c:pt>
                <c:pt idx="367">
                  <c:v>18.375</c:v>
                </c:pt>
                <c:pt idx="368">
                  <c:v>18.424999999999986</c:v>
                </c:pt>
                <c:pt idx="369">
                  <c:v>18.474999999999987</c:v>
                </c:pt>
                <c:pt idx="370">
                  <c:v>18.524999999999999</c:v>
                </c:pt>
                <c:pt idx="371">
                  <c:v>18.574999999999999</c:v>
                </c:pt>
                <c:pt idx="372">
                  <c:v>18.625</c:v>
                </c:pt>
                <c:pt idx="373">
                  <c:v>18.675000000000001</c:v>
                </c:pt>
                <c:pt idx="374">
                  <c:v>18.724999999999987</c:v>
                </c:pt>
                <c:pt idx="375">
                  <c:v>18.774999999999999</c:v>
                </c:pt>
                <c:pt idx="376">
                  <c:v>18.824999999999999</c:v>
                </c:pt>
                <c:pt idx="377">
                  <c:v>18.875</c:v>
                </c:pt>
                <c:pt idx="378">
                  <c:v>18.924999999999986</c:v>
                </c:pt>
                <c:pt idx="379">
                  <c:v>18.974999999999987</c:v>
                </c:pt>
                <c:pt idx="380">
                  <c:v>19.024999999999999</c:v>
                </c:pt>
                <c:pt idx="381">
                  <c:v>19.074999999999999</c:v>
                </c:pt>
                <c:pt idx="382">
                  <c:v>19.125</c:v>
                </c:pt>
                <c:pt idx="383">
                  <c:v>19.175000000000001</c:v>
                </c:pt>
                <c:pt idx="384">
                  <c:v>19.224999999999987</c:v>
                </c:pt>
                <c:pt idx="385">
                  <c:v>19.274999999999999</c:v>
                </c:pt>
                <c:pt idx="386">
                  <c:v>19.324999999999999</c:v>
                </c:pt>
                <c:pt idx="387">
                  <c:v>19.375</c:v>
                </c:pt>
                <c:pt idx="388">
                  <c:v>19.424999999999986</c:v>
                </c:pt>
                <c:pt idx="389">
                  <c:v>19.474999999999987</c:v>
                </c:pt>
                <c:pt idx="390">
                  <c:v>19.524999999999999</c:v>
                </c:pt>
                <c:pt idx="391">
                  <c:v>19.574999999999999</c:v>
                </c:pt>
                <c:pt idx="392">
                  <c:v>19.625</c:v>
                </c:pt>
                <c:pt idx="393">
                  <c:v>19.675000000000001</c:v>
                </c:pt>
                <c:pt idx="394">
                  <c:v>19.724999999999987</c:v>
                </c:pt>
                <c:pt idx="395">
                  <c:v>19.774999999999999</c:v>
                </c:pt>
                <c:pt idx="396">
                  <c:v>19.824999999999999</c:v>
                </c:pt>
                <c:pt idx="397">
                  <c:v>19.875</c:v>
                </c:pt>
                <c:pt idx="398">
                  <c:v>19.924999999999986</c:v>
                </c:pt>
                <c:pt idx="399">
                  <c:v>19.974999999999987</c:v>
                </c:pt>
                <c:pt idx="400">
                  <c:v>20.024999999999999</c:v>
                </c:pt>
                <c:pt idx="401">
                  <c:v>20.074999999999999</c:v>
                </c:pt>
                <c:pt idx="402">
                  <c:v>20.125</c:v>
                </c:pt>
                <c:pt idx="403">
                  <c:v>20.175000000000001</c:v>
                </c:pt>
                <c:pt idx="404">
                  <c:v>20.224999999999987</c:v>
                </c:pt>
                <c:pt idx="405">
                  <c:v>20.274999999999999</c:v>
                </c:pt>
                <c:pt idx="406">
                  <c:v>20.324999999999999</c:v>
                </c:pt>
                <c:pt idx="407">
                  <c:v>20.375</c:v>
                </c:pt>
                <c:pt idx="408">
                  <c:v>20.424999999999986</c:v>
                </c:pt>
                <c:pt idx="409">
                  <c:v>20.474999999999987</c:v>
                </c:pt>
                <c:pt idx="410">
                  <c:v>20.524999999999999</c:v>
                </c:pt>
                <c:pt idx="411">
                  <c:v>20.574999999999999</c:v>
                </c:pt>
                <c:pt idx="412">
                  <c:v>20.625</c:v>
                </c:pt>
                <c:pt idx="413">
                  <c:v>20.675000000000001</c:v>
                </c:pt>
                <c:pt idx="414">
                  <c:v>20.724999999999987</c:v>
                </c:pt>
                <c:pt idx="415">
                  <c:v>20.774999999999999</c:v>
                </c:pt>
                <c:pt idx="416">
                  <c:v>20.824999999999999</c:v>
                </c:pt>
                <c:pt idx="417">
                  <c:v>20.875</c:v>
                </c:pt>
                <c:pt idx="418">
                  <c:v>20.924999999999986</c:v>
                </c:pt>
                <c:pt idx="419">
                  <c:v>20.974999999999987</c:v>
                </c:pt>
                <c:pt idx="420">
                  <c:v>21.024999999999999</c:v>
                </c:pt>
                <c:pt idx="421">
                  <c:v>21.074999999999999</c:v>
                </c:pt>
                <c:pt idx="422">
                  <c:v>21.125</c:v>
                </c:pt>
                <c:pt idx="423">
                  <c:v>21.175000000000001</c:v>
                </c:pt>
                <c:pt idx="424">
                  <c:v>21.224999999999987</c:v>
                </c:pt>
                <c:pt idx="425">
                  <c:v>21.274999999999999</c:v>
                </c:pt>
                <c:pt idx="426">
                  <c:v>21.324999999999999</c:v>
                </c:pt>
                <c:pt idx="427">
                  <c:v>21.375</c:v>
                </c:pt>
                <c:pt idx="428">
                  <c:v>21.424999999999986</c:v>
                </c:pt>
                <c:pt idx="429">
                  <c:v>21.474999999999987</c:v>
                </c:pt>
                <c:pt idx="430">
                  <c:v>21.524999999999999</c:v>
                </c:pt>
                <c:pt idx="431">
                  <c:v>21.574999999999999</c:v>
                </c:pt>
                <c:pt idx="432">
                  <c:v>21.625</c:v>
                </c:pt>
                <c:pt idx="433">
                  <c:v>21.675000000000001</c:v>
                </c:pt>
                <c:pt idx="434">
                  <c:v>21.724999999999987</c:v>
                </c:pt>
                <c:pt idx="435">
                  <c:v>21.774999999999999</c:v>
                </c:pt>
                <c:pt idx="436">
                  <c:v>21.824999999999999</c:v>
                </c:pt>
                <c:pt idx="437">
                  <c:v>21.875</c:v>
                </c:pt>
                <c:pt idx="438">
                  <c:v>21.924999999999986</c:v>
                </c:pt>
                <c:pt idx="439">
                  <c:v>21.974999999999987</c:v>
                </c:pt>
                <c:pt idx="440">
                  <c:v>22.024999999999999</c:v>
                </c:pt>
                <c:pt idx="441">
                  <c:v>22.074999999999999</c:v>
                </c:pt>
                <c:pt idx="442">
                  <c:v>22.125</c:v>
                </c:pt>
                <c:pt idx="443">
                  <c:v>22.175000000000001</c:v>
                </c:pt>
                <c:pt idx="444">
                  <c:v>22.224999999999987</c:v>
                </c:pt>
                <c:pt idx="445">
                  <c:v>22.274999999999999</c:v>
                </c:pt>
                <c:pt idx="446">
                  <c:v>22.324999999999999</c:v>
                </c:pt>
                <c:pt idx="447">
                  <c:v>22.375</c:v>
                </c:pt>
                <c:pt idx="448">
                  <c:v>22.424999999999986</c:v>
                </c:pt>
                <c:pt idx="449">
                  <c:v>22.474999999999987</c:v>
                </c:pt>
                <c:pt idx="450">
                  <c:v>22.524999999999999</c:v>
                </c:pt>
                <c:pt idx="451">
                  <c:v>22.574999999999999</c:v>
                </c:pt>
                <c:pt idx="452">
                  <c:v>22.625</c:v>
                </c:pt>
                <c:pt idx="453">
                  <c:v>22.675000000000001</c:v>
                </c:pt>
                <c:pt idx="454">
                  <c:v>22.724999999999987</c:v>
                </c:pt>
                <c:pt idx="455">
                  <c:v>22.774999999999999</c:v>
                </c:pt>
                <c:pt idx="456">
                  <c:v>22.824999999999999</c:v>
                </c:pt>
                <c:pt idx="457">
                  <c:v>22.875</c:v>
                </c:pt>
                <c:pt idx="458">
                  <c:v>22.924999999999986</c:v>
                </c:pt>
                <c:pt idx="459">
                  <c:v>22.974999999999987</c:v>
                </c:pt>
                <c:pt idx="460">
                  <c:v>23.024999999999999</c:v>
                </c:pt>
                <c:pt idx="461">
                  <c:v>23.074999999999999</c:v>
                </c:pt>
                <c:pt idx="462">
                  <c:v>23.125</c:v>
                </c:pt>
                <c:pt idx="463">
                  <c:v>23.175000000000001</c:v>
                </c:pt>
                <c:pt idx="464">
                  <c:v>23.224999999999987</c:v>
                </c:pt>
                <c:pt idx="465">
                  <c:v>23.274999999999999</c:v>
                </c:pt>
                <c:pt idx="466">
                  <c:v>23.324999999999999</c:v>
                </c:pt>
                <c:pt idx="467">
                  <c:v>23.375</c:v>
                </c:pt>
                <c:pt idx="468">
                  <c:v>23.424999999999986</c:v>
                </c:pt>
                <c:pt idx="469">
                  <c:v>23.474999999999987</c:v>
                </c:pt>
                <c:pt idx="470">
                  <c:v>23.524999999999999</c:v>
                </c:pt>
                <c:pt idx="471">
                  <c:v>23.574999999999999</c:v>
                </c:pt>
                <c:pt idx="472">
                  <c:v>23.625</c:v>
                </c:pt>
                <c:pt idx="473">
                  <c:v>23.675000000000001</c:v>
                </c:pt>
                <c:pt idx="474">
                  <c:v>23.724999999999987</c:v>
                </c:pt>
                <c:pt idx="475">
                  <c:v>23.774999999999999</c:v>
                </c:pt>
                <c:pt idx="476">
                  <c:v>23.824999999999999</c:v>
                </c:pt>
                <c:pt idx="477">
                  <c:v>23.875</c:v>
                </c:pt>
                <c:pt idx="478">
                  <c:v>23.924999999999986</c:v>
                </c:pt>
                <c:pt idx="479">
                  <c:v>23.974999999999987</c:v>
                </c:pt>
                <c:pt idx="480">
                  <c:v>24.024999999999999</c:v>
                </c:pt>
                <c:pt idx="481">
                  <c:v>24.074999999999999</c:v>
                </c:pt>
                <c:pt idx="482">
                  <c:v>24.125</c:v>
                </c:pt>
                <c:pt idx="483">
                  <c:v>24.175000000000001</c:v>
                </c:pt>
                <c:pt idx="484">
                  <c:v>24.224999999999987</c:v>
                </c:pt>
                <c:pt idx="485">
                  <c:v>24.274999999999999</c:v>
                </c:pt>
                <c:pt idx="486">
                  <c:v>24.324999999999999</c:v>
                </c:pt>
                <c:pt idx="487">
                  <c:v>24.375</c:v>
                </c:pt>
                <c:pt idx="488">
                  <c:v>24.424999999999986</c:v>
                </c:pt>
                <c:pt idx="489">
                  <c:v>24.474999999999987</c:v>
                </c:pt>
                <c:pt idx="490">
                  <c:v>24.524999999999999</c:v>
                </c:pt>
                <c:pt idx="491">
                  <c:v>24.574999999999999</c:v>
                </c:pt>
                <c:pt idx="492">
                  <c:v>24.625</c:v>
                </c:pt>
                <c:pt idx="493">
                  <c:v>24.675000000000001</c:v>
                </c:pt>
                <c:pt idx="494">
                  <c:v>24.724999999999987</c:v>
                </c:pt>
                <c:pt idx="495">
                  <c:v>24.774999999999999</c:v>
                </c:pt>
                <c:pt idx="496">
                  <c:v>24.824999999999999</c:v>
                </c:pt>
                <c:pt idx="497">
                  <c:v>24.875</c:v>
                </c:pt>
                <c:pt idx="498">
                  <c:v>24.924999999999986</c:v>
                </c:pt>
                <c:pt idx="499">
                  <c:v>24.974999999999987</c:v>
                </c:pt>
                <c:pt idx="500">
                  <c:v>25.024999999999999</c:v>
                </c:pt>
                <c:pt idx="501">
                  <c:v>25.074999999999999</c:v>
                </c:pt>
                <c:pt idx="502">
                  <c:v>25.125</c:v>
                </c:pt>
                <c:pt idx="503">
                  <c:v>25.175000000000001</c:v>
                </c:pt>
                <c:pt idx="504">
                  <c:v>25.224999999999987</c:v>
                </c:pt>
                <c:pt idx="505">
                  <c:v>25.274999999999999</c:v>
                </c:pt>
                <c:pt idx="506">
                  <c:v>25.324999999999999</c:v>
                </c:pt>
                <c:pt idx="507">
                  <c:v>25.375</c:v>
                </c:pt>
                <c:pt idx="508">
                  <c:v>25.424999999999986</c:v>
                </c:pt>
                <c:pt idx="509">
                  <c:v>25.474999999999987</c:v>
                </c:pt>
                <c:pt idx="510">
                  <c:v>25.524999999999999</c:v>
                </c:pt>
                <c:pt idx="511">
                  <c:v>25.574999999999999</c:v>
                </c:pt>
                <c:pt idx="512">
                  <c:v>25.625</c:v>
                </c:pt>
                <c:pt idx="513">
                  <c:v>25.675000000000001</c:v>
                </c:pt>
                <c:pt idx="514">
                  <c:v>25.724999999999987</c:v>
                </c:pt>
                <c:pt idx="515">
                  <c:v>25.774999999999999</c:v>
                </c:pt>
                <c:pt idx="516">
                  <c:v>25.824999999999999</c:v>
                </c:pt>
                <c:pt idx="517">
                  <c:v>25.875</c:v>
                </c:pt>
                <c:pt idx="518">
                  <c:v>25.924999999999986</c:v>
                </c:pt>
                <c:pt idx="519">
                  <c:v>25.974999999999987</c:v>
                </c:pt>
                <c:pt idx="520">
                  <c:v>26.024999999999999</c:v>
                </c:pt>
                <c:pt idx="521">
                  <c:v>26.074999999999999</c:v>
                </c:pt>
                <c:pt idx="522">
                  <c:v>26.125</c:v>
                </c:pt>
                <c:pt idx="523">
                  <c:v>26.175000000000001</c:v>
                </c:pt>
                <c:pt idx="524">
                  <c:v>26.224999999999987</c:v>
                </c:pt>
                <c:pt idx="525">
                  <c:v>26.274999999999999</c:v>
                </c:pt>
                <c:pt idx="526">
                  <c:v>26.324999999999999</c:v>
                </c:pt>
                <c:pt idx="527">
                  <c:v>26.375</c:v>
                </c:pt>
                <c:pt idx="528">
                  <c:v>26.424999999999986</c:v>
                </c:pt>
                <c:pt idx="529">
                  <c:v>26.474999999999987</c:v>
                </c:pt>
                <c:pt idx="530">
                  <c:v>26.524999999999999</c:v>
                </c:pt>
                <c:pt idx="531">
                  <c:v>26.574999999999999</c:v>
                </c:pt>
                <c:pt idx="532">
                  <c:v>26.625</c:v>
                </c:pt>
                <c:pt idx="533">
                  <c:v>26.675000000000001</c:v>
                </c:pt>
                <c:pt idx="534">
                  <c:v>26.724999999999987</c:v>
                </c:pt>
                <c:pt idx="535">
                  <c:v>26.774999999999999</c:v>
                </c:pt>
                <c:pt idx="536">
                  <c:v>26.824999999999999</c:v>
                </c:pt>
                <c:pt idx="537">
                  <c:v>26.875</c:v>
                </c:pt>
                <c:pt idx="538">
                  <c:v>26.924999999999986</c:v>
                </c:pt>
                <c:pt idx="539">
                  <c:v>26.974999999999987</c:v>
                </c:pt>
                <c:pt idx="540">
                  <c:v>27.024999999999999</c:v>
                </c:pt>
                <c:pt idx="541">
                  <c:v>27.074999999999999</c:v>
                </c:pt>
                <c:pt idx="542">
                  <c:v>27.125</c:v>
                </c:pt>
                <c:pt idx="543">
                  <c:v>27.175000000000001</c:v>
                </c:pt>
                <c:pt idx="544">
                  <c:v>27.224999999999987</c:v>
                </c:pt>
                <c:pt idx="545">
                  <c:v>27.274999999999999</c:v>
                </c:pt>
                <c:pt idx="546">
                  <c:v>27.324999999999999</c:v>
                </c:pt>
                <c:pt idx="547">
                  <c:v>27.375</c:v>
                </c:pt>
                <c:pt idx="548">
                  <c:v>27.424999999999986</c:v>
                </c:pt>
                <c:pt idx="549">
                  <c:v>27.474999999999987</c:v>
                </c:pt>
                <c:pt idx="550">
                  <c:v>27.524999999999999</c:v>
                </c:pt>
                <c:pt idx="551">
                  <c:v>27.574999999999999</c:v>
                </c:pt>
                <c:pt idx="552">
                  <c:v>27.625</c:v>
                </c:pt>
                <c:pt idx="553">
                  <c:v>27.675000000000001</c:v>
                </c:pt>
                <c:pt idx="554">
                  <c:v>27.724999999999987</c:v>
                </c:pt>
                <c:pt idx="555">
                  <c:v>27.774999999999999</c:v>
                </c:pt>
                <c:pt idx="556">
                  <c:v>27.824999999999999</c:v>
                </c:pt>
                <c:pt idx="557">
                  <c:v>27.875</c:v>
                </c:pt>
                <c:pt idx="558">
                  <c:v>27.924999999999986</c:v>
                </c:pt>
                <c:pt idx="559">
                  <c:v>27.974999999999987</c:v>
                </c:pt>
                <c:pt idx="560">
                  <c:v>28.024999999999999</c:v>
                </c:pt>
                <c:pt idx="561">
                  <c:v>28.074999999999999</c:v>
                </c:pt>
                <c:pt idx="562">
                  <c:v>28.125</c:v>
                </c:pt>
                <c:pt idx="563">
                  <c:v>28.175000000000001</c:v>
                </c:pt>
                <c:pt idx="564">
                  <c:v>28.224999999999987</c:v>
                </c:pt>
                <c:pt idx="565">
                  <c:v>28.274999999999999</c:v>
                </c:pt>
                <c:pt idx="566">
                  <c:v>28.324999999999999</c:v>
                </c:pt>
                <c:pt idx="567">
                  <c:v>28.375</c:v>
                </c:pt>
                <c:pt idx="568">
                  <c:v>28.424999999999986</c:v>
                </c:pt>
                <c:pt idx="569">
                  <c:v>28.474999999999987</c:v>
                </c:pt>
                <c:pt idx="570">
                  <c:v>28.524999999999999</c:v>
                </c:pt>
                <c:pt idx="571">
                  <c:v>28.574999999999999</c:v>
                </c:pt>
                <c:pt idx="572">
                  <c:v>28.625</c:v>
                </c:pt>
                <c:pt idx="573">
                  <c:v>28.675000000000001</c:v>
                </c:pt>
                <c:pt idx="574">
                  <c:v>28.724999999999987</c:v>
                </c:pt>
                <c:pt idx="575">
                  <c:v>28.774999999999999</c:v>
                </c:pt>
                <c:pt idx="576">
                  <c:v>28.824999999999999</c:v>
                </c:pt>
                <c:pt idx="577">
                  <c:v>28.875</c:v>
                </c:pt>
                <c:pt idx="578">
                  <c:v>28.924999999999986</c:v>
                </c:pt>
                <c:pt idx="579">
                  <c:v>28.974999999999987</c:v>
                </c:pt>
                <c:pt idx="580">
                  <c:v>29.024999999999999</c:v>
                </c:pt>
                <c:pt idx="581">
                  <c:v>29.074999999999999</c:v>
                </c:pt>
                <c:pt idx="582">
                  <c:v>29.125</c:v>
                </c:pt>
                <c:pt idx="583">
                  <c:v>29.175000000000001</c:v>
                </c:pt>
                <c:pt idx="584">
                  <c:v>29.224999999999987</c:v>
                </c:pt>
                <c:pt idx="585">
                  <c:v>29.274999999999999</c:v>
                </c:pt>
                <c:pt idx="586">
                  <c:v>29.324999999999999</c:v>
                </c:pt>
                <c:pt idx="587">
                  <c:v>29.375</c:v>
                </c:pt>
                <c:pt idx="588">
                  <c:v>29.424999999999986</c:v>
                </c:pt>
                <c:pt idx="589">
                  <c:v>29.474999999999987</c:v>
                </c:pt>
                <c:pt idx="590">
                  <c:v>29.524999999999999</c:v>
                </c:pt>
                <c:pt idx="591">
                  <c:v>29.574999999999999</c:v>
                </c:pt>
                <c:pt idx="592">
                  <c:v>29.625</c:v>
                </c:pt>
                <c:pt idx="593">
                  <c:v>29.675000000000001</c:v>
                </c:pt>
                <c:pt idx="594">
                  <c:v>29.724999999999987</c:v>
                </c:pt>
                <c:pt idx="595">
                  <c:v>29.774999999999999</c:v>
                </c:pt>
                <c:pt idx="596">
                  <c:v>29.824999999999999</c:v>
                </c:pt>
                <c:pt idx="597">
                  <c:v>29.875</c:v>
                </c:pt>
                <c:pt idx="598">
                  <c:v>29.924999999999986</c:v>
                </c:pt>
                <c:pt idx="599">
                  <c:v>29.974999999999987</c:v>
                </c:pt>
                <c:pt idx="600">
                  <c:v>30.024999999999999</c:v>
                </c:pt>
                <c:pt idx="601">
                  <c:v>30.074999999999999</c:v>
                </c:pt>
                <c:pt idx="602">
                  <c:v>30.125</c:v>
                </c:pt>
                <c:pt idx="603">
                  <c:v>30.175000000000001</c:v>
                </c:pt>
                <c:pt idx="604">
                  <c:v>30.224999999999987</c:v>
                </c:pt>
                <c:pt idx="605">
                  <c:v>30.274999999999999</c:v>
                </c:pt>
                <c:pt idx="606">
                  <c:v>30.324999999999999</c:v>
                </c:pt>
                <c:pt idx="607">
                  <c:v>30.375</c:v>
                </c:pt>
                <c:pt idx="608">
                  <c:v>30.424999999999986</c:v>
                </c:pt>
                <c:pt idx="609">
                  <c:v>30.474999999999987</c:v>
                </c:pt>
                <c:pt idx="610">
                  <c:v>30.524999999999999</c:v>
                </c:pt>
                <c:pt idx="611">
                  <c:v>30.574999999999999</c:v>
                </c:pt>
                <c:pt idx="612">
                  <c:v>30.625</c:v>
                </c:pt>
                <c:pt idx="613">
                  <c:v>30.675000000000001</c:v>
                </c:pt>
                <c:pt idx="614">
                  <c:v>30.724999999999987</c:v>
                </c:pt>
                <c:pt idx="615">
                  <c:v>30.774999999999999</c:v>
                </c:pt>
                <c:pt idx="616">
                  <c:v>30.824999999999999</c:v>
                </c:pt>
                <c:pt idx="617">
                  <c:v>30.875</c:v>
                </c:pt>
                <c:pt idx="618">
                  <c:v>30.924999999999986</c:v>
                </c:pt>
                <c:pt idx="619">
                  <c:v>30.974999999999987</c:v>
                </c:pt>
                <c:pt idx="620">
                  <c:v>31.024999999999999</c:v>
                </c:pt>
                <c:pt idx="621">
                  <c:v>31.074999999999999</c:v>
                </c:pt>
                <c:pt idx="622">
                  <c:v>31.125</c:v>
                </c:pt>
                <c:pt idx="623">
                  <c:v>31.175000000000001</c:v>
                </c:pt>
                <c:pt idx="624">
                  <c:v>31.224999999999987</c:v>
                </c:pt>
                <c:pt idx="625">
                  <c:v>31.274999999999999</c:v>
                </c:pt>
                <c:pt idx="626">
                  <c:v>31.324999999999999</c:v>
                </c:pt>
                <c:pt idx="627">
                  <c:v>31.375</c:v>
                </c:pt>
                <c:pt idx="628">
                  <c:v>31.424999999999986</c:v>
                </c:pt>
                <c:pt idx="629">
                  <c:v>31.474999999999987</c:v>
                </c:pt>
                <c:pt idx="630">
                  <c:v>31.524999999999999</c:v>
                </c:pt>
                <c:pt idx="631">
                  <c:v>31.574999999999999</c:v>
                </c:pt>
                <c:pt idx="632">
                  <c:v>31.625</c:v>
                </c:pt>
                <c:pt idx="633">
                  <c:v>31.675000000000001</c:v>
                </c:pt>
                <c:pt idx="634">
                  <c:v>31.724999999999987</c:v>
                </c:pt>
                <c:pt idx="635">
                  <c:v>31.774999999999999</c:v>
                </c:pt>
                <c:pt idx="636">
                  <c:v>31.824999999999999</c:v>
                </c:pt>
                <c:pt idx="637">
                  <c:v>31.875</c:v>
                </c:pt>
                <c:pt idx="638">
                  <c:v>31.924999999999986</c:v>
                </c:pt>
                <c:pt idx="639">
                  <c:v>31.974999999999987</c:v>
                </c:pt>
                <c:pt idx="640">
                  <c:v>32.025000000000013</c:v>
                </c:pt>
                <c:pt idx="641">
                  <c:v>32.075000000000003</c:v>
                </c:pt>
                <c:pt idx="642">
                  <c:v>32.125000000000163</c:v>
                </c:pt>
                <c:pt idx="643">
                  <c:v>32.175000000000011</c:v>
                </c:pt>
                <c:pt idx="644">
                  <c:v>32.225000000000371</c:v>
                </c:pt>
                <c:pt idx="645">
                  <c:v>32.275000000000013</c:v>
                </c:pt>
                <c:pt idx="646">
                  <c:v>32.325000000000003</c:v>
                </c:pt>
                <c:pt idx="647">
                  <c:v>32.375</c:v>
                </c:pt>
                <c:pt idx="648">
                  <c:v>32.425000000000011</c:v>
                </c:pt>
                <c:pt idx="649">
                  <c:v>32.475000000000001</c:v>
                </c:pt>
                <c:pt idx="650">
                  <c:v>32.525000000000013</c:v>
                </c:pt>
                <c:pt idx="651">
                  <c:v>32.575000000000003</c:v>
                </c:pt>
                <c:pt idx="652">
                  <c:v>32.625000000000163</c:v>
                </c:pt>
                <c:pt idx="653">
                  <c:v>32.675000000000011</c:v>
                </c:pt>
                <c:pt idx="654">
                  <c:v>32.725000000000371</c:v>
                </c:pt>
                <c:pt idx="655">
                  <c:v>32.775000000000013</c:v>
                </c:pt>
                <c:pt idx="656">
                  <c:v>32.825000000000003</c:v>
                </c:pt>
                <c:pt idx="657">
                  <c:v>32.875</c:v>
                </c:pt>
                <c:pt idx="658">
                  <c:v>32.925000000000011</c:v>
                </c:pt>
                <c:pt idx="659">
                  <c:v>32.975000000000001</c:v>
                </c:pt>
                <c:pt idx="660">
                  <c:v>33.025000000000013</c:v>
                </c:pt>
                <c:pt idx="661">
                  <c:v>33.075000000000003</c:v>
                </c:pt>
                <c:pt idx="662">
                  <c:v>33.125000000000163</c:v>
                </c:pt>
                <c:pt idx="663">
                  <c:v>33.175000000000011</c:v>
                </c:pt>
                <c:pt idx="664">
                  <c:v>33.225000000000371</c:v>
                </c:pt>
                <c:pt idx="665">
                  <c:v>33.275000000000013</c:v>
                </c:pt>
                <c:pt idx="666">
                  <c:v>33.325000000000003</c:v>
                </c:pt>
                <c:pt idx="667">
                  <c:v>33.375</c:v>
                </c:pt>
                <c:pt idx="668">
                  <c:v>33.425000000000011</c:v>
                </c:pt>
                <c:pt idx="669">
                  <c:v>33.475000000000001</c:v>
                </c:pt>
                <c:pt idx="670">
                  <c:v>33.525000000000013</c:v>
                </c:pt>
                <c:pt idx="671">
                  <c:v>33.575000000000003</c:v>
                </c:pt>
                <c:pt idx="672">
                  <c:v>33.625000000000163</c:v>
                </c:pt>
                <c:pt idx="673">
                  <c:v>33.675000000000011</c:v>
                </c:pt>
                <c:pt idx="674">
                  <c:v>33.725000000000371</c:v>
                </c:pt>
                <c:pt idx="675">
                  <c:v>33.775000000000013</c:v>
                </c:pt>
                <c:pt idx="676">
                  <c:v>33.825000000000003</c:v>
                </c:pt>
                <c:pt idx="677">
                  <c:v>33.875</c:v>
                </c:pt>
                <c:pt idx="678">
                  <c:v>33.925000000000011</c:v>
                </c:pt>
                <c:pt idx="679">
                  <c:v>33.975000000000001</c:v>
                </c:pt>
                <c:pt idx="680">
                  <c:v>34.025000000000013</c:v>
                </c:pt>
                <c:pt idx="681">
                  <c:v>34.075000000000003</c:v>
                </c:pt>
                <c:pt idx="682">
                  <c:v>34.125000000000163</c:v>
                </c:pt>
                <c:pt idx="683">
                  <c:v>34.175000000000011</c:v>
                </c:pt>
                <c:pt idx="684">
                  <c:v>34.225000000000371</c:v>
                </c:pt>
                <c:pt idx="685">
                  <c:v>34.275000000000013</c:v>
                </c:pt>
                <c:pt idx="686">
                  <c:v>34.325000000000003</c:v>
                </c:pt>
                <c:pt idx="687">
                  <c:v>34.375</c:v>
                </c:pt>
                <c:pt idx="688">
                  <c:v>34.425000000000011</c:v>
                </c:pt>
                <c:pt idx="689">
                  <c:v>34.475000000000001</c:v>
                </c:pt>
                <c:pt idx="690">
                  <c:v>34.525000000000013</c:v>
                </c:pt>
                <c:pt idx="691">
                  <c:v>34.575000000000003</c:v>
                </c:pt>
                <c:pt idx="692">
                  <c:v>34.625000000000163</c:v>
                </c:pt>
                <c:pt idx="693">
                  <c:v>34.675000000000011</c:v>
                </c:pt>
                <c:pt idx="694">
                  <c:v>34.725000000000371</c:v>
                </c:pt>
                <c:pt idx="695">
                  <c:v>34.775000000000013</c:v>
                </c:pt>
                <c:pt idx="696">
                  <c:v>34.825000000000003</c:v>
                </c:pt>
                <c:pt idx="697">
                  <c:v>34.875</c:v>
                </c:pt>
                <c:pt idx="698">
                  <c:v>34.925000000000011</c:v>
                </c:pt>
                <c:pt idx="699">
                  <c:v>34.975000000000001</c:v>
                </c:pt>
                <c:pt idx="700">
                  <c:v>35.025000000000013</c:v>
                </c:pt>
                <c:pt idx="701">
                  <c:v>35.075000000000003</c:v>
                </c:pt>
                <c:pt idx="702">
                  <c:v>35.125000000000163</c:v>
                </c:pt>
                <c:pt idx="703">
                  <c:v>35.175000000000011</c:v>
                </c:pt>
                <c:pt idx="704">
                  <c:v>35.225000000000371</c:v>
                </c:pt>
                <c:pt idx="705">
                  <c:v>35.275000000000013</c:v>
                </c:pt>
                <c:pt idx="706">
                  <c:v>35.325000000000003</c:v>
                </c:pt>
                <c:pt idx="707">
                  <c:v>35.375</c:v>
                </c:pt>
                <c:pt idx="708">
                  <c:v>35.425000000000011</c:v>
                </c:pt>
                <c:pt idx="709">
                  <c:v>35.475000000000001</c:v>
                </c:pt>
                <c:pt idx="710">
                  <c:v>35.525000000000013</c:v>
                </c:pt>
                <c:pt idx="711">
                  <c:v>35.575000000000003</c:v>
                </c:pt>
                <c:pt idx="712">
                  <c:v>35.625000000000163</c:v>
                </c:pt>
                <c:pt idx="713">
                  <c:v>35.675000000000011</c:v>
                </c:pt>
                <c:pt idx="714">
                  <c:v>35.725000000000371</c:v>
                </c:pt>
                <c:pt idx="715">
                  <c:v>35.775000000000013</c:v>
                </c:pt>
                <c:pt idx="716">
                  <c:v>35.825000000000003</c:v>
                </c:pt>
                <c:pt idx="717">
                  <c:v>35.875</c:v>
                </c:pt>
                <c:pt idx="718">
                  <c:v>35.925000000000011</c:v>
                </c:pt>
                <c:pt idx="719">
                  <c:v>35.975000000000001</c:v>
                </c:pt>
                <c:pt idx="720">
                  <c:v>36.025000000000013</c:v>
                </c:pt>
                <c:pt idx="721">
                  <c:v>36.075000000000003</c:v>
                </c:pt>
                <c:pt idx="722">
                  <c:v>36.125000000000163</c:v>
                </c:pt>
                <c:pt idx="723">
                  <c:v>36.175000000000011</c:v>
                </c:pt>
                <c:pt idx="724">
                  <c:v>36.225000000000371</c:v>
                </c:pt>
                <c:pt idx="725">
                  <c:v>36.275000000000013</c:v>
                </c:pt>
                <c:pt idx="726">
                  <c:v>36.325000000000003</c:v>
                </c:pt>
                <c:pt idx="727">
                  <c:v>36.375</c:v>
                </c:pt>
                <c:pt idx="728">
                  <c:v>36.425000000000011</c:v>
                </c:pt>
                <c:pt idx="729">
                  <c:v>36.475000000000001</c:v>
                </c:pt>
                <c:pt idx="730">
                  <c:v>36.525000000000013</c:v>
                </c:pt>
                <c:pt idx="731">
                  <c:v>36.575000000000003</c:v>
                </c:pt>
                <c:pt idx="732">
                  <c:v>36.625000000000163</c:v>
                </c:pt>
                <c:pt idx="733">
                  <c:v>36.675000000000011</c:v>
                </c:pt>
                <c:pt idx="734">
                  <c:v>36.725000000000371</c:v>
                </c:pt>
                <c:pt idx="735">
                  <c:v>36.775000000000013</c:v>
                </c:pt>
                <c:pt idx="736">
                  <c:v>36.825000000000003</c:v>
                </c:pt>
                <c:pt idx="737">
                  <c:v>36.875</c:v>
                </c:pt>
                <c:pt idx="738">
                  <c:v>36.925000000000011</c:v>
                </c:pt>
                <c:pt idx="739">
                  <c:v>36.975000000000001</c:v>
                </c:pt>
                <c:pt idx="740">
                  <c:v>37.025000000000013</c:v>
                </c:pt>
                <c:pt idx="741">
                  <c:v>37.075000000000003</c:v>
                </c:pt>
                <c:pt idx="742">
                  <c:v>37.125000000000163</c:v>
                </c:pt>
                <c:pt idx="743">
                  <c:v>37.175000000000011</c:v>
                </c:pt>
                <c:pt idx="744">
                  <c:v>37.225000000000371</c:v>
                </c:pt>
                <c:pt idx="745">
                  <c:v>37.275000000000013</c:v>
                </c:pt>
                <c:pt idx="746">
                  <c:v>37.325000000000003</c:v>
                </c:pt>
                <c:pt idx="747">
                  <c:v>37.375</c:v>
                </c:pt>
                <c:pt idx="748">
                  <c:v>37.425000000000011</c:v>
                </c:pt>
                <c:pt idx="749">
                  <c:v>37.475000000000001</c:v>
                </c:pt>
                <c:pt idx="750">
                  <c:v>37.525000000000013</c:v>
                </c:pt>
                <c:pt idx="751">
                  <c:v>37.575000000000003</c:v>
                </c:pt>
                <c:pt idx="752">
                  <c:v>37.625000000000163</c:v>
                </c:pt>
                <c:pt idx="753">
                  <c:v>37.675000000000011</c:v>
                </c:pt>
                <c:pt idx="754">
                  <c:v>37.725000000000371</c:v>
                </c:pt>
                <c:pt idx="755">
                  <c:v>37.775000000000013</c:v>
                </c:pt>
                <c:pt idx="756">
                  <c:v>37.825000000000003</c:v>
                </c:pt>
                <c:pt idx="757">
                  <c:v>37.875</c:v>
                </c:pt>
                <c:pt idx="758">
                  <c:v>37.925000000000011</c:v>
                </c:pt>
                <c:pt idx="759">
                  <c:v>37.975000000000001</c:v>
                </c:pt>
                <c:pt idx="760">
                  <c:v>38.025000000000013</c:v>
                </c:pt>
                <c:pt idx="761">
                  <c:v>38.075000000000003</c:v>
                </c:pt>
                <c:pt idx="762">
                  <c:v>38.125000000000163</c:v>
                </c:pt>
                <c:pt idx="763">
                  <c:v>38.175000000000011</c:v>
                </c:pt>
                <c:pt idx="764">
                  <c:v>38.225000000000371</c:v>
                </c:pt>
                <c:pt idx="765">
                  <c:v>38.275000000000013</c:v>
                </c:pt>
                <c:pt idx="766">
                  <c:v>38.325000000000003</c:v>
                </c:pt>
                <c:pt idx="767">
                  <c:v>38.375</c:v>
                </c:pt>
                <c:pt idx="768">
                  <c:v>38.425000000000011</c:v>
                </c:pt>
                <c:pt idx="769">
                  <c:v>38.475000000000001</c:v>
                </c:pt>
                <c:pt idx="770">
                  <c:v>38.525000000000013</c:v>
                </c:pt>
                <c:pt idx="771">
                  <c:v>38.575000000000003</c:v>
                </c:pt>
                <c:pt idx="772">
                  <c:v>38.625000000000163</c:v>
                </c:pt>
                <c:pt idx="773">
                  <c:v>38.675000000000011</c:v>
                </c:pt>
                <c:pt idx="774">
                  <c:v>38.725000000000371</c:v>
                </c:pt>
                <c:pt idx="775">
                  <c:v>38.775000000000013</c:v>
                </c:pt>
                <c:pt idx="776">
                  <c:v>38.825000000000003</c:v>
                </c:pt>
                <c:pt idx="777">
                  <c:v>38.875</c:v>
                </c:pt>
                <c:pt idx="778">
                  <c:v>38.925000000000011</c:v>
                </c:pt>
                <c:pt idx="779">
                  <c:v>38.975000000000001</c:v>
                </c:pt>
                <c:pt idx="780">
                  <c:v>39.025000000000013</c:v>
                </c:pt>
                <c:pt idx="781">
                  <c:v>39.075000000000003</c:v>
                </c:pt>
                <c:pt idx="782">
                  <c:v>39.125000000000163</c:v>
                </c:pt>
                <c:pt idx="783">
                  <c:v>39.175000000000011</c:v>
                </c:pt>
                <c:pt idx="784">
                  <c:v>39.225000000000371</c:v>
                </c:pt>
                <c:pt idx="785">
                  <c:v>39.275000000000013</c:v>
                </c:pt>
                <c:pt idx="786">
                  <c:v>39.325000000000003</c:v>
                </c:pt>
                <c:pt idx="787">
                  <c:v>39.375</c:v>
                </c:pt>
                <c:pt idx="788">
                  <c:v>39.425000000000011</c:v>
                </c:pt>
                <c:pt idx="789">
                  <c:v>39.475000000000001</c:v>
                </c:pt>
                <c:pt idx="790">
                  <c:v>39.525000000000013</c:v>
                </c:pt>
                <c:pt idx="791">
                  <c:v>39.575000000000003</c:v>
                </c:pt>
                <c:pt idx="792">
                  <c:v>39.625000000000163</c:v>
                </c:pt>
                <c:pt idx="793">
                  <c:v>39.675000000000011</c:v>
                </c:pt>
                <c:pt idx="794">
                  <c:v>39.725000000000371</c:v>
                </c:pt>
                <c:pt idx="795">
                  <c:v>39.775000000000013</c:v>
                </c:pt>
                <c:pt idx="796">
                  <c:v>39.825000000000003</c:v>
                </c:pt>
                <c:pt idx="797">
                  <c:v>39.875</c:v>
                </c:pt>
                <c:pt idx="798">
                  <c:v>39.925000000000011</c:v>
                </c:pt>
                <c:pt idx="799">
                  <c:v>39.975000000000001</c:v>
                </c:pt>
              </c:numCache>
            </c:numRef>
          </c:xVal>
          <c:yVal>
            <c:numRef>
              <c:f>'power density'!$B$10:$ADU$10</c:f>
              <c:numCache>
                <c:formatCode>General</c:formatCode>
                <c:ptCount val="800"/>
                <c:pt idx="0">
                  <c:v>33914.108</c:v>
                </c:pt>
                <c:pt idx="1">
                  <c:v>35929.119999999995</c:v>
                </c:pt>
                <c:pt idx="2">
                  <c:v>37278.324000000001</c:v>
                </c:pt>
                <c:pt idx="3">
                  <c:v>38531.623999999996</c:v>
                </c:pt>
                <c:pt idx="4">
                  <c:v>39255.767999999996</c:v>
                </c:pt>
                <c:pt idx="5">
                  <c:v>40006.480000000003</c:v>
                </c:pt>
                <c:pt idx="6">
                  <c:v>40336.400000000001</c:v>
                </c:pt>
                <c:pt idx="7">
                  <c:v>40810.239999999998</c:v>
                </c:pt>
                <c:pt idx="8">
                  <c:v>41185.840000000011</c:v>
                </c:pt>
                <c:pt idx="9">
                  <c:v>41715.440000000002</c:v>
                </c:pt>
                <c:pt idx="10">
                  <c:v>42000.880000000012</c:v>
                </c:pt>
                <c:pt idx="11">
                  <c:v>41877.599999999999</c:v>
                </c:pt>
                <c:pt idx="12">
                  <c:v>42399.28</c:v>
                </c:pt>
                <c:pt idx="13">
                  <c:v>42530.6</c:v>
                </c:pt>
                <c:pt idx="14">
                  <c:v>42862.240000000005</c:v>
                </c:pt>
                <c:pt idx="15">
                  <c:v>43253.08</c:v>
                </c:pt>
                <c:pt idx="16">
                  <c:v>43111.880000000012</c:v>
                </c:pt>
                <c:pt idx="17">
                  <c:v>44032.159999999996</c:v>
                </c:pt>
                <c:pt idx="18">
                  <c:v>43462.52</c:v>
                </c:pt>
                <c:pt idx="19">
                  <c:v>43920.159999999996</c:v>
                </c:pt>
                <c:pt idx="20">
                  <c:v>43771.4</c:v>
                </c:pt>
                <c:pt idx="21">
                  <c:v>43896.480000000003</c:v>
                </c:pt>
                <c:pt idx="22">
                  <c:v>43991.520000000004</c:v>
                </c:pt>
                <c:pt idx="23">
                  <c:v>43780.639999999999</c:v>
                </c:pt>
                <c:pt idx="24">
                  <c:v>43571.44</c:v>
                </c:pt>
                <c:pt idx="25">
                  <c:v>44027.48</c:v>
                </c:pt>
                <c:pt idx="26">
                  <c:v>43860.6</c:v>
                </c:pt>
                <c:pt idx="27">
                  <c:v>43780.960000000006</c:v>
                </c:pt>
                <c:pt idx="28">
                  <c:v>43886.32</c:v>
                </c:pt>
                <c:pt idx="29">
                  <c:v>44101.119999999995</c:v>
                </c:pt>
                <c:pt idx="30">
                  <c:v>43802.080000000002</c:v>
                </c:pt>
                <c:pt idx="31">
                  <c:v>43920.119999999995</c:v>
                </c:pt>
                <c:pt idx="32">
                  <c:v>44076.68</c:v>
                </c:pt>
                <c:pt idx="33">
                  <c:v>43665.840000000011</c:v>
                </c:pt>
                <c:pt idx="34">
                  <c:v>43934.119999999995</c:v>
                </c:pt>
                <c:pt idx="35">
                  <c:v>43911.96</c:v>
                </c:pt>
                <c:pt idx="36">
                  <c:v>43951.48</c:v>
                </c:pt>
                <c:pt idx="37">
                  <c:v>43765.2</c:v>
                </c:pt>
                <c:pt idx="38">
                  <c:v>43950</c:v>
                </c:pt>
                <c:pt idx="39">
                  <c:v>43085.119999999995</c:v>
                </c:pt>
                <c:pt idx="40">
                  <c:v>43179.48</c:v>
                </c:pt>
                <c:pt idx="41">
                  <c:v>44018.239999999998</c:v>
                </c:pt>
                <c:pt idx="42">
                  <c:v>43539.96</c:v>
                </c:pt>
                <c:pt idx="43">
                  <c:v>43663.32</c:v>
                </c:pt>
                <c:pt idx="44">
                  <c:v>43947.840000000011</c:v>
                </c:pt>
                <c:pt idx="45">
                  <c:v>43948.800000000003</c:v>
                </c:pt>
                <c:pt idx="46">
                  <c:v>43205.8</c:v>
                </c:pt>
                <c:pt idx="47">
                  <c:v>43572.880000000012</c:v>
                </c:pt>
                <c:pt idx="48">
                  <c:v>43547.159999999996</c:v>
                </c:pt>
                <c:pt idx="49">
                  <c:v>43700.28</c:v>
                </c:pt>
                <c:pt idx="50">
                  <c:v>43409.4</c:v>
                </c:pt>
                <c:pt idx="51">
                  <c:v>43966.68</c:v>
                </c:pt>
                <c:pt idx="52">
                  <c:v>43939.92</c:v>
                </c:pt>
                <c:pt idx="53">
                  <c:v>43908.2</c:v>
                </c:pt>
                <c:pt idx="54">
                  <c:v>43008.480000000003</c:v>
                </c:pt>
                <c:pt idx="55">
                  <c:v>43513.4</c:v>
                </c:pt>
                <c:pt idx="56">
                  <c:v>43660.840000000011</c:v>
                </c:pt>
                <c:pt idx="57">
                  <c:v>43460.480000000003</c:v>
                </c:pt>
                <c:pt idx="58">
                  <c:v>42919.880000000012</c:v>
                </c:pt>
                <c:pt idx="59">
                  <c:v>43542.280000000006</c:v>
                </c:pt>
                <c:pt idx="60">
                  <c:v>43330.759999999995</c:v>
                </c:pt>
                <c:pt idx="61">
                  <c:v>43318.8</c:v>
                </c:pt>
                <c:pt idx="62">
                  <c:v>42990.36</c:v>
                </c:pt>
                <c:pt idx="63">
                  <c:v>43003.840000000011</c:v>
                </c:pt>
                <c:pt idx="64">
                  <c:v>43321.759999999995</c:v>
                </c:pt>
                <c:pt idx="65">
                  <c:v>43286</c:v>
                </c:pt>
                <c:pt idx="66">
                  <c:v>42972.08</c:v>
                </c:pt>
                <c:pt idx="67">
                  <c:v>42843.360000000001</c:v>
                </c:pt>
                <c:pt idx="68">
                  <c:v>42709.36</c:v>
                </c:pt>
                <c:pt idx="69">
                  <c:v>42831.199999999997</c:v>
                </c:pt>
                <c:pt idx="70">
                  <c:v>42673</c:v>
                </c:pt>
                <c:pt idx="71">
                  <c:v>42796.36</c:v>
                </c:pt>
                <c:pt idx="72">
                  <c:v>43141.4</c:v>
                </c:pt>
                <c:pt idx="73">
                  <c:v>42963.159999999996</c:v>
                </c:pt>
                <c:pt idx="74">
                  <c:v>43097.279999999999</c:v>
                </c:pt>
                <c:pt idx="75">
                  <c:v>42782.880000000012</c:v>
                </c:pt>
                <c:pt idx="76">
                  <c:v>43261.48</c:v>
                </c:pt>
                <c:pt idx="77">
                  <c:v>42999.44</c:v>
                </c:pt>
                <c:pt idx="78">
                  <c:v>43038.719999999994</c:v>
                </c:pt>
                <c:pt idx="79">
                  <c:v>43090.2</c:v>
                </c:pt>
                <c:pt idx="80">
                  <c:v>43094.92</c:v>
                </c:pt>
                <c:pt idx="81">
                  <c:v>42873.04</c:v>
                </c:pt>
                <c:pt idx="82">
                  <c:v>42908.2</c:v>
                </c:pt>
                <c:pt idx="83">
                  <c:v>42900.2</c:v>
                </c:pt>
                <c:pt idx="84">
                  <c:v>42432.36</c:v>
                </c:pt>
                <c:pt idx="85">
                  <c:v>42559.840000000011</c:v>
                </c:pt>
                <c:pt idx="86">
                  <c:v>42243.28</c:v>
                </c:pt>
                <c:pt idx="87">
                  <c:v>42774.560000000005</c:v>
                </c:pt>
                <c:pt idx="88">
                  <c:v>42484.119999999995</c:v>
                </c:pt>
                <c:pt idx="89">
                  <c:v>42826.28</c:v>
                </c:pt>
                <c:pt idx="90">
                  <c:v>42210.96</c:v>
                </c:pt>
                <c:pt idx="91">
                  <c:v>42693.56</c:v>
                </c:pt>
                <c:pt idx="92">
                  <c:v>42697.2</c:v>
                </c:pt>
                <c:pt idx="93">
                  <c:v>42683.840000000011</c:v>
                </c:pt>
                <c:pt idx="94">
                  <c:v>42681.32</c:v>
                </c:pt>
                <c:pt idx="95">
                  <c:v>42182.080000000002</c:v>
                </c:pt>
                <c:pt idx="96">
                  <c:v>42353.04</c:v>
                </c:pt>
                <c:pt idx="97">
                  <c:v>42590.36</c:v>
                </c:pt>
                <c:pt idx="98">
                  <c:v>42354.2</c:v>
                </c:pt>
                <c:pt idx="99">
                  <c:v>42586.080000000002</c:v>
                </c:pt>
                <c:pt idx="100">
                  <c:v>42602.36</c:v>
                </c:pt>
                <c:pt idx="101">
                  <c:v>42452.28</c:v>
                </c:pt>
                <c:pt idx="102">
                  <c:v>42309.759999999995</c:v>
                </c:pt>
                <c:pt idx="103">
                  <c:v>42268.800000000003</c:v>
                </c:pt>
                <c:pt idx="104">
                  <c:v>42423.119999999995</c:v>
                </c:pt>
                <c:pt idx="105">
                  <c:v>42153.599999999999</c:v>
                </c:pt>
                <c:pt idx="106">
                  <c:v>42590.2</c:v>
                </c:pt>
                <c:pt idx="107">
                  <c:v>42812.52</c:v>
                </c:pt>
                <c:pt idx="108">
                  <c:v>42696.4</c:v>
                </c:pt>
                <c:pt idx="109">
                  <c:v>42511.4</c:v>
                </c:pt>
                <c:pt idx="110">
                  <c:v>42086.840000000011</c:v>
                </c:pt>
                <c:pt idx="111">
                  <c:v>41988.52</c:v>
                </c:pt>
                <c:pt idx="112">
                  <c:v>42064.960000000006</c:v>
                </c:pt>
                <c:pt idx="113">
                  <c:v>42253.08</c:v>
                </c:pt>
                <c:pt idx="114">
                  <c:v>41504</c:v>
                </c:pt>
                <c:pt idx="115">
                  <c:v>41913.64</c:v>
                </c:pt>
                <c:pt idx="116">
                  <c:v>41406.520000000004</c:v>
                </c:pt>
                <c:pt idx="117">
                  <c:v>42024.28</c:v>
                </c:pt>
                <c:pt idx="118">
                  <c:v>41591</c:v>
                </c:pt>
                <c:pt idx="119">
                  <c:v>41414.119999999995</c:v>
                </c:pt>
                <c:pt idx="120">
                  <c:v>41718</c:v>
                </c:pt>
                <c:pt idx="121">
                  <c:v>41834</c:v>
                </c:pt>
                <c:pt idx="122">
                  <c:v>41714.520000000004</c:v>
                </c:pt>
                <c:pt idx="123">
                  <c:v>41861.719999999994</c:v>
                </c:pt>
                <c:pt idx="124">
                  <c:v>41841.64</c:v>
                </c:pt>
                <c:pt idx="125">
                  <c:v>41520</c:v>
                </c:pt>
                <c:pt idx="126">
                  <c:v>40816.759999999995</c:v>
                </c:pt>
                <c:pt idx="127">
                  <c:v>41327.199999999997</c:v>
                </c:pt>
                <c:pt idx="128">
                  <c:v>41100.480000000003</c:v>
                </c:pt>
                <c:pt idx="129">
                  <c:v>41075.040000000001</c:v>
                </c:pt>
                <c:pt idx="130">
                  <c:v>41186.080000000002</c:v>
                </c:pt>
                <c:pt idx="131">
                  <c:v>41115.199999999997</c:v>
                </c:pt>
                <c:pt idx="132">
                  <c:v>40446.04</c:v>
                </c:pt>
                <c:pt idx="133">
                  <c:v>41109</c:v>
                </c:pt>
                <c:pt idx="134">
                  <c:v>40825.159999999996</c:v>
                </c:pt>
                <c:pt idx="135">
                  <c:v>40486.32</c:v>
                </c:pt>
                <c:pt idx="136">
                  <c:v>40385.32</c:v>
                </c:pt>
                <c:pt idx="137">
                  <c:v>40150.68</c:v>
                </c:pt>
                <c:pt idx="138">
                  <c:v>40344.280000000006</c:v>
                </c:pt>
                <c:pt idx="139">
                  <c:v>39719.936000000002</c:v>
                </c:pt>
                <c:pt idx="140">
                  <c:v>39748.828000000001</c:v>
                </c:pt>
                <c:pt idx="141">
                  <c:v>39735.631999999998</c:v>
                </c:pt>
                <c:pt idx="142">
                  <c:v>39877.384000000013</c:v>
                </c:pt>
                <c:pt idx="143">
                  <c:v>39858.456000000013</c:v>
                </c:pt>
                <c:pt idx="144">
                  <c:v>39729.988000000012</c:v>
                </c:pt>
                <c:pt idx="145">
                  <c:v>39570.888000000043</c:v>
                </c:pt>
                <c:pt idx="146">
                  <c:v>39443.840000000011</c:v>
                </c:pt>
                <c:pt idx="147">
                  <c:v>39646.527999999998</c:v>
                </c:pt>
                <c:pt idx="148">
                  <c:v>39151.652000000002</c:v>
                </c:pt>
                <c:pt idx="149">
                  <c:v>38829.175999999999</c:v>
                </c:pt>
                <c:pt idx="150">
                  <c:v>39260.904000000002</c:v>
                </c:pt>
                <c:pt idx="151">
                  <c:v>38410.432000000001</c:v>
                </c:pt>
                <c:pt idx="152">
                  <c:v>38369.380000000012</c:v>
                </c:pt>
                <c:pt idx="153">
                  <c:v>38331.771999999997</c:v>
                </c:pt>
                <c:pt idx="154">
                  <c:v>38437.984000000011</c:v>
                </c:pt>
                <c:pt idx="155">
                  <c:v>37896.648000000001</c:v>
                </c:pt>
                <c:pt idx="156">
                  <c:v>38186.036</c:v>
                </c:pt>
                <c:pt idx="157">
                  <c:v>37486.212</c:v>
                </c:pt>
                <c:pt idx="158">
                  <c:v>37417.432000000001</c:v>
                </c:pt>
                <c:pt idx="159">
                  <c:v>37625.048000000003</c:v>
                </c:pt>
                <c:pt idx="160">
                  <c:v>37645.219999999994</c:v>
                </c:pt>
                <c:pt idx="161">
                  <c:v>37073.008000000002</c:v>
                </c:pt>
                <c:pt idx="162">
                  <c:v>37113.32</c:v>
                </c:pt>
                <c:pt idx="163">
                  <c:v>37097.216</c:v>
                </c:pt>
                <c:pt idx="164">
                  <c:v>36857.42</c:v>
                </c:pt>
                <c:pt idx="165">
                  <c:v>37097.836000000003</c:v>
                </c:pt>
                <c:pt idx="166">
                  <c:v>37094.635999999999</c:v>
                </c:pt>
                <c:pt idx="167">
                  <c:v>36516.084000000003</c:v>
                </c:pt>
                <c:pt idx="168">
                  <c:v>36293.456000000013</c:v>
                </c:pt>
                <c:pt idx="169">
                  <c:v>36001.271999999997</c:v>
                </c:pt>
                <c:pt idx="170">
                  <c:v>35409.731999999996</c:v>
                </c:pt>
                <c:pt idx="171">
                  <c:v>35198.32</c:v>
                </c:pt>
                <c:pt idx="172">
                  <c:v>35240.095999999998</c:v>
                </c:pt>
                <c:pt idx="173">
                  <c:v>35422.652000000002</c:v>
                </c:pt>
                <c:pt idx="174">
                  <c:v>35482.348000000013</c:v>
                </c:pt>
                <c:pt idx="175">
                  <c:v>34531.916000000012</c:v>
                </c:pt>
                <c:pt idx="176">
                  <c:v>35253.056000000011</c:v>
                </c:pt>
                <c:pt idx="177">
                  <c:v>34307.436000000002</c:v>
                </c:pt>
                <c:pt idx="178">
                  <c:v>34327.752</c:v>
                </c:pt>
                <c:pt idx="179">
                  <c:v>33718.227999999996</c:v>
                </c:pt>
                <c:pt idx="180">
                  <c:v>33223.844000000012</c:v>
                </c:pt>
                <c:pt idx="181">
                  <c:v>33546.163999999997</c:v>
                </c:pt>
                <c:pt idx="182">
                  <c:v>33970.163999999997</c:v>
                </c:pt>
                <c:pt idx="183">
                  <c:v>33366.227999999996</c:v>
                </c:pt>
                <c:pt idx="184">
                  <c:v>33053.584000000003</c:v>
                </c:pt>
                <c:pt idx="185">
                  <c:v>32954.563999999998</c:v>
                </c:pt>
                <c:pt idx="186">
                  <c:v>32512.88400000002</c:v>
                </c:pt>
                <c:pt idx="187">
                  <c:v>32559.448000000051</c:v>
                </c:pt>
                <c:pt idx="188">
                  <c:v>32242.11599999998</c:v>
                </c:pt>
                <c:pt idx="189">
                  <c:v>32386.684000000001</c:v>
                </c:pt>
                <c:pt idx="190">
                  <c:v>31709.856</c:v>
                </c:pt>
                <c:pt idx="191">
                  <c:v>31960.732</c:v>
                </c:pt>
                <c:pt idx="192">
                  <c:v>31733.996000000021</c:v>
                </c:pt>
                <c:pt idx="193">
                  <c:v>31180.04</c:v>
                </c:pt>
                <c:pt idx="194">
                  <c:v>31344.092000000001</c:v>
                </c:pt>
                <c:pt idx="195">
                  <c:v>30645.208000000021</c:v>
                </c:pt>
                <c:pt idx="196">
                  <c:v>30626.844000000001</c:v>
                </c:pt>
                <c:pt idx="197">
                  <c:v>30115</c:v>
                </c:pt>
                <c:pt idx="198">
                  <c:v>30432.504000000001</c:v>
                </c:pt>
                <c:pt idx="199">
                  <c:v>30052.29600000002</c:v>
                </c:pt>
                <c:pt idx="200">
                  <c:v>29884.675999999996</c:v>
                </c:pt>
                <c:pt idx="201">
                  <c:v>29552.252</c:v>
                </c:pt>
                <c:pt idx="202">
                  <c:v>29620.892</c:v>
                </c:pt>
                <c:pt idx="203">
                  <c:v>29447.239999999896</c:v>
                </c:pt>
                <c:pt idx="204">
                  <c:v>28810.97200000002</c:v>
                </c:pt>
                <c:pt idx="205">
                  <c:v>28480.484000000051</c:v>
                </c:pt>
                <c:pt idx="206">
                  <c:v>28670.81599999997</c:v>
                </c:pt>
                <c:pt idx="207">
                  <c:v>27996.1</c:v>
                </c:pt>
                <c:pt idx="208">
                  <c:v>27651.70400000002</c:v>
                </c:pt>
                <c:pt idx="209">
                  <c:v>27375.04400000002</c:v>
                </c:pt>
                <c:pt idx="210">
                  <c:v>27114.996000000021</c:v>
                </c:pt>
                <c:pt idx="211">
                  <c:v>27277.208000000021</c:v>
                </c:pt>
                <c:pt idx="212">
                  <c:v>27336.392</c:v>
                </c:pt>
                <c:pt idx="213">
                  <c:v>27098.42000000002</c:v>
                </c:pt>
                <c:pt idx="214">
                  <c:v>26993.164000000001</c:v>
                </c:pt>
                <c:pt idx="215">
                  <c:v>26142.268000000051</c:v>
                </c:pt>
                <c:pt idx="216">
                  <c:v>26230.284000000021</c:v>
                </c:pt>
                <c:pt idx="217">
                  <c:v>26053.308000000001</c:v>
                </c:pt>
                <c:pt idx="218">
                  <c:v>25577.119999999679</c:v>
                </c:pt>
                <c:pt idx="219">
                  <c:v>25768.579999999896</c:v>
                </c:pt>
                <c:pt idx="220">
                  <c:v>25889.756000000001</c:v>
                </c:pt>
                <c:pt idx="221">
                  <c:v>25074.976000000021</c:v>
                </c:pt>
                <c:pt idx="222">
                  <c:v>25143.164000000001</c:v>
                </c:pt>
                <c:pt idx="223">
                  <c:v>24657.684000000001</c:v>
                </c:pt>
                <c:pt idx="224">
                  <c:v>24441.61199999987</c:v>
                </c:pt>
                <c:pt idx="225">
                  <c:v>24512.171999999897</c:v>
                </c:pt>
                <c:pt idx="226">
                  <c:v>24507.376</c:v>
                </c:pt>
                <c:pt idx="227">
                  <c:v>23922.47200000002</c:v>
                </c:pt>
                <c:pt idx="228">
                  <c:v>23780.212</c:v>
                </c:pt>
                <c:pt idx="229">
                  <c:v>23543.444000000021</c:v>
                </c:pt>
                <c:pt idx="230">
                  <c:v>23214.076000000001</c:v>
                </c:pt>
                <c:pt idx="231">
                  <c:v>22668.52800000002</c:v>
                </c:pt>
                <c:pt idx="232">
                  <c:v>23058.603999999996</c:v>
                </c:pt>
                <c:pt idx="233">
                  <c:v>22519.49200000002</c:v>
                </c:pt>
                <c:pt idx="234">
                  <c:v>22701.93600000002</c:v>
                </c:pt>
                <c:pt idx="235">
                  <c:v>21908.696</c:v>
                </c:pt>
                <c:pt idx="236">
                  <c:v>22333.460000000021</c:v>
                </c:pt>
                <c:pt idx="237">
                  <c:v>21694.236000000001</c:v>
                </c:pt>
                <c:pt idx="238">
                  <c:v>22059.268000000051</c:v>
                </c:pt>
                <c:pt idx="239">
                  <c:v>21740.072</c:v>
                </c:pt>
                <c:pt idx="240">
                  <c:v>21795.52</c:v>
                </c:pt>
                <c:pt idx="241">
                  <c:v>21511.128000000001</c:v>
                </c:pt>
                <c:pt idx="242">
                  <c:v>21206.308000000001</c:v>
                </c:pt>
                <c:pt idx="243">
                  <c:v>20804.54400000002</c:v>
                </c:pt>
                <c:pt idx="244">
                  <c:v>20572.11199999987</c:v>
                </c:pt>
                <c:pt idx="245">
                  <c:v>20198.248000000021</c:v>
                </c:pt>
                <c:pt idx="246">
                  <c:v>20207.516</c:v>
                </c:pt>
                <c:pt idx="247">
                  <c:v>20083.864000000001</c:v>
                </c:pt>
                <c:pt idx="248">
                  <c:v>19920.960000000021</c:v>
                </c:pt>
                <c:pt idx="249">
                  <c:v>19905.712</c:v>
                </c:pt>
                <c:pt idx="250">
                  <c:v>19564.016</c:v>
                </c:pt>
                <c:pt idx="251">
                  <c:v>19604.759999999897</c:v>
                </c:pt>
                <c:pt idx="252">
                  <c:v>19511.968000000121</c:v>
                </c:pt>
                <c:pt idx="253">
                  <c:v>19104.244000000021</c:v>
                </c:pt>
                <c:pt idx="254">
                  <c:v>19094.644</c:v>
                </c:pt>
                <c:pt idx="255">
                  <c:v>18595.452000000001</c:v>
                </c:pt>
                <c:pt idx="256">
                  <c:v>18270.708000000021</c:v>
                </c:pt>
                <c:pt idx="257">
                  <c:v>18221.72</c:v>
                </c:pt>
                <c:pt idx="258">
                  <c:v>18090.82</c:v>
                </c:pt>
                <c:pt idx="259">
                  <c:v>18126.888000000021</c:v>
                </c:pt>
                <c:pt idx="260">
                  <c:v>17766.171999999897</c:v>
                </c:pt>
                <c:pt idx="261">
                  <c:v>17330.16</c:v>
                </c:pt>
                <c:pt idx="262">
                  <c:v>17254.416000000001</c:v>
                </c:pt>
                <c:pt idx="263">
                  <c:v>17256.984000000051</c:v>
                </c:pt>
                <c:pt idx="264">
                  <c:v>17252.88400000002</c:v>
                </c:pt>
                <c:pt idx="265">
                  <c:v>16858.115999999896</c:v>
                </c:pt>
                <c:pt idx="266">
                  <c:v>16550.788000000121</c:v>
                </c:pt>
                <c:pt idx="267">
                  <c:v>16428.272000000001</c:v>
                </c:pt>
                <c:pt idx="268">
                  <c:v>16143.832</c:v>
                </c:pt>
                <c:pt idx="269">
                  <c:v>16028.951999999843</c:v>
                </c:pt>
                <c:pt idx="270">
                  <c:v>16004.307999999841</c:v>
                </c:pt>
                <c:pt idx="271">
                  <c:v>15946.748000000012</c:v>
                </c:pt>
                <c:pt idx="272">
                  <c:v>15744.84</c:v>
                </c:pt>
                <c:pt idx="273">
                  <c:v>15755.875999999787</c:v>
                </c:pt>
                <c:pt idx="274">
                  <c:v>15466.644000000026</c:v>
                </c:pt>
                <c:pt idx="275">
                  <c:v>15230.779999999975</c:v>
                </c:pt>
                <c:pt idx="276">
                  <c:v>14870.655999999821</c:v>
                </c:pt>
                <c:pt idx="277">
                  <c:v>14871.22000000001</c:v>
                </c:pt>
                <c:pt idx="278">
                  <c:v>14859.9</c:v>
                </c:pt>
                <c:pt idx="279">
                  <c:v>14971.351999999992</c:v>
                </c:pt>
                <c:pt idx="280">
                  <c:v>14927.448</c:v>
                </c:pt>
                <c:pt idx="281">
                  <c:v>14440.727999999976</c:v>
                </c:pt>
                <c:pt idx="282">
                  <c:v>14400.56</c:v>
                </c:pt>
                <c:pt idx="283">
                  <c:v>14250.704000000012</c:v>
                </c:pt>
                <c:pt idx="284">
                  <c:v>14495.075999999992</c:v>
                </c:pt>
                <c:pt idx="285">
                  <c:v>14327.103999999987</c:v>
                </c:pt>
                <c:pt idx="286">
                  <c:v>13777.772000000004</c:v>
                </c:pt>
                <c:pt idx="287">
                  <c:v>13703.716</c:v>
                </c:pt>
                <c:pt idx="288">
                  <c:v>13618.583999999975</c:v>
                </c:pt>
                <c:pt idx="289">
                  <c:v>13375.08</c:v>
                </c:pt>
                <c:pt idx="290">
                  <c:v>13209.807999999841</c:v>
                </c:pt>
                <c:pt idx="291">
                  <c:v>13306.48</c:v>
                </c:pt>
                <c:pt idx="292">
                  <c:v>13266.724000000026</c:v>
                </c:pt>
                <c:pt idx="293">
                  <c:v>12686.704000000012</c:v>
                </c:pt>
                <c:pt idx="294">
                  <c:v>12864.179999999904</c:v>
                </c:pt>
                <c:pt idx="295">
                  <c:v>12743.19200000001</c:v>
                </c:pt>
                <c:pt idx="296">
                  <c:v>12606.6</c:v>
                </c:pt>
                <c:pt idx="297">
                  <c:v>12685.964</c:v>
                </c:pt>
                <c:pt idx="298">
                  <c:v>12375.683999999987</c:v>
                </c:pt>
                <c:pt idx="299">
                  <c:v>11836.147999999976</c:v>
                </c:pt>
                <c:pt idx="300">
                  <c:v>11907.7</c:v>
                </c:pt>
                <c:pt idx="301">
                  <c:v>11921.44</c:v>
                </c:pt>
                <c:pt idx="302">
                  <c:v>11813.092000000002</c:v>
                </c:pt>
                <c:pt idx="303">
                  <c:v>11635.951999999843</c:v>
                </c:pt>
                <c:pt idx="304">
                  <c:v>11685.22800000001</c:v>
                </c:pt>
                <c:pt idx="305">
                  <c:v>11487.740000000014</c:v>
                </c:pt>
                <c:pt idx="306">
                  <c:v>11424.428</c:v>
                </c:pt>
                <c:pt idx="307">
                  <c:v>11203.895999999819</c:v>
                </c:pt>
                <c:pt idx="308">
                  <c:v>11482.575999999841</c:v>
                </c:pt>
                <c:pt idx="309">
                  <c:v>10918.851999999821</c:v>
                </c:pt>
                <c:pt idx="310">
                  <c:v>10894.384</c:v>
                </c:pt>
                <c:pt idx="311">
                  <c:v>10671.907999999992</c:v>
                </c:pt>
                <c:pt idx="312">
                  <c:v>10693.784000000012</c:v>
                </c:pt>
                <c:pt idx="313">
                  <c:v>10609.304</c:v>
                </c:pt>
                <c:pt idx="314">
                  <c:v>10362.596</c:v>
                </c:pt>
                <c:pt idx="315">
                  <c:v>10587.575999999841</c:v>
                </c:pt>
                <c:pt idx="316">
                  <c:v>10129.375999999798</c:v>
                </c:pt>
                <c:pt idx="317">
                  <c:v>10132.815999999819</c:v>
                </c:pt>
                <c:pt idx="318">
                  <c:v>9927.4080000000013</c:v>
                </c:pt>
                <c:pt idx="319">
                  <c:v>10039.768</c:v>
                </c:pt>
                <c:pt idx="320">
                  <c:v>10146.55599999981</c:v>
                </c:pt>
                <c:pt idx="321">
                  <c:v>10112.279999999975</c:v>
                </c:pt>
                <c:pt idx="322">
                  <c:v>9931.0319999999811</c:v>
                </c:pt>
                <c:pt idx="323">
                  <c:v>9477.4720000000016</c:v>
                </c:pt>
                <c:pt idx="324">
                  <c:v>9551.5600000000013</c:v>
                </c:pt>
                <c:pt idx="325">
                  <c:v>9415.5479999998952</c:v>
                </c:pt>
                <c:pt idx="326">
                  <c:v>9371.9000000000015</c:v>
                </c:pt>
                <c:pt idx="327">
                  <c:v>9230.9120000000003</c:v>
                </c:pt>
                <c:pt idx="328">
                  <c:v>9224.6759999998212</c:v>
                </c:pt>
                <c:pt idx="329">
                  <c:v>8958.6360000000004</c:v>
                </c:pt>
                <c:pt idx="330">
                  <c:v>8959.8639999998431</c:v>
                </c:pt>
                <c:pt idx="331">
                  <c:v>8798.7959999998802</c:v>
                </c:pt>
                <c:pt idx="332">
                  <c:v>8655.7879999998913</c:v>
                </c:pt>
                <c:pt idx="333">
                  <c:v>8775.44</c:v>
                </c:pt>
                <c:pt idx="334">
                  <c:v>8801.1719999998913</c:v>
                </c:pt>
                <c:pt idx="335">
                  <c:v>8414.3599999997841</c:v>
                </c:pt>
                <c:pt idx="336">
                  <c:v>8410.4</c:v>
                </c:pt>
                <c:pt idx="337">
                  <c:v>8336.7800000000007</c:v>
                </c:pt>
                <c:pt idx="338">
                  <c:v>8288.2080000000005</c:v>
                </c:pt>
                <c:pt idx="339">
                  <c:v>8199.1440000000148</c:v>
                </c:pt>
                <c:pt idx="340">
                  <c:v>8035.2520000000013</c:v>
                </c:pt>
                <c:pt idx="341">
                  <c:v>8031.98</c:v>
                </c:pt>
                <c:pt idx="342">
                  <c:v>7809.5120000000024</c:v>
                </c:pt>
                <c:pt idx="343">
                  <c:v>7806.6720000000014</c:v>
                </c:pt>
                <c:pt idx="344">
                  <c:v>7918.3680000000004</c:v>
                </c:pt>
                <c:pt idx="345">
                  <c:v>7806.6360000000013</c:v>
                </c:pt>
                <c:pt idx="346">
                  <c:v>7563.1280000000024</c:v>
                </c:pt>
                <c:pt idx="347">
                  <c:v>7488.308</c:v>
                </c:pt>
                <c:pt idx="348">
                  <c:v>7411.2079999999996</c:v>
                </c:pt>
                <c:pt idx="349">
                  <c:v>7256.4640000000009</c:v>
                </c:pt>
                <c:pt idx="350">
                  <c:v>7168.9</c:v>
                </c:pt>
                <c:pt idx="351">
                  <c:v>7150.9120000000003</c:v>
                </c:pt>
                <c:pt idx="352">
                  <c:v>7144.2920000000004</c:v>
                </c:pt>
                <c:pt idx="353">
                  <c:v>6896.5200000000013</c:v>
                </c:pt>
                <c:pt idx="354">
                  <c:v>6912.8200000000024</c:v>
                </c:pt>
                <c:pt idx="355">
                  <c:v>6797.808</c:v>
                </c:pt>
                <c:pt idx="356">
                  <c:v>6997.6320000000014</c:v>
                </c:pt>
                <c:pt idx="357">
                  <c:v>6932.8920000000044</c:v>
                </c:pt>
                <c:pt idx="358">
                  <c:v>6864.3680000000004</c:v>
                </c:pt>
                <c:pt idx="359">
                  <c:v>6645.6680000000024</c:v>
                </c:pt>
                <c:pt idx="360">
                  <c:v>6665.58</c:v>
                </c:pt>
                <c:pt idx="361">
                  <c:v>6561.2480000000005</c:v>
                </c:pt>
                <c:pt idx="362">
                  <c:v>6430.2240000000002</c:v>
                </c:pt>
                <c:pt idx="363">
                  <c:v>6307.7240000000002</c:v>
                </c:pt>
                <c:pt idx="364">
                  <c:v>6247.2520000000004</c:v>
                </c:pt>
                <c:pt idx="365">
                  <c:v>6239.4</c:v>
                </c:pt>
                <c:pt idx="366">
                  <c:v>6306.34</c:v>
                </c:pt>
                <c:pt idx="367">
                  <c:v>6118.7280000000001</c:v>
                </c:pt>
                <c:pt idx="368">
                  <c:v>5996.9280000000008</c:v>
                </c:pt>
                <c:pt idx="369">
                  <c:v>5990.0680000000002</c:v>
                </c:pt>
                <c:pt idx="370">
                  <c:v>6093.2280000000001</c:v>
                </c:pt>
                <c:pt idx="371">
                  <c:v>5778.5560000000014</c:v>
                </c:pt>
                <c:pt idx="372">
                  <c:v>5748.0160000000014</c:v>
                </c:pt>
                <c:pt idx="373">
                  <c:v>5718.5920000000024</c:v>
                </c:pt>
                <c:pt idx="374">
                  <c:v>5909.0720000000001</c:v>
                </c:pt>
                <c:pt idx="375">
                  <c:v>5654.576</c:v>
                </c:pt>
                <c:pt idx="376">
                  <c:v>5512.8640000000014</c:v>
                </c:pt>
                <c:pt idx="377">
                  <c:v>5586.6720000000014</c:v>
                </c:pt>
                <c:pt idx="378">
                  <c:v>5616.8640000000014</c:v>
                </c:pt>
                <c:pt idx="379">
                  <c:v>5465.7719999999999</c:v>
                </c:pt>
                <c:pt idx="380">
                  <c:v>5381.576</c:v>
                </c:pt>
                <c:pt idx="381">
                  <c:v>5446.0520000000024</c:v>
                </c:pt>
                <c:pt idx="382">
                  <c:v>5333.5839999999998</c:v>
                </c:pt>
                <c:pt idx="383">
                  <c:v>5290.3960000000034</c:v>
                </c:pt>
                <c:pt idx="384">
                  <c:v>5333.6680000000024</c:v>
                </c:pt>
                <c:pt idx="385">
                  <c:v>5142.8120000000044</c:v>
                </c:pt>
                <c:pt idx="386">
                  <c:v>5204.1040000000003</c:v>
                </c:pt>
                <c:pt idx="387">
                  <c:v>5075.5839999999998</c:v>
                </c:pt>
                <c:pt idx="388">
                  <c:v>5059.348</c:v>
                </c:pt>
                <c:pt idx="389">
                  <c:v>5046.7719999999999</c:v>
                </c:pt>
                <c:pt idx="390">
                  <c:v>4879.8440000000001</c:v>
                </c:pt>
                <c:pt idx="391">
                  <c:v>4946.2040000000006</c:v>
                </c:pt>
                <c:pt idx="392">
                  <c:v>4796.7120000000004</c:v>
                </c:pt>
                <c:pt idx="393">
                  <c:v>4744.3920000000044</c:v>
                </c:pt>
                <c:pt idx="394">
                  <c:v>4792.3560000000034</c:v>
                </c:pt>
                <c:pt idx="395">
                  <c:v>4692.6160000000054</c:v>
                </c:pt>
                <c:pt idx="396">
                  <c:v>4571.0680000000002</c:v>
                </c:pt>
                <c:pt idx="397">
                  <c:v>4556.9360000000006</c:v>
                </c:pt>
                <c:pt idx="398">
                  <c:v>4485.3</c:v>
                </c:pt>
                <c:pt idx="399">
                  <c:v>4585.5680000000002</c:v>
                </c:pt>
                <c:pt idx="400">
                  <c:v>4386.0640000000003</c:v>
                </c:pt>
                <c:pt idx="401">
                  <c:v>4456.4759999999997</c:v>
                </c:pt>
                <c:pt idx="402">
                  <c:v>4195.9400000000005</c:v>
                </c:pt>
                <c:pt idx="403">
                  <c:v>4340.1360000000013</c:v>
                </c:pt>
                <c:pt idx="404">
                  <c:v>4322.9479999999985</c:v>
                </c:pt>
                <c:pt idx="405">
                  <c:v>4183.9439999999995</c:v>
                </c:pt>
                <c:pt idx="406">
                  <c:v>4336.1280000000024</c:v>
                </c:pt>
                <c:pt idx="407">
                  <c:v>4138.88</c:v>
                </c:pt>
                <c:pt idx="408">
                  <c:v>4006.4720000000002</c:v>
                </c:pt>
                <c:pt idx="409">
                  <c:v>4074.384</c:v>
                </c:pt>
                <c:pt idx="410">
                  <c:v>3949.1963999999989</c:v>
                </c:pt>
                <c:pt idx="411">
                  <c:v>4007.1759999999999</c:v>
                </c:pt>
                <c:pt idx="412">
                  <c:v>3875.8104000000012</c:v>
                </c:pt>
                <c:pt idx="413">
                  <c:v>3966.9767999999999</c:v>
                </c:pt>
                <c:pt idx="414">
                  <c:v>3887.0116000000012</c:v>
                </c:pt>
                <c:pt idx="415">
                  <c:v>3714.6471999999999</c:v>
                </c:pt>
                <c:pt idx="416">
                  <c:v>3762.8647999999998</c:v>
                </c:pt>
                <c:pt idx="417">
                  <c:v>3823.9720000000002</c:v>
                </c:pt>
                <c:pt idx="418">
                  <c:v>3739.4160000000002</c:v>
                </c:pt>
                <c:pt idx="419">
                  <c:v>3710.9996000000001</c:v>
                </c:pt>
                <c:pt idx="420">
                  <c:v>3673.3436000000002</c:v>
                </c:pt>
                <c:pt idx="421">
                  <c:v>3780.0547999999999</c:v>
                </c:pt>
                <c:pt idx="422">
                  <c:v>3806.4952000000012</c:v>
                </c:pt>
                <c:pt idx="423">
                  <c:v>3710.3087999999998</c:v>
                </c:pt>
                <c:pt idx="424">
                  <c:v>3633.2755999999999</c:v>
                </c:pt>
                <c:pt idx="425">
                  <c:v>3545.9987999999998</c:v>
                </c:pt>
                <c:pt idx="426">
                  <c:v>3551.06</c:v>
                </c:pt>
                <c:pt idx="427">
                  <c:v>3408.4836</c:v>
                </c:pt>
                <c:pt idx="428">
                  <c:v>3497.4016000000001</c:v>
                </c:pt>
                <c:pt idx="429">
                  <c:v>3448.9967999999999</c:v>
                </c:pt>
                <c:pt idx="430">
                  <c:v>3360.5423999999998</c:v>
                </c:pt>
                <c:pt idx="431">
                  <c:v>3166.8920000000012</c:v>
                </c:pt>
                <c:pt idx="432">
                  <c:v>3248.8643999999999</c:v>
                </c:pt>
                <c:pt idx="433">
                  <c:v>3169.3987999999999</c:v>
                </c:pt>
                <c:pt idx="434">
                  <c:v>3115.5863999999997</c:v>
                </c:pt>
                <c:pt idx="435">
                  <c:v>3066.4912000000022</c:v>
                </c:pt>
                <c:pt idx="436">
                  <c:v>3124.7467999999726</c:v>
                </c:pt>
                <c:pt idx="437">
                  <c:v>2988.2407999999987</c:v>
                </c:pt>
                <c:pt idx="438">
                  <c:v>2977.69</c:v>
                </c:pt>
                <c:pt idx="439">
                  <c:v>2963.9784</c:v>
                </c:pt>
                <c:pt idx="440">
                  <c:v>2961.9607999999998</c:v>
                </c:pt>
                <c:pt idx="441">
                  <c:v>2958.4076</c:v>
                </c:pt>
                <c:pt idx="442">
                  <c:v>2797.4380000000001</c:v>
                </c:pt>
                <c:pt idx="443">
                  <c:v>3050.4532000000022</c:v>
                </c:pt>
                <c:pt idx="444">
                  <c:v>2837.2112000000002</c:v>
                </c:pt>
                <c:pt idx="445">
                  <c:v>2911.4443999999999</c:v>
                </c:pt>
                <c:pt idx="446">
                  <c:v>2884.0812000000001</c:v>
                </c:pt>
                <c:pt idx="447">
                  <c:v>2779.7895999999987</c:v>
                </c:pt>
                <c:pt idx="448">
                  <c:v>2869.6543999999999</c:v>
                </c:pt>
                <c:pt idx="449">
                  <c:v>2786.806</c:v>
                </c:pt>
                <c:pt idx="450">
                  <c:v>2746.8548000000001</c:v>
                </c:pt>
                <c:pt idx="451">
                  <c:v>2760.1559999999999</c:v>
                </c:pt>
                <c:pt idx="452">
                  <c:v>2715.9992000000002</c:v>
                </c:pt>
                <c:pt idx="453">
                  <c:v>2623.0924</c:v>
                </c:pt>
                <c:pt idx="454">
                  <c:v>2589.0412000000001</c:v>
                </c:pt>
                <c:pt idx="455">
                  <c:v>2583.6879999999987</c:v>
                </c:pt>
                <c:pt idx="456">
                  <c:v>2548.7172</c:v>
                </c:pt>
                <c:pt idx="457">
                  <c:v>2633.1927999999998</c:v>
                </c:pt>
                <c:pt idx="458">
                  <c:v>2502.27</c:v>
                </c:pt>
                <c:pt idx="459">
                  <c:v>2525.6267999999768</c:v>
                </c:pt>
                <c:pt idx="460">
                  <c:v>2405.1083999999987</c:v>
                </c:pt>
                <c:pt idx="461">
                  <c:v>2439.192</c:v>
                </c:pt>
                <c:pt idx="462">
                  <c:v>2423.5691999999999</c:v>
                </c:pt>
                <c:pt idx="463">
                  <c:v>2313.8168000000001</c:v>
                </c:pt>
                <c:pt idx="464">
                  <c:v>2383.9596000000001</c:v>
                </c:pt>
                <c:pt idx="465">
                  <c:v>2344.1887999999726</c:v>
                </c:pt>
                <c:pt idx="466">
                  <c:v>2367.9564</c:v>
                </c:pt>
                <c:pt idx="467">
                  <c:v>2268.3436000000002</c:v>
                </c:pt>
                <c:pt idx="468">
                  <c:v>2323.4384</c:v>
                </c:pt>
                <c:pt idx="469">
                  <c:v>2286.5219999999999</c:v>
                </c:pt>
                <c:pt idx="470">
                  <c:v>2240.3447999999999</c:v>
                </c:pt>
                <c:pt idx="471">
                  <c:v>2223.384</c:v>
                </c:pt>
                <c:pt idx="472">
                  <c:v>2186.7323999999999</c:v>
                </c:pt>
                <c:pt idx="473">
                  <c:v>2239.904</c:v>
                </c:pt>
                <c:pt idx="474">
                  <c:v>2224.6095999999998</c:v>
                </c:pt>
                <c:pt idx="475">
                  <c:v>2213.7855999999997</c:v>
                </c:pt>
                <c:pt idx="476">
                  <c:v>2174.2716</c:v>
                </c:pt>
                <c:pt idx="477">
                  <c:v>2080.596</c:v>
                </c:pt>
                <c:pt idx="478">
                  <c:v>2120.02</c:v>
                </c:pt>
                <c:pt idx="479">
                  <c:v>2110.7823999999987</c:v>
                </c:pt>
                <c:pt idx="480">
                  <c:v>2013.9064000000001</c:v>
                </c:pt>
                <c:pt idx="481">
                  <c:v>1985.3983999999998</c:v>
                </c:pt>
                <c:pt idx="482">
                  <c:v>2021.9276000000011</c:v>
                </c:pt>
                <c:pt idx="483">
                  <c:v>2014.3219999999999</c:v>
                </c:pt>
                <c:pt idx="484">
                  <c:v>1966.4531999999999</c:v>
                </c:pt>
                <c:pt idx="485">
                  <c:v>1949.972</c:v>
                </c:pt>
                <c:pt idx="486">
                  <c:v>1969.702</c:v>
                </c:pt>
                <c:pt idx="487">
                  <c:v>1951.1599999999999</c:v>
                </c:pt>
                <c:pt idx="488">
                  <c:v>2031.1347999999998</c:v>
                </c:pt>
                <c:pt idx="489">
                  <c:v>1838.7760000000001</c:v>
                </c:pt>
                <c:pt idx="490">
                  <c:v>1839.9436000000001</c:v>
                </c:pt>
                <c:pt idx="491">
                  <c:v>1798.3796</c:v>
                </c:pt>
                <c:pt idx="492">
                  <c:v>1876.1407999999999</c:v>
                </c:pt>
                <c:pt idx="493">
                  <c:v>1774.9360000000001</c:v>
                </c:pt>
                <c:pt idx="494">
                  <c:v>1792.1591999999998</c:v>
                </c:pt>
                <c:pt idx="495">
                  <c:v>1703.0296000000001</c:v>
                </c:pt>
                <c:pt idx="496">
                  <c:v>1770.8223999999998</c:v>
                </c:pt>
                <c:pt idx="497">
                  <c:v>1741.3903999999998</c:v>
                </c:pt>
                <c:pt idx="498">
                  <c:v>1740.6315999999999</c:v>
                </c:pt>
                <c:pt idx="499">
                  <c:v>1687.1071999999999</c:v>
                </c:pt>
                <c:pt idx="500">
                  <c:v>1670.5527999999999</c:v>
                </c:pt>
                <c:pt idx="501">
                  <c:v>1671.6939999999861</c:v>
                </c:pt>
                <c:pt idx="502">
                  <c:v>1690.4352000000001</c:v>
                </c:pt>
                <c:pt idx="503">
                  <c:v>1645.0511999999999</c:v>
                </c:pt>
                <c:pt idx="504">
                  <c:v>1722.1487999999999</c:v>
                </c:pt>
                <c:pt idx="505">
                  <c:v>1588.4328</c:v>
                </c:pt>
                <c:pt idx="506">
                  <c:v>1677.4556000000011</c:v>
                </c:pt>
                <c:pt idx="507">
                  <c:v>1619.7492</c:v>
                </c:pt>
                <c:pt idx="508">
                  <c:v>1584.5028</c:v>
                </c:pt>
                <c:pt idx="509">
                  <c:v>1634.0219999999999</c:v>
                </c:pt>
                <c:pt idx="510">
                  <c:v>1556.0243999999998</c:v>
                </c:pt>
                <c:pt idx="511">
                  <c:v>1631.8571999999999</c:v>
                </c:pt>
                <c:pt idx="512">
                  <c:v>1500.3047999999999</c:v>
                </c:pt>
                <c:pt idx="513">
                  <c:v>1510.4416000000001</c:v>
                </c:pt>
                <c:pt idx="514">
                  <c:v>1526.2012</c:v>
                </c:pt>
                <c:pt idx="515">
                  <c:v>1452.4643999999998</c:v>
                </c:pt>
                <c:pt idx="516">
                  <c:v>1512.6847999999998</c:v>
                </c:pt>
                <c:pt idx="517">
                  <c:v>1403.2252000000001</c:v>
                </c:pt>
                <c:pt idx="518">
                  <c:v>1426.2736</c:v>
                </c:pt>
                <c:pt idx="519">
                  <c:v>1387.0291999999999</c:v>
                </c:pt>
                <c:pt idx="520">
                  <c:v>1416.9631999999999</c:v>
                </c:pt>
                <c:pt idx="521">
                  <c:v>1398.4831999999999</c:v>
                </c:pt>
                <c:pt idx="522">
                  <c:v>1367.8731999999998</c:v>
                </c:pt>
                <c:pt idx="523">
                  <c:v>1468.6707999999999</c:v>
                </c:pt>
                <c:pt idx="524">
                  <c:v>1360.5188000000001</c:v>
                </c:pt>
                <c:pt idx="525">
                  <c:v>1297.4836</c:v>
                </c:pt>
                <c:pt idx="526">
                  <c:v>1357.8376000000001</c:v>
                </c:pt>
                <c:pt idx="527">
                  <c:v>1333.1895999999999</c:v>
                </c:pt>
                <c:pt idx="528">
                  <c:v>1394.6147999999998</c:v>
                </c:pt>
                <c:pt idx="529">
                  <c:v>1285.3047999999999</c:v>
                </c:pt>
                <c:pt idx="530">
                  <c:v>1332.9712</c:v>
                </c:pt>
                <c:pt idx="531">
                  <c:v>1234.6891999999998</c:v>
                </c:pt>
                <c:pt idx="532">
                  <c:v>1293.4588000000001</c:v>
                </c:pt>
                <c:pt idx="533">
                  <c:v>1290.396</c:v>
                </c:pt>
                <c:pt idx="534">
                  <c:v>1243.6619999999998</c:v>
                </c:pt>
                <c:pt idx="535">
                  <c:v>1301.3031999999998</c:v>
                </c:pt>
                <c:pt idx="536">
                  <c:v>1277.6387999999999</c:v>
                </c:pt>
                <c:pt idx="537">
                  <c:v>1185.1007999999999</c:v>
                </c:pt>
                <c:pt idx="538">
                  <c:v>1160.9931999999999</c:v>
                </c:pt>
                <c:pt idx="539">
                  <c:v>1251.0516</c:v>
                </c:pt>
                <c:pt idx="540">
                  <c:v>1136.4136000000001</c:v>
                </c:pt>
                <c:pt idx="541">
                  <c:v>1170.4172000000001</c:v>
                </c:pt>
                <c:pt idx="542">
                  <c:v>1179.6599999999999</c:v>
                </c:pt>
                <c:pt idx="543">
                  <c:v>1131.7328</c:v>
                </c:pt>
                <c:pt idx="544">
                  <c:v>1106.0511999999999</c:v>
                </c:pt>
                <c:pt idx="545">
                  <c:v>1085.8263999999999</c:v>
                </c:pt>
                <c:pt idx="546">
                  <c:v>1196.8531999999998</c:v>
                </c:pt>
                <c:pt idx="547">
                  <c:v>1108.8851999999999</c:v>
                </c:pt>
                <c:pt idx="548">
                  <c:v>1049.566</c:v>
                </c:pt>
                <c:pt idx="549">
                  <c:v>1097.8152</c:v>
                </c:pt>
                <c:pt idx="550">
                  <c:v>1153.7239999999999</c:v>
                </c:pt>
                <c:pt idx="551">
                  <c:v>1117.6515999999999</c:v>
                </c:pt>
                <c:pt idx="552">
                  <c:v>1084.8739999999998</c:v>
                </c:pt>
                <c:pt idx="553">
                  <c:v>1071.9484</c:v>
                </c:pt>
                <c:pt idx="554">
                  <c:v>990.51319999999998</c:v>
                </c:pt>
                <c:pt idx="555">
                  <c:v>1099.0996</c:v>
                </c:pt>
                <c:pt idx="556">
                  <c:v>967.55039999999997</c:v>
                </c:pt>
                <c:pt idx="557">
                  <c:v>966.92199999999855</c:v>
                </c:pt>
                <c:pt idx="558">
                  <c:v>974.43519999999739</c:v>
                </c:pt>
                <c:pt idx="559">
                  <c:v>952.35639999999739</c:v>
                </c:pt>
                <c:pt idx="560">
                  <c:v>972.06959999999856</c:v>
                </c:pt>
                <c:pt idx="561">
                  <c:v>996.38400000000001</c:v>
                </c:pt>
                <c:pt idx="562">
                  <c:v>939.06479999999999</c:v>
                </c:pt>
                <c:pt idx="563">
                  <c:v>932.38239999999996</c:v>
                </c:pt>
                <c:pt idx="564">
                  <c:v>987.94919999999786</c:v>
                </c:pt>
                <c:pt idx="565">
                  <c:v>919.53480000000002</c:v>
                </c:pt>
                <c:pt idx="566">
                  <c:v>946.52480000000003</c:v>
                </c:pt>
                <c:pt idx="567">
                  <c:v>928.77560000000005</c:v>
                </c:pt>
                <c:pt idx="568">
                  <c:v>927.90240000000006</c:v>
                </c:pt>
                <c:pt idx="569">
                  <c:v>924.72719999999936</c:v>
                </c:pt>
                <c:pt idx="570">
                  <c:v>906.96159999999736</c:v>
                </c:pt>
                <c:pt idx="571">
                  <c:v>955.63119999999856</c:v>
                </c:pt>
                <c:pt idx="572">
                  <c:v>905.57560000000001</c:v>
                </c:pt>
                <c:pt idx="573">
                  <c:v>896.46559999999738</c:v>
                </c:pt>
                <c:pt idx="574">
                  <c:v>906.29080000000351</c:v>
                </c:pt>
                <c:pt idx="575">
                  <c:v>922.65599999999938</c:v>
                </c:pt>
                <c:pt idx="576">
                  <c:v>891.04919999999936</c:v>
                </c:pt>
                <c:pt idx="577">
                  <c:v>892.24279999999999</c:v>
                </c:pt>
                <c:pt idx="578">
                  <c:v>882.09320000000002</c:v>
                </c:pt>
                <c:pt idx="579">
                  <c:v>883.98919999999998</c:v>
                </c:pt>
                <c:pt idx="580">
                  <c:v>892.89279999999997</c:v>
                </c:pt>
                <c:pt idx="581">
                  <c:v>880.76800000000003</c:v>
                </c:pt>
                <c:pt idx="582">
                  <c:v>818.12719999999786</c:v>
                </c:pt>
                <c:pt idx="583">
                  <c:v>815.84080000000006</c:v>
                </c:pt>
                <c:pt idx="584">
                  <c:v>863.32360000000006</c:v>
                </c:pt>
                <c:pt idx="585">
                  <c:v>926.55639999999937</c:v>
                </c:pt>
                <c:pt idx="586">
                  <c:v>826.93079999999998</c:v>
                </c:pt>
                <c:pt idx="587">
                  <c:v>840.92519999999786</c:v>
                </c:pt>
                <c:pt idx="588">
                  <c:v>787.05439999999999</c:v>
                </c:pt>
                <c:pt idx="589">
                  <c:v>814.57600000000002</c:v>
                </c:pt>
                <c:pt idx="590">
                  <c:v>789.05199999999786</c:v>
                </c:pt>
                <c:pt idx="591">
                  <c:v>835.57280000000003</c:v>
                </c:pt>
                <c:pt idx="592">
                  <c:v>773.82959999999855</c:v>
                </c:pt>
                <c:pt idx="593">
                  <c:v>723.66480000000001</c:v>
                </c:pt>
                <c:pt idx="594">
                  <c:v>747.64799999999855</c:v>
                </c:pt>
                <c:pt idx="595">
                  <c:v>762.64919999999938</c:v>
                </c:pt>
                <c:pt idx="596">
                  <c:v>739.52719999999738</c:v>
                </c:pt>
                <c:pt idx="597">
                  <c:v>708.55719999999656</c:v>
                </c:pt>
                <c:pt idx="598">
                  <c:v>765.49119999999937</c:v>
                </c:pt>
                <c:pt idx="599">
                  <c:v>738.74279999999999</c:v>
                </c:pt>
                <c:pt idx="600">
                  <c:v>737.74159999999938</c:v>
                </c:pt>
                <c:pt idx="601">
                  <c:v>785.40920000000006</c:v>
                </c:pt>
                <c:pt idx="602">
                  <c:v>737.96759999999188</c:v>
                </c:pt>
                <c:pt idx="603">
                  <c:v>728.50080000000003</c:v>
                </c:pt>
                <c:pt idx="604">
                  <c:v>642.19440000000054</c:v>
                </c:pt>
                <c:pt idx="605">
                  <c:v>720.84919999999738</c:v>
                </c:pt>
                <c:pt idx="606">
                  <c:v>656.90319999999997</c:v>
                </c:pt>
                <c:pt idx="607">
                  <c:v>638.51400000000001</c:v>
                </c:pt>
                <c:pt idx="608">
                  <c:v>718.80000000000007</c:v>
                </c:pt>
                <c:pt idx="609">
                  <c:v>670.29240000000004</c:v>
                </c:pt>
                <c:pt idx="610">
                  <c:v>659.62440000000004</c:v>
                </c:pt>
                <c:pt idx="611">
                  <c:v>619.24480000000005</c:v>
                </c:pt>
                <c:pt idx="612">
                  <c:v>616.2056</c:v>
                </c:pt>
                <c:pt idx="613">
                  <c:v>620.25319999999999</c:v>
                </c:pt>
                <c:pt idx="614">
                  <c:v>596.90519999999856</c:v>
                </c:pt>
                <c:pt idx="615">
                  <c:v>563.96639999999786</c:v>
                </c:pt>
                <c:pt idx="616">
                  <c:v>622.66079999999999</c:v>
                </c:pt>
                <c:pt idx="617">
                  <c:v>611.93999999999937</c:v>
                </c:pt>
                <c:pt idx="618">
                  <c:v>670.07440000000054</c:v>
                </c:pt>
                <c:pt idx="619">
                  <c:v>563.78520000000003</c:v>
                </c:pt>
                <c:pt idx="620">
                  <c:v>590.40600000000006</c:v>
                </c:pt>
                <c:pt idx="621">
                  <c:v>597.5856</c:v>
                </c:pt>
                <c:pt idx="622">
                  <c:v>582.55999999999938</c:v>
                </c:pt>
                <c:pt idx="623">
                  <c:v>550.06559999999786</c:v>
                </c:pt>
                <c:pt idx="624">
                  <c:v>561.54040000000009</c:v>
                </c:pt>
                <c:pt idx="625">
                  <c:v>556.09519999999998</c:v>
                </c:pt>
                <c:pt idx="626">
                  <c:v>556.94639999999936</c:v>
                </c:pt>
                <c:pt idx="627">
                  <c:v>548.63799999999856</c:v>
                </c:pt>
                <c:pt idx="628">
                  <c:v>546.15640000000008</c:v>
                </c:pt>
                <c:pt idx="629">
                  <c:v>539.04399999999998</c:v>
                </c:pt>
                <c:pt idx="630">
                  <c:v>544.8288</c:v>
                </c:pt>
                <c:pt idx="631">
                  <c:v>558.53960000000006</c:v>
                </c:pt>
                <c:pt idx="632">
                  <c:v>555.80719999999656</c:v>
                </c:pt>
                <c:pt idx="633">
                  <c:v>516.19240000000002</c:v>
                </c:pt>
                <c:pt idx="634">
                  <c:v>522.10120000000006</c:v>
                </c:pt>
                <c:pt idx="635">
                  <c:v>529.87279999999998</c:v>
                </c:pt>
                <c:pt idx="636">
                  <c:v>539.19119999999998</c:v>
                </c:pt>
                <c:pt idx="637">
                  <c:v>531.47040000000004</c:v>
                </c:pt>
                <c:pt idx="638">
                  <c:v>514.00480000000005</c:v>
                </c:pt>
                <c:pt idx="639">
                  <c:v>514.34999999999786</c:v>
                </c:pt>
                <c:pt idx="640">
                  <c:v>492.90879999999646</c:v>
                </c:pt>
                <c:pt idx="641">
                  <c:v>514.34080000000006</c:v>
                </c:pt>
                <c:pt idx="642">
                  <c:v>550.73239999999998</c:v>
                </c:pt>
                <c:pt idx="643">
                  <c:v>546.2348000000004</c:v>
                </c:pt>
                <c:pt idx="644">
                  <c:v>488.14800000000002</c:v>
                </c:pt>
                <c:pt idx="645">
                  <c:v>503.65640000000002</c:v>
                </c:pt>
                <c:pt idx="646">
                  <c:v>488.31160000000011</c:v>
                </c:pt>
                <c:pt idx="647">
                  <c:v>512.27560000000005</c:v>
                </c:pt>
                <c:pt idx="648">
                  <c:v>505.69720000000001</c:v>
                </c:pt>
                <c:pt idx="649">
                  <c:v>504.8036000000003</c:v>
                </c:pt>
                <c:pt idx="650">
                  <c:v>471.39400000000001</c:v>
                </c:pt>
                <c:pt idx="651">
                  <c:v>477.38400000000001</c:v>
                </c:pt>
                <c:pt idx="652">
                  <c:v>464.12200000000001</c:v>
                </c:pt>
                <c:pt idx="653">
                  <c:v>459.77080000000001</c:v>
                </c:pt>
                <c:pt idx="654">
                  <c:v>535.03320000000008</c:v>
                </c:pt>
                <c:pt idx="655">
                  <c:v>503.7955999999993</c:v>
                </c:pt>
                <c:pt idx="656">
                  <c:v>520.13920000000007</c:v>
                </c:pt>
                <c:pt idx="657">
                  <c:v>434.80840000000001</c:v>
                </c:pt>
                <c:pt idx="658">
                  <c:v>446.10199999999946</c:v>
                </c:pt>
                <c:pt idx="659">
                  <c:v>444.57479999999964</c:v>
                </c:pt>
                <c:pt idx="660">
                  <c:v>458.10840000000002</c:v>
                </c:pt>
                <c:pt idx="661">
                  <c:v>490.74720000000002</c:v>
                </c:pt>
                <c:pt idx="662">
                  <c:v>424.10039999999947</c:v>
                </c:pt>
                <c:pt idx="663">
                  <c:v>428.64200000000267</c:v>
                </c:pt>
                <c:pt idx="664">
                  <c:v>398.38831999999547</c:v>
                </c:pt>
                <c:pt idx="665">
                  <c:v>411.85080000000028</c:v>
                </c:pt>
                <c:pt idx="666">
                  <c:v>409.07639999999634</c:v>
                </c:pt>
                <c:pt idx="667">
                  <c:v>393.79784000000001</c:v>
                </c:pt>
                <c:pt idx="668">
                  <c:v>396.27615999999443</c:v>
                </c:pt>
                <c:pt idx="669">
                  <c:v>383.79115999999357</c:v>
                </c:pt>
                <c:pt idx="670">
                  <c:v>418.45</c:v>
                </c:pt>
                <c:pt idx="671">
                  <c:v>407.2672</c:v>
                </c:pt>
                <c:pt idx="672">
                  <c:v>399.96564000000001</c:v>
                </c:pt>
                <c:pt idx="673">
                  <c:v>421.66240000000028</c:v>
                </c:pt>
                <c:pt idx="674">
                  <c:v>407.65720000000027</c:v>
                </c:pt>
                <c:pt idx="675">
                  <c:v>379.68424000000027</c:v>
                </c:pt>
                <c:pt idx="676">
                  <c:v>366.15395999999964</c:v>
                </c:pt>
                <c:pt idx="677">
                  <c:v>369.55023999999946</c:v>
                </c:pt>
                <c:pt idx="678">
                  <c:v>358.57511999999605</c:v>
                </c:pt>
                <c:pt idx="679">
                  <c:v>351.29867999999834</c:v>
                </c:pt>
                <c:pt idx="680">
                  <c:v>391.52807999999794</c:v>
                </c:pt>
                <c:pt idx="681">
                  <c:v>356.30007999999935</c:v>
                </c:pt>
                <c:pt idx="682">
                  <c:v>349.3202</c:v>
                </c:pt>
                <c:pt idx="683">
                  <c:v>375.80296000000067</c:v>
                </c:pt>
                <c:pt idx="684">
                  <c:v>343.57648</c:v>
                </c:pt>
                <c:pt idx="685">
                  <c:v>369.00716</c:v>
                </c:pt>
                <c:pt idx="686">
                  <c:v>419.78839999999605</c:v>
                </c:pt>
                <c:pt idx="687">
                  <c:v>389.76784000000032</c:v>
                </c:pt>
                <c:pt idx="688">
                  <c:v>348.37867999999946</c:v>
                </c:pt>
                <c:pt idx="689">
                  <c:v>334.51168000000001</c:v>
                </c:pt>
                <c:pt idx="690">
                  <c:v>336.78071999999929</c:v>
                </c:pt>
                <c:pt idx="691">
                  <c:v>332.72071999999605</c:v>
                </c:pt>
                <c:pt idx="692">
                  <c:v>318.74892</c:v>
                </c:pt>
                <c:pt idx="693">
                  <c:v>333.74168000000031</c:v>
                </c:pt>
                <c:pt idx="694">
                  <c:v>334.09023999999846</c:v>
                </c:pt>
                <c:pt idx="695">
                  <c:v>349.93515999999431</c:v>
                </c:pt>
                <c:pt idx="696">
                  <c:v>316.10344000000032</c:v>
                </c:pt>
                <c:pt idx="697">
                  <c:v>311.27671999999518</c:v>
                </c:pt>
                <c:pt idx="698">
                  <c:v>318.53191999999518</c:v>
                </c:pt>
                <c:pt idx="699">
                  <c:v>322.20703999999864</c:v>
                </c:pt>
                <c:pt idx="700">
                  <c:v>315.90211999999605</c:v>
                </c:pt>
                <c:pt idx="701">
                  <c:v>316.31072</c:v>
                </c:pt>
                <c:pt idx="702">
                  <c:v>341.81540000000001</c:v>
                </c:pt>
                <c:pt idx="703">
                  <c:v>335.87191999999936</c:v>
                </c:pt>
                <c:pt idx="704">
                  <c:v>308.56752</c:v>
                </c:pt>
                <c:pt idx="705">
                  <c:v>333.18371999999846</c:v>
                </c:pt>
                <c:pt idx="706">
                  <c:v>285.10492000000028</c:v>
                </c:pt>
                <c:pt idx="707">
                  <c:v>276.17208000000028</c:v>
                </c:pt>
                <c:pt idx="708">
                  <c:v>276.16872000000001</c:v>
                </c:pt>
                <c:pt idx="709">
                  <c:v>287.24428000000336</c:v>
                </c:pt>
                <c:pt idx="710">
                  <c:v>281.69412</c:v>
                </c:pt>
                <c:pt idx="711">
                  <c:v>282.59335999999536</c:v>
                </c:pt>
                <c:pt idx="712">
                  <c:v>289.27895999999646</c:v>
                </c:pt>
                <c:pt idx="713">
                  <c:v>271.92395999999553</c:v>
                </c:pt>
                <c:pt idx="714">
                  <c:v>281.62223999999946</c:v>
                </c:pt>
                <c:pt idx="715">
                  <c:v>288.49743999999646</c:v>
                </c:pt>
                <c:pt idx="716">
                  <c:v>260.26364000000001</c:v>
                </c:pt>
                <c:pt idx="717">
                  <c:v>267.35476000000324</c:v>
                </c:pt>
                <c:pt idx="718">
                  <c:v>279.02499999999975</c:v>
                </c:pt>
                <c:pt idx="719">
                  <c:v>298.39264000000031</c:v>
                </c:pt>
                <c:pt idx="720">
                  <c:v>352.36052000000001</c:v>
                </c:pt>
                <c:pt idx="721">
                  <c:v>306.39567999999946</c:v>
                </c:pt>
                <c:pt idx="722">
                  <c:v>277.57835999999605</c:v>
                </c:pt>
                <c:pt idx="723">
                  <c:v>294.81628000000001</c:v>
                </c:pt>
                <c:pt idx="724">
                  <c:v>285.93827999999547</c:v>
                </c:pt>
                <c:pt idx="725">
                  <c:v>291.15468000000055</c:v>
                </c:pt>
                <c:pt idx="726">
                  <c:v>285.46704000000011</c:v>
                </c:pt>
                <c:pt idx="727">
                  <c:v>278.97671999999443</c:v>
                </c:pt>
                <c:pt idx="728">
                  <c:v>257.50835999999936</c:v>
                </c:pt>
                <c:pt idx="729">
                  <c:v>256.7088</c:v>
                </c:pt>
                <c:pt idx="730">
                  <c:v>267.75011999999646</c:v>
                </c:pt>
                <c:pt idx="731">
                  <c:v>261.18356</c:v>
                </c:pt>
                <c:pt idx="732">
                  <c:v>244.71991999999983</c:v>
                </c:pt>
                <c:pt idx="733">
                  <c:v>285.78023999999834</c:v>
                </c:pt>
                <c:pt idx="734">
                  <c:v>238.18451999999999</c:v>
                </c:pt>
                <c:pt idx="735">
                  <c:v>231.21863999999999</c:v>
                </c:pt>
                <c:pt idx="736">
                  <c:v>222.71559999999815</c:v>
                </c:pt>
                <c:pt idx="737">
                  <c:v>220.65544000000148</c:v>
                </c:pt>
                <c:pt idx="738">
                  <c:v>227.00407999999999</c:v>
                </c:pt>
                <c:pt idx="739">
                  <c:v>222.38868000000107</c:v>
                </c:pt>
                <c:pt idx="740">
                  <c:v>222.42756</c:v>
                </c:pt>
                <c:pt idx="741">
                  <c:v>230.95020000000144</c:v>
                </c:pt>
                <c:pt idx="742">
                  <c:v>223.00548000000001</c:v>
                </c:pt>
                <c:pt idx="743">
                  <c:v>235.29327999999998</c:v>
                </c:pt>
                <c:pt idx="744">
                  <c:v>223.85340000000107</c:v>
                </c:pt>
                <c:pt idx="745">
                  <c:v>233.64779999999999</c:v>
                </c:pt>
                <c:pt idx="746">
                  <c:v>219.69704000000004</c:v>
                </c:pt>
                <c:pt idx="747">
                  <c:v>219.50575999999998</c:v>
                </c:pt>
                <c:pt idx="748">
                  <c:v>228.21439999999998</c:v>
                </c:pt>
                <c:pt idx="749">
                  <c:v>209.11251999999999</c:v>
                </c:pt>
                <c:pt idx="750">
                  <c:v>217.16740000000001</c:v>
                </c:pt>
                <c:pt idx="751">
                  <c:v>232.94880000000001</c:v>
                </c:pt>
                <c:pt idx="752">
                  <c:v>224.64892</c:v>
                </c:pt>
                <c:pt idx="753">
                  <c:v>217.86860000000001</c:v>
                </c:pt>
                <c:pt idx="754">
                  <c:v>212.15428</c:v>
                </c:pt>
                <c:pt idx="755">
                  <c:v>222.43616</c:v>
                </c:pt>
                <c:pt idx="756">
                  <c:v>204.58995999999999</c:v>
                </c:pt>
                <c:pt idx="757">
                  <c:v>207.87995999999998</c:v>
                </c:pt>
                <c:pt idx="758">
                  <c:v>201.03812000000084</c:v>
                </c:pt>
                <c:pt idx="759">
                  <c:v>202.4244400000016</c:v>
                </c:pt>
                <c:pt idx="760">
                  <c:v>187.96264000000104</c:v>
                </c:pt>
                <c:pt idx="761">
                  <c:v>211.63448</c:v>
                </c:pt>
                <c:pt idx="762">
                  <c:v>219.88628000000148</c:v>
                </c:pt>
                <c:pt idx="763">
                  <c:v>188.26759999999999</c:v>
                </c:pt>
                <c:pt idx="764">
                  <c:v>181.32928000000001</c:v>
                </c:pt>
                <c:pt idx="765">
                  <c:v>176.94795999999999</c:v>
                </c:pt>
                <c:pt idx="766">
                  <c:v>177.90304</c:v>
                </c:pt>
                <c:pt idx="767">
                  <c:v>178.57467999999983</c:v>
                </c:pt>
                <c:pt idx="768">
                  <c:v>178.19132000000047</c:v>
                </c:pt>
                <c:pt idx="769">
                  <c:v>197.99451999999999</c:v>
                </c:pt>
                <c:pt idx="770">
                  <c:v>200.25848000000067</c:v>
                </c:pt>
                <c:pt idx="771">
                  <c:v>197.36488</c:v>
                </c:pt>
                <c:pt idx="772">
                  <c:v>238.71124</c:v>
                </c:pt>
                <c:pt idx="773">
                  <c:v>210.01451999999998</c:v>
                </c:pt>
                <c:pt idx="774">
                  <c:v>206.32904000000084</c:v>
                </c:pt>
                <c:pt idx="775">
                  <c:v>196.99375999999998</c:v>
                </c:pt>
                <c:pt idx="776">
                  <c:v>189.8882400000025</c:v>
                </c:pt>
                <c:pt idx="777">
                  <c:v>194.9184400000016</c:v>
                </c:pt>
                <c:pt idx="778">
                  <c:v>202.73584</c:v>
                </c:pt>
                <c:pt idx="779">
                  <c:v>222.06504000000001</c:v>
                </c:pt>
                <c:pt idx="780">
                  <c:v>184.98836000000148</c:v>
                </c:pt>
                <c:pt idx="781">
                  <c:v>191.684</c:v>
                </c:pt>
                <c:pt idx="782">
                  <c:v>190.65348</c:v>
                </c:pt>
                <c:pt idx="783">
                  <c:v>192.19015999999999</c:v>
                </c:pt>
                <c:pt idx="784">
                  <c:v>190.50008</c:v>
                </c:pt>
                <c:pt idx="785">
                  <c:v>186.05164000000084</c:v>
                </c:pt>
                <c:pt idx="786">
                  <c:v>169.67240000000001</c:v>
                </c:pt>
                <c:pt idx="787">
                  <c:v>211.76444000000001</c:v>
                </c:pt>
                <c:pt idx="788">
                  <c:v>166.18032000000127</c:v>
                </c:pt>
                <c:pt idx="789">
                  <c:v>163.88704000000209</c:v>
                </c:pt>
                <c:pt idx="790">
                  <c:v>164.94272000000001</c:v>
                </c:pt>
                <c:pt idx="791">
                  <c:v>157.56132000000127</c:v>
                </c:pt>
                <c:pt idx="792">
                  <c:v>170.36288000000044</c:v>
                </c:pt>
                <c:pt idx="793">
                  <c:v>166.84048000000001</c:v>
                </c:pt>
                <c:pt idx="794">
                  <c:v>196.65424000000004</c:v>
                </c:pt>
                <c:pt idx="795">
                  <c:v>156.34175999999999</c:v>
                </c:pt>
                <c:pt idx="796">
                  <c:v>150.76284000000001</c:v>
                </c:pt>
                <c:pt idx="797">
                  <c:v>154.60872000000001</c:v>
                </c:pt>
                <c:pt idx="798">
                  <c:v>157.39412000000004</c:v>
                </c:pt>
                <c:pt idx="799">
                  <c:v>147.02336</c:v>
                </c:pt>
              </c:numCache>
            </c:numRef>
          </c:yVal>
          <c:smooth val="1"/>
        </c:ser>
        <c:ser>
          <c:idx val="3"/>
          <c:order val="3"/>
          <c:tx>
            <c:v>At R=10.25mm</c:v>
          </c:tx>
          <c:marker>
            <c:symbol val="none"/>
          </c:marker>
          <c:xVal>
            <c:numRef>
              <c:f>'power density'!$B$1:$ADU$1</c:f>
              <c:numCache>
                <c:formatCode>General</c:formatCode>
                <c:ptCount val="800"/>
                <c:pt idx="0">
                  <c:v>2.5000000000000206E-2</c:v>
                </c:pt>
                <c:pt idx="1">
                  <c:v>7.5000000000000636E-2</c:v>
                </c:pt>
                <c:pt idx="2">
                  <c:v>0.125</c:v>
                </c:pt>
                <c:pt idx="3">
                  <c:v>0.17500000000000004</c:v>
                </c:pt>
                <c:pt idx="4">
                  <c:v>0.22500000000000103</c:v>
                </c:pt>
                <c:pt idx="5">
                  <c:v>0.27500000000000002</c:v>
                </c:pt>
                <c:pt idx="6">
                  <c:v>0.32500000000000318</c:v>
                </c:pt>
                <c:pt idx="7">
                  <c:v>0.37500000000000316</c:v>
                </c:pt>
                <c:pt idx="8">
                  <c:v>0.42500000000000016</c:v>
                </c:pt>
                <c:pt idx="9">
                  <c:v>0.47500000000000014</c:v>
                </c:pt>
                <c:pt idx="10">
                  <c:v>0.52500000000000002</c:v>
                </c:pt>
                <c:pt idx="11">
                  <c:v>0.57500000000000129</c:v>
                </c:pt>
                <c:pt idx="12">
                  <c:v>0.62500000000000533</c:v>
                </c:pt>
                <c:pt idx="13">
                  <c:v>0.67500000000000748</c:v>
                </c:pt>
                <c:pt idx="14">
                  <c:v>0.72500000000000131</c:v>
                </c:pt>
                <c:pt idx="15">
                  <c:v>0.77500000000000224</c:v>
                </c:pt>
                <c:pt idx="16">
                  <c:v>0.82500000000000129</c:v>
                </c:pt>
                <c:pt idx="17">
                  <c:v>0.87500000000000533</c:v>
                </c:pt>
                <c:pt idx="18">
                  <c:v>0.92500000000000004</c:v>
                </c:pt>
                <c:pt idx="19">
                  <c:v>0.9750000000000012</c:v>
                </c:pt>
                <c:pt idx="20">
                  <c:v>1.0249999999999884</c:v>
                </c:pt>
                <c:pt idx="21">
                  <c:v>1.075</c:v>
                </c:pt>
                <c:pt idx="22">
                  <c:v>1.125</c:v>
                </c:pt>
                <c:pt idx="23">
                  <c:v>1.175</c:v>
                </c:pt>
                <c:pt idx="24">
                  <c:v>1.2249999999999861</c:v>
                </c:pt>
                <c:pt idx="25">
                  <c:v>1.2749999999999884</c:v>
                </c:pt>
                <c:pt idx="26">
                  <c:v>1.325</c:v>
                </c:pt>
                <c:pt idx="27">
                  <c:v>1.375</c:v>
                </c:pt>
                <c:pt idx="28">
                  <c:v>1.4249999999999832</c:v>
                </c:pt>
                <c:pt idx="29">
                  <c:v>1.4749999999999861</c:v>
                </c:pt>
                <c:pt idx="30">
                  <c:v>1.5249999999999884</c:v>
                </c:pt>
                <c:pt idx="31">
                  <c:v>1.575</c:v>
                </c:pt>
                <c:pt idx="32">
                  <c:v>1.625</c:v>
                </c:pt>
                <c:pt idx="33">
                  <c:v>1.675</c:v>
                </c:pt>
                <c:pt idx="34">
                  <c:v>1.7249999999999965</c:v>
                </c:pt>
                <c:pt idx="35">
                  <c:v>1.7749999999999966</c:v>
                </c:pt>
                <c:pt idx="36">
                  <c:v>1.825</c:v>
                </c:pt>
                <c:pt idx="37">
                  <c:v>1.875</c:v>
                </c:pt>
                <c:pt idx="38">
                  <c:v>1.9249999999999876</c:v>
                </c:pt>
                <c:pt idx="39">
                  <c:v>1.9749999999999908</c:v>
                </c:pt>
                <c:pt idx="40">
                  <c:v>2.0249999999999999</c:v>
                </c:pt>
                <c:pt idx="41">
                  <c:v>2.0749999999999997</c:v>
                </c:pt>
                <c:pt idx="42">
                  <c:v>2.125</c:v>
                </c:pt>
                <c:pt idx="43">
                  <c:v>2.1749999999999998</c:v>
                </c:pt>
                <c:pt idx="44">
                  <c:v>2.2250000000000001</c:v>
                </c:pt>
                <c:pt idx="45">
                  <c:v>2.2749999999999999</c:v>
                </c:pt>
                <c:pt idx="46">
                  <c:v>2.3249999999999997</c:v>
                </c:pt>
                <c:pt idx="47">
                  <c:v>2.3749999999999987</c:v>
                </c:pt>
                <c:pt idx="48">
                  <c:v>2.4249999999999998</c:v>
                </c:pt>
                <c:pt idx="49">
                  <c:v>2.4749999999999988</c:v>
                </c:pt>
                <c:pt idx="50">
                  <c:v>2.5249999999999999</c:v>
                </c:pt>
                <c:pt idx="51">
                  <c:v>2.5749999999999997</c:v>
                </c:pt>
                <c:pt idx="52">
                  <c:v>2.625</c:v>
                </c:pt>
                <c:pt idx="53">
                  <c:v>2.6749999999999998</c:v>
                </c:pt>
                <c:pt idx="54">
                  <c:v>2.7250000000000001</c:v>
                </c:pt>
                <c:pt idx="55">
                  <c:v>2.7749999999999999</c:v>
                </c:pt>
                <c:pt idx="56">
                  <c:v>2.8249999999999997</c:v>
                </c:pt>
                <c:pt idx="57">
                  <c:v>2.8749999999999987</c:v>
                </c:pt>
                <c:pt idx="58">
                  <c:v>2.9249999999999998</c:v>
                </c:pt>
                <c:pt idx="59">
                  <c:v>2.9749999999999988</c:v>
                </c:pt>
                <c:pt idx="60">
                  <c:v>3.0249999999999999</c:v>
                </c:pt>
                <c:pt idx="61">
                  <c:v>3.0749999999999997</c:v>
                </c:pt>
                <c:pt idx="62">
                  <c:v>3.125</c:v>
                </c:pt>
                <c:pt idx="63">
                  <c:v>3.1749999999999998</c:v>
                </c:pt>
                <c:pt idx="64">
                  <c:v>3.2250000000000001</c:v>
                </c:pt>
                <c:pt idx="65">
                  <c:v>3.2749999999999999</c:v>
                </c:pt>
                <c:pt idx="66">
                  <c:v>3.3249999999999997</c:v>
                </c:pt>
                <c:pt idx="67">
                  <c:v>3.3749999999999987</c:v>
                </c:pt>
                <c:pt idx="68">
                  <c:v>3.4249999999999998</c:v>
                </c:pt>
                <c:pt idx="69">
                  <c:v>3.4749999999999988</c:v>
                </c:pt>
                <c:pt idx="70">
                  <c:v>3.5249999999999999</c:v>
                </c:pt>
                <c:pt idx="71">
                  <c:v>3.5749999999999997</c:v>
                </c:pt>
                <c:pt idx="72">
                  <c:v>3.625</c:v>
                </c:pt>
                <c:pt idx="73">
                  <c:v>3.6749999999999998</c:v>
                </c:pt>
                <c:pt idx="74">
                  <c:v>3.7250000000000001</c:v>
                </c:pt>
                <c:pt idx="75">
                  <c:v>3.7749999999999999</c:v>
                </c:pt>
                <c:pt idx="76">
                  <c:v>3.8249999999999997</c:v>
                </c:pt>
                <c:pt idx="77">
                  <c:v>3.8749999999999987</c:v>
                </c:pt>
                <c:pt idx="78">
                  <c:v>3.9249999999999998</c:v>
                </c:pt>
                <c:pt idx="79">
                  <c:v>3.9749999999999988</c:v>
                </c:pt>
                <c:pt idx="80">
                  <c:v>4.0249999999999746</c:v>
                </c:pt>
                <c:pt idx="81">
                  <c:v>4.0750000000000002</c:v>
                </c:pt>
                <c:pt idx="82">
                  <c:v>4.1249999999999556</c:v>
                </c:pt>
                <c:pt idx="83">
                  <c:v>4.1749999999999874</c:v>
                </c:pt>
                <c:pt idx="84">
                  <c:v>4.2249999999999845</c:v>
                </c:pt>
                <c:pt idx="85">
                  <c:v>4.2750000000000004</c:v>
                </c:pt>
                <c:pt idx="86">
                  <c:v>4.3249999999999647</c:v>
                </c:pt>
                <c:pt idx="87">
                  <c:v>4.375</c:v>
                </c:pt>
                <c:pt idx="88">
                  <c:v>4.4249999999999874</c:v>
                </c:pt>
                <c:pt idx="89">
                  <c:v>4.4750000000000014</c:v>
                </c:pt>
                <c:pt idx="90">
                  <c:v>4.5249999999999746</c:v>
                </c:pt>
                <c:pt idx="91">
                  <c:v>4.5750000000000002</c:v>
                </c:pt>
                <c:pt idx="92">
                  <c:v>4.6249999999999556</c:v>
                </c:pt>
                <c:pt idx="93">
                  <c:v>4.6749999999999874</c:v>
                </c:pt>
                <c:pt idx="94">
                  <c:v>4.7249999999999774</c:v>
                </c:pt>
                <c:pt idx="95">
                  <c:v>4.7750000000000004</c:v>
                </c:pt>
                <c:pt idx="96">
                  <c:v>4.8249999999999647</c:v>
                </c:pt>
                <c:pt idx="97">
                  <c:v>4.875</c:v>
                </c:pt>
                <c:pt idx="98">
                  <c:v>4.9249999999999874</c:v>
                </c:pt>
                <c:pt idx="99">
                  <c:v>4.9750000000000014</c:v>
                </c:pt>
                <c:pt idx="100">
                  <c:v>5.0249999999999746</c:v>
                </c:pt>
                <c:pt idx="101">
                  <c:v>5.0750000000000002</c:v>
                </c:pt>
                <c:pt idx="102">
                  <c:v>5.1249999999999556</c:v>
                </c:pt>
                <c:pt idx="103">
                  <c:v>5.1749999999999874</c:v>
                </c:pt>
                <c:pt idx="104">
                  <c:v>5.2249999999999845</c:v>
                </c:pt>
                <c:pt idx="105">
                  <c:v>5.2750000000000004</c:v>
                </c:pt>
                <c:pt idx="106">
                  <c:v>5.3249999999999647</c:v>
                </c:pt>
                <c:pt idx="107">
                  <c:v>5.375</c:v>
                </c:pt>
                <c:pt idx="108">
                  <c:v>5.4249999999999874</c:v>
                </c:pt>
                <c:pt idx="109">
                  <c:v>5.4750000000000014</c:v>
                </c:pt>
                <c:pt idx="110">
                  <c:v>5.5249999999999746</c:v>
                </c:pt>
                <c:pt idx="111">
                  <c:v>5.5750000000000002</c:v>
                </c:pt>
                <c:pt idx="112">
                  <c:v>5.6249999999999556</c:v>
                </c:pt>
                <c:pt idx="113">
                  <c:v>5.6749999999999874</c:v>
                </c:pt>
                <c:pt idx="114">
                  <c:v>5.7249999999999774</c:v>
                </c:pt>
                <c:pt idx="115">
                  <c:v>5.7750000000000004</c:v>
                </c:pt>
                <c:pt idx="116">
                  <c:v>5.8249999999999647</c:v>
                </c:pt>
                <c:pt idx="117">
                  <c:v>5.875</c:v>
                </c:pt>
                <c:pt idx="118">
                  <c:v>5.9249999999999874</c:v>
                </c:pt>
                <c:pt idx="119">
                  <c:v>5.9750000000000014</c:v>
                </c:pt>
                <c:pt idx="120">
                  <c:v>6.0249999999999746</c:v>
                </c:pt>
                <c:pt idx="121">
                  <c:v>6.0750000000000002</c:v>
                </c:pt>
                <c:pt idx="122">
                  <c:v>6.1249999999999556</c:v>
                </c:pt>
                <c:pt idx="123">
                  <c:v>6.1749999999999874</c:v>
                </c:pt>
                <c:pt idx="124">
                  <c:v>6.2249999999999845</c:v>
                </c:pt>
                <c:pt idx="125">
                  <c:v>6.2750000000000004</c:v>
                </c:pt>
                <c:pt idx="126">
                  <c:v>6.3249999999999647</c:v>
                </c:pt>
                <c:pt idx="127">
                  <c:v>6.375</c:v>
                </c:pt>
                <c:pt idx="128">
                  <c:v>6.4249999999999874</c:v>
                </c:pt>
                <c:pt idx="129">
                  <c:v>6.4750000000000014</c:v>
                </c:pt>
                <c:pt idx="130">
                  <c:v>6.5249999999999746</c:v>
                </c:pt>
                <c:pt idx="131">
                  <c:v>6.5750000000000002</c:v>
                </c:pt>
                <c:pt idx="132">
                  <c:v>6.6249999999999556</c:v>
                </c:pt>
                <c:pt idx="133">
                  <c:v>6.6749999999999874</c:v>
                </c:pt>
                <c:pt idx="134">
                  <c:v>6.7249999999999774</c:v>
                </c:pt>
                <c:pt idx="135">
                  <c:v>6.7750000000000004</c:v>
                </c:pt>
                <c:pt idx="136">
                  <c:v>6.8249999999999647</c:v>
                </c:pt>
                <c:pt idx="137">
                  <c:v>6.875</c:v>
                </c:pt>
                <c:pt idx="138">
                  <c:v>6.9249999999999874</c:v>
                </c:pt>
                <c:pt idx="139">
                  <c:v>6.9750000000000014</c:v>
                </c:pt>
                <c:pt idx="140">
                  <c:v>7.0249999999999746</c:v>
                </c:pt>
                <c:pt idx="141">
                  <c:v>7.0750000000000002</c:v>
                </c:pt>
                <c:pt idx="142">
                  <c:v>7.1249999999999556</c:v>
                </c:pt>
                <c:pt idx="143">
                  <c:v>7.1749999999999874</c:v>
                </c:pt>
                <c:pt idx="144">
                  <c:v>7.2249999999999845</c:v>
                </c:pt>
                <c:pt idx="145">
                  <c:v>7.2750000000000004</c:v>
                </c:pt>
                <c:pt idx="146">
                  <c:v>7.3249999999999647</c:v>
                </c:pt>
                <c:pt idx="147">
                  <c:v>7.375</c:v>
                </c:pt>
                <c:pt idx="148">
                  <c:v>7.4249999999999874</c:v>
                </c:pt>
                <c:pt idx="149">
                  <c:v>7.4750000000000014</c:v>
                </c:pt>
                <c:pt idx="150">
                  <c:v>7.5249999999999746</c:v>
                </c:pt>
                <c:pt idx="151">
                  <c:v>7.5750000000000002</c:v>
                </c:pt>
                <c:pt idx="152">
                  <c:v>7.6249999999999556</c:v>
                </c:pt>
                <c:pt idx="153">
                  <c:v>7.6749999999999874</c:v>
                </c:pt>
                <c:pt idx="154">
                  <c:v>7.7249999999999774</c:v>
                </c:pt>
                <c:pt idx="155">
                  <c:v>7.7750000000000004</c:v>
                </c:pt>
                <c:pt idx="156">
                  <c:v>7.8249999999999647</c:v>
                </c:pt>
                <c:pt idx="157">
                  <c:v>7.875</c:v>
                </c:pt>
                <c:pt idx="158">
                  <c:v>7.9249999999999874</c:v>
                </c:pt>
                <c:pt idx="159">
                  <c:v>7.9750000000000014</c:v>
                </c:pt>
                <c:pt idx="160">
                  <c:v>8.0250000000000004</c:v>
                </c:pt>
                <c:pt idx="161">
                  <c:v>8.0750000000000028</c:v>
                </c:pt>
                <c:pt idx="162">
                  <c:v>8.125</c:v>
                </c:pt>
                <c:pt idx="163">
                  <c:v>8.1750000000000007</c:v>
                </c:pt>
                <c:pt idx="164">
                  <c:v>8.2249999999999996</c:v>
                </c:pt>
                <c:pt idx="165">
                  <c:v>8.2750000000000004</c:v>
                </c:pt>
                <c:pt idx="166">
                  <c:v>8.3250000000000028</c:v>
                </c:pt>
                <c:pt idx="167">
                  <c:v>8.3750000000000266</c:v>
                </c:pt>
                <c:pt idx="168">
                  <c:v>8.4250000000000007</c:v>
                </c:pt>
                <c:pt idx="169">
                  <c:v>8.4750000000000068</c:v>
                </c:pt>
                <c:pt idx="170">
                  <c:v>8.5250000000000004</c:v>
                </c:pt>
                <c:pt idx="171">
                  <c:v>8.5750000000000028</c:v>
                </c:pt>
                <c:pt idx="172">
                  <c:v>8.625</c:v>
                </c:pt>
                <c:pt idx="173">
                  <c:v>8.6750000000000007</c:v>
                </c:pt>
                <c:pt idx="174">
                  <c:v>8.7249999999999996</c:v>
                </c:pt>
                <c:pt idx="175">
                  <c:v>8.7750000000000004</c:v>
                </c:pt>
                <c:pt idx="176">
                  <c:v>8.8250000000000028</c:v>
                </c:pt>
                <c:pt idx="177">
                  <c:v>8.8750000000000266</c:v>
                </c:pt>
                <c:pt idx="178">
                  <c:v>8.9250000000000007</c:v>
                </c:pt>
                <c:pt idx="179">
                  <c:v>8.9750000000000068</c:v>
                </c:pt>
                <c:pt idx="180">
                  <c:v>9.0250000000000004</c:v>
                </c:pt>
                <c:pt idx="181">
                  <c:v>9.0750000000000028</c:v>
                </c:pt>
                <c:pt idx="182">
                  <c:v>9.125</c:v>
                </c:pt>
                <c:pt idx="183">
                  <c:v>9.1750000000000007</c:v>
                </c:pt>
                <c:pt idx="184">
                  <c:v>9.2249999999999996</c:v>
                </c:pt>
                <c:pt idx="185">
                  <c:v>9.2750000000000004</c:v>
                </c:pt>
                <c:pt idx="186">
                  <c:v>9.3250000000000028</c:v>
                </c:pt>
                <c:pt idx="187">
                  <c:v>9.3750000000000266</c:v>
                </c:pt>
                <c:pt idx="188">
                  <c:v>9.4250000000000007</c:v>
                </c:pt>
                <c:pt idx="189">
                  <c:v>9.4750000000000068</c:v>
                </c:pt>
                <c:pt idx="190">
                  <c:v>9.5250000000000004</c:v>
                </c:pt>
                <c:pt idx="191">
                  <c:v>9.5750000000000028</c:v>
                </c:pt>
                <c:pt idx="192">
                  <c:v>9.625</c:v>
                </c:pt>
                <c:pt idx="193">
                  <c:v>9.6750000000000007</c:v>
                </c:pt>
                <c:pt idx="194">
                  <c:v>9.7249999999999996</c:v>
                </c:pt>
                <c:pt idx="195">
                  <c:v>9.7750000000000004</c:v>
                </c:pt>
                <c:pt idx="196">
                  <c:v>9.8250000000000028</c:v>
                </c:pt>
                <c:pt idx="197">
                  <c:v>9.8750000000000266</c:v>
                </c:pt>
                <c:pt idx="198">
                  <c:v>9.9250000000000007</c:v>
                </c:pt>
                <c:pt idx="199">
                  <c:v>9.9750000000000068</c:v>
                </c:pt>
                <c:pt idx="200">
                  <c:v>10.025</c:v>
                </c:pt>
                <c:pt idx="201">
                  <c:v>10.075000000000015</c:v>
                </c:pt>
                <c:pt idx="202">
                  <c:v>10.125</c:v>
                </c:pt>
                <c:pt idx="203">
                  <c:v>10.175000000000002</c:v>
                </c:pt>
                <c:pt idx="204">
                  <c:v>10.225</c:v>
                </c:pt>
                <c:pt idx="205">
                  <c:v>10.275</c:v>
                </c:pt>
                <c:pt idx="206">
                  <c:v>10.325000000000015</c:v>
                </c:pt>
                <c:pt idx="207">
                  <c:v>10.375000000000085</c:v>
                </c:pt>
                <c:pt idx="208">
                  <c:v>10.425000000000002</c:v>
                </c:pt>
                <c:pt idx="209">
                  <c:v>10.475000000000035</c:v>
                </c:pt>
                <c:pt idx="210">
                  <c:v>10.525</c:v>
                </c:pt>
                <c:pt idx="211">
                  <c:v>10.575000000000015</c:v>
                </c:pt>
                <c:pt idx="212">
                  <c:v>10.625</c:v>
                </c:pt>
                <c:pt idx="213">
                  <c:v>10.675000000000002</c:v>
                </c:pt>
                <c:pt idx="214">
                  <c:v>10.725</c:v>
                </c:pt>
                <c:pt idx="215">
                  <c:v>10.775</c:v>
                </c:pt>
                <c:pt idx="216">
                  <c:v>10.825000000000015</c:v>
                </c:pt>
                <c:pt idx="217">
                  <c:v>10.875000000000085</c:v>
                </c:pt>
                <c:pt idx="218">
                  <c:v>10.925000000000002</c:v>
                </c:pt>
                <c:pt idx="219">
                  <c:v>10.975000000000035</c:v>
                </c:pt>
                <c:pt idx="220">
                  <c:v>11.025</c:v>
                </c:pt>
                <c:pt idx="221">
                  <c:v>11.075000000000015</c:v>
                </c:pt>
                <c:pt idx="222">
                  <c:v>11.125</c:v>
                </c:pt>
                <c:pt idx="223">
                  <c:v>11.175000000000002</c:v>
                </c:pt>
                <c:pt idx="224">
                  <c:v>11.225</c:v>
                </c:pt>
                <c:pt idx="225">
                  <c:v>11.275</c:v>
                </c:pt>
                <c:pt idx="226">
                  <c:v>11.325000000000015</c:v>
                </c:pt>
                <c:pt idx="227">
                  <c:v>11.375000000000085</c:v>
                </c:pt>
                <c:pt idx="228">
                  <c:v>11.425000000000002</c:v>
                </c:pt>
                <c:pt idx="229">
                  <c:v>11.475000000000035</c:v>
                </c:pt>
                <c:pt idx="230">
                  <c:v>11.525</c:v>
                </c:pt>
                <c:pt idx="231">
                  <c:v>11.575000000000015</c:v>
                </c:pt>
                <c:pt idx="232">
                  <c:v>11.625</c:v>
                </c:pt>
                <c:pt idx="233">
                  <c:v>11.675000000000002</c:v>
                </c:pt>
                <c:pt idx="234">
                  <c:v>11.725</c:v>
                </c:pt>
                <c:pt idx="235">
                  <c:v>11.775</c:v>
                </c:pt>
                <c:pt idx="236">
                  <c:v>11.825000000000015</c:v>
                </c:pt>
                <c:pt idx="237">
                  <c:v>11.875000000000085</c:v>
                </c:pt>
                <c:pt idx="238">
                  <c:v>11.925000000000002</c:v>
                </c:pt>
                <c:pt idx="239">
                  <c:v>11.975000000000035</c:v>
                </c:pt>
                <c:pt idx="240">
                  <c:v>12.025</c:v>
                </c:pt>
                <c:pt idx="241">
                  <c:v>12.075000000000015</c:v>
                </c:pt>
                <c:pt idx="242">
                  <c:v>12.125</c:v>
                </c:pt>
                <c:pt idx="243">
                  <c:v>12.175000000000002</c:v>
                </c:pt>
                <c:pt idx="244">
                  <c:v>12.225</c:v>
                </c:pt>
                <c:pt idx="245">
                  <c:v>12.275</c:v>
                </c:pt>
                <c:pt idx="246">
                  <c:v>12.325000000000015</c:v>
                </c:pt>
                <c:pt idx="247">
                  <c:v>12.375000000000085</c:v>
                </c:pt>
                <c:pt idx="248">
                  <c:v>12.425000000000002</c:v>
                </c:pt>
                <c:pt idx="249">
                  <c:v>12.475000000000035</c:v>
                </c:pt>
                <c:pt idx="250">
                  <c:v>12.525</c:v>
                </c:pt>
                <c:pt idx="251">
                  <c:v>12.575000000000015</c:v>
                </c:pt>
                <c:pt idx="252">
                  <c:v>12.625</c:v>
                </c:pt>
                <c:pt idx="253">
                  <c:v>12.675000000000002</c:v>
                </c:pt>
                <c:pt idx="254">
                  <c:v>12.725</c:v>
                </c:pt>
                <c:pt idx="255">
                  <c:v>12.775</c:v>
                </c:pt>
                <c:pt idx="256">
                  <c:v>12.825000000000015</c:v>
                </c:pt>
                <c:pt idx="257">
                  <c:v>12.875000000000085</c:v>
                </c:pt>
                <c:pt idx="258">
                  <c:v>12.925000000000002</c:v>
                </c:pt>
                <c:pt idx="259">
                  <c:v>12.975000000000035</c:v>
                </c:pt>
                <c:pt idx="260">
                  <c:v>13.025</c:v>
                </c:pt>
                <c:pt idx="261">
                  <c:v>13.075000000000015</c:v>
                </c:pt>
                <c:pt idx="262">
                  <c:v>13.125</c:v>
                </c:pt>
                <c:pt idx="263">
                  <c:v>13.175000000000002</c:v>
                </c:pt>
                <c:pt idx="264">
                  <c:v>13.225</c:v>
                </c:pt>
                <c:pt idx="265">
                  <c:v>13.275</c:v>
                </c:pt>
                <c:pt idx="266">
                  <c:v>13.325000000000015</c:v>
                </c:pt>
                <c:pt idx="267">
                  <c:v>13.375000000000085</c:v>
                </c:pt>
                <c:pt idx="268">
                  <c:v>13.425000000000002</c:v>
                </c:pt>
                <c:pt idx="269">
                  <c:v>13.475000000000035</c:v>
                </c:pt>
                <c:pt idx="270">
                  <c:v>13.525</c:v>
                </c:pt>
                <c:pt idx="271">
                  <c:v>13.575000000000015</c:v>
                </c:pt>
                <c:pt idx="272">
                  <c:v>13.625</c:v>
                </c:pt>
                <c:pt idx="273">
                  <c:v>13.675000000000002</c:v>
                </c:pt>
                <c:pt idx="274">
                  <c:v>13.725</c:v>
                </c:pt>
                <c:pt idx="275">
                  <c:v>13.775</c:v>
                </c:pt>
                <c:pt idx="276">
                  <c:v>13.825000000000015</c:v>
                </c:pt>
                <c:pt idx="277">
                  <c:v>13.875000000000085</c:v>
                </c:pt>
                <c:pt idx="278">
                  <c:v>13.925000000000002</c:v>
                </c:pt>
                <c:pt idx="279">
                  <c:v>13.975000000000035</c:v>
                </c:pt>
                <c:pt idx="280">
                  <c:v>14.025</c:v>
                </c:pt>
                <c:pt idx="281">
                  <c:v>14.075000000000015</c:v>
                </c:pt>
                <c:pt idx="282">
                  <c:v>14.125</c:v>
                </c:pt>
                <c:pt idx="283">
                  <c:v>14.175000000000002</c:v>
                </c:pt>
                <c:pt idx="284">
                  <c:v>14.225</c:v>
                </c:pt>
                <c:pt idx="285">
                  <c:v>14.275</c:v>
                </c:pt>
                <c:pt idx="286">
                  <c:v>14.325000000000015</c:v>
                </c:pt>
                <c:pt idx="287">
                  <c:v>14.375000000000085</c:v>
                </c:pt>
                <c:pt idx="288">
                  <c:v>14.425000000000002</c:v>
                </c:pt>
                <c:pt idx="289">
                  <c:v>14.475000000000035</c:v>
                </c:pt>
                <c:pt idx="290">
                  <c:v>14.525</c:v>
                </c:pt>
                <c:pt idx="291">
                  <c:v>14.575000000000015</c:v>
                </c:pt>
                <c:pt idx="292">
                  <c:v>14.625</c:v>
                </c:pt>
                <c:pt idx="293">
                  <c:v>14.675000000000002</c:v>
                </c:pt>
                <c:pt idx="294">
                  <c:v>14.725</c:v>
                </c:pt>
                <c:pt idx="295">
                  <c:v>14.775</c:v>
                </c:pt>
                <c:pt idx="296">
                  <c:v>14.825000000000015</c:v>
                </c:pt>
                <c:pt idx="297">
                  <c:v>14.875000000000085</c:v>
                </c:pt>
                <c:pt idx="298">
                  <c:v>14.925000000000002</c:v>
                </c:pt>
                <c:pt idx="299">
                  <c:v>14.975000000000035</c:v>
                </c:pt>
                <c:pt idx="300">
                  <c:v>15.025</c:v>
                </c:pt>
                <c:pt idx="301">
                  <c:v>15.075000000000015</c:v>
                </c:pt>
                <c:pt idx="302">
                  <c:v>15.125</c:v>
                </c:pt>
                <c:pt idx="303">
                  <c:v>15.175000000000002</c:v>
                </c:pt>
                <c:pt idx="304">
                  <c:v>15.225</c:v>
                </c:pt>
                <c:pt idx="305">
                  <c:v>15.275</c:v>
                </c:pt>
                <c:pt idx="306">
                  <c:v>15.325000000000015</c:v>
                </c:pt>
                <c:pt idx="307">
                  <c:v>15.375000000000085</c:v>
                </c:pt>
                <c:pt idx="308">
                  <c:v>15.425000000000002</c:v>
                </c:pt>
                <c:pt idx="309">
                  <c:v>15.475000000000035</c:v>
                </c:pt>
                <c:pt idx="310">
                  <c:v>15.525</c:v>
                </c:pt>
                <c:pt idx="311">
                  <c:v>15.575000000000015</c:v>
                </c:pt>
                <c:pt idx="312">
                  <c:v>15.625</c:v>
                </c:pt>
                <c:pt idx="313">
                  <c:v>15.675000000000002</c:v>
                </c:pt>
                <c:pt idx="314">
                  <c:v>15.725</c:v>
                </c:pt>
                <c:pt idx="315">
                  <c:v>15.775</c:v>
                </c:pt>
                <c:pt idx="316">
                  <c:v>15.825000000000015</c:v>
                </c:pt>
                <c:pt idx="317">
                  <c:v>15.875000000000085</c:v>
                </c:pt>
                <c:pt idx="318">
                  <c:v>15.925000000000002</c:v>
                </c:pt>
                <c:pt idx="319">
                  <c:v>15.975000000000035</c:v>
                </c:pt>
                <c:pt idx="320">
                  <c:v>16.024999999999999</c:v>
                </c:pt>
                <c:pt idx="321">
                  <c:v>16.074999999999999</c:v>
                </c:pt>
                <c:pt idx="322">
                  <c:v>16.125</c:v>
                </c:pt>
                <c:pt idx="323">
                  <c:v>16.175000000000001</c:v>
                </c:pt>
                <c:pt idx="324">
                  <c:v>16.224999999999987</c:v>
                </c:pt>
                <c:pt idx="325">
                  <c:v>16.274999999999999</c:v>
                </c:pt>
                <c:pt idx="326">
                  <c:v>16.324999999999999</c:v>
                </c:pt>
                <c:pt idx="327">
                  <c:v>16.375</c:v>
                </c:pt>
                <c:pt idx="328">
                  <c:v>16.424999999999986</c:v>
                </c:pt>
                <c:pt idx="329">
                  <c:v>16.474999999999987</c:v>
                </c:pt>
                <c:pt idx="330">
                  <c:v>16.524999999999999</c:v>
                </c:pt>
                <c:pt idx="331">
                  <c:v>16.574999999999999</c:v>
                </c:pt>
                <c:pt idx="332">
                  <c:v>16.625</c:v>
                </c:pt>
                <c:pt idx="333">
                  <c:v>16.675000000000001</c:v>
                </c:pt>
                <c:pt idx="334">
                  <c:v>16.724999999999987</c:v>
                </c:pt>
                <c:pt idx="335">
                  <c:v>16.774999999999999</c:v>
                </c:pt>
                <c:pt idx="336">
                  <c:v>16.824999999999999</c:v>
                </c:pt>
                <c:pt idx="337">
                  <c:v>16.875</c:v>
                </c:pt>
                <c:pt idx="338">
                  <c:v>16.924999999999986</c:v>
                </c:pt>
                <c:pt idx="339">
                  <c:v>16.974999999999987</c:v>
                </c:pt>
                <c:pt idx="340">
                  <c:v>17.024999999999999</c:v>
                </c:pt>
                <c:pt idx="341">
                  <c:v>17.074999999999999</c:v>
                </c:pt>
                <c:pt idx="342">
                  <c:v>17.125</c:v>
                </c:pt>
                <c:pt idx="343">
                  <c:v>17.175000000000001</c:v>
                </c:pt>
                <c:pt idx="344">
                  <c:v>17.224999999999987</c:v>
                </c:pt>
                <c:pt idx="345">
                  <c:v>17.274999999999999</c:v>
                </c:pt>
                <c:pt idx="346">
                  <c:v>17.324999999999999</c:v>
                </c:pt>
                <c:pt idx="347">
                  <c:v>17.375</c:v>
                </c:pt>
                <c:pt idx="348">
                  <c:v>17.424999999999986</c:v>
                </c:pt>
                <c:pt idx="349">
                  <c:v>17.474999999999987</c:v>
                </c:pt>
                <c:pt idx="350">
                  <c:v>17.524999999999999</c:v>
                </c:pt>
                <c:pt idx="351">
                  <c:v>17.574999999999999</c:v>
                </c:pt>
                <c:pt idx="352">
                  <c:v>17.625</c:v>
                </c:pt>
                <c:pt idx="353">
                  <c:v>17.675000000000001</c:v>
                </c:pt>
                <c:pt idx="354">
                  <c:v>17.724999999999987</c:v>
                </c:pt>
                <c:pt idx="355">
                  <c:v>17.774999999999999</c:v>
                </c:pt>
                <c:pt idx="356">
                  <c:v>17.824999999999999</c:v>
                </c:pt>
                <c:pt idx="357">
                  <c:v>17.875</c:v>
                </c:pt>
                <c:pt idx="358">
                  <c:v>17.924999999999986</c:v>
                </c:pt>
                <c:pt idx="359">
                  <c:v>17.974999999999987</c:v>
                </c:pt>
                <c:pt idx="360">
                  <c:v>18.024999999999999</c:v>
                </c:pt>
                <c:pt idx="361">
                  <c:v>18.074999999999999</c:v>
                </c:pt>
                <c:pt idx="362">
                  <c:v>18.125</c:v>
                </c:pt>
                <c:pt idx="363">
                  <c:v>18.175000000000001</c:v>
                </c:pt>
                <c:pt idx="364">
                  <c:v>18.224999999999987</c:v>
                </c:pt>
                <c:pt idx="365">
                  <c:v>18.274999999999999</c:v>
                </c:pt>
                <c:pt idx="366">
                  <c:v>18.324999999999999</c:v>
                </c:pt>
                <c:pt idx="367">
                  <c:v>18.375</c:v>
                </c:pt>
                <c:pt idx="368">
                  <c:v>18.424999999999986</c:v>
                </c:pt>
                <c:pt idx="369">
                  <c:v>18.474999999999987</c:v>
                </c:pt>
                <c:pt idx="370">
                  <c:v>18.524999999999999</c:v>
                </c:pt>
                <c:pt idx="371">
                  <c:v>18.574999999999999</c:v>
                </c:pt>
                <c:pt idx="372">
                  <c:v>18.625</c:v>
                </c:pt>
                <c:pt idx="373">
                  <c:v>18.675000000000001</c:v>
                </c:pt>
                <c:pt idx="374">
                  <c:v>18.724999999999987</c:v>
                </c:pt>
                <c:pt idx="375">
                  <c:v>18.774999999999999</c:v>
                </c:pt>
                <c:pt idx="376">
                  <c:v>18.824999999999999</c:v>
                </c:pt>
                <c:pt idx="377">
                  <c:v>18.875</c:v>
                </c:pt>
                <c:pt idx="378">
                  <c:v>18.924999999999986</c:v>
                </c:pt>
                <c:pt idx="379">
                  <c:v>18.974999999999987</c:v>
                </c:pt>
                <c:pt idx="380">
                  <c:v>19.024999999999999</c:v>
                </c:pt>
                <c:pt idx="381">
                  <c:v>19.074999999999999</c:v>
                </c:pt>
                <c:pt idx="382">
                  <c:v>19.125</c:v>
                </c:pt>
                <c:pt idx="383">
                  <c:v>19.175000000000001</c:v>
                </c:pt>
                <c:pt idx="384">
                  <c:v>19.224999999999987</c:v>
                </c:pt>
                <c:pt idx="385">
                  <c:v>19.274999999999999</c:v>
                </c:pt>
                <c:pt idx="386">
                  <c:v>19.324999999999999</c:v>
                </c:pt>
                <c:pt idx="387">
                  <c:v>19.375</c:v>
                </c:pt>
                <c:pt idx="388">
                  <c:v>19.424999999999986</c:v>
                </c:pt>
                <c:pt idx="389">
                  <c:v>19.474999999999987</c:v>
                </c:pt>
                <c:pt idx="390">
                  <c:v>19.524999999999999</c:v>
                </c:pt>
                <c:pt idx="391">
                  <c:v>19.574999999999999</c:v>
                </c:pt>
                <c:pt idx="392">
                  <c:v>19.625</c:v>
                </c:pt>
                <c:pt idx="393">
                  <c:v>19.675000000000001</c:v>
                </c:pt>
                <c:pt idx="394">
                  <c:v>19.724999999999987</c:v>
                </c:pt>
                <c:pt idx="395">
                  <c:v>19.774999999999999</c:v>
                </c:pt>
                <c:pt idx="396">
                  <c:v>19.824999999999999</c:v>
                </c:pt>
                <c:pt idx="397">
                  <c:v>19.875</c:v>
                </c:pt>
                <c:pt idx="398">
                  <c:v>19.924999999999986</c:v>
                </c:pt>
                <c:pt idx="399">
                  <c:v>19.974999999999987</c:v>
                </c:pt>
                <c:pt idx="400">
                  <c:v>20.024999999999999</c:v>
                </c:pt>
                <c:pt idx="401">
                  <c:v>20.074999999999999</c:v>
                </c:pt>
                <c:pt idx="402">
                  <c:v>20.125</c:v>
                </c:pt>
                <c:pt idx="403">
                  <c:v>20.175000000000001</c:v>
                </c:pt>
                <c:pt idx="404">
                  <c:v>20.224999999999987</c:v>
                </c:pt>
                <c:pt idx="405">
                  <c:v>20.274999999999999</c:v>
                </c:pt>
                <c:pt idx="406">
                  <c:v>20.324999999999999</c:v>
                </c:pt>
                <c:pt idx="407">
                  <c:v>20.375</c:v>
                </c:pt>
                <c:pt idx="408">
                  <c:v>20.424999999999986</c:v>
                </c:pt>
                <c:pt idx="409">
                  <c:v>20.474999999999987</c:v>
                </c:pt>
                <c:pt idx="410">
                  <c:v>20.524999999999999</c:v>
                </c:pt>
                <c:pt idx="411">
                  <c:v>20.574999999999999</c:v>
                </c:pt>
                <c:pt idx="412">
                  <c:v>20.625</c:v>
                </c:pt>
                <c:pt idx="413">
                  <c:v>20.675000000000001</c:v>
                </c:pt>
                <c:pt idx="414">
                  <c:v>20.724999999999987</c:v>
                </c:pt>
                <c:pt idx="415">
                  <c:v>20.774999999999999</c:v>
                </c:pt>
                <c:pt idx="416">
                  <c:v>20.824999999999999</c:v>
                </c:pt>
                <c:pt idx="417">
                  <c:v>20.875</c:v>
                </c:pt>
                <c:pt idx="418">
                  <c:v>20.924999999999986</c:v>
                </c:pt>
                <c:pt idx="419">
                  <c:v>20.974999999999987</c:v>
                </c:pt>
                <c:pt idx="420">
                  <c:v>21.024999999999999</c:v>
                </c:pt>
                <c:pt idx="421">
                  <c:v>21.074999999999999</c:v>
                </c:pt>
                <c:pt idx="422">
                  <c:v>21.125</c:v>
                </c:pt>
                <c:pt idx="423">
                  <c:v>21.175000000000001</c:v>
                </c:pt>
                <c:pt idx="424">
                  <c:v>21.224999999999987</c:v>
                </c:pt>
                <c:pt idx="425">
                  <c:v>21.274999999999999</c:v>
                </c:pt>
                <c:pt idx="426">
                  <c:v>21.324999999999999</c:v>
                </c:pt>
                <c:pt idx="427">
                  <c:v>21.375</c:v>
                </c:pt>
                <c:pt idx="428">
                  <c:v>21.424999999999986</c:v>
                </c:pt>
                <c:pt idx="429">
                  <c:v>21.474999999999987</c:v>
                </c:pt>
                <c:pt idx="430">
                  <c:v>21.524999999999999</c:v>
                </c:pt>
                <c:pt idx="431">
                  <c:v>21.574999999999999</c:v>
                </c:pt>
                <c:pt idx="432">
                  <c:v>21.625</c:v>
                </c:pt>
                <c:pt idx="433">
                  <c:v>21.675000000000001</c:v>
                </c:pt>
                <c:pt idx="434">
                  <c:v>21.724999999999987</c:v>
                </c:pt>
                <c:pt idx="435">
                  <c:v>21.774999999999999</c:v>
                </c:pt>
                <c:pt idx="436">
                  <c:v>21.824999999999999</c:v>
                </c:pt>
                <c:pt idx="437">
                  <c:v>21.875</c:v>
                </c:pt>
                <c:pt idx="438">
                  <c:v>21.924999999999986</c:v>
                </c:pt>
                <c:pt idx="439">
                  <c:v>21.974999999999987</c:v>
                </c:pt>
                <c:pt idx="440">
                  <c:v>22.024999999999999</c:v>
                </c:pt>
                <c:pt idx="441">
                  <c:v>22.074999999999999</c:v>
                </c:pt>
                <c:pt idx="442">
                  <c:v>22.125</c:v>
                </c:pt>
                <c:pt idx="443">
                  <c:v>22.175000000000001</c:v>
                </c:pt>
                <c:pt idx="444">
                  <c:v>22.224999999999987</c:v>
                </c:pt>
                <c:pt idx="445">
                  <c:v>22.274999999999999</c:v>
                </c:pt>
                <c:pt idx="446">
                  <c:v>22.324999999999999</c:v>
                </c:pt>
                <c:pt idx="447">
                  <c:v>22.375</c:v>
                </c:pt>
                <c:pt idx="448">
                  <c:v>22.424999999999986</c:v>
                </c:pt>
                <c:pt idx="449">
                  <c:v>22.474999999999987</c:v>
                </c:pt>
                <c:pt idx="450">
                  <c:v>22.524999999999999</c:v>
                </c:pt>
                <c:pt idx="451">
                  <c:v>22.574999999999999</c:v>
                </c:pt>
                <c:pt idx="452">
                  <c:v>22.625</c:v>
                </c:pt>
                <c:pt idx="453">
                  <c:v>22.675000000000001</c:v>
                </c:pt>
                <c:pt idx="454">
                  <c:v>22.724999999999987</c:v>
                </c:pt>
                <c:pt idx="455">
                  <c:v>22.774999999999999</c:v>
                </c:pt>
                <c:pt idx="456">
                  <c:v>22.824999999999999</c:v>
                </c:pt>
                <c:pt idx="457">
                  <c:v>22.875</c:v>
                </c:pt>
                <c:pt idx="458">
                  <c:v>22.924999999999986</c:v>
                </c:pt>
                <c:pt idx="459">
                  <c:v>22.974999999999987</c:v>
                </c:pt>
                <c:pt idx="460">
                  <c:v>23.024999999999999</c:v>
                </c:pt>
                <c:pt idx="461">
                  <c:v>23.074999999999999</c:v>
                </c:pt>
                <c:pt idx="462">
                  <c:v>23.125</c:v>
                </c:pt>
                <c:pt idx="463">
                  <c:v>23.175000000000001</c:v>
                </c:pt>
                <c:pt idx="464">
                  <c:v>23.224999999999987</c:v>
                </c:pt>
                <c:pt idx="465">
                  <c:v>23.274999999999999</c:v>
                </c:pt>
                <c:pt idx="466">
                  <c:v>23.324999999999999</c:v>
                </c:pt>
                <c:pt idx="467">
                  <c:v>23.375</c:v>
                </c:pt>
                <c:pt idx="468">
                  <c:v>23.424999999999986</c:v>
                </c:pt>
                <c:pt idx="469">
                  <c:v>23.474999999999987</c:v>
                </c:pt>
                <c:pt idx="470">
                  <c:v>23.524999999999999</c:v>
                </c:pt>
                <c:pt idx="471">
                  <c:v>23.574999999999999</c:v>
                </c:pt>
                <c:pt idx="472">
                  <c:v>23.625</c:v>
                </c:pt>
                <c:pt idx="473">
                  <c:v>23.675000000000001</c:v>
                </c:pt>
                <c:pt idx="474">
                  <c:v>23.724999999999987</c:v>
                </c:pt>
                <c:pt idx="475">
                  <c:v>23.774999999999999</c:v>
                </c:pt>
                <c:pt idx="476">
                  <c:v>23.824999999999999</c:v>
                </c:pt>
                <c:pt idx="477">
                  <c:v>23.875</c:v>
                </c:pt>
                <c:pt idx="478">
                  <c:v>23.924999999999986</c:v>
                </c:pt>
                <c:pt idx="479">
                  <c:v>23.974999999999987</c:v>
                </c:pt>
                <c:pt idx="480">
                  <c:v>24.024999999999999</c:v>
                </c:pt>
                <c:pt idx="481">
                  <c:v>24.074999999999999</c:v>
                </c:pt>
                <c:pt idx="482">
                  <c:v>24.125</c:v>
                </c:pt>
                <c:pt idx="483">
                  <c:v>24.175000000000001</c:v>
                </c:pt>
                <c:pt idx="484">
                  <c:v>24.224999999999987</c:v>
                </c:pt>
                <c:pt idx="485">
                  <c:v>24.274999999999999</c:v>
                </c:pt>
                <c:pt idx="486">
                  <c:v>24.324999999999999</c:v>
                </c:pt>
                <c:pt idx="487">
                  <c:v>24.375</c:v>
                </c:pt>
                <c:pt idx="488">
                  <c:v>24.424999999999986</c:v>
                </c:pt>
                <c:pt idx="489">
                  <c:v>24.474999999999987</c:v>
                </c:pt>
                <c:pt idx="490">
                  <c:v>24.524999999999999</c:v>
                </c:pt>
                <c:pt idx="491">
                  <c:v>24.574999999999999</c:v>
                </c:pt>
                <c:pt idx="492">
                  <c:v>24.625</c:v>
                </c:pt>
                <c:pt idx="493">
                  <c:v>24.675000000000001</c:v>
                </c:pt>
                <c:pt idx="494">
                  <c:v>24.724999999999987</c:v>
                </c:pt>
                <c:pt idx="495">
                  <c:v>24.774999999999999</c:v>
                </c:pt>
                <c:pt idx="496">
                  <c:v>24.824999999999999</c:v>
                </c:pt>
                <c:pt idx="497">
                  <c:v>24.875</c:v>
                </c:pt>
                <c:pt idx="498">
                  <c:v>24.924999999999986</c:v>
                </c:pt>
                <c:pt idx="499">
                  <c:v>24.974999999999987</c:v>
                </c:pt>
                <c:pt idx="500">
                  <c:v>25.024999999999999</c:v>
                </c:pt>
                <c:pt idx="501">
                  <c:v>25.074999999999999</c:v>
                </c:pt>
                <c:pt idx="502">
                  <c:v>25.125</c:v>
                </c:pt>
                <c:pt idx="503">
                  <c:v>25.175000000000001</c:v>
                </c:pt>
                <c:pt idx="504">
                  <c:v>25.224999999999987</c:v>
                </c:pt>
                <c:pt idx="505">
                  <c:v>25.274999999999999</c:v>
                </c:pt>
                <c:pt idx="506">
                  <c:v>25.324999999999999</c:v>
                </c:pt>
                <c:pt idx="507">
                  <c:v>25.375</c:v>
                </c:pt>
                <c:pt idx="508">
                  <c:v>25.424999999999986</c:v>
                </c:pt>
                <c:pt idx="509">
                  <c:v>25.474999999999987</c:v>
                </c:pt>
                <c:pt idx="510">
                  <c:v>25.524999999999999</c:v>
                </c:pt>
                <c:pt idx="511">
                  <c:v>25.574999999999999</c:v>
                </c:pt>
                <c:pt idx="512">
                  <c:v>25.625</c:v>
                </c:pt>
                <c:pt idx="513">
                  <c:v>25.675000000000001</c:v>
                </c:pt>
                <c:pt idx="514">
                  <c:v>25.724999999999987</c:v>
                </c:pt>
                <c:pt idx="515">
                  <c:v>25.774999999999999</c:v>
                </c:pt>
                <c:pt idx="516">
                  <c:v>25.824999999999999</c:v>
                </c:pt>
                <c:pt idx="517">
                  <c:v>25.875</c:v>
                </c:pt>
                <c:pt idx="518">
                  <c:v>25.924999999999986</c:v>
                </c:pt>
                <c:pt idx="519">
                  <c:v>25.974999999999987</c:v>
                </c:pt>
                <c:pt idx="520">
                  <c:v>26.024999999999999</c:v>
                </c:pt>
                <c:pt idx="521">
                  <c:v>26.074999999999999</c:v>
                </c:pt>
                <c:pt idx="522">
                  <c:v>26.125</c:v>
                </c:pt>
                <c:pt idx="523">
                  <c:v>26.175000000000001</c:v>
                </c:pt>
                <c:pt idx="524">
                  <c:v>26.224999999999987</c:v>
                </c:pt>
                <c:pt idx="525">
                  <c:v>26.274999999999999</c:v>
                </c:pt>
                <c:pt idx="526">
                  <c:v>26.324999999999999</c:v>
                </c:pt>
                <c:pt idx="527">
                  <c:v>26.375</c:v>
                </c:pt>
                <c:pt idx="528">
                  <c:v>26.424999999999986</c:v>
                </c:pt>
                <c:pt idx="529">
                  <c:v>26.474999999999987</c:v>
                </c:pt>
                <c:pt idx="530">
                  <c:v>26.524999999999999</c:v>
                </c:pt>
                <c:pt idx="531">
                  <c:v>26.574999999999999</c:v>
                </c:pt>
                <c:pt idx="532">
                  <c:v>26.625</c:v>
                </c:pt>
                <c:pt idx="533">
                  <c:v>26.675000000000001</c:v>
                </c:pt>
                <c:pt idx="534">
                  <c:v>26.724999999999987</c:v>
                </c:pt>
                <c:pt idx="535">
                  <c:v>26.774999999999999</c:v>
                </c:pt>
                <c:pt idx="536">
                  <c:v>26.824999999999999</c:v>
                </c:pt>
                <c:pt idx="537">
                  <c:v>26.875</c:v>
                </c:pt>
                <c:pt idx="538">
                  <c:v>26.924999999999986</c:v>
                </c:pt>
                <c:pt idx="539">
                  <c:v>26.974999999999987</c:v>
                </c:pt>
                <c:pt idx="540">
                  <c:v>27.024999999999999</c:v>
                </c:pt>
                <c:pt idx="541">
                  <c:v>27.074999999999999</c:v>
                </c:pt>
                <c:pt idx="542">
                  <c:v>27.125</c:v>
                </c:pt>
                <c:pt idx="543">
                  <c:v>27.175000000000001</c:v>
                </c:pt>
                <c:pt idx="544">
                  <c:v>27.224999999999987</c:v>
                </c:pt>
                <c:pt idx="545">
                  <c:v>27.274999999999999</c:v>
                </c:pt>
                <c:pt idx="546">
                  <c:v>27.324999999999999</c:v>
                </c:pt>
                <c:pt idx="547">
                  <c:v>27.375</c:v>
                </c:pt>
                <c:pt idx="548">
                  <c:v>27.424999999999986</c:v>
                </c:pt>
                <c:pt idx="549">
                  <c:v>27.474999999999987</c:v>
                </c:pt>
                <c:pt idx="550">
                  <c:v>27.524999999999999</c:v>
                </c:pt>
                <c:pt idx="551">
                  <c:v>27.574999999999999</c:v>
                </c:pt>
                <c:pt idx="552">
                  <c:v>27.625</c:v>
                </c:pt>
                <c:pt idx="553">
                  <c:v>27.675000000000001</c:v>
                </c:pt>
                <c:pt idx="554">
                  <c:v>27.724999999999987</c:v>
                </c:pt>
                <c:pt idx="555">
                  <c:v>27.774999999999999</c:v>
                </c:pt>
                <c:pt idx="556">
                  <c:v>27.824999999999999</c:v>
                </c:pt>
                <c:pt idx="557">
                  <c:v>27.875</c:v>
                </c:pt>
                <c:pt idx="558">
                  <c:v>27.924999999999986</c:v>
                </c:pt>
                <c:pt idx="559">
                  <c:v>27.974999999999987</c:v>
                </c:pt>
                <c:pt idx="560">
                  <c:v>28.024999999999999</c:v>
                </c:pt>
                <c:pt idx="561">
                  <c:v>28.074999999999999</c:v>
                </c:pt>
                <c:pt idx="562">
                  <c:v>28.125</c:v>
                </c:pt>
                <c:pt idx="563">
                  <c:v>28.175000000000001</c:v>
                </c:pt>
                <c:pt idx="564">
                  <c:v>28.224999999999987</c:v>
                </c:pt>
                <c:pt idx="565">
                  <c:v>28.274999999999999</c:v>
                </c:pt>
                <c:pt idx="566">
                  <c:v>28.324999999999999</c:v>
                </c:pt>
                <c:pt idx="567">
                  <c:v>28.375</c:v>
                </c:pt>
                <c:pt idx="568">
                  <c:v>28.424999999999986</c:v>
                </c:pt>
                <c:pt idx="569">
                  <c:v>28.474999999999987</c:v>
                </c:pt>
                <c:pt idx="570">
                  <c:v>28.524999999999999</c:v>
                </c:pt>
                <c:pt idx="571">
                  <c:v>28.574999999999999</c:v>
                </c:pt>
                <c:pt idx="572">
                  <c:v>28.625</c:v>
                </c:pt>
                <c:pt idx="573">
                  <c:v>28.675000000000001</c:v>
                </c:pt>
                <c:pt idx="574">
                  <c:v>28.724999999999987</c:v>
                </c:pt>
                <c:pt idx="575">
                  <c:v>28.774999999999999</c:v>
                </c:pt>
                <c:pt idx="576">
                  <c:v>28.824999999999999</c:v>
                </c:pt>
                <c:pt idx="577">
                  <c:v>28.875</c:v>
                </c:pt>
                <c:pt idx="578">
                  <c:v>28.924999999999986</c:v>
                </c:pt>
                <c:pt idx="579">
                  <c:v>28.974999999999987</c:v>
                </c:pt>
                <c:pt idx="580">
                  <c:v>29.024999999999999</c:v>
                </c:pt>
                <c:pt idx="581">
                  <c:v>29.074999999999999</c:v>
                </c:pt>
                <c:pt idx="582">
                  <c:v>29.125</c:v>
                </c:pt>
                <c:pt idx="583">
                  <c:v>29.175000000000001</c:v>
                </c:pt>
                <c:pt idx="584">
                  <c:v>29.224999999999987</c:v>
                </c:pt>
                <c:pt idx="585">
                  <c:v>29.274999999999999</c:v>
                </c:pt>
                <c:pt idx="586">
                  <c:v>29.324999999999999</c:v>
                </c:pt>
                <c:pt idx="587">
                  <c:v>29.375</c:v>
                </c:pt>
                <c:pt idx="588">
                  <c:v>29.424999999999986</c:v>
                </c:pt>
                <c:pt idx="589">
                  <c:v>29.474999999999987</c:v>
                </c:pt>
                <c:pt idx="590">
                  <c:v>29.524999999999999</c:v>
                </c:pt>
                <c:pt idx="591">
                  <c:v>29.574999999999999</c:v>
                </c:pt>
                <c:pt idx="592">
                  <c:v>29.625</c:v>
                </c:pt>
                <c:pt idx="593">
                  <c:v>29.675000000000001</c:v>
                </c:pt>
                <c:pt idx="594">
                  <c:v>29.724999999999987</c:v>
                </c:pt>
                <c:pt idx="595">
                  <c:v>29.774999999999999</c:v>
                </c:pt>
                <c:pt idx="596">
                  <c:v>29.824999999999999</c:v>
                </c:pt>
                <c:pt idx="597">
                  <c:v>29.875</c:v>
                </c:pt>
                <c:pt idx="598">
                  <c:v>29.924999999999986</c:v>
                </c:pt>
                <c:pt idx="599">
                  <c:v>29.974999999999987</c:v>
                </c:pt>
                <c:pt idx="600">
                  <c:v>30.024999999999999</c:v>
                </c:pt>
                <c:pt idx="601">
                  <c:v>30.074999999999999</c:v>
                </c:pt>
                <c:pt idx="602">
                  <c:v>30.125</c:v>
                </c:pt>
                <c:pt idx="603">
                  <c:v>30.175000000000001</c:v>
                </c:pt>
                <c:pt idx="604">
                  <c:v>30.224999999999987</c:v>
                </c:pt>
                <c:pt idx="605">
                  <c:v>30.274999999999999</c:v>
                </c:pt>
                <c:pt idx="606">
                  <c:v>30.324999999999999</c:v>
                </c:pt>
                <c:pt idx="607">
                  <c:v>30.375</c:v>
                </c:pt>
                <c:pt idx="608">
                  <c:v>30.424999999999986</c:v>
                </c:pt>
                <c:pt idx="609">
                  <c:v>30.474999999999987</c:v>
                </c:pt>
                <c:pt idx="610">
                  <c:v>30.524999999999999</c:v>
                </c:pt>
                <c:pt idx="611">
                  <c:v>30.574999999999999</c:v>
                </c:pt>
                <c:pt idx="612">
                  <c:v>30.625</c:v>
                </c:pt>
                <c:pt idx="613">
                  <c:v>30.675000000000001</c:v>
                </c:pt>
                <c:pt idx="614">
                  <c:v>30.724999999999987</c:v>
                </c:pt>
                <c:pt idx="615">
                  <c:v>30.774999999999999</c:v>
                </c:pt>
                <c:pt idx="616">
                  <c:v>30.824999999999999</c:v>
                </c:pt>
                <c:pt idx="617">
                  <c:v>30.875</c:v>
                </c:pt>
                <c:pt idx="618">
                  <c:v>30.924999999999986</c:v>
                </c:pt>
                <c:pt idx="619">
                  <c:v>30.974999999999987</c:v>
                </c:pt>
                <c:pt idx="620">
                  <c:v>31.024999999999999</c:v>
                </c:pt>
                <c:pt idx="621">
                  <c:v>31.074999999999999</c:v>
                </c:pt>
                <c:pt idx="622">
                  <c:v>31.125</c:v>
                </c:pt>
                <c:pt idx="623">
                  <c:v>31.175000000000001</c:v>
                </c:pt>
                <c:pt idx="624">
                  <c:v>31.224999999999987</c:v>
                </c:pt>
                <c:pt idx="625">
                  <c:v>31.274999999999999</c:v>
                </c:pt>
                <c:pt idx="626">
                  <c:v>31.324999999999999</c:v>
                </c:pt>
                <c:pt idx="627">
                  <c:v>31.375</c:v>
                </c:pt>
                <c:pt idx="628">
                  <c:v>31.424999999999986</c:v>
                </c:pt>
                <c:pt idx="629">
                  <c:v>31.474999999999987</c:v>
                </c:pt>
                <c:pt idx="630">
                  <c:v>31.524999999999999</c:v>
                </c:pt>
                <c:pt idx="631">
                  <c:v>31.574999999999999</c:v>
                </c:pt>
                <c:pt idx="632">
                  <c:v>31.625</c:v>
                </c:pt>
                <c:pt idx="633">
                  <c:v>31.675000000000001</c:v>
                </c:pt>
                <c:pt idx="634">
                  <c:v>31.724999999999987</c:v>
                </c:pt>
                <c:pt idx="635">
                  <c:v>31.774999999999999</c:v>
                </c:pt>
                <c:pt idx="636">
                  <c:v>31.824999999999999</c:v>
                </c:pt>
                <c:pt idx="637">
                  <c:v>31.875</c:v>
                </c:pt>
                <c:pt idx="638">
                  <c:v>31.924999999999986</c:v>
                </c:pt>
                <c:pt idx="639">
                  <c:v>31.974999999999987</c:v>
                </c:pt>
                <c:pt idx="640">
                  <c:v>32.025000000000013</c:v>
                </c:pt>
                <c:pt idx="641">
                  <c:v>32.075000000000003</c:v>
                </c:pt>
                <c:pt idx="642">
                  <c:v>32.125000000000163</c:v>
                </c:pt>
                <c:pt idx="643">
                  <c:v>32.175000000000011</c:v>
                </c:pt>
                <c:pt idx="644">
                  <c:v>32.225000000000371</c:v>
                </c:pt>
                <c:pt idx="645">
                  <c:v>32.275000000000013</c:v>
                </c:pt>
                <c:pt idx="646">
                  <c:v>32.325000000000003</c:v>
                </c:pt>
                <c:pt idx="647">
                  <c:v>32.375</c:v>
                </c:pt>
                <c:pt idx="648">
                  <c:v>32.425000000000011</c:v>
                </c:pt>
                <c:pt idx="649">
                  <c:v>32.475000000000001</c:v>
                </c:pt>
                <c:pt idx="650">
                  <c:v>32.525000000000013</c:v>
                </c:pt>
                <c:pt idx="651">
                  <c:v>32.575000000000003</c:v>
                </c:pt>
                <c:pt idx="652">
                  <c:v>32.625000000000163</c:v>
                </c:pt>
                <c:pt idx="653">
                  <c:v>32.675000000000011</c:v>
                </c:pt>
                <c:pt idx="654">
                  <c:v>32.725000000000371</c:v>
                </c:pt>
                <c:pt idx="655">
                  <c:v>32.775000000000013</c:v>
                </c:pt>
                <c:pt idx="656">
                  <c:v>32.825000000000003</c:v>
                </c:pt>
                <c:pt idx="657">
                  <c:v>32.875</c:v>
                </c:pt>
                <c:pt idx="658">
                  <c:v>32.925000000000011</c:v>
                </c:pt>
                <c:pt idx="659">
                  <c:v>32.975000000000001</c:v>
                </c:pt>
                <c:pt idx="660">
                  <c:v>33.025000000000013</c:v>
                </c:pt>
                <c:pt idx="661">
                  <c:v>33.075000000000003</c:v>
                </c:pt>
                <c:pt idx="662">
                  <c:v>33.125000000000163</c:v>
                </c:pt>
                <c:pt idx="663">
                  <c:v>33.175000000000011</c:v>
                </c:pt>
                <c:pt idx="664">
                  <c:v>33.225000000000371</c:v>
                </c:pt>
                <c:pt idx="665">
                  <c:v>33.275000000000013</c:v>
                </c:pt>
                <c:pt idx="666">
                  <c:v>33.325000000000003</c:v>
                </c:pt>
                <c:pt idx="667">
                  <c:v>33.375</c:v>
                </c:pt>
                <c:pt idx="668">
                  <c:v>33.425000000000011</c:v>
                </c:pt>
                <c:pt idx="669">
                  <c:v>33.475000000000001</c:v>
                </c:pt>
                <c:pt idx="670">
                  <c:v>33.525000000000013</c:v>
                </c:pt>
                <c:pt idx="671">
                  <c:v>33.575000000000003</c:v>
                </c:pt>
                <c:pt idx="672">
                  <c:v>33.625000000000163</c:v>
                </c:pt>
                <c:pt idx="673">
                  <c:v>33.675000000000011</c:v>
                </c:pt>
                <c:pt idx="674">
                  <c:v>33.725000000000371</c:v>
                </c:pt>
                <c:pt idx="675">
                  <c:v>33.775000000000013</c:v>
                </c:pt>
                <c:pt idx="676">
                  <c:v>33.825000000000003</c:v>
                </c:pt>
                <c:pt idx="677">
                  <c:v>33.875</c:v>
                </c:pt>
                <c:pt idx="678">
                  <c:v>33.925000000000011</c:v>
                </c:pt>
                <c:pt idx="679">
                  <c:v>33.975000000000001</c:v>
                </c:pt>
                <c:pt idx="680">
                  <c:v>34.025000000000013</c:v>
                </c:pt>
                <c:pt idx="681">
                  <c:v>34.075000000000003</c:v>
                </c:pt>
                <c:pt idx="682">
                  <c:v>34.125000000000163</c:v>
                </c:pt>
                <c:pt idx="683">
                  <c:v>34.175000000000011</c:v>
                </c:pt>
                <c:pt idx="684">
                  <c:v>34.225000000000371</c:v>
                </c:pt>
                <c:pt idx="685">
                  <c:v>34.275000000000013</c:v>
                </c:pt>
                <c:pt idx="686">
                  <c:v>34.325000000000003</c:v>
                </c:pt>
                <c:pt idx="687">
                  <c:v>34.375</c:v>
                </c:pt>
                <c:pt idx="688">
                  <c:v>34.425000000000011</c:v>
                </c:pt>
                <c:pt idx="689">
                  <c:v>34.475000000000001</c:v>
                </c:pt>
                <c:pt idx="690">
                  <c:v>34.525000000000013</c:v>
                </c:pt>
                <c:pt idx="691">
                  <c:v>34.575000000000003</c:v>
                </c:pt>
                <c:pt idx="692">
                  <c:v>34.625000000000163</c:v>
                </c:pt>
                <c:pt idx="693">
                  <c:v>34.675000000000011</c:v>
                </c:pt>
                <c:pt idx="694">
                  <c:v>34.725000000000371</c:v>
                </c:pt>
                <c:pt idx="695">
                  <c:v>34.775000000000013</c:v>
                </c:pt>
                <c:pt idx="696">
                  <c:v>34.825000000000003</c:v>
                </c:pt>
                <c:pt idx="697">
                  <c:v>34.875</c:v>
                </c:pt>
                <c:pt idx="698">
                  <c:v>34.925000000000011</c:v>
                </c:pt>
                <c:pt idx="699">
                  <c:v>34.975000000000001</c:v>
                </c:pt>
                <c:pt idx="700">
                  <c:v>35.025000000000013</c:v>
                </c:pt>
                <c:pt idx="701">
                  <c:v>35.075000000000003</c:v>
                </c:pt>
                <c:pt idx="702">
                  <c:v>35.125000000000163</c:v>
                </c:pt>
                <c:pt idx="703">
                  <c:v>35.175000000000011</c:v>
                </c:pt>
                <c:pt idx="704">
                  <c:v>35.225000000000371</c:v>
                </c:pt>
                <c:pt idx="705">
                  <c:v>35.275000000000013</c:v>
                </c:pt>
                <c:pt idx="706">
                  <c:v>35.325000000000003</c:v>
                </c:pt>
                <c:pt idx="707">
                  <c:v>35.375</c:v>
                </c:pt>
                <c:pt idx="708">
                  <c:v>35.425000000000011</c:v>
                </c:pt>
                <c:pt idx="709">
                  <c:v>35.475000000000001</c:v>
                </c:pt>
                <c:pt idx="710">
                  <c:v>35.525000000000013</c:v>
                </c:pt>
                <c:pt idx="711">
                  <c:v>35.575000000000003</c:v>
                </c:pt>
                <c:pt idx="712">
                  <c:v>35.625000000000163</c:v>
                </c:pt>
                <c:pt idx="713">
                  <c:v>35.675000000000011</c:v>
                </c:pt>
                <c:pt idx="714">
                  <c:v>35.725000000000371</c:v>
                </c:pt>
                <c:pt idx="715">
                  <c:v>35.775000000000013</c:v>
                </c:pt>
                <c:pt idx="716">
                  <c:v>35.825000000000003</c:v>
                </c:pt>
                <c:pt idx="717">
                  <c:v>35.875</c:v>
                </c:pt>
                <c:pt idx="718">
                  <c:v>35.925000000000011</c:v>
                </c:pt>
                <c:pt idx="719">
                  <c:v>35.975000000000001</c:v>
                </c:pt>
                <c:pt idx="720">
                  <c:v>36.025000000000013</c:v>
                </c:pt>
                <c:pt idx="721">
                  <c:v>36.075000000000003</c:v>
                </c:pt>
                <c:pt idx="722">
                  <c:v>36.125000000000163</c:v>
                </c:pt>
                <c:pt idx="723">
                  <c:v>36.175000000000011</c:v>
                </c:pt>
                <c:pt idx="724">
                  <c:v>36.225000000000371</c:v>
                </c:pt>
                <c:pt idx="725">
                  <c:v>36.275000000000013</c:v>
                </c:pt>
                <c:pt idx="726">
                  <c:v>36.325000000000003</c:v>
                </c:pt>
                <c:pt idx="727">
                  <c:v>36.375</c:v>
                </c:pt>
                <c:pt idx="728">
                  <c:v>36.425000000000011</c:v>
                </c:pt>
                <c:pt idx="729">
                  <c:v>36.475000000000001</c:v>
                </c:pt>
                <c:pt idx="730">
                  <c:v>36.525000000000013</c:v>
                </c:pt>
                <c:pt idx="731">
                  <c:v>36.575000000000003</c:v>
                </c:pt>
                <c:pt idx="732">
                  <c:v>36.625000000000163</c:v>
                </c:pt>
                <c:pt idx="733">
                  <c:v>36.675000000000011</c:v>
                </c:pt>
                <c:pt idx="734">
                  <c:v>36.725000000000371</c:v>
                </c:pt>
                <c:pt idx="735">
                  <c:v>36.775000000000013</c:v>
                </c:pt>
                <c:pt idx="736">
                  <c:v>36.825000000000003</c:v>
                </c:pt>
                <c:pt idx="737">
                  <c:v>36.875</c:v>
                </c:pt>
                <c:pt idx="738">
                  <c:v>36.925000000000011</c:v>
                </c:pt>
                <c:pt idx="739">
                  <c:v>36.975000000000001</c:v>
                </c:pt>
                <c:pt idx="740">
                  <c:v>37.025000000000013</c:v>
                </c:pt>
                <c:pt idx="741">
                  <c:v>37.075000000000003</c:v>
                </c:pt>
                <c:pt idx="742">
                  <c:v>37.125000000000163</c:v>
                </c:pt>
                <c:pt idx="743">
                  <c:v>37.175000000000011</c:v>
                </c:pt>
                <c:pt idx="744">
                  <c:v>37.225000000000371</c:v>
                </c:pt>
                <c:pt idx="745">
                  <c:v>37.275000000000013</c:v>
                </c:pt>
                <c:pt idx="746">
                  <c:v>37.325000000000003</c:v>
                </c:pt>
                <c:pt idx="747">
                  <c:v>37.375</c:v>
                </c:pt>
                <c:pt idx="748">
                  <c:v>37.425000000000011</c:v>
                </c:pt>
                <c:pt idx="749">
                  <c:v>37.475000000000001</c:v>
                </c:pt>
                <c:pt idx="750">
                  <c:v>37.525000000000013</c:v>
                </c:pt>
                <c:pt idx="751">
                  <c:v>37.575000000000003</c:v>
                </c:pt>
                <c:pt idx="752">
                  <c:v>37.625000000000163</c:v>
                </c:pt>
                <c:pt idx="753">
                  <c:v>37.675000000000011</c:v>
                </c:pt>
                <c:pt idx="754">
                  <c:v>37.725000000000371</c:v>
                </c:pt>
                <c:pt idx="755">
                  <c:v>37.775000000000013</c:v>
                </c:pt>
                <c:pt idx="756">
                  <c:v>37.825000000000003</c:v>
                </c:pt>
                <c:pt idx="757">
                  <c:v>37.875</c:v>
                </c:pt>
                <c:pt idx="758">
                  <c:v>37.925000000000011</c:v>
                </c:pt>
                <c:pt idx="759">
                  <c:v>37.975000000000001</c:v>
                </c:pt>
                <c:pt idx="760">
                  <c:v>38.025000000000013</c:v>
                </c:pt>
                <c:pt idx="761">
                  <c:v>38.075000000000003</c:v>
                </c:pt>
                <c:pt idx="762">
                  <c:v>38.125000000000163</c:v>
                </c:pt>
                <c:pt idx="763">
                  <c:v>38.175000000000011</c:v>
                </c:pt>
                <c:pt idx="764">
                  <c:v>38.225000000000371</c:v>
                </c:pt>
                <c:pt idx="765">
                  <c:v>38.275000000000013</c:v>
                </c:pt>
                <c:pt idx="766">
                  <c:v>38.325000000000003</c:v>
                </c:pt>
                <c:pt idx="767">
                  <c:v>38.375</c:v>
                </c:pt>
                <c:pt idx="768">
                  <c:v>38.425000000000011</c:v>
                </c:pt>
                <c:pt idx="769">
                  <c:v>38.475000000000001</c:v>
                </c:pt>
                <c:pt idx="770">
                  <c:v>38.525000000000013</c:v>
                </c:pt>
                <c:pt idx="771">
                  <c:v>38.575000000000003</c:v>
                </c:pt>
                <c:pt idx="772">
                  <c:v>38.625000000000163</c:v>
                </c:pt>
                <c:pt idx="773">
                  <c:v>38.675000000000011</c:v>
                </c:pt>
                <c:pt idx="774">
                  <c:v>38.725000000000371</c:v>
                </c:pt>
                <c:pt idx="775">
                  <c:v>38.775000000000013</c:v>
                </c:pt>
                <c:pt idx="776">
                  <c:v>38.825000000000003</c:v>
                </c:pt>
                <c:pt idx="777">
                  <c:v>38.875</c:v>
                </c:pt>
                <c:pt idx="778">
                  <c:v>38.925000000000011</c:v>
                </c:pt>
                <c:pt idx="779">
                  <c:v>38.975000000000001</c:v>
                </c:pt>
                <c:pt idx="780">
                  <c:v>39.025000000000013</c:v>
                </c:pt>
                <c:pt idx="781">
                  <c:v>39.075000000000003</c:v>
                </c:pt>
                <c:pt idx="782">
                  <c:v>39.125000000000163</c:v>
                </c:pt>
                <c:pt idx="783">
                  <c:v>39.175000000000011</c:v>
                </c:pt>
                <c:pt idx="784">
                  <c:v>39.225000000000371</c:v>
                </c:pt>
                <c:pt idx="785">
                  <c:v>39.275000000000013</c:v>
                </c:pt>
                <c:pt idx="786">
                  <c:v>39.325000000000003</c:v>
                </c:pt>
                <c:pt idx="787">
                  <c:v>39.375</c:v>
                </c:pt>
                <c:pt idx="788">
                  <c:v>39.425000000000011</c:v>
                </c:pt>
                <c:pt idx="789">
                  <c:v>39.475000000000001</c:v>
                </c:pt>
                <c:pt idx="790">
                  <c:v>39.525000000000013</c:v>
                </c:pt>
                <c:pt idx="791">
                  <c:v>39.575000000000003</c:v>
                </c:pt>
                <c:pt idx="792">
                  <c:v>39.625000000000163</c:v>
                </c:pt>
                <c:pt idx="793">
                  <c:v>39.675000000000011</c:v>
                </c:pt>
                <c:pt idx="794">
                  <c:v>39.725000000000371</c:v>
                </c:pt>
                <c:pt idx="795">
                  <c:v>39.775000000000013</c:v>
                </c:pt>
                <c:pt idx="796">
                  <c:v>39.825000000000003</c:v>
                </c:pt>
                <c:pt idx="797">
                  <c:v>39.875</c:v>
                </c:pt>
                <c:pt idx="798">
                  <c:v>39.925000000000011</c:v>
                </c:pt>
                <c:pt idx="799">
                  <c:v>39.975000000000001</c:v>
                </c:pt>
              </c:numCache>
            </c:numRef>
          </c:xVal>
          <c:yVal>
            <c:numRef>
              <c:f>'power density'!$B$22:$ADU$22</c:f>
              <c:numCache>
                <c:formatCode>General</c:formatCode>
                <c:ptCount val="800"/>
                <c:pt idx="0">
                  <c:v>646.75560000000007</c:v>
                </c:pt>
                <c:pt idx="1">
                  <c:v>721.48320000000001</c:v>
                </c:pt>
                <c:pt idx="2">
                  <c:v>801.53319999999997</c:v>
                </c:pt>
                <c:pt idx="3">
                  <c:v>865.2432</c:v>
                </c:pt>
                <c:pt idx="4">
                  <c:v>908.44999999999936</c:v>
                </c:pt>
                <c:pt idx="5">
                  <c:v>1019.1268</c:v>
                </c:pt>
                <c:pt idx="6">
                  <c:v>1086.5952</c:v>
                </c:pt>
                <c:pt idx="7">
                  <c:v>1152.7743999999998</c:v>
                </c:pt>
                <c:pt idx="8">
                  <c:v>1215.3588</c:v>
                </c:pt>
                <c:pt idx="9">
                  <c:v>1300.4576000000011</c:v>
                </c:pt>
                <c:pt idx="10">
                  <c:v>1342.7116000000001</c:v>
                </c:pt>
                <c:pt idx="11">
                  <c:v>1403.0372</c:v>
                </c:pt>
                <c:pt idx="12">
                  <c:v>1451.7523999999999</c:v>
                </c:pt>
                <c:pt idx="13">
                  <c:v>1552.088</c:v>
                </c:pt>
                <c:pt idx="14">
                  <c:v>1697.0319999999999</c:v>
                </c:pt>
                <c:pt idx="15">
                  <c:v>1630.7788</c:v>
                </c:pt>
                <c:pt idx="16">
                  <c:v>1738.2388000000001</c:v>
                </c:pt>
                <c:pt idx="17">
                  <c:v>1874.2103999999999</c:v>
                </c:pt>
                <c:pt idx="18">
                  <c:v>1844.4304</c:v>
                </c:pt>
                <c:pt idx="19">
                  <c:v>1868.4796000000001</c:v>
                </c:pt>
                <c:pt idx="20">
                  <c:v>1948.4216000000001</c:v>
                </c:pt>
                <c:pt idx="21">
                  <c:v>2052.0691999999999</c:v>
                </c:pt>
                <c:pt idx="22">
                  <c:v>2084.3863999999999</c:v>
                </c:pt>
                <c:pt idx="23">
                  <c:v>2176.2411999999999</c:v>
                </c:pt>
                <c:pt idx="24">
                  <c:v>2207.2903999999999</c:v>
                </c:pt>
                <c:pt idx="25">
                  <c:v>2235.6192000000001</c:v>
                </c:pt>
                <c:pt idx="26">
                  <c:v>2242.9144000000001</c:v>
                </c:pt>
                <c:pt idx="27">
                  <c:v>2292.3476000000001</c:v>
                </c:pt>
                <c:pt idx="28">
                  <c:v>2344.6723999999999</c:v>
                </c:pt>
                <c:pt idx="29">
                  <c:v>2454.3396000000002</c:v>
                </c:pt>
                <c:pt idx="30">
                  <c:v>2477.1227999999987</c:v>
                </c:pt>
                <c:pt idx="31">
                  <c:v>2496.6067999999987</c:v>
                </c:pt>
                <c:pt idx="32">
                  <c:v>2567.5756000000001</c:v>
                </c:pt>
                <c:pt idx="33">
                  <c:v>2579.2592</c:v>
                </c:pt>
                <c:pt idx="34">
                  <c:v>2597.7675999999997</c:v>
                </c:pt>
                <c:pt idx="35">
                  <c:v>2656.9295999999999</c:v>
                </c:pt>
                <c:pt idx="36">
                  <c:v>2701.9148</c:v>
                </c:pt>
                <c:pt idx="37">
                  <c:v>2781.3780000000002</c:v>
                </c:pt>
                <c:pt idx="38">
                  <c:v>2792.0532000000012</c:v>
                </c:pt>
                <c:pt idx="39">
                  <c:v>2833.0944</c:v>
                </c:pt>
                <c:pt idx="40">
                  <c:v>2803.9232000000002</c:v>
                </c:pt>
                <c:pt idx="41">
                  <c:v>2843.3388</c:v>
                </c:pt>
                <c:pt idx="42">
                  <c:v>2860.1067999999987</c:v>
                </c:pt>
                <c:pt idx="43">
                  <c:v>2890.3052000000002</c:v>
                </c:pt>
                <c:pt idx="44">
                  <c:v>2904.7963999999997</c:v>
                </c:pt>
                <c:pt idx="45">
                  <c:v>2994.8252000000002</c:v>
                </c:pt>
                <c:pt idx="46">
                  <c:v>3020.8252000000002</c:v>
                </c:pt>
                <c:pt idx="47">
                  <c:v>3001.07</c:v>
                </c:pt>
                <c:pt idx="48">
                  <c:v>3030.2599999999998</c:v>
                </c:pt>
                <c:pt idx="49">
                  <c:v>2954.2091999999998</c:v>
                </c:pt>
                <c:pt idx="50">
                  <c:v>3055.9236000000001</c:v>
                </c:pt>
                <c:pt idx="51">
                  <c:v>3033.5</c:v>
                </c:pt>
                <c:pt idx="52">
                  <c:v>3119.8136000000022</c:v>
                </c:pt>
                <c:pt idx="53">
                  <c:v>3127.0027999999998</c:v>
                </c:pt>
                <c:pt idx="54">
                  <c:v>3203.1104</c:v>
                </c:pt>
                <c:pt idx="55">
                  <c:v>3183.558</c:v>
                </c:pt>
                <c:pt idx="56">
                  <c:v>3184.1432</c:v>
                </c:pt>
                <c:pt idx="57">
                  <c:v>3240.7195999999999</c:v>
                </c:pt>
                <c:pt idx="58">
                  <c:v>3274.076</c:v>
                </c:pt>
                <c:pt idx="59">
                  <c:v>3169.8720000000012</c:v>
                </c:pt>
                <c:pt idx="60">
                  <c:v>3278.558</c:v>
                </c:pt>
                <c:pt idx="61">
                  <c:v>3289.4867999999997</c:v>
                </c:pt>
                <c:pt idx="62">
                  <c:v>3256.5267999999987</c:v>
                </c:pt>
                <c:pt idx="63">
                  <c:v>3269.9996000000001</c:v>
                </c:pt>
                <c:pt idx="64">
                  <c:v>3217.0916000000002</c:v>
                </c:pt>
                <c:pt idx="65">
                  <c:v>3293.1356000000001</c:v>
                </c:pt>
                <c:pt idx="66">
                  <c:v>3397.6032</c:v>
                </c:pt>
                <c:pt idx="67">
                  <c:v>3308.9564</c:v>
                </c:pt>
                <c:pt idx="68">
                  <c:v>3322.9032000000002</c:v>
                </c:pt>
                <c:pt idx="69">
                  <c:v>3359.2723999999998</c:v>
                </c:pt>
                <c:pt idx="70">
                  <c:v>3400.22</c:v>
                </c:pt>
                <c:pt idx="71">
                  <c:v>3435.8512000000251</c:v>
                </c:pt>
                <c:pt idx="72">
                  <c:v>3361.6532000000002</c:v>
                </c:pt>
                <c:pt idx="73">
                  <c:v>3392.4336000000012</c:v>
                </c:pt>
                <c:pt idx="74">
                  <c:v>3394.6107999999999</c:v>
                </c:pt>
                <c:pt idx="75">
                  <c:v>3360.9356000000002</c:v>
                </c:pt>
                <c:pt idx="76">
                  <c:v>3391.8616000000002</c:v>
                </c:pt>
                <c:pt idx="77">
                  <c:v>3439.2516000000001</c:v>
                </c:pt>
                <c:pt idx="78">
                  <c:v>3432.8087999999998</c:v>
                </c:pt>
                <c:pt idx="79">
                  <c:v>3477.674</c:v>
                </c:pt>
                <c:pt idx="80">
                  <c:v>3453.1936000000001</c:v>
                </c:pt>
                <c:pt idx="81">
                  <c:v>3386.3040000000001</c:v>
                </c:pt>
                <c:pt idx="82">
                  <c:v>3415.2291999999998</c:v>
                </c:pt>
                <c:pt idx="83">
                  <c:v>3392.0807999999997</c:v>
                </c:pt>
                <c:pt idx="84">
                  <c:v>3394.3496</c:v>
                </c:pt>
                <c:pt idx="85">
                  <c:v>3482.9632000000001</c:v>
                </c:pt>
                <c:pt idx="86">
                  <c:v>3422.0847999999987</c:v>
                </c:pt>
                <c:pt idx="87">
                  <c:v>3476.5023999999999</c:v>
                </c:pt>
                <c:pt idx="88">
                  <c:v>3511.3616000000002</c:v>
                </c:pt>
                <c:pt idx="89">
                  <c:v>3529.1332000000002</c:v>
                </c:pt>
                <c:pt idx="90">
                  <c:v>3494.4004</c:v>
                </c:pt>
                <c:pt idx="91">
                  <c:v>3549.2055999999998</c:v>
                </c:pt>
                <c:pt idx="92">
                  <c:v>3486.9740000000002</c:v>
                </c:pt>
                <c:pt idx="93">
                  <c:v>3453.7443999999987</c:v>
                </c:pt>
                <c:pt idx="94">
                  <c:v>3454.9839999999999</c:v>
                </c:pt>
                <c:pt idx="95">
                  <c:v>3501.3040000000001</c:v>
                </c:pt>
                <c:pt idx="96">
                  <c:v>3583.9156000000012</c:v>
                </c:pt>
                <c:pt idx="97">
                  <c:v>3594.9839999999999</c:v>
                </c:pt>
                <c:pt idx="98">
                  <c:v>3632.5144</c:v>
                </c:pt>
                <c:pt idx="99">
                  <c:v>3510.1987999999997</c:v>
                </c:pt>
                <c:pt idx="100">
                  <c:v>3474.2563999999998</c:v>
                </c:pt>
                <c:pt idx="101">
                  <c:v>3488.6655999999998</c:v>
                </c:pt>
                <c:pt idx="102">
                  <c:v>3511.3816000000002</c:v>
                </c:pt>
                <c:pt idx="103">
                  <c:v>3588.7611999999999</c:v>
                </c:pt>
                <c:pt idx="104">
                  <c:v>3501.5740000000001</c:v>
                </c:pt>
                <c:pt idx="105">
                  <c:v>3480.1655999999998</c:v>
                </c:pt>
                <c:pt idx="106">
                  <c:v>3452.0924</c:v>
                </c:pt>
                <c:pt idx="107">
                  <c:v>3429.1592000000001</c:v>
                </c:pt>
                <c:pt idx="108">
                  <c:v>3528.0487999999987</c:v>
                </c:pt>
                <c:pt idx="109">
                  <c:v>3574.7903999999999</c:v>
                </c:pt>
                <c:pt idx="110">
                  <c:v>3560.1504</c:v>
                </c:pt>
                <c:pt idx="111">
                  <c:v>3555.8879999999999</c:v>
                </c:pt>
                <c:pt idx="112">
                  <c:v>3598.8820000000001</c:v>
                </c:pt>
                <c:pt idx="113">
                  <c:v>3616.3152000000232</c:v>
                </c:pt>
                <c:pt idx="114">
                  <c:v>3541.8968</c:v>
                </c:pt>
                <c:pt idx="115">
                  <c:v>3543.2463999999768</c:v>
                </c:pt>
                <c:pt idx="116">
                  <c:v>3519.7447999999727</c:v>
                </c:pt>
                <c:pt idx="117">
                  <c:v>3589.866</c:v>
                </c:pt>
                <c:pt idx="118">
                  <c:v>3582.8384000000001</c:v>
                </c:pt>
                <c:pt idx="119">
                  <c:v>3580.5367999999999</c:v>
                </c:pt>
                <c:pt idx="120">
                  <c:v>3495.6407999999997</c:v>
                </c:pt>
                <c:pt idx="121">
                  <c:v>3537.5967999999998</c:v>
                </c:pt>
                <c:pt idx="122">
                  <c:v>3556.6259999999997</c:v>
                </c:pt>
                <c:pt idx="123">
                  <c:v>3457.6995999999999</c:v>
                </c:pt>
                <c:pt idx="124">
                  <c:v>3537.2212</c:v>
                </c:pt>
                <c:pt idx="125">
                  <c:v>3545.27</c:v>
                </c:pt>
                <c:pt idx="126">
                  <c:v>3618.9787999999999</c:v>
                </c:pt>
                <c:pt idx="127">
                  <c:v>3540.5944</c:v>
                </c:pt>
                <c:pt idx="128">
                  <c:v>3521.7775999999999</c:v>
                </c:pt>
                <c:pt idx="129">
                  <c:v>3478.2091999999998</c:v>
                </c:pt>
                <c:pt idx="130">
                  <c:v>3516.0724</c:v>
                </c:pt>
                <c:pt idx="131">
                  <c:v>3496.8956000000012</c:v>
                </c:pt>
                <c:pt idx="132">
                  <c:v>3550.2967999999987</c:v>
                </c:pt>
                <c:pt idx="133">
                  <c:v>3494.2395999999999</c:v>
                </c:pt>
                <c:pt idx="134">
                  <c:v>3613.8412000000012</c:v>
                </c:pt>
                <c:pt idx="135">
                  <c:v>3567.7439999999997</c:v>
                </c:pt>
                <c:pt idx="136">
                  <c:v>3550.6716000000001</c:v>
                </c:pt>
                <c:pt idx="137">
                  <c:v>3522.1932000000002</c:v>
                </c:pt>
                <c:pt idx="138">
                  <c:v>3581.1239999999998</c:v>
                </c:pt>
                <c:pt idx="139">
                  <c:v>3566.4776000000002</c:v>
                </c:pt>
                <c:pt idx="140">
                  <c:v>3617.5547999999999</c:v>
                </c:pt>
                <c:pt idx="141">
                  <c:v>3579.5056</c:v>
                </c:pt>
                <c:pt idx="142">
                  <c:v>3564.3227999999999</c:v>
                </c:pt>
                <c:pt idx="143">
                  <c:v>3591.9016000000001</c:v>
                </c:pt>
                <c:pt idx="144">
                  <c:v>3571.0216</c:v>
                </c:pt>
                <c:pt idx="145">
                  <c:v>3595.4116000000022</c:v>
                </c:pt>
                <c:pt idx="146">
                  <c:v>3602.3624</c:v>
                </c:pt>
                <c:pt idx="147">
                  <c:v>3598.2543999999998</c:v>
                </c:pt>
                <c:pt idx="148">
                  <c:v>3536.6683999999987</c:v>
                </c:pt>
                <c:pt idx="149">
                  <c:v>3647.8948</c:v>
                </c:pt>
                <c:pt idx="150">
                  <c:v>3573.3172000000022</c:v>
                </c:pt>
                <c:pt idx="151">
                  <c:v>3496.5867999999987</c:v>
                </c:pt>
                <c:pt idx="152">
                  <c:v>3566.6823999999997</c:v>
                </c:pt>
                <c:pt idx="153">
                  <c:v>3634.5716000000002</c:v>
                </c:pt>
                <c:pt idx="154">
                  <c:v>3646.9283999999998</c:v>
                </c:pt>
                <c:pt idx="155">
                  <c:v>3703.3996000000002</c:v>
                </c:pt>
                <c:pt idx="156">
                  <c:v>3586.7003999999997</c:v>
                </c:pt>
                <c:pt idx="157">
                  <c:v>3623.8352000000232</c:v>
                </c:pt>
                <c:pt idx="158">
                  <c:v>3666.9772000000012</c:v>
                </c:pt>
                <c:pt idx="159">
                  <c:v>3659.6947999999998</c:v>
                </c:pt>
                <c:pt idx="160">
                  <c:v>3595.1471999999999</c:v>
                </c:pt>
                <c:pt idx="161">
                  <c:v>3559.6607999999997</c:v>
                </c:pt>
                <c:pt idx="162">
                  <c:v>3655.5867999999987</c:v>
                </c:pt>
                <c:pt idx="163">
                  <c:v>3675.2543999999998</c:v>
                </c:pt>
                <c:pt idx="164">
                  <c:v>3731.2419999999997</c:v>
                </c:pt>
                <c:pt idx="165">
                  <c:v>3711.0455999999999</c:v>
                </c:pt>
                <c:pt idx="166">
                  <c:v>3666.2336</c:v>
                </c:pt>
                <c:pt idx="167">
                  <c:v>3684.4983999999999</c:v>
                </c:pt>
                <c:pt idx="168">
                  <c:v>3598.846</c:v>
                </c:pt>
                <c:pt idx="169">
                  <c:v>3724.6923999999999</c:v>
                </c:pt>
                <c:pt idx="170">
                  <c:v>3711.51</c:v>
                </c:pt>
                <c:pt idx="171">
                  <c:v>3663.2752</c:v>
                </c:pt>
                <c:pt idx="172">
                  <c:v>3749.0495999999998</c:v>
                </c:pt>
                <c:pt idx="173">
                  <c:v>3730.2995999999998</c:v>
                </c:pt>
                <c:pt idx="174">
                  <c:v>3710.3352000000232</c:v>
                </c:pt>
                <c:pt idx="175">
                  <c:v>3797.9124000000002</c:v>
                </c:pt>
                <c:pt idx="176">
                  <c:v>3781.8008</c:v>
                </c:pt>
                <c:pt idx="177">
                  <c:v>3709.4548</c:v>
                </c:pt>
                <c:pt idx="178">
                  <c:v>3767.5412000000001</c:v>
                </c:pt>
                <c:pt idx="179">
                  <c:v>3800.3620000000001</c:v>
                </c:pt>
                <c:pt idx="180">
                  <c:v>3779.5636</c:v>
                </c:pt>
                <c:pt idx="181">
                  <c:v>3907.6659999999997</c:v>
                </c:pt>
                <c:pt idx="182">
                  <c:v>3859.3792000000012</c:v>
                </c:pt>
                <c:pt idx="183">
                  <c:v>3821.6859999999997</c:v>
                </c:pt>
                <c:pt idx="184">
                  <c:v>3828.674</c:v>
                </c:pt>
                <c:pt idx="185">
                  <c:v>3914.7671999999998</c:v>
                </c:pt>
                <c:pt idx="186">
                  <c:v>3922.2275999999997</c:v>
                </c:pt>
                <c:pt idx="187">
                  <c:v>3938.1304</c:v>
                </c:pt>
                <c:pt idx="188">
                  <c:v>4030.62</c:v>
                </c:pt>
                <c:pt idx="189">
                  <c:v>3912.5128</c:v>
                </c:pt>
                <c:pt idx="190">
                  <c:v>3981.4364</c:v>
                </c:pt>
                <c:pt idx="191">
                  <c:v>3952.3083999999999</c:v>
                </c:pt>
                <c:pt idx="192">
                  <c:v>3968.424</c:v>
                </c:pt>
                <c:pt idx="193">
                  <c:v>4025.32</c:v>
                </c:pt>
                <c:pt idx="194">
                  <c:v>3951.4516000000012</c:v>
                </c:pt>
                <c:pt idx="195">
                  <c:v>4016.4839999999999</c:v>
                </c:pt>
                <c:pt idx="196">
                  <c:v>4011.72</c:v>
                </c:pt>
                <c:pt idx="197">
                  <c:v>4012.616</c:v>
                </c:pt>
                <c:pt idx="198">
                  <c:v>4095.02</c:v>
                </c:pt>
                <c:pt idx="199">
                  <c:v>4115.2360000000008</c:v>
                </c:pt>
                <c:pt idx="200">
                  <c:v>4068.7</c:v>
                </c:pt>
                <c:pt idx="201">
                  <c:v>4222.2920000000004</c:v>
                </c:pt>
                <c:pt idx="202">
                  <c:v>4182.6240000000034</c:v>
                </c:pt>
                <c:pt idx="203">
                  <c:v>4102.1000000000004</c:v>
                </c:pt>
                <c:pt idx="204">
                  <c:v>4128.7</c:v>
                </c:pt>
                <c:pt idx="205">
                  <c:v>4141.6240000000034</c:v>
                </c:pt>
                <c:pt idx="206">
                  <c:v>4157.9960000000001</c:v>
                </c:pt>
                <c:pt idx="207">
                  <c:v>4188.8320000000003</c:v>
                </c:pt>
                <c:pt idx="208">
                  <c:v>4169.7960000000003</c:v>
                </c:pt>
                <c:pt idx="209">
                  <c:v>4285.34</c:v>
                </c:pt>
                <c:pt idx="210">
                  <c:v>4300.9800000000005</c:v>
                </c:pt>
                <c:pt idx="211">
                  <c:v>4187.6560000000054</c:v>
                </c:pt>
                <c:pt idx="212">
                  <c:v>4338.8320000000003</c:v>
                </c:pt>
                <c:pt idx="213">
                  <c:v>4398.4280000000008</c:v>
                </c:pt>
                <c:pt idx="214">
                  <c:v>4324.9960000000001</c:v>
                </c:pt>
                <c:pt idx="215">
                  <c:v>4406.232</c:v>
                </c:pt>
                <c:pt idx="216">
                  <c:v>4431.6040000000003</c:v>
                </c:pt>
                <c:pt idx="217">
                  <c:v>4463.308</c:v>
                </c:pt>
                <c:pt idx="218">
                  <c:v>4476.5240000000003</c:v>
                </c:pt>
                <c:pt idx="219">
                  <c:v>4352.1720000000014</c:v>
                </c:pt>
                <c:pt idx="220">
                  <c:v>4440.0039999999999</c:v>
                </c:pt>
                <c:pt idx="221">
                  <c:v>4384.9680000000008</c:v>
                </c:pt>
                <c:pt idx="222">
                  <c:v>4541.2</c:v>
                </c:pt>
                <c:pt idx="223">
                  <c:v>4592.0600000000004</c:v>
                </c:pt>
                <c:pt idx="224">
                  <c:v>4513.4079999999994</c:v>
                </c:pt>
                <c:pt idx="225">
                  <c:v>4504.1160000000054</c:v>
                </c:pt>
                <c:pt idx="226">
                  <c:v>4601.4280000000008</c:v>
                </c:pt>
                <c:pt idx="227">
                  <c:v>4575.3760000000002</c:v>
                </c:pt>
                <c:pt idx="228">
                  <c:v>4526.8040000000001</c:v>
                </c:pt>
                <c:pt idx="229">
                  <c:v>4661.2879999999996</c:v>
                </c:pt>
                <c:pt idx="230">
                  <c:v>4709.9439999999995</c:v>
                </c:pt>
                <c:pt idx="231">
                  <c:v>4584.3040000000001</c:v>
                </c:pt>
                <c:pt idx="232">
                  <c:v>4585.9839999999986</c:v>
                </c:pt>
                <c:pt idx="233">
                  <c:v>4662.5</c:v>
                </c:pt>
                <c:pt idx="234">
                  <c:v>4753.6040000000003</c:v>
                </c:pt>
                <c:pt idx="235">
                  <c:v>4740.3680000000004</c:v>
                </c:pt>
                <c:pt idx="236">
                  <c:v>4649.7480000000005</c:v>
                </c:pt>
                <c:pt idx="237">
                  <c:v>4662.9039999999995</c:v>
                </c:pt>
                <c:pt idx="238">
                  <c:v>4716.4759999999997</c:v>
                </c:pt>
                <c:pt idx="239">
                  <c:v>4706.22</c:v>
                </c:pt>
                <c:pt idx="240">
                  <c:v>4633.2840000000006</c:v>
                </c:pt>
                <c:pt idx="241">
                  <c:v>4711.3760000000002</c:v>
                </c:pt>
                <c:pt idx="242">
                  <c:v>4723.6040000000003</c:v>
                </c:pt>
                <c:pt idx="243">
                  <c:v>4810.2760000000007</c:v>
                </c:pt>
                <c:pt idx="244">
                  <c:v>4705.6520000000446</c:v>
                </c:pt>
                <c:pt idx="245">
                  <c:v>4712.9560000000001</c:v>
                </c:pt>
                <c:pt idx="246">
                  <c:v>4754.6160000000054</c:v>
                </c:pt>
                <c:pt idx="247">
                  <c:v>4793.3720000000003</c:v>
                </c:pt>
                <c:pt idx="248">
                  <c:v>4753.6240000000034</c:v>
                </c:pt>
                <c:pt idx="249">
                  <c:v>4697.2719999999999</c:v>
                </c:pt>
                <c:pt idx="250">
                  <c:v>4858.6520000000446</c:v>
                </c:pt>
                <c:pt idx="251">
                  <c:v>4791.5880000000006</c:v>
                </c:pt>
                <c:pt idx="252">
                  <c:v>4718.7560000000003</c:v>
                </c:pt>
                <c:pt idx="253">
                  <c:v>4687.808</c:v>
                </c:pt>
                <c:pt idx="254">
                  <c:v>4768.9560000000001</c:v>
                </c:pt>
                <c:pt idx="255">
                  <c:v>4851.3</c:v>
                </c:pt>
                <c:pt idx="256">
                  <c:v>4906.5440000000008</c:v>
                </c:pt>
                <c:pt idx="257">
                  <c:v>4986.1840000000002</c:v>
                </c:pt>
                <c:pt idx="258">
                  <c:v>4791.9079999999994</c:v>
                </c:pt>
                <c:pt idx="259">
                  <c:v>4868.6880000000001</c:v>
                </c:pt>
                <c:pt idx="260">
                  <c:v>4834.34</c:v>
                </c:pt>
                <c:pt idx="261">
                  <c:v>4824.1080000000002</c:v>
                </c:pt>
                <c:pt idx="262">
                  <c:v>4954.1040000000003</c:v>
                </c:pt>
                <c:pt idx="263">
                  <c:v>4890.34</c:v>
                </c:pt>
                <c:pt idx="264">
                  <c:v>4909.4679999999998</c:v>
                </c:pt>
                <c:pt idx="265">
                  <c:v>4837.2800000000007</c:v>
                </c:pt>
                <c:pt idx="266">
                  <c:v>4872.0440000000008</c:v>
                </c:pt>
                <c:pt idx="267">
                  <c:v>4828.4839999999986</c:v>
                </c:pt>
                <c:pt idx="268">
                  <c:v>4978.5160000000014</c:v>
                </c:pt>
                <c:pt idx="269">
                  <c:v>4887.7560000000003</c:v>
                </c:pt>
                <c:pt idx="270">
                  <c:v>4894.2760000000007</c:v>
                </c:pt>
                <c:pt idx="271">
                  <c:v>4921.9360000000006</c:v>
                </c:pt>
                <c:pt idx="272">
                  <c:v>4785.5440000000008</c:v>
                </c:pt>
                <c:pt idx="273">
                  <c:v>4899.3680000000004</c:v>
                </c:pt>
                <c:pt idx="274">
                  <c:v>4843.96</c:v>
                </c:pt>
                <c:pt idx="275">
                  <c:v>4882.7960000000003</c:v>
                </c:pt>
                <c:pt idx="276">
                  <c:v>4848.88</c:v>
                </c:pt>
                <c:pt idx="277">
                  <c:v>4884.4039999999995</c:v>
                </c:pt>
                <c:pt idx="278">
                  <c:v>4907.268</c:v>
                </c:pt>
                <c:pt idx="279">
                  <c:v>4840.2640000000001</c:v>
                </c:pt>
                <c:pt idx="280">
                  <c:v>4940.3520000000044</c:v>
                </c:pt>
                <c:pt idx="281">
                  <c:v>4837.576</c:v>
                </c:pt>
                <c:pt idx="282">
                  <c:v>4972.0360000000001</c:v>
                </c:pt>
                <c:pt idx="283">
                  <c:v>4858.9280000000008</c:v>
                </c:pt>
                <c:pt idx="284">
                  <c:v>4821.4079999999994</c:v>
                </c:pt>
                <c:pt idx="285">
                  <c:v>4794.1400000000003</c:v>
                </c:pt>
                <c:pt idx="286">
                  <c:v>4826.9679999999998</c:v>
                </c:pt>
                <c:pt idx="287">
                  <c:v>4796.9560000000001</c:v>
                </c:pt>
                <c:pt idx="288">
                  <c:v>4767.5120000000024</c:v>
                </c:pt>
                <c:pt idx="289">
                  <c:v>4751.7840000000006</c:v>
                </c:pt>
                <c:pt idx="290">
                  <c:v>4891.0240000000003</c:v>
                </c:pt>
                <c:pt idx="291">
                  <c:v>4937.72</c:v>
                </c:pt>
                <c:pt idx="292">
                  <c:v>4817.8920000000044</c:v>
                </c:pt>
                <c:pt idx="293">
                  <c:v>4747.1360000000013</c:v>
                </c:pt>
                <c:pt idx="294">
                  <c:v>4693.4879999999994</c:v>
                </c:pt>
                <c:pt idx="295">
                  <c:v>4762.9960000000001</c:v>
                </c:pt>
                <c:pt idx="296">
                  <c:v>4810.9679999999998</c:v>
                </c:pt>
                <c:pt idx="297">
                  <c:v>4728.3280000000004</c:v>
                </c:pt>
                <c:pt idx="298">
                  <c:v>4705.58</c:v>
                </c:pt>
                <c:pt idx="299">
                  <c:v>4694.4640000000009</c:v>
                </c:pt>
                <c:pt idx="300">
                  <c:v>4620.1440000000002</c:v>
                </c:pt>
                <c:pt idx="301">
                  <c:v>4627.7960000000003</c:v>
                </c:pt>
                <c:pt idx="302">
                  <c:v>4800.34</c:v>
                </c:pt>
                <c:pt idx="303">
                  <c:v>4709.0920000000024</c:v>
                </c:pt>
                <c:pt idx="304">
                  <c:v>4688.84</c:v>
                </c:pt>
                <c:pt idx="305">
                  <c:v>4663.5640000000003</c:v>
                </c:pt>
                <c:pt idx="306">
                  <c:v>4568.3</c:v>
                </c:pt>
                <c:pt idx="307">
                  <c:v>4637.5479999999998</c:v>
                </c:pt>
                <c:pt idx="308">
                  <c:v>4672.1360000000004</c:v>
                </c:pt>
                <c:pt idx="309">
                  <c:v>4674.6840000000002</c:v>
                </c:pt>
                <c:pt idx="310">
                  <c:v>4614.2960000000003</c:v>
                </c:pt>
                <c:pt idx="311">
                  <c:v>4509.4039999999995</c:v>
                </c:pt>
                <c:pt idx="312">
                  <c:v>4487.04</c:v>
                </c:pt>
                <c:pt idx="313">
                  <c:v>4491.2160000000003</c:v>
                </c:pt>
                <c:pt idx="314">
                  <c:v>4650.4079999999994</c:v>
                </c:pt>
                <c:pt idx="315">
                  <c:v>4579.1720000000014</c:v>
                </c:pt>
                <c:pt idx="316">
                  <c:v>4502.9280000000008</c:v>
                </c:pt>
                <c:pt idx="317">
                  <c:v>4607.8440000000001</c:v>
                </c:pt>
                <c:pt idx="318">
                  <c:v>4541.7240000000002</c:v>
                </c:pt>
                <c:pt idx="319">
                  <c:v>4584.4400000000005</c:v>
                </c:pt>
                <c:pt idx="320">
                  <c:v>4499.2</c:v>
                </c:pt>
                <c:pt idx="321">
                  <c:v>4481.74</c:v>
                </c:pt>
                <c:pt idx="322">
                  <c:v>4467.0920000000024</c:v>
                </c:pt>
                <c:pt idx="323">
                  <c:v>4405.5920000000024</c:v>
                </c:pt>
                <c:pt idx="324">
                  <c:v>4337.1360000000004</c:v>
                </c:pt>
                <c:pt idx="325">
                  <c:v>4397.0600000000004</c:v>
                </c:pt>
                <c:pt idx="326">
                  <c:v>4282.5920000000024</c:v>
                </c:pt>
                <c:pt idx="327">
                  <c:v>4258.7160000000003</c:v>
                </c:pt>
                <c:pt idx="328">
                  <c:v>4366.3720000000003</c:v>
                </c:pt>
                <c:pt idx="329">
                  <c:v>4301.924</c:v>
                </c:pt>
                <c:pt idx="330">
                  <c:v>4248.6200000000044</c:v>
                </c:pt>
                <c:pt idx="331">
                  <c:v>4188.4640000000009</c:v>
                </c:pt>
                <c:pt idx="332">
                  <c:v>4369.2</c:v>
                </c:pt>
                <c:pt idx="333">
                  <c:v>4207</c:v>
                </c:pt>
                <c:pt idx="334">
                  <c:v>4240.6640000000034</c:v>
                </c:pt>
                <c:pt idx="335">
                  <c:v>4189.4760000000006</c:v>
                </c:pt>
                <c:pt idx="336">
                  <c:v>4251.808</c:v>
                </c:pt>
                <c:pt idx="337">
                  <c:v>4157.8160000000034</c:v>
                </c:pt>
                <c:pt idx="338">
                  <c:v>4098.6840000000002</c:v>
                </c:pt>
                <c:pt idx="339">
                  <c:v>4076.3760000000002</c:v>
                </c:pt>
                <c:pt idx="340">
                  <c:v>4185.2840000000006</c:v>
                </c:pt>
                <c:pt idx="341">
                  <c:v>4119.38</c:v>
                </c:pt>
                <c:pt idx="342">
                  <c:v>4098.3520000000044</c:v>
                </c:pt>
                <c:pt idx="343">
                  <c:v>4132.4400000000005</c:v>
                </c:pt>
                <c:pt idx="344">
                  <c:v>4019.4120000000012</c:v>
                </c:pt>
                <c:pt idx="345">
                  <c:v>3996.9908</c:v>
                </c:pt>
                <c:pt idx="346">
                  <c:v>3977.2035999999998</c:v>
                </c:pt>
                <c:pt idx="347">
                  <c:v>4013.72</c:v>
                </c:pt>
                <c:pt idx="348">
                  <c:v>4009.3360000000002</c:v>
                </c:pt>
                <c:pt idx="349">
                  <c:v>3944.4463999999998</c:v>
                </c:pt>
                <c:pt idx="350">
                  <c:v>3903.7719999999999</c:v>
                </c:pt>
                <c:pt idx="351">
                  <c:v>3928.0504000000001</c:v>
                </c:pt>
                <c:pt idx="352">
                  <c:v>3868.69</c:v>
                </c:pt>
                <c:pt idx="353">
                  <c:v>3785.833200000025</c:v>
                </c:pt>
                <c:pt idx="354">
                  <c:v>3810.9279999999999</c:v>
                </c:pt>
                <c:pt idx="355">
                  <c:v>3845.8152000000232</c:v>
                </c:pt>
                <c:pt idx="356">
                  <c:v>3809.3568</c:v>
                </c:pt>
                <c:pt idx="357">
                  <c:v>3681.6972000000001</c:v>
                </c:pt>
                <c:pt idx="358">
                  <c:v>3667.3692000000001</c:v>
                </c:pt>
                <c:pt idx="359">
                  <c:v>3696.5567999999998</c:v>
                </c:pt>
                <c:pt idx="360">
                  <c:v>3743.0724</c:v>
                </c:pt>
                <c:pt idx="361">
                  <c:v>3705.2883999999726</c:v>
                </c:pt>
                <c:pt idx="362">
                  <c:v>3601.5140000000001</c:v>
                </c:pt>
                <c:pt idx="363">
                  <c:v>3616.4376000000002</c:v>
                </c:pt>
                <c:pt idx="364">
                  <c:v>3660.8568</c:v>
                </c:pt>
                <c:pt idx="365">
                  <c:v>3687.74</c:v>
                </c:pt>
                <c:pt idx="366">
                  <c:v>3582.9744000000001</c:v>
                </c:pt>
                <c:pt idx="367">
                  <c:v>3563.6795999999999</c:v>
                </c:pt>
                <c:pt idx="368">
                  <c:v>3506.2015999999999</c:v>
                </c:pt>
                <c:pt idx="369">
                  <c:v>3520.6283999999987</c:v>
                </c:pt>
                <c:pt idx="370">
                  <c:v>3491.8380000000002</c:v>
                </c:pt>
                <c:pt idx="371">
                  <c:v>3399.7811999999999</c:v>
                </c:pt>
                <c:pt idx="372">
                  <c:v>3384.9687999999987</c:v>
                </c:pt>
                <c:pt idx="373">
                  <c:v>3483.8748000000001</c:v>
                </c:pt>
                <c:pt idx="374">
                  <c:v>3428.7247999999727</c:v>
                </c:pt>
                <c:pt idx="375">
                  <c:v>3497.9767999999999</c:v>
                </c:pt>
                <c:pt idx="376">
                  <c:v>3436.9832000000001</c:v>
                </c:pt>
                <c:pt idx="377">
                  <c:v>3408.4156000000012</c:v>
                </c:pt>
                <c:pt idx="378">
                  <c:v>3380.0567999999998</c:v>
                </c:pt>
                <c:pt idx="379">
                  <c:v>3367.8476000000001</c:v>
                </c:pt>
                <c:pt idx="380">
                  <c:v>3286.3627999999999</c:v>
                </c:pt>
                <c:pt idx="381">
                  <c:v>3277.9032000000002</c:v>
                </c:pt>
                <c:pt idx="382">
                  <c:v>3272.3687999999997</c:v>
                </c:pt>
                <c:pt idx="383">
                  <c:v>3211.9043999999999</c:v>
                </c:pt>
                <c:pt idx="384">
                  <c:v>3238.2103999999999</c:v>
                </c:pt>
                <c:pt idx="385">
                  <c:v>3102.3720000000012</c:v>
                </c:pt>
                <c:pt idx="386">
                  <c:v>3190.8308000000002</c:v>
                </c:pt>
                <c:pt idx="387">
                  <c:v>3055.4104000000002</c:v>
                </c:pt>
                <c:pt idx="388">
                  <c:v>3119.5863999999997</c:v>
                </c:pt>
                <c:pt idx="389">
                  <c:v>3107.5932000000012</c:v>
                </c:pt>
                <c:pt idx="390">
                  <c:v>3014.2712000000001</c:v>
                </c:pt>
                <c:pt idx="391">
                  <c:v>3117.9</c:v>
                </c:pt>
                <c:pt idx="392">
                  <c:v>3040.9679999999998</c:v>
                </c:pt>
                <c:pt idx="393">
                  <c:v>3035.0752000000002</c:v>
                </c:pt>
                <c:pt idx="394">
                  <c:v>2959.6455999999998</c:v>
                </c:pt>
                <c:pt idx="395">
                  <c:v>2945.3308000000002</c:v>
                </c:pt>
                <c:pt idx="396">
                  <c:v>2961.8368</c:v>
                </c:pt>
                <c:pt idx="397">
                  <c:v>2944.0340000000001</c:v>
                </c:pt>
                <c:pt idx="398">
                  <c:v>2894.6307999999999</c:v>
                </c:pt>
                <c:pt idx="399">
                  <c:v>2939.7347999999997</c:v>
                </c:pt>
                <c:pt idx="400">
                  <c:v>2862.6823999999997</c:v>
                </c:pt>
                <c:pt idx="401">
                  <c:v>2878.3052000000002</c:v>
                </c:pt>
                <c:pt idx="402">
                  <c:v>2845.2543999999998</c:v>
                </c:pt>
                <c:pt idx="403">
                  <c:v>2764.9692</c:v>
                </c:pt>
                <c:pt idx="404">
                  <c:v>2783.9823999999999</c:v>
                </c:pt>
                <c:pt idx="405">
                  <c:v>2697.7367999999997</c:v>
                </c:pt>
                <c:pt idx="406">
                  <c:v>2737.402</c:v>
                </c:pt>
                <c:pt idx="407">
                  <c:v>2742.6491999999998</c:v>
                </c:pt>
                <c:pt idx="408">
                  <c:v>2669.3663999999999</c:v>
                </c:pt>
                <c:pt idx="409">
                  <c:v>2649.7763999999997</c:v>
                </c:pt>
                <c:pt idx="410">
                  <c:v>2714.6927999999998</c:v>
                </c:pt>
                <c:pt idx="411">
                  <c:v>2763.8196000000012</c:v>
                </c:pt>
                <c:pt idx="412">
                  <c:v>2615.3904000000002</c:v>
                </c:pt>
                <c:pt idx="413">
                  <c:v>2554.1227999999987</c:v>
                </c:pt>
                <c:pt idx="414">
                  <c:v>2552.6279999999997</c:v>
                </c:pt>
                <c:pt idx="415">
                  <c:v>2558.2831999999999</c:v>
                </c:pt>
                <c:pt idx="416">
                  <c:v>2577.7403999999997</c:v>
                </c:pt>
                <c:pt idx="417">
                  <c:v>2581.4300000000012</c:v>
                </c:pt>
                <c:pt idx="418">
                  <c:v>2570.0763999999999</c:v>
                </c:pt>
                <c:pt idx="419">
                  <c:v>2501.8072000000002</c:v>
                </c:pt>
                <c:pt idx="420">
                  <c:v>2528.8656000000001</c:v>
                </c:pt>
                <c:pt idx="421">
                  <c:v>2476.9636</c:v>
                </c:pt>
                <c:pt idx="422">
                  <c:v>2537.8956000000012</c:v>
                </c:pt>
                <c:pt idx="423">
                  <c:v>2496.6443999999997</c:v>
                </c:pt>
                <c:pt idx="424">
                  <c:v>2405.0663999999997</c:v>
                </c:pt>
                <c:pt idx="425">
                  <c:v>2374.3208</c:v>
                </c:pt>
                <c:pt idx="426">
                  <c:v>2463.0364</c:v>
                </c:pt>
                <c:pt idx="427">
                  <c:v>2409.5467999999987</c:v>
                </c:pt>
                <c:pt idx="428">
                  <c:v>2350.3780000000002</c:v>
                </c:pt>
                <c:pt idx="429">
                  <c:v>2329.9636</c:v>
                </c:pt>
                <c:pt idx="430">
                  <c:v>2398.6927999999998</c:v>
                </c:pt>
                <c:pt idx="431">
                  <c:v>2352.8748000000001</c:v>
                </c:pt>
                <c:pt idx="432">
                  <c:v>2290.6439999999998</c:v>
                </c:pt>
                <c:pt idx="433">
                  <c:v>2290.1232</c:v>
                </c:pt>
                <c:pt idx="434">
                  <c:v>2271.1227999999987</c:v>
                </c:pt>
                <c:pt idx="435">
                  <c:v>2286.3912000000255</c:v>
                </c:pt>
                <c:pt idx="436">
                  <c:v>2217.6379999999999</c:v>
                </c:pt>
                <c:pt idx="437">
                  <c:v>2215.864</c:v>
                </c:pt>
                <c:pt idx="438">
                  <c:v>2227.6459999999997</c:v>
                </c:pt>
                <c:pt idx="439">
                  <c:v>2275.8267999999998</c:v>
                </c:pt>
                <c:pt idx="440">
                  <c:v>2183.7375999999999</c:v>
                </c:pt>
                <c:pt idx="441">
                  <c:v>2170.9483999999998</c:v>
                </c:pt>
                <c:pt idx="442">
                  <c:v>2194.8067999999998</c:v>
                </c:pt>
                <c:pt idx="443">
                  <c:v>2132.6603999999998</c:v>
                </c:pt>
                <c:pt idx="444">
                  <c:v>2127.0072</c:v>
                </c:pt>
                <c:pt idx="445">
                  <c:v>2113.4148</c:v>
                </c:pt>
                <c:pt idx="446">
                  <c:v>2054.8192000000022</c:v>
                </c:pt>
                <c:pt idx="447">
                  <c:v>2173.3960000000002</c:v>
                </c:pt>
                <c:pt idx="448">
                  <c:v>2133.7363999999998</c:v>
                </c:pt>
                <c:pt idx="449">
                  <c:v>2014.5239999999999</c:v>
                </c:pt>
                <c:pt idx="450">
                  <c:v>2003.8735999999999</c:v>
                </c:pt>
                <c:pt idx="451">
                  <c:v>2002.5803999999998</c:v>
                </c:pt>
                <c:pt idx="452">
                  <c:v>2032.7436</c:v>
                </c:pt>
                <c:pt idx="453">
                  <c:v>1952.2380000000001</c:v>
                </c:pt>
                <c:pt idx="454">
                  <c:v>1953.1687999999999</c:v>
                </c:pt>
                <c:pt idx="455">
                  <c:v>2000.0639999999999</c:v>
                </c:pt>
                <c:pt idx="456">
                  <c:v>1918.8456000000001</c:v>
                </c:pt>
                <c:pt idx="457">
                  <c:v>1890.8019999999999</c:v>
                </c:pt>
                <c:pt idx="458">
                  <c:v>1919.5727999999999</c:v>
                </c:pt>
                <c:pt idx="459">
                  <c:v>1835.2852</c:v>
                </c:pt>
                <c:pt idx="460">
                  <c:v>1909.1379999999999</c:v>
                </c:pt>
                <c:pt idx="461">
                  <c:v>1860.4531999999999</c:v>
                </c:pt>
                <c:pt idx="462">
                  <c:v>1849.9712</c:v>
                </c:pt>
                <c:pt idx="463">
                  <c:v>1786.6807999999999</c:v>
                </c:pt>
                <c:pt idx="464">
                  <c:v>1864.5</c:v>
                </c:pt>
                <c:pt idx="465">
                  <c:v>1842.4384</c:v>
                </c:pt>
                <c:pt idx="466">
                  <c:v>1846.1935999999998</c:v>
                </c:pt>
                <c:pt idx="467">
                  <c:v>1762.6587999999999</c:v>
                </c:pt>
                <c:pt idx="468">
                  <c:v>1820.1223999999884</c:v>
                </c:pt>
                <c:pt idx="469">
                  <c:v>1773.4512</c:v>
                </c:pt>
                <c:pt idx="470">
                  <c:v>1728.6991999999998</c:v>
                </c:pt>
                <c:pt idx="471">
                  <c:v>1739.9680000000001</c:v>
                </c:pt>
                <c:pt idx="472">
                  <c:v>1700.9983999999999</c:v>
                </c:pt>
                <c:pt idx="473">
                  <c:v>1721.6787999999999</c:v>
                </c:pt>
                <c:pt idx="474">
                  <c:v>1685.23</c:v>
                </c:pt>
                <c:pt idx="475">
                  <c:v>1678.1027999999999</c:v>
                </c:pt>
                <c:pt idx="476">
                  <c:v>1661.7864</c:v>
                </c:pt>
                <c:pt idx="477">
                  <c:v>1657.2539999999999</c:v>
                </c:pt>
                <c:pt idx="478">
                  <c:v>1628.2728</c:v>
                </c:pt>
                <c:pt idx="479">
                  <c:v>1620.79</c:v>
                </c:pt>
                <c:pt idx="480">
                  <c:v>1628.538</c:v>
                </c:pt>
                <c:pt idx="481">
                  <c:v>1547.6491999999998</c:v>
                </c:pt>
                <c:pt idx="482">
                  <c:v>1551.0252</c:v>
                </c:pt>
                <c:pt idx="483">
                  <c:v>1601.8743999999851</c:v>
                </c:pt>
                <c:pt idx="484">
                  <c:v>1590.1887999999999</c:v>
                </c:pt>
                <c:pt idx="485">
                  <c:v>1529.2656000000011</c:v>
                </c:pt>
                <c:pt idx="486">
                  <c:v>1496.4880000000001</c:v>
                </c:pt>
                <c:pt idx="487">
                  <c:v>1519.4884</c:v>
                </c:pt>
                <c:pt idx="488">
                  <c:v>1511.1476</c:v>
                </c:pt>
                <c:pt idx="489">
                  <c:v>1513.5347999999999</c:v>
                </c:pt>
                <c:pt idx="490">
                  <c:v>1487.1116</c:v>
                </c:pt>
                <c:pt idx="491">
                  <c:v>1471.0568000000001</c:v>
                </c:pt>
                <c:pt idx="492">
                  <c:v>1436.6251999999999</c:v>
                </c:pt>
                <c:pt idx="493">
                  <c:v>1406.9723999999999</c:v>
                </c:pt>
                <c:pt idx="494">
                  <c:v>1480.9616000000001</c:v>
                </c:pt>
                <c:pt idx="495">
                  <c:v>1413.6823999999851</c:v>
                </c:pt>
                <c:pt idx="496">
                  <c:v>1394.9556000000011</c:v>
                </c:pt>
                <c:pt idx="497">
                  <c:v>1425.2860000000001</c:v>
                </c:pt>
                <c:pt idx="498">
                  <c:v>1411.1856</c:v>
                </c:pt>
                <c:pt idx="499">
                  <c:v>1476.7708</c:v>
                </c:pt>
                <c:pt idx="500">
                  <c:v>1367.3416</c:v>
                </c:pt>
                <c:pt idx="501">
                  <c:v>1323.9196000000011</c:v>
                </c:pt>
                <c:pt idx="502">
                  <c:v>1306.5596</c:v>
                </c:pt>
                <c:pt idx="503">
                  <c:v>1314.3676</c:v>
                </c:pt>
                <c:pt idx="504">
                  <c:v>1289.758</c:v>
                </c:pt>
                <c:pt idx="505">
                  <c:v>1249.7768000000001</c:v>
                </c:pt>
                <c:pt idx="506">
                  <c:v>1273.5319999999999</c:v>
                </c:pt>
                <c:pt idx="507">
                  <c:v>1297.0388</c:v>
                </c:pt>
                <c:pt idx="508">
                  <c:v>1270.4503999999999</c:v>
                </c:pt>
                <c:pt idx="509">
                  <c:v>1265.5883999999999</c:v>
                </c:pt>
                <c:pt idx="510">
                  <c:v>1240.0963999999999</c:v>
                </c:pt>
                <c:pt idx="511">
                  <c:v>1225.0188000000001</c:v>
                </c:pt>
                <c:pt idx="512">
                  <c:v>1212.6831999999861</c:v>
                </c:pt>
                <c:pt idx="513">
                  <c:v>1247.6599999999999</c:v>
                </c:pt>
                <c:pt idx="514">
                  <c:v>1232.3907999999999</c:v>
                </c:pt>
                <c:pt idx="515">
                  <c:v>1226.2791999999999</c:v>
                </c:pt>
                <c:pt idx="516">
                  <c:v>1173.3056000000001</c:v>
                </c:pt>
                <c:pt idx="517">
                  <c:v>1216.7796000000001</c:v>
                </c:pt>
                <c:pt idx="518">
                  <c:v>1196.7668000000001</c:v>
                </c:pt>
                <c:pt idx="519">
                  <c:v>1198.6107999999999</c:v>
                </c:pt>
                <c:pt idx="520">
                  <c:v>1176.8043999999998</c:v>
                </c:pt>
                <c:pt idx="521">
                  <c:v>1174.4860000000001</c:v>
                </c:pt>
                <c:pt idx="522">
                  <c:v>1168.2272</c:v>
                </c:pt>
                <c:pt idx="523">
                  <c:v>1167.5811999999999</c:v>
                </c:pt>
                <c:pt idx="524">
                  <c:v>1151.6691999999998</c:v>
                </c:pt>
                <c:pt idx="525">
                  <c:v>1149.2996000000001</c:v>
                </c:pt>
                <c:pt idx="526">
                  <c:v>1121.6463999999999</c:v>
                </c:pt>
                <c:pt idx="527">
                  <c:v>1126.5783999999999</c:v>
                </c:pt>
                <c:pt idx="528">
                  <c:v>1094.3239999999998</c:v>
                </c:pt>
                <c:pt idx="529">
                  <c:v>1081.1596</c:v>
                </c:pt>
                <c:pt idx="530">
                  <c:v>1098.3003999999999</c:v>
                </c:pt>
                <c:pt idx="531">
                  <c:v>1046.6131999999998</c:v>
                </c:pt>
                <c:pt idx="532">
                  <c:v>1084.8723999999884</c:v>
                </c:pt>
                <c:pt idx="533">
                  <c:v>1046.3603999999998</c:v>
                </c:pt>
                <c:pt idx="534">
                  <c:v>1044.9143999999999</c:v>
                </c:pt>
                <c:pt idx="535">
                  <c:v>1030.0016000000001</c:v>
                </c:pt>
                <c:pt idx="536">
                  <c:v>1014.696</c:v>
                </c:pt>
                <c:pt idx="537">
                  <c:v>1016.1468</c:v>
                </c:pt>
                <c:pt idx="538">
                  <c:v>1042.3319999999999</c:v>
                </c:pt>
                <c:pt idx="539">
                  <c:v>1012.0708000000013</c:v>
                </c:pt>
                <c:pt idx="540">
                  <c:v>1013.89</c:v>
                </c:pt>
                <c:pt idx="541">
                  <c:v>941.0856</c:v>
                </c:pt>
                <c:pt idx="542">
                  <c:v>952.93679999999938</c:v>
                </c:pt>
                <c:pt idx="543">
                  <c:v>989.89440000000002</c:v>
                </c:pt>
                <c:pt idx="544">
                  <c:v>953.5704000000004</c:v>
                </c:pt>
                <c:pt idx="545">
                  <c:v>982.17520000000002</c:v>
                </c:pt>
                <c:pt idx="546">
                  <c:v>930.34999999999786</c:v>
                </c:pt>
                <c:pt idx="547">
                  <c:v>942.25119999999936</c:v>
                </c:pt>
                <c:pt idx="548">
                  <c:v>907.22480000000053</c:v>
                </c:pt>
                <c:pt idx="549">
                  <c:v>895.98</c:v>
                </c:pt>
                <c:pt idx="550">
                  <c:v>881.8051999999974</c:v>
                </c:pt>
                <c:pt idx="551">
                  <c:v>902.44360000000006</c:v>
                </c:pt>
                <c:pt idx="552">
                  <c:v>856.78320000000053</c:v>
                </c:pt>
                <c:pt idx="553">
                  <c:v>856.24560000000008</c:v>
                </c:pt>
                <c:pt idx="554">
                  <c:v>883.33519999999737</c:v>
                </c:pt>
                <c:pt idx="555">
                  <c:v>900.27280000000053</c:v>
                </c:pt>
                <c:pt idx="556">
                  <c:v>877.19560000000001</c:v>
                </c:pt>
                <c:pt idx="557">
                  <c:v>836.29400000000055</c:v>
                </c:pt>
                <c:pt idx="558">
                  <c:v>881.72800000000052</c:v>
                </c:pt>
                <c:pt idx="559">
                  <c:v>813.00279999999998</c:v>
                </c:pt>
                <c:pt idx="560">
                  <c:v>856.32599999999786</c:v>
                </c:pt>
                <c:pt idx="561">
                  <c:v>841.05</c:v>
                </c:pt>
                <c:pt idx="562">
                  <c:v>820.03880000000004</c:v>
                </c:pt>
                <c:pt idx="563">
                  <c:v>806.26840000000004</c:v>
                </c:pt>
                <c:pt idx="564">
                  <c:v>827.67600000000004</c:v>
                </c:pt>
                <c:pt idx="565">
                  <c:v>823.32439999999997</c:v>
                </c:pt>
                <c:pt idx="566">
                  <c:v>806.7604</c:v>
                </c:pt>
                <c:pt idx="567">
                  <c:v>864.48320000000001</c:v>
                </c:pt>
                <c:pt idx="568">
                  <c:v>764.63719999999739</c:v>
                </c:pt>
                <c:pt idx="569">
                  <c:v>781.0104</c:v>
                </c:pt>
                <c:pt idx="570">
                  <c:v>765.29240000000004</c:v>
                </c:pt>
                <c:pt idx="571">
                  <c:v>744.11119999999937</c:v>
                </c:pt>
                <c:pt idx="572">
                  <c:v>774.68280000000004</c:v>
                </c:pt>
                <c:pt idx="573">
                  <c:v>734.53959999999938</c:v>
                </c:pt>
                <c:pt idx="574">
                  <c:v>760.6092000000001</c:v>
                </c:pt>
                <c:pt idx="575">
                  <c:v>733.97640000000001</c:v>
                </c:pt>
                <c:pt idx="576">
                  <c:v>753.81319999999937</c:v>
                </c:pt>
                <c:pt idx="577">
                  <c:v>715.68240000000003</c:v>
                </c:pt>
                <c:pt idx="578">
                  <c:v>719.28960000000041</c:v>
                </c:pt>
                <c:pt idx="579">
                  <c:v>706.48520000000008</c:v>
                </c:pt>
                <c:pt idx="580">
                  <c:v>722.18040000000053</c:v>
                </c:pt>
                <c:pt idx="581">
                  <c:v>706.5</c:v>
                </c:pt>
                <c:pt idx="582">
                  <c:v>722.93399999999997</c:v>
                </c:pt>
                <c:pt idx="583">
                  <c:v>686.16640000000007</c:v>
                </c:pt>
                <c:pt idx="584">
                  <c:v>688.42679999999996</c:v>
                </c:pt>
                <c:pt idx="585">
                  <c:v>720.49639999999999</c:v>
                </c:pt>
                <c:pt idx="586">
                  <c:v>660.29719999999998</c:v>
                </c:pt>
                <c:pt idx="587">
                  <c:v>669.00319999999999</c:v>
                </c:pt>
                <c:pt idx="588">
                  <c:v>656.66199999999856</c:v>
                </c:pt>
                <c:pt idx="589">
                  <c:v>653.68800000000078</c:v>
                </c:pt>
                <c:pt idx="590">
                  <c:v>652.9744000000004</c:v>
                </c:pt>
                <c:pt idx="591">
                  <c:v>631.44359999999938</c:v>
                </c:pt>
                <c:pt idx="592">
                  <c:v>653.09400000000005</c:v>
                </c:pt>
                <c:pt idx="593">
                  <c:v>693.38759999999786</c:v>
                </c:pt>
                <c:pt idx="594">
                  <c:v>625.80759999999736</c:v>
                </c:pt>
                <c:pt idx="595">
                  <c:v>655.91</c:v>
                </c:pt>
                <c:pt idx="596">
                  <c:v>625.38319999999999</c:v>
                </c:pt>
                <c:pt idx="597">
                  <c:v>637.32719999999188</c:v>
                </c:pt>
                <c:pt idx="598">
                  <c:v>623.44239999999786</c:v>
                </c:pt>
                <c:pt idx="599">
                  <c:v>615.96919999999739</c:v>
                </c:pt>
                <c:pt idx="600">
                  <c:v>617.99400000000003</c:v>
                </c:pt>
                <c:pt idx="601">
                  <c:v>602.81599999999855</c:v>
                </c:pt>
                <c:pt idx="602">
                  <c:v>586.64</c:v>
                </c:pt>
                <c:pt idx="603">
                  <c:v>608.80559999999855</c:v>
                </c:pt>
                <c:pt idx="604">
                  <c:v>594.23159999999996</c:v>
                </c:pt>
                <c:pt idx="605">
                  <c:v>610.0308</c:v>
                </c:pt>
                <c:pt idx="606">
                  <c:v>602.97840000000053</c:v>
                </c:pt>
                <c:pt idx="607">
                  <c:v>583.64199999999937</c:v>
                </c:pt>
                <c:pt idx="608">
                  <c:v>583.13519999999937</c:v>
                </c:pt>
                <c:pt idx="609">
                  <c:v>549.04</c:v>
                </c:pt>
                <c:pt idx="610">
                  <c:v>610.78800000000354</c:v>
                </c:pt>
                <c:pt idx="611">
                  <c:v>582.40800000000002</c:v>
                </c:pt>
                <c:pt idx="612">
                  <c:v>581.79520000000002</c:v>
                </c:pt>
                <c:pt idx="613">
                  <c:v>562.59559999999999</c:v>
                </c:pt>
                <c:pt idx="614">
                  <c:v>540.61279999999999</c:v>
                </c:pt>
                <c:pt idx="615">
                  <c:v>518.85759999999073</c:v>
                </c:pt>
                <c:pt idx="616">
                  <c:v>554.20880000000352</c:v>
                </c:pt>
                <c:pt idx="617">
                  <c:v>517.18400000000054</c:v>
                </c:pt>
                <c:pt idx="618">
                  <c:v>556.25639999999999</c:v>
                </c:pt>
                <c:pt idx="619">
                  <c:v>538.85279999999739</c:v>
                </c:pt>
                <c:pt idx="620">
                  <c:v>534.04880000000003</c:v>
                </c:pt>
                <c:pt idx="621">
                  <c:v>530.46159999999736</c:v>
                </c:pt>
                <c:pt idx="622">
                  <c:v>516.73080000000004</c:v>
                </c:pt>
                <c:pt idx="623">
                  <c:v>526.35279999999739</c:v>
                </c:pt>
                <c:pt idx="624">
                  <c:v>515.90640000000008</c:v>
                </c:pt>
                <c:pt idx="625">
                  <c:v>504.3236</c:v>
                </c:pt>
                <c:pt idx="626">
                  <c:v>544.56880000000001</c:v>
                </c:pt>
                <c:pt idx="627">
                  <c:v>507.49759999999634</c:v>
                </c:pt>
                <c:pt idx="628">
                  <c:v>486.76280000000031</c:v>
                </c:pt>
                <c:pt idx="629">
                  <c:v>477.57239999999877</c:v>
                </c:pt>
                <c:pt idx="630">
                  <c:v>468.02479999999946</c:v>
                </c:pt>
                <c:pt idx="631">
                  <c:v>458.12719999999877</c:v>
                </c:pt>
                <c:pt idx="632">
                  <c:v>459.02760000000001</c:v>
                </c:pt>
                <c:pt idx="633">
                  <c:v>450.34360000000032</c:v>
                </c:pt>
                <c:pt idx="634">
                  <c:v>487.11199999999934</c:v>
                </c:pt>
                <c:pt idx="635">
                  <c:v>454.61839999999876</c:v>
                </c:pt>
                <c:pt idx="636">
                  <c:v>470.88959999999946</c:v>
                </c:pt>
                <c:pt idx="637">
                  <c:v>487.22559999999936</c:v>
                </c:pt>
                <c:pt idx="638">
                  <c:v>446.67159999999876</c:v>
                </c:pt>
                <c:pt idx="639">
                  <c:v>430.83760000000001</c:v>
                </c:pt>
                <c:pt idx="640">
                  <c:v>446.48559999999634</c:v>
                </c:pt>
                <c:pt idx="641">
                  <c:v>462.88319999999794</c:v>
                </c:pt>
                <c:pt idx="642">
                  <c:v>461.23639999999432</c:v>
                </c:pt>
                <c:pt idx="643">
                  <c:v>433.88240000000002</c:v>
                </c:pt>
                <c:pt idx="644">
                  <c:v>430.56920000000002</c:v>
                </c:pt>
                <c:pt idx="645">
                  <c:v>445.08440000000002</c:v>
                </c:pt>
                <c:pt idx="646">
                  <c:v>442.77080000000001</c:v>
                </c:pt>
                <c:pt idx="647">
                  <c:v>431.524</c:v>
                </c:pt>
                <c:pt idx="648">
                  <c:v>436.15000000000032</c:v>
                </c:pt>
                <c:pt idx="649">
                  <c:v>429.21119999999547</c:v>
                </c:pt>
                <c:pt idx="650">
                  <c:v>430.05360000000002</c:v>
                </c:pt>
                <c:pt idx="651">
                  <c:v>416.74880000000002</c:v>
                </c:pt>
                <c:pt idx="652">
                  <c:v>409.89639999999929</c:v>
                </c:pt>
                <c:pt idx="653">
                  <c:v>420.90960000000001</c:v>
                </c:pt>
                <c:pt idx="654">
                  <c:v>409.92759999999936</c:v>
                </c:pt>
                <c:pt idx="655">
                  <c:v>412.15800000000002</c:v>
                </c:pt>
                <c:pt idx="656">
                  <c:v>405.44119999999634</c:v>
                </c:pt>
                <c:pt idx="657">
                  <c:v>380.46627999999646</c:v>
                </c:pt>
                <c:pt idx="658">
                  <c:v>377.08879999999834</c:v>
                </c:pt>
                <c:pt idx="659">
                  <c:v>376.48939999999794</c:v>
                </c:pt>
                <c:pt idx="660">
                  <c:v>383.18144000000001</c:v>
                </c:pt>
                <c:pt idx="661">
                  <c:v>380.0702</c:v>
                </c:pt>
                <c:pt idx="662">
                  <c:v>387.89296000000002</c:v>
                </c:pt>
                <c:pt idx="663">
                  <c:v>379.77444000000031</c:v>
                </c:pt>
                <c:pt idx="664">
                  <c:v>360.19056</c:v>
                </c:pt>
                <c:pt idx="665">
                  <c:v>363.34440000000347</c:v>
                </c:pt>
                <c:pt idx="666">
                  <c:v>357.35808000000031</c:v>
                </c:pt>
                <c:pt idx="667">
                  <c:v>385.89004</c:v>
                </c:pt>
                <c:pt idx="668">
                  <c:v>364.88964000000027</c:v>
                </c:pt>
                <c:pt idx="669">
                  <c:v>360.43248</c:v>
                </c:pt>
                <c:pt idx="670">
                  <c:v>351.56344000000001</c:v>
                </c:pt>
                <c:pt idx="671">
                  <c:v>357.55268000000365</c:v>
                </c:pt>
                <c:pt idx="672">
                  <c:v>362.26247999999964</c:v>
                </c:pt>
                <c:pt idx="673">
                  <c:v>340.67388000000267</c:v>
                </c:pt>
                <c:pt idx="674">
                  <c:v>343.21215999999646</c:v>
                </c:pt>
                <c:pt idx="675">
                  <c:v>334.25644</c:v>
                </c:pt>
                <c:pt idx="676">
                  <c:v>328.06392</c:v>
                </c:pt>
                <c:pt idx="677">
                  <c:v>339.52368000000001</c:v>
                </c:pt>
                <c:pt idx="678">
                  <c:v>317.75956000000002</c:v>
                </c:pt>
                <c:pt idx="679">
                  <c:v>321.57980000000032</c:v>
                </c:pt>
                <c:pt idx="680">
                  <c:v>336.10996000000335</c:v>
                </c:pt>
                <c:pt idx="681">
                  <c:v>321.38808</c:v>
                </c:pt>
                <c:pt idx="682">
                  <c:v>318.83171999999536</c:v>
                </c:pt>
                <c:pt idx="683">
                  <c:v>331.25047999999936</c:v>
                </c:pt>
                <c:pt idx="684">
                  <c:v>320.62707999999947</c:v>
                </c:pt>
                <c:pt idx="685">
                  <c:v>353.40799999999876</c:v>
                </c:pt>
                <c:pt idx="686">
                  <c:v>317.56644</c:v>
                </c:pt>
                <c:pt idx="687">
                  <c:v>320.07479999999964</c:v>
                </c:pt>
                <c:pt idx="688">
                  <c:v>327.39807999999846</c:v>
                </c:pt>
                <c:pt idx="689">
                  <c:v>319.17684000000031</c:v>
                </c:pt>
                <c:pt idx="690">
                  <c:v>316.73924</c:v>
                </c:pt>
                <c:pt idx="691">
                  <c:v>323.22487999999964</c:v>
                </c:pt>
                <c:pt idx="692">
                  <c:v>310.80860000000001</c:v>
                </c:pt>
                <c:pt idx="693">
                  <c:v>306.94719999999876</c:v>
                </c:pt>
                <c:pt idx="694">
                  <c:v>300.0752</c:v>
                </c:pt>
                <c:pt idx="695">
                  <c:v>289.57927999999964</c:v>
                </c:pt>
                <c:pt idx="696">
                  <c:v>280.32711999999634</c:v>
                </c:pt>
                <c:pt idx="697">
                  <c:v>267.81</c:v>
                </c:pt>
                <c:pt idx="698">
                  <c:v>289.68711999999846</c:v>
                </c:pt>
                <c:pt idx="699">
                  <c:v>294.26092</c:v>
                </c:pt>
                <c:pt idx="700">
                  <c:v>305.50452000000001</c:v>
                </c:pt>
                <c:pt idx="701">
                  <c:v>271.78904</c:v>
                </c:pt>
                <c:pt idx="702">
                  <c:v>268.66996000000336</c:v>
                </c:pt>
                <c:pt idx="703">
                  <c:v>274.65080000000336</c:v>
                </c:pt>
                <c:pt idx="704">
                  <c:v>275.30848000000032</c:v>
                </c:pt>
                <c:pt idx="705">
                  <c:v>268.71267999999947</c:v>
                </c:pt>
                <c:pt idx="706">
                  <c:v>275.37175999999846</c:v>
                </c:pt>
                <c:pt idx="707">
                  <c:v>278.61167999999947</c:v>
                </c:pt>
                <c:pt idx="708">
                  <c:v>254.98464000000001</c:v>
                </c:pt>
                <c:pt idx="709">
                  <c:v>242.49575999999999</c:v>
                </c:pt>
                <c:pt idx="710">
                  <c:v>241.17471999999998</c:v>
                </c:pt>
                <c:pt idx="711">
                  <c:v>238.13148000000001</c:v>
                </c:pt>
                <c:pt idx="712">
                  <c:v>245.6274400000018</c:v>
                </c:pt>
                <c:pt idx="713">
                  <c:v>251.59740000000104</c:v>
                </c:pt>
                <c:pt idx="714">
                  <c:v>245.77271999999999</c:v>
                </c:pt>
                <c:pt idx="715">
                  <c:v>248.95104000000168</c:v>
                </c:pt>
                <c:pt idx="716">
                  <c:v>245.46984</c:v>
                </c:pt>
                <c:pt idx="717">
                  <c:v>269.56688000000031</c:v>
                </c:pt>
                <c:pt idx="718">
                  <c:v>237.48400000000001</c:v>
                </c:pt>
                <c:pt idx="719">
                  <c:v>240.56487999999999</c:v>
                </c:pt>
                <c:pt idx="720">
                  <c:v>229.27799999999999</c:v>
                </c:pt>
                <c:pt idx="721">
                  <c:v>231.65300000000002</c:v>
                </c:pt>
                <c:pt idx="722">
                  <c:v>239.52824000000209</c:v>
                </c:pt>
                <c:pt idx="723">
                  <c:v>232.07840000000004</c:v>
                </c:pt>
                <c:pt idx="724">
                  <c:v>231.67735999999999</c:v>
                </c:pt>
                <c:pt idx="725">
                  <c:v>243.27459999999814</c:v>
                </c:pt>
                <c:pt idx="726">
                  <c:v>251.43655999999999</c:v>
                </c:pt>
                <c:pt idx="727">
                  <c:v>229.76651999999999</c:v>
                </c:pt>
                <c:pt idx="728">
                  <c:v>240.23483999999999</c:v>
                </c:pt>
                <c:pt idx="729">
                  <c:v>250.36064000000027</c:v>
                </c:pt>
                <c:pt idx="730">
                  <c:v>234.33788000000001</c:v>
                </c:pt>
                <c:pt idx="731">
                  <c:v>228.8774400000018</c:v>
                </c:pt>
                <c:pt idx="732">
                  <c:v>227.29307999999983</c:v>
                </c:pt>
                <c:pt idx="733">
                  <c:v>244.92555999999999</c:v>
                </c:pt>
                <c:pt idx="734">
                  <c:v>242.24351999999814</c:v>
                </c:pt>
                <c:pt idx="735">
                  <c:v>221.89736000000084</c:v>
                </c:pt>
                <c:pt idx="736">
                  <c:v>216.01075999999998</c:v>
                </c:pt>
                <c:pt idx="737">
                  <c:v>226.78344000000001</c:v>
                </c:pt>
                <c:pt idx="738">
                  <c:v>200.56324000000001</c:v>
                </c:pt>
                <c:pt idx="739">
                  <c:v>202.73399999999998</c:v>
                </c:pt>
                <c:pt idx="740">
                  <c:v>199.86048000000144</c:v>
                </c:pt>
                <c:pt idx="741">
                  <c:v>189.13252</c:v>
                </c:pt>
                <c:pt idx="742">
                  <c:v>188.58564000000001</c:v>
                </c:pt>
                <c:pt idx="743">
                  <c:v>191.27232000000001</c:v>
                </c:pt>
                <c:pt idx="744">
                  <c:v>193.00528</c:v>
                </c:pt>
                <c:pt idx="745">
                  <c:v>196.99680000000001</c:v>
                </c:pt>
                <c:pt idx="746">
                  <c:v>192.69275999999999</c:v>
                </c:pt>
                <c:pt idx="747">
                  <c:v>193.29820000000001</c:v>
                </c:pt>
                <c:pt idx="748">
                  <c:v>193.5812400000018</c:v>
                </c:pt>
                <c:pt idx="749">
                  <c:v>187.15912</c:v>
                </c:pt>
                <c:pt idx="750">
                  <c:v>190.42928000000001</c:v>
                </c:pt>
                <c:pt idx="751">
                  <c:v>189.07267999999999</c:v>
                </c:pt>
                <c:pt idx="752">
                  <c:v>204.18532000000044</c:v>
                </c:pt>
                <c:pt idx="753">
                  <c:v>191.38544000000209</c:v>
                </c:pt>
                <c:pt idx="754">
                  <c:v>191.256</c:v>
                </c:pt>
                <c:pt idx="755">
                  <c:v>194.18600000000001</c:v>
                </c:pt>
                <c:pt idx="756">
                  <c:v>194.75536</c:v>
                </c:pt>
                <c:pt idx="757">
                  <c:v>191.51148000000001</c:v>
                </c:pt>
                <c:pt idx="758">
                  <c:v>203.34395999999998</c:v>
                </c:pt>
                <c:pt idx="759">
                  <c:v>188.62459999999999</c:v>
                </c:pt>
                <c:pt idx="760">
                  <c:v>191.83344000000147</c:v>
                </c:pt>
                <c:pt idx="761">
                  <c:v>185.24619999999999</c:v>
                </c:pt>
                <c:pt idx="762">
                  <c:v>180.40248000000147</c:v>
                </c:pt>
                <c:pt idx="763">
                  <c:v>193.02979999999999</c:v>
                </c:pt>
                <c:pt idx="764">
                  <c:v>192.61844000000087</c:v>
                </c:pt>
                <c:pt idx="765">
                  <c:v>179.12028000000001</c:v>
                </c:pt>
                <c:pt idx="766">
                  <c:v>170.95732000000189</c:v>
                </c:pt>
                <c:pt idx="767">
                  <c:v>173.58459999999999</c:v>
                </c:pt>
                <c:pt idx="768">
                  <c:v>173.07724000000024</c:v>
                </c:pt>
                <c:pt idx="769">
                  <c:v>168.87804000000148</c:v>
                </c:pt>
                <c:pt idx="770">
                  <c:v>179.20663999999999</c:v>
                </c:pt>
                <c:pt idx="771">
                  <c:v>188.32368</c:v>
                </c:pt>
                <c:pt idx="772">
                  <c:v>174.91812000000004</c:v>
                </c:pt>
                <c:pt idx="773">
                  <c:v>181.12508</c:v>
                </c:pt>
                <c:pt idx="774">
                  <c:v>190.27135999999999</c:v>
                </c:pt>
                <c:pt idx="775">
                  <c:v>162.53704000000047</c:v>
                </c:pt>
                <c:pt idx="776">
                  <c:v>163.15684000000024</c:v>
                </c:pt>
                <c:pt idx="777">
                  <c:v>166.07292000000001</c:v>
                </c:pt>
                <c:pt idx="778">
                  <c:v>164.10712000000001</c:v>
                </c:pt>
                <c:pt idx="779">
                  <c:v>164.27184</c:v>
                </c:pt>
                <c:pt idx="780">
                  <c:v>161.33684000000144</c:v>
                </c:pt>
                <c:pt idx="781">
                  <c:v>167.19296</c:v>
                </c:pt>
                <c:pt idx="782">
                  <c:v>163.03252000000001</c:v>
                </c:pt>
                <c:pt idx="783">
                  <c:v>170.30780000000001</c:v>
                </c:pt>
                <c:pt idx="784">
                  <c:v>173.19004000000001</c:v>
                </c:pt>
                <c:pt idx="785">
                  <c:v>173.55692000000064</c:v>
                </c:pt>
                <c:pt idx="786">
                  <c:v>166.84379999999999</c:v>
                </c:pt>
                <c:pt idx="787">
                  <c:v>164.92868000000001</c:v>
                </c:pt>
                <c:pt idx="788">
                  <c:v>161.4726</c:v>
                </c:pt>
                <c:pt idx="789">
                  <c:v>167.49540000000027</c:v>
                </c:pt>
                <c:pt idx="790">
                  <c:v>168.94896</c:v>
                </c:pt>
                <c:pt idx="791">
                  <c:v>171.24027999999998</c:v>
                </c:pt>
                <c:pt idx="792">
                  <c:v>160.84052</c:v>
                </c:pt>
                <c:pt idx="793">
                  <c:v>163.31700000000001</c:v>
                </c:pt>
                <c:pt idx="794">
                  <c:v>147.22924</c:v>
                </c:pt>
                <c:pt idx="795">
                  <c:v>142.411</c:v>
                </c:pt>
                <c:pt idx="796">
                  <c:v>145.55672000000001</c:v>
                </c:pt>
                <c:pt idx="797">
                  <c:v>151.56108</c:v>
                </c:pt>
                <c:pt idx="798">
                  <c:v>141.70887999999999</c:v>
                </c:pt>
                <c:pt idx="799">
                  <c:v>137.36364</c:v>
                </c:pt>
              </c:numCache>
            </c:numRef>
          </c:yVal>
          <c:smooth val="1"/>
        </c:ser>
        <c:axId val="98784384"/>
        <c:axId val="98786688"/>
      </c:scatterChart>
      <c:valAx>
        <c:axId val="98784384"/>
        <c:scaling>
          <c:orientation val="minMax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Target axis (cm)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en-US" sz="600"/>
            </a:pPr>
            <a:endParaRPr lang="en-US"/>
          </a:p>
        </c:txPr>
        <c:crossAx val="98786688"/>
        <c:crosses val="autoZero"/>
        <c:crossBetween val="midCat"/>
      </c:valAx>
      <c:valAx>
        <c:axId val="98786688"/>
        <c:scaling>
          <c:orientation val="minMax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Power</a:t>
                </a:r>
                <a:r>
                  <a:rPr lang="en-US" baseline="0"/>
                  <a:t> density (W/cm</a:t>
                </a:r>
                <a:r>
                  <a:rPr lang="en-US" baseline="30000"/>
                  <a:t>3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en-US" sz="600"/>
            </a:pPr>
            <a:endParaRPr lang="en-US"/>
          </a:p>
        </c:txPr>
        <c:crossAx val="987843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8001784322111101"/>
          <c:y val="9.4795166567604033E-2"/>
          <c:w val="0.17955752995071489"/>
          <c:h val="0.34119639893927323"/>
        </c:manualLayout>
      </c:layout>
      <c:spPr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>
            <a:defRPr lang="en-US" sz="8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it-IT"/>
              <a:t>CRS4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1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it-IT"/>
              <a:t>CRS4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1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D3BFB87-EA4B-487B-AF64-2CA9CF4A7C4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b="1">
                <a:solidFill>
                  <a:schemeClr val="accent2"/>
                </a:solidFill>
                <a:latin typeface="Eurostile" pitchFamily="-112" charset="0"/>
              </a:defRPr>
            </a:lvl1pPr>
          </a:lstStyle>
          <a:p>
            <a:pPr>
              <a:defRPr/>
            </a:pPr>
            <a:r>
              <a:rPr lang="it-IT"/>
              <a:t>CRS4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1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57275" y="720725"/>
            <a:ext cx="520223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1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17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600" b="1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it-IT"/>
              <a:t>CRS4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1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b="1"/>
            </a:lvl1pPr>
          </a:lstStyle>
          <a:p>
            <a:pPr>
              <a:defRPr/>
            </a:pPr>
            <a:fld id="{65FEA7E1-FE41-456A-B1FF-A2D4961A45E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8863" y="720725"/>
            <a:ext cx="5200650" cy="3600450"/>
          </a:xfrm>
          <a:solidFill>
            <a:srgbClr val="FFFFFF"/>
          </a:solidFill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endParaRPr lang="en-TT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1828800"/>
            <a:ext cx="84201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172200"/>
            <a:ext cx="206375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384550" y="6172200"/>
            <a:ext cx="3136900" cy="533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172200"/>
            <a:ext cx="2476500" cy="533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A657A-0597-440F-9522-73C6CBFD39A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B44B1-E19C-41C1-ABEC-9CC32608685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9FC90-E915-4287-9DFB-B361E886600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F738A-A72A-4A33-925A-086D51E09DC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7088" y="152400"/>
            <a:ext cx="2290762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719888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39C12-AD58-4FAF-93C8-AB1BCCE7CDB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5532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38200"/>
            <a:ext cx="4505325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838200"/>
            <a:ext cx="4505325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C3BDF-218C-40DC-B373-3D475E917F6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152400"/>
            <a:ext cx="916305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ABC2-5A30-4502-81DE-D2E6A9E7607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71600" y="152400"/>
            <a:ext cx="65532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838200"/>
            <a:ext cx="4505325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62525" y="838200"/>
            <a:ext cx="4505325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581400"/>
            <a:ext cx="4505325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62525" y="3581400"/>
            <a:ext cx="4505325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DCB73-E1CE-4D84-B2BE-2897AD1589E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5532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38200"/>
            <a:ext cx="4505325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62525" y="838200"/>
            <a:ext cx="4505325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62525" y="3581400"/>
            <a:ext cx="4505325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D4B96-D73B-4AC4-BD01-97D5B407ACF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35550" y="3938589"/>
            <a:ext cx="437515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CRS4</a:t>
            </a:r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10239FE2-015E-4628-97E8-E3424996F1A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76A2F-04FB-49E3-85AB-CB36C940B22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D1D5D-59AB-4D80-838C-45B6E3C01C7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38200"/>
            <a:ext cx="450532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838200"/>
            <a:ext cx="450532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B89BA-2576-4876-94CE-BC61B9F4260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8010B-9C61-40B1-8291-1562E1E4DFE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26DC-7019-4F35-8D6F-F7ABF71C55F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BD595-5B7F-48E7-A031-5CF42563C8E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71827-C496-46FA-8DB9-DC512D73A731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324600"/>
            <a:ext cx="1816100" cy="53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CRS4</a:t>
            </a:r>
            <a:endParaRPr lang="it-I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5FDF6-FCA1-48DA-A1E8-9BC6139E1D3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52400"/>
            <a:ext cx="6553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838200"/>
            <a:ext cx="91630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6750" y="6172200"/>
            <a:ext cx="2476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A939EA6-CDBD-42C5-9767-299BEBA6AD3D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577850" y="762000"/>
            <a:ext cx="8832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Times" pitchFamily="1" charset="0"/>
              <a:ea typeface="+mn-ea"/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539750" y="6477000"/>
            <a:ext cx="8832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Times" pitchFamily="1" charset="0"/>
              <a:ea typeface="+mn-ea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609600" y="6553200"/>
            <a:ext cx="9070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1400" i="1" dirty="0"/>
              <a:t>EURISOL-DS, CERN, Geneva		Y. Kadi			May 18, 2009</a:t>
            </a:r>
            <a:endParaRPr lang="it-IT" sz="1400" i="1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04800" y="76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5129" name="WordArt 16"/>
          <p:cNvSpPr>
            <a:spLocks noChangeArrowheads="1" noChangeShapeType="1" noTextEdit="1"/>
          </p:cNvSpPr>
          <p:nvPr userDrawn="1"/>
        </p:nvSpPr>
        <p:spPr bwMode="auto">
          <a:xfrm>
            <a:off x="8229600" y="114300"/>
            <a:ext cx="1547813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EURISOL</a:t>
            </a:r>
          </a:p>
          <a:p>
            <a:pPr algn="ctr"/>
            <a:r>
              <a:rPr lang="en-US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Design Study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89" r:id="rId7"/>
    <p:sldLayoutId id="2147483790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+mj-lt"/>
          <a:ea typeface="ＭＳ Ｐゴシック" pitchFamily="-112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Palatino" pitchFamily="1" charset="0"/>
          <a:ea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Palatino" pitchFamily="1" charset="0"/>
          <a:ea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Palatino" pitchFamily="1" charset="0"/>
          <a:ea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Palatino" pitchFamily="1" charset="0"/>
          <a:ea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Palatino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Palatino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Palatino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Palatino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yril.kharoua@esss.s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oleObject" Target="../embeddings/Microsoft_Office_Word_97_-_2003_Document1.doc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video" Target="file:///\\.psf\Home\Desktop\FERMILAB\Velocity_NoBlades.mpg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video" Target="file:///\\.psf\Home\Desktop\FERMILAB\Velocity_WithBlades.mpg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video" Target="file:///\\.psf\Home\Desktop\FERMILAB\Pressure.mp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3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oleObject" Target="../embeddings/Microsoft_Office_Word_97_-_2003_Document2.doc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67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7.png"/><Relationship Id="rId2" Type="http://schemas.openxmlformats.org/officeDocument/2006/relationships/video" Target="file:///\\.psf\Home\Desktop\FERMILAB\WTF_Inlet2.wmv" TargetMode="External"/><Relationship Id="rId1" Type="http://schemas.openxmlformats.org/officeDocument/2006/relationships/video" Target="file:///\\.psf\Home\Desktop\FERMILAB\WTF_Inlet.wmv" TargetMode="Externa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38276"/>
            <a:ext cx="8382000" cy="2133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accent2"/>
                </a:solidFill>
                <a:latin typeface="Arial" pitchFamily="34" charset="0"/>
              </a:rPr>
              <a:t>R&amp;D effort for the design of the Multi Megawatt Target Station of EURISOL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21509" name="Text Box 36"/>
          <p:cNvSpPr txBox="1">
            <a:spLocks noChangeArrowheads="1"/>
          </p:cNvSpPr>
          <p:nvPr/>
        </p:nvSpPr>
        <p:spPr bwMode="auto">
          <a:xfrm>
            <a:off x="2211097" y="3357562"/>
            <a:ext cx="5444119" cy="205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</a:rPr>
              <a:t>C. </a:t>
            </a:r>
            <a:r>
              <a:rPr lang="en-US" sz="2000" b="1" dirty="0" err="1" smtClean="0">
                <a:latin typeface="Arial" charset="0"/>
              </a:rPr>
              <a:t>Kharoua</a:t>
            </a:r>
            <a:r>
              <a:rPr lang="en-US" sz="2000" b="1" dirty="0" smtClean="0">
                <a:latin typeface="Arial" charset="0"/>
              </a:rPr>
              <a:t>, ESS-S based at CERN, Geneva</a:t>
            </a:r>
          </a:p>
          <a:p>
            <a:pPr algn="ctr"/>
            <a:r>
              <a:rPr lang="en-US" sz="1600" b="1" dirty="0">
                <a:latin typeface="Arial" charset="0"/>
              </a:rPr>
              <a:t>On behalf of the EURISOL-DS </a:t>
            </a:r>
            <a:r>
              <a:rPr lang="en-US" sz="1600" b="1" dirty="0" smtClean="0">
                <a:latin typeface="Arial" charset="0"/>
              </a:rPr>
              <a:t>Collaboration</a:t>
            </a:r>
          </a:p>
          <a:p>
            <a:pPr algn="ctr"/>
            <a:r>
              <a:rPr lang="en-US" sz="1600" b="1" dirty="0" smtClean="0">
                <a:latin typeface="Arial" charset="0"/>
              </a:rPr>
              <a:t>Task#2 </a:t>
            </a:r>
            <a:r>
              <a:rPr lang="en-US" sz="1600" b="1" smtClean="0">
                <a:latin typeface="Arial" charset="0"/>
              </a:rPr>
              <a:t>(</a:t>
            </a:r>
            <a:r>
              <a:rPr lang="en-US" sz="1600" b="1" smtClean="0">
                <a:latin typeface="Arial" charset="0"/>
              </a:rPr>
              <a:t>led </a:t>
            </a:r>
            <a:r>
              <a:rPr lang="en-US" sz="1600" b="1" dirty="0" smtClean="0">
                <a:latin typeface="Arial" charset="0"/>
              </a:rPr>
              <a:t>by </a:t>
            </a:r>
            <a:r>
              <a:rPr lang="en-US" sz="1600" b="1" dirty="0" err="1" smtClean="0">
                <a:latin typeface="Arial" charset="0"/>
              </a:rPr>
              <a:t>Yacine</a:t>
            </a:r>
            <a:r>
              <a:rPr lang="en-US" sz="1600" b="1" dirty="0" smtClean="0">
                <a:latin typeface="Arial" charset="0"/>
              </a:rPr>
              <a:t> </a:t>
            </a:r>
            <a:r>
              <a:rPr lang="en-US" sz="1600" b="1" dirty="0" err="1" smtClean="0">
                <a:latin typeface="Arial" charset="0"/>
              </a:rPr>
              <a:t>Kadi</a:t>
            </a:r>
            <a:r>
              <a:rPr lang="en-US" sz="1600" b="1" dirty="0" smtClean="0">
                <a:latin typeface="Arial" charset="0"/>
              </a:rPr>
              <a:t>, CERN)</a:t>
            </a:r>
          </a:p>
          <a:p>
            <a:pPr algn="ctr"/>
            <a:endParaRPr lang="en-US" sz="1600" b="1" dirty="0">
              <a:latin typeface="Arial" charset="0"/>
            </a:endParaRP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b="1" dirty="0">
                <a:latin typeface="Arial" charset="0"/>
              </a:rPr>
              <a:t>European Organization for Nuclear Research, CERN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b="1" dirty="0">
                <a:latin typeface="Arial" charset="0"/>
              </a:rPr>
              <a:t>CH-1211 Geneva 23, SWITZERLAND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b="1" dirty="0" smtClean="0">
                <a:latin typeface="Arial" charset="0"/>
                <a:hlinkClick r:id="rId3"/>
              </a:rPr>
              <a:t>Cyril.kharoua@esss.se</a:t>
            </a:r>
            <a:endParaRPr lang="en-US" sz="1600" b="1" dirty="0" smtClean="0">
              <a:latin typeface="Arial" charset="0"/>
            </a:endParaRP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GB" sz="1800" b="1" dirty="0" smtClean="0">
                <a:latin typeface="Arial" charset="0"/>
              </a:rPr>
              <a:t>(October 20, 2009)</a:t>
            </a:r>
            <a:endParaRPr lang="en-US" sz="1800" b="1" dirty="0" smtClean="0">
              <a:latin typeface="Arial" charset="0"/>
            </a:endParaRPr>
          </a:p>
        </p:txBody>
      </p:sp>
      <p:sp>
        <p:nvSpPr>
          <p:cNvPr id="21510" name="Rectangle 38"/>
          <p:cNvSpPr>
            <a:spLocks noChangeArrowheads="1"/>
          </p:cNvSpPr>
          <p:nvPr/>
        </p:nvSpPr>
        <p:spPr bwMode="auto">
          <a:xfrm>
            <a:off x="685800" y="5575300"/>
            <a:ext cx="8610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1" dirty="0">
                <a:latin typeface="Arial" charset="0"/>
              </a:rPr>
              <a:t>Project supported by the European Commission under the FP6</a:t>
            </a:r>
          </a:p>
          <a:p>
            <a:pPr algn="ctr"/>
            <a:r>
              <a:rPr lang="en-US" sz="1600" i="1" dirty="0">
                <a:latin typeface="Arial" charset="0"/>
              </a:rPr>
              <a:t>“Research Infrastructure Action- Structuring the European Research Area”</a:t>
            </a:r>
          </a:p>
          <a:p>
            <a:pPr algn="ctr"/>
            <a:r>
              <a:rPr lang="en-US" sz="1600" i="1" dirty="0">
                <a:latin typeface="Arial" charset="0"/>
              </a:rPr>
              <a:t>EURISOL-DS Project Contract no. 515768 RIDS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F526DC-7019-4F35-8D6F-F7ABF71C55F8}" type="slidenum">
              <a:rPr lang="it-IT" smtClean="0"/>
              <a:pPr>
                <a:defRPr/>
              </a:pPr>
              <a:t>1</a:t>
            </a:fld>
            <a:endParaRPr lang="it-IT" dirty="0"/>
          </a:p>
        </p:txBody>
      </p:sp>
      <p:pic>
        <p:nvPicPr>
          <p:cNvPr id="7" name="Picture 6" descr="http://mole.mbfys.lu.se/SBNet_2009/Welcome_files/ESS_Scandinavia_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219200" y="4327545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>
              <a:latin typeface="Arial" charset="0"/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279400" y="4283095"/>
            <a:ext cx="9131300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tabLst>
                <a:tab pos="342900" algn="l"/>
              </a:tabLst>
            </a:pPr>
            <a:r>
              <a:rPr lang="en-GB" dirty="0" smtClean="0"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	Hg purification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tabLst>
                <a:tab pos="342900" algn="l"/>
              </a:tabLst>
            </a:pPr>
            <a:r>
              <a:rPr lang="en-GB" dirty="0">
                <a:latin typeface="Arial" charset="0"/>
              </a:rPr>
              <a:t> 	Hg disposal in the form of a </a:t>
            </a:r>
            <a:r>
              <a:rPr lang="de-DE" dirty="0">
                <a:latin typeface="Arial" charset="0"/>
              </a:rPr>
              <a:t>stable solid </a:t>
            </a:r>
            <a:r>
              <a:rPr lang="de-DE" dirty="0" smtClean="0">
                <a:latin typeface="Arial" charset="0"/>
              </a:rPr>
              <a:t>amalgam</a:t>
            </a:r>
          </a:p>
          <a:p>
            <a:pPr lvl="1" eaLnBrk="1" hangingPunct="1">
              <a:spcBef>
                <a:spcPct val="50000"/>
              </a:spcBef>
              <a:tabLst>
                <a:tab pos="342900" algn="l"/>
              </a:tabLst>
            </a:pPr>
            <a:r>
              <a:rPr lang="de-DE" dirty="0" smtClean="0">
                <a:latin typeface="Arial" charset="0"/>
                <a:sym typeface="Wingdings" pitchFamily="2" charset="2"/>
              </a:rPr>
              <a:t> LBE (Lead Bismuth Eutectic) might be an other option</a:t>
            </a:r>
            <a:endParaRPr lang="en-GB" dirty="0">
              <a:latin typeface="Arial" charset="0"/>
            </a:endParaRP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247650" y="2422545"/>
            <a:ext cx="93535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800" dirty="0">
                <a:latin typeface="Arial" charset="0"/>
              </a:rPr>
              <a:t>  </a:t>
            </a:r>
            <a:r>
              <a:rPr lang="en-GB" dirty="0">
                <a:latin typeface="Arial" charset="0"/>
              </a:rPr>
              <a:t>Mercury is liquid at room temperature and hence needs </a:t>
            </a:r>
            <a:br>
              <a:rPr lang="en-GB" dirty="0">
                <a:latin typeface="Arial" charset="0"/>
              </a:rPr>
            </a:br>
            <a:r>
              <a:rPr lang="en-GB" dirty="0">
                <a:latin typeface="Arial" charset="0"/>
              </a:rPr>
              <a:t>    no auxiliary heating</a:t>
            </a: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247650" y="3336945"/>
            <a:ext cx="905033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sz="2800" dirty="0">
                <a:latin typeface="Arial" charset="0"/>
              </a:rPr>
              <a:t>  </a:t>
            </a:r>
            <a:r>
              <a:rPr lang="en-GB" dirty="0">
                <a:latin typeface="Arial" charset="0"/>
              </a:rPr>
              <a:t>Mercury produces practically no alpha-emitters with any</a:t>
            </a:r>
            <a:br>
              <a:rPr lang="en-GB" dirty="0">
                <a:latin typeface="Arial" charset="0"/>
              </a:rPr>
            </a:br>
            <a:r>
              <a:rPr lang="en-GB" dirty="0">
                <a:latin typeface="Arial" charset="0"/>
              </a:rPr>
              <a:t>    sizable life time</a:t>
            </a:r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228600" y="1584345"/>
            <a:ext cx="94361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GB" dirty="0">
                <a:latin typeface="Arial" charset="0"/>
              </a:rPr>
              <a:t>Mercury has the highest density of all heavy liquid metals and hence produces the brightest neutron source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F526DC-7019-4F35-8D6F-F7ABF71C55F8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166918" y="428604"/>
            <a:ext cx="5214974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The</a:t>
            </a:r>
            <a:r>
              <a:rPr kumimoji="0" lang="en-GB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  Choice of Hg as a Target</a:t>
            </a:r>
            <a:endParaRPr kumimoji="0" lang="en-GB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1" name="Picture 10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0298" name="Object 10"/>
          <p:cNvGraphicFramePr>
            <a:graphicFrameLocks noChangeAspect="1"/>
          </p:cNvGraphicFramePr>
          <p:nvPr/>
        </p:nvGraphicFramePr>
        <p:xfrm>
          <a:off x="6251588" y="3790681"/>
          <a:ext cx="3185643" cy="1991027"/>
        </p:xfrm>
        <a:graphic>
          <a:graphicData uri="http://schemas.openxmlformats.org/presentationml/2006/ole">
            <p:oleObj spid="_x0000_s90114" name="Document" r:id="rId4" imgW="3300984" imgH="2063496" progId="Word.Document.8">
              <p:embed/>
            </p:oleObj>
          </a:graphicData>
        </a:graphic>
      </p:graphicFrame>
      <p:pic>
        <p:nvPicPr>
          <p:cNvPr id="78029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380" y="1138238"/>
            <a:ext cx="4084670" cy="265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 Box 27"/>
          <p:cNvSpPr txBox="1">
            <a:spLocks noChangeArrowheads="1"/>
          </p:cNvSpPr>
          <p:nvPr/>
        </p:nvSpPr>
        <p:spPr bwMode="auto">
          <a:xfrm>
            <a:off x="2619364" y="405450"/>
            <a:ext cx="3905272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kumimoji="1" lang="en-US" sz="2800" b="1" dirty="0" smtClean="0">
                <a:solidFill>
                  <a:sysClr val="windowText" lastClr="000000"/>
                </a:solidFill>
                <a:latin typeface="Arial" charset="0"/>
              </a:rPr>
              <a:t>Target initial design</a:t>
            </a:r>
            <a:endParaRPr kumimoji="1" lang="it-IT" sz="2800" b="1" dirty="0">
              <a:solidFill>
                <a:sysClr val="windowText" lastClr="000000"/>
              </a:solidFill>
              <a:latin typeface="Times New Roman" pitchFamily="-112" charset="0"/>
            </a:endParaRPr>
          </a:p>
        </p:txBody>
      </p:sp>
      <p:sp>
        <p:nvSpPr>
          <p:cNvPr id="1032" name="Text Box 19"/>
          <p:cNvSpPr txBox="1">
            <a:spLocks noChangeArrowheads="1"/>
          </p:cNvSpPr>
          <p:nvPr/>
        </p:nvSpPr>
        <p:spPr bwMode="auto">
          <a:xfrm>
            <a:off x="6394454" y="3826419"/>
            <a:ext cx="304579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418138"/>
            <a:r>
              <a:rPr lang="lv-LV" sz="1600" dirty="0"/>
              <a:t>The originally proposed Hg – jet formation</a:t>
            </a:r>
          </a:p>
          <a:p>
            <a:pPr algn="ctr" defTabSz="5418138"/>
            <a:r>
              <a:rPr lang="lv-LV" sz="1600" dirty="0"/>
              <a:t>Diameter of jet 10 – 20 mm;Q=2.5 l/s; </a:t>
            </a:r>
            <a:r>
              <a:rPr lang="lv-LV" sz="1600" b="1" dirty="0">
                <a:solidFill>
                  <a:srgbClr val="FF0000"/>
                </a:solidFill>
              </a:rPr>
              <a:t>p&gt;50bars!!</a:t>
            </a:r>
            <a:r>
              <a:rPr lang="en-US" sz="16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7016750" y="6172200"/>
            <a:ext cx="2476500" cy="533400"/>
          </a:xfrm>
        </p:spPr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309530" y="1423990"/>
            <a:ext cx="5143535" cy="1500198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A 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proof-of-principle test of a target station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 suitable for a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ＭＳ Ｐゴシック" pitchFamily="-112" charset="-128"/>
                <a:cs typeface="+mn-cs"/>
              </a:rPr>
              <a:t>n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-Factory or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ＭＳ Ｐゴシック" pitchFamily="-112" charset="-128"/>
                <a:cs typeface="+mn-cs"/>
              </a:rPr>
              <a:t>m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- Collider source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PS extracted proton beam of 14(24)-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GeV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, incident on a 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free mercury jet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 target located inside a 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15-T capture solenoid magnet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  <a:cs typeface="+mn-cs"/>
            </a:endParaRPr>
          </a:p>
        </p:txBody>
      </p:sp>
      <p:pic>
        <p:nvPicPr>
          <p:cNvPr id="11" name="Picture 1028" descr="060307 exp side c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1034" y="2709874"/>
            <a:ext cx="4024309" cy="2169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1029" descr="060307 nozzle side c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655" y="5138766"/>
            <a:ext cx="3357586" cy="805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AutoShape 1030"/>
          <p:cNvSpPr>
            <a:spLocks/>
          </p:cNvSpPr>
          <p:nvPr/>
        </p:nvSpPr>
        <p:spPr bwMode="auto">
          <a:xfrm>
            <a:off x="858841" y="2779727"/>
            <a:ext cx="660400" cy="369332"/>
          </a:xfrm>
          <a:prstGeom prst="callout1">
            <a:avLst>
              <a:gd name="adj1" fmla="val 24491"/>
              <a:gd name="adj2" fmla="val 112500"/>
              <a:gd name="adj3" fmla="val 346597"/>
              <a:gd name="adj4" fmla="val 182551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800">
                <a:solidFill>
                  <a:schemeClr val="accent2"/>
                </a:solidFill>
                <a:latin typeface="Arial" pitchFamily="34" charset="0"/>
              </a:rPr>
              <a:t>Hg-jet hydraulic system</a:t>
            </a:r>
          </a:p>
        </p:txBody>
      </p:sp>
      <p:sp>
        <p:nvSpPr>
          <p:cNvPr id="14" name="AutoShape 1031"/>
          <p:cNvSpPr>
            <a:spLocks/>
          </p:cNvSpPr>
          <p:nvPr/>
        </p:nvSpPr>
        <p:spPr bwMode="auto">
          <a:xfrm>
            <a:off x="1714503" y="2851164"/>
            <a:ext cx="990600" cy="123111"/>
          </a:xfrm>
          <a:prstGeom prst="callout1">
            <a:avLst>
              <a:gd name="adj1" fmla="val 70588"/>
              <a:gd name="adj2" fmla="val 108333"/>
              <a:gd name="adj3" fmla="val 629412"/>
              <a:gd name="adj4" fmla="val 112329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marL="287338" indent="-287338" algn="ctr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800">
                <a:solidFill>
                  <a:schemeClr val="accent2"/>
                </a:solidFill>
                <a:latin typeface="Arial" pitchFamily="34" charset="0"/>
              </a:rPr>
              <a:t>Hg-container</a:t>
            </a:r>
          </a:p>
        </p:txBody>
      </p:sp>
      <p:sp>
        <p:nvSpPr>
          <p:cNvPr id="15" name="AutoShape 1032"/>
          <p:cNvSpPr>
            <a:spLocks/>
          </p:cNvSpPr>
          <p:nvPr/>
        </p:nvSpPr>
        <p:spPr bwMode="auto">
          <a:xfrm>
            <a:off x="2963866" y="2779727"/>
            <a:ext cx="600075" cy="123111"/>
          </a:xfrm>
          <a:prstGeom prst="callout1">
            <a:avLst>
              <a:gd name="adj1" fmla="val 70588"/>
              <a:gd name="adj2" fmla="val 113755"/>
              <a:gd name="adj3" fmla="val 433333"/>
              <a:gd name="adj4" fmla="val 242120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triangle" w="med" len="med"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800">
                <a:solidFill>
                  <a:schemeClr val="accent2"/>
                </a:solidFill>
                <a:latin typeface="Arial" pitchFamily="34" charset="0"/>
              </a:rPr>
              <a:t>Solenoid</a:t>
            </a:r>
          </a:p>
        </p:txBody>
      </p:sp>
      <p:sp>
        <p:nvSpPr>
          <p:cNvPr id="16" name="Line 1033"/>
          <p:cNvSpPr>
            <a:spLocks noChangeShapeType="1"/>
          </p:cNvSpPr>
          <p:nvPr/>
        </p:nvSpPr>
        <p:spPr bwMode="auto">
          <a:xfrm flipH="1">
            <a:off x="2378075" y="3930664"/>
            <a:ext cx="936625" cy="1152525"/>
          </a:xfrm>
          <a:prstGeom prst="line">
            <a:avLst/>
          </a:prstGeom>
          <a:noFill/>
          <a:ln w="9525" cap="rnd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7" name="Text Box 1034"/>
          <p:cNvSpPr txBox="1">
            <a:spLocks noChangeArrowheads="1"/>
          </p:cNvSpPr>
          <p:nvPr/>
        </p:nvSpPr>
        <p:spPr bwMode="auto">
          <a:xfrm>
            <a:off x="2666984" y="5495956"/>
            <a:ext cx="8588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0" rIns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itchFamily="34" charset="0"/>
              </a:rPr>
              <a:t>Proton Beam</a:t>
            </a:r>
          </a:p>
        </p:txBody>
      </p:sp>
      <p:sp>
        <p:nvSpPr>
          <p:cNvPr id="19" name="Line 1036"/>
          <p:cNvSpPr>
            <a:spLocks noChangeShapeType="1"/>
          </p:cNvSpPr>
          <p:nvPr/>
        </p:nvSpPr>
        <p:spPr bwMode="auto">
          <a:xfrm>
            <a:off x="4875213" y="3787789"/>
            <a:ext cx="1716087" cy="1295400"/>
          </a:xfrm>
          <a:prstGeom prst="line">
            <a:avLst/>
          </a:prstGeom>
          <a:noFill/>
          <a:ln w="9525" cap="rnd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pic>
        <p:nvPicPr>
          <p:cNvPr id="20" name="Picture 1037" descr="DSCF147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1430" y="4995890"/>
            <a:ext cx="1751033" cy="121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027"/>
          <p:cNvSpPr txBox="1">
            <a:spLocks noChangeArrowheads="1"/>
          </p:cNvSpPr>
          <p:nvPr/>
        </p:nvSpPr>
        <p:spPr>
          <a:xfrm>
            <a:off x="7405670" y="1066800"/>
            <a:ext cx="2500330" cy="35719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Initial RTD proposal</a:t>
            </a:r>
            <a:endParaRPr kumimoji="0" lang="en-US" sz="1800" b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23" name="Picture 22" descr="http://mole.mbfys.lu.se/SBNet_2009/Welcome_files/ESS_Scandinavia_logo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  <p:bldP spid="10" grpId="0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 Box 27"/>
          <p:cNvSpPr txBox="1">
            <a:spLocks noChangeArrowheads="1"/>
          </p:cNvSpPr>
          <p:nvPr/>
        </p:nvSpPr>
        <p:spPr bwMode="auto">
          <a:xfrm>
            <a:off x="2619364" y="405450"/>
            <a:ext cx="3905272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kumimoji="1" lang="en-US" sz="2800" b="1" dirty="0" smtClean="0">
                <a:solidFill>
                  <a:sysClr val="windowText" lastClr="000000"/>
                </a:solidFill>
                <a:latin typeface="Arial" charset="0"/>
              </a:rPr>
              <a:t>Target initial design</a:t>
            </a:r>
            <a:endParaRPr kumimoji="1" lang="it-IT" sz="2800" b="1" dirty="0">
              <a:solidFill>
                <a:sysClr val="windowText" lastClr="000000"/>
              </a:solidFill>
              <a:latin typeface="Times New Roman" pitchFamily="-112" charset="0"/>
            </a:endParaRPr>
          </a:p>
        </p:txBody>
      </p:sp>
      <p:sp>
        <p:nvSpPr>
          <p:cNvPr id="18" name="Rectangle 1027"/>
          <p:cNvSpPr txBox="1">
            <a:spLocks noChangeArrowheads="1"/>
          </p:cNvSpPr>
          <p:nvPr/>
        </p:nvSpPr>
        <p:spPr>
          <a:xfrm>
            <a:off x="809596" y="2214554"/>
            <a:ext cx="8572560" cy="385765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Initial RTD proposal: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b="1" kern="0" dirty="0" smtClean="0">
                <a:latin typeface="+mn-lt"/>
              </a:rPr>
              <a:t>	Complexity and reliability issue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kumimoji="0" lang="en-US" sz="20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	Need of an active beam dump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b="1" kern="0" noProof="0" dirty="0" smtClean="0">
                <a:latin typeface="+mn-lt"/>
              </a:rPr>
              <a:t>	Small beam size inducing high Power density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kumimoji="0" lang="en-US" sz="2000" b="1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	High</a:t>
            </a:r>
            <a:r>
              <a:rPr kumimoji="0" lang="en-US" sz="2000" b="1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 leakage of particles (Shielding issue, Thermal load on nearby structures)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b="1" kern="0" baseline="0" noProof="0" dirty="0" smtClean="0">
                <a:latin typeface="+mn-lt"/>
              </a:rPr>
              <a:t>	Need</a:t>
            </a:r>
            <a:r>
              <a:rPr lang="en-US" sz="2000" b="1" kern="0" noProof="0" dirty="0" smtClean="0">
                <a:latin typeface="+mn-lt"/>
              </a:rPr>
              <a:t> of a solenoid 15T (cryogenics, compromising the use of fission target close to neutron source) </a:t>
            </a:r>
            <a:endParaRPr kumimoji="0" lang="en-US" sz="2000" b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7016750" y="6172200"/>
            <a:ext cx="2476500" cy="533400"/>
          </a:xfrm>
        </p:spPr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pic>
        <p:nvPicPr>
          <p:cNvPr id="9" name="Picture 8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66654" y="2071678"/>
            <a:ext cx="6538946" cy="457200"/>
          </a:xfrm>
        </p:spPr>
        <p:txBody>
          <a:bodyPr/>
          <a:lstStyle/>
          <a:p>
            <a:pPr>
              <a:buNone/>
            </a:pPr>
            <a:r>
              <a:rPr lang="en-GB" sz="1400" dirty="0" smtClean="0">
                <a:solidFill>
                  <a:srgbClr val="850C3F"/>
                </a:solidFill>
                <a:latin typeface="Arial" charset="0"/>
              </a:rPr>
              <a:t>Compact Hg-loop with beam widow and Confined transverse film windowless</a:t>
            </a:r>
            <a:endParaRPr lang="en-GB" sz="1400" dirty="0" smtClean="0"/>
          </a:p>
          <a:p>
            <a:pPr>
              <a:buNone/>
            </a:pPr>
            <a:endParaRPr lang="en-GB" sz="1400" dirty="0" smtClean="0">
              <a:latin typeface="Times" pitchFamily="-112" charset="0"/>
            </a:endParaRP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2452670" y="500042"/>
            <a:ext cx="4791106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it-IT" sz="2800" b="1" dirty="0" smtClean="0">
                <a:solidFill>
                  <a:sysClr val="windowText" lastClr="000000"/>
                </a:solidFill>
                <a:latin typeface="Arial" charset="0"/>
              </a:rPr>
              <a:t>Multi-MW </a:t>
            </a:r>
            <a:r>
              <a:rPr lang="it-IT" sz="2800" b="1" dirty="0">
                <a:solidFill>
                  <a:sysClr val="windowText" lastClr="000000"/>
                </a:solidFill>
                <a:latin typeface="Arial" charset="0"/>
              </a:rPr>
              <a:t>Liquid Hg Target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7016750" y="6396062"/>
            <a:ext cx="2476500" cy="461938"/>
          </a:xfrm>
        </p:spPr>
        <p:txBody>
          <a:bodyPr/>
          <a:lstStyle/>
          <a:p>
            <a:pPr>
              <a:defRPr/>
            </a:pPr>
            <a:fld id="{FD1C3BDF-218C-40DC-B373-3D475E917F67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sp>
        <p:nvSpPr>
          <p:cNvPr id="11" name="Rectangle 10"/>
          <p:cNvSpPr/>
          <p:nvPr/>
        </p:nvSpPr>
        <p:spPr bwMode="auto">
          <a:xfrm>
            <a:off x="1881166" y="1571612"/>
            <a:ext cx="3571900" cy="50006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New proposal: 2 designs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400799" y="1143000"/>
          <a:ext cx="3505201" cy="508848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570947"/>
                <a:gridCol w="439866"/>
                <a:gridCol w="433840"/>
                <a:gridCol w="1060548"/>
              </a:tblGrid>
              <a:tr h="336761"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57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Beam diameter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Units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7424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/>
                        <a:t>Gaussian beam geometry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6000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15 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25 mm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6761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100" u="none" strike="noStrike" dirty="0"/>
                        <a:t>Beam power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/>
                        <a:t>4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/>
                        <a:t>MW (continuous)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b"/>
                </a:tc>
              </a:tr>
              <a:tr h="173032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100" u="none" strike="noStrike" dirty="0"/>
                        <a:t>Beam particle energy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err="1" smtClean="0"/>
                        <a:t>GeV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5725" marR="9525" marT="9525" marB="0" anchor="b"/>
                </a:tc>
              </a:tr>
              <a:tr h="173032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100" u="none" strike="noStrike" dirty="0"/>
                        <a:t>Beam current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/>
                        <a:t>mA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b"/>
                </a:tc>
              </a:tr>
              <a:tr h="50049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/>
                        <a:t>Beam escapes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36000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/>
                        <a:t>2x10</a:t>
                      </a:r>
                      <a:r>
                        <a:rPr lang="en-US" sz="1100" u="none" strike="noStrike" baseline="30000" dirty="0"/>
                        <a:t>8 </a:t>
                      </a:r>
                      <a:endParaRPr lang="en-US" sz="1100" b="0" i="0" u="none" strike="noStrike" baseline="300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/>
                        <a:t>primary/cm</a:t>
                      </a:r>
                      <a:r>
                        <a:rPr lang="en-US" sz="1100" u="none" strike="noStrike" baseline="30000" dirty="0"/>
                        <a:t>2</a:t>
                      </a:r>
                      <a:r>
                        <a:rPr lang="en-US" sz="1100" u="none" strike="noStrike" dirty="0"/>
                        <a:t>/s/MW of beam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b"/>
                </a:tc>
              </a:tr>
              <a:tr h="500490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1100" u="none" strike="noStrike" dirty="0"/>
                        <a:t>Estimated peak temperature in the liquid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261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180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/>
                        <a:t>°C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ctr"/>
                </a:tc>
              </a:tr>
              <a:tr h="500490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1100" u="none" strike="noStrike" dirty="0"/>
                        <a:t>Estimated peak temperature in the window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260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258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/>
                        <a:t>°C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ctr"/>
                </a:tc>
              </a:tr>
              <a:tr h="173032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1100" u="none" strike="noStrike" dirty="0"/>
                        <a:t>Maximum velocity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9525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/>
                        <a:t>m/s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ctr"/>
                </a:tc>
              </a:tr>
              <a:tr h="336761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1100" u="none" strike="noStrike" dirty="0"/>
                        <a:t>Maximum loss of pressure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9525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/>
                        <a:t>bar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ctr"/>
                </a:tc>
              </a:tr>
              <a:tr h="343427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100" u="none" strike="noStrike" dirty="0"/>
                        <a:t>Peak power density in the Mercury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/>
                        <a:t>1.8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/>
                        <a:t>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/>
                        <a:t>kW/cm</a:t>
                      </a:r>
                      <a:r>
                        <a:rPr lang="en-US" sz="1100" u="none" strike="noStrike" baseline="30000" dirty="0" smtClean="0"/>
                        <a:t>3</a:t>
                      </a:r>
                      <a:r>
                        <a:rPr lang="en-US" sz="1100" u="none" strike="noStrike" dirty="0" smtClean="0"/>
                        <a:t>/MW of beam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5725" marR="9525" marT="9525" marB="0" anchor="ctr"/>
                </a:tc>
              </a:tr>
              <a:tr h="343427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100" u="none" strike="noStrike" dirty="0"/>
                        <a:t>Peak power density in the window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0.9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/>
                        <a:t>0.3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/>
                        <a:t>kW/cm</a:t>
                      </a:r>
                      <a:r>
                        <a:rPr lang="en-US" sz="1100" u="none" strike="noStrike" baseline="30000" dirty="0" smtClean="0"/>
                        <a:t>3</a:t>
                      </a:r>
                      <a:r>
                        <a:rPr lang="en-US" sz="1100" u="none" strike="noStrike" dirty="0" smtClean="0"/>
                        <a:t>/MW of beam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85725" marR="9525" marT="9525" marB="0" anchor="ctr"/>
                </a:tc>
              </a:tr>
              <a:tr h="500490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100" u="none" strike="noStrike" dirty="0"/>
                        <a:t>Beam power deposition in the Mercury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2.3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2.3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/>
                        <a:t>MW/cm</a:t>
                      </a:r>
                      <a:r>
                        <a:rPr lang="en-US" sz="1100" u="none" strike="noStrike" baseline="30000" dirty="0" smtClean="0"/>
                        <a:t>3</a:t>
                      </a:r>
                      <a:r>
                        <a:rPr lang="en-US" sz="1100" u="none" strike="noStrike" dirty="0" smtClean="0"/>
                        <a:t>/MW </a:t>
                      </a:r>
                      <a:r>
                        <a:rPr lang="en-US" sz="1100" u="none" strike="noStrike" dirty="0"/>
                        <a:t>of beam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ctr"/>
                </a:tc>
              </a:tr>
              <a:tr h="336761"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1100" u="none" strike="noStrike" dirty="0"/>
                        <a:t>Estimated Stress level in the window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000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/>
                        <a:t>&lt;140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/>
                        <a:t>&lt;110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/>
                        <a:t>MPa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725" marR="9525" marT="9525" marB="0" anchor="ctr"/>
                </a:tc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438400"/>
            <a:ext cx="5372100" cy="3606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4" name="Picture 13" descr="http://mole.mbfys.lu.se/SBNet_2009/Welcome_files/ESS_Scandinavia_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B85B5D3-8465-4372-8CF2-45B2182F0A45}" type="slidenum">
              <a:rPr lang="it-IT"/>
              <a:pPr/>
              <a:t>14</a:t>
            </a:fld>
            <a:endParaRPr lang="it-IT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381232" y="500042"/>
            <a:ext cx="4810164" cy="528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kumimoji="1" lang="en-US" sz="2800" b="1" dirty="0" smtClean="0">
                <a:solidFill>
                  <a:sysClr val="windowText" lastClr="000000"/>
                </a:solidFill>
                <a:latin typeface="Arial" pitchFamily="34" charset="0"/>
              </a:rPr>
              <a:t>Presentation outline</a:t>
            </a:r>
            <a:endParaRPr kumimoji="1" lang="it-IT" sz="2800" b="1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166786" y="1928802"/>
            <a:ext cx="785818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dirty="0" smtClean="0">
                <a:latin typeface="Arial" pitchFamily="34" charset="0"/>
              </a:rPr>
              <a:t>The EURISOL Project</a:t>
            </a:r>
          </a:p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The MMW spallation target design</a:t>
            </a:r>
          </a:p>
          <a:p>
            <a:pPr marL="990600" lvl="1" indent="-533400">
              <a:spcAft>
                <a:spcPts val="1800"/>
              </a:spcAft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The baseline design with window</a:t>
            </a:r>
          </a:p>
          <a:p>
            <a:pPr marL="990600" lvl="1" indent="-533400"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The innovative windowless design</a:t>
            </a:r>
          </a:p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Conclusion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7" name="Picture 6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3733800"/>
            <a:ext cx="4191000" cy="2360417"/>
            <a:chOff x="2468880" y="-108345"/>
            <a:chExt cx="4937760" cy="3784013"/>
          </a:xfrm>
        </p:grpSpPr>
        <p:pic>
          <p:nvPicPr>
            <p:cNvPr id="2" name="Picture 1" descr=":Picture 3.png"/>
            <p:cNvPicPr/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3119" r="52643" b="12871"/>
            <a:stretch>
              <a:fillRect/>
            </a:stretch>
          </p:blipFill>
          <p:spPr bwMode="auto">
            <a:xfrm>
              <a:off x="2707804" y="-108345"/>
              <a:ext cx="3962400" cy="3253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2468880" y="2935567"/>
              <a:ext cx="4937760" cy="740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Power density distribution for the considered beam widths, along the beam axis and around the window</a:t>
              </a:r>
              <a:endParaRPr lang="en-US" sz="1200" dirty="0"/>
            </a:p>
          </p:txBody>
        </p:sp>
      </p:grpSp>
      <p:pic>
        <p:nvPicPr>
          <p:cNvPr id="6" name="Picture 5" descr="Eurisol_1"/>
          <p:cNvPicPr/>
          <p:nvPr/>
        </p:nvPicPr>
        <p:blipFill>
          <a:blip r:embed="rId3" cstate="print"/>
          <a:srcRect t="11539" b="1573"/>
          <a:stretch>
            <a:fillRect/>
          </a:stretch>
        </p:blipFill>
        <p:spPr bwMode="auto">
          <a:xfrm>
            <a:off x="5105400" y="3963476"/>
            <a:ext cx="4127500" cy="228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Eurisol11O3_15mm_S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05000"/>
            <a:ext cx="3481986" cy="209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sp>
        <p:nvSpPr>
          <p:cNvPr id="10" name="Rectangle 9"/>
          <p:cNvSpPr/>
          <p:nvPr/>
        </p:nvSpPr>
        <p:spPr bwMode="auto">
          <a:xfrm>
            <a:off x="2666984" y="214290"/>
            <a:ext cx="4214842" cy="10001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2D CFD &amp; Structural Analysis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0" y="1828800"/>
            <a:ext cx="5715001" cy="2107866"/>
            <a:chOff x="533400" y="2438400"/>
            <a:chExt cx="5715001" cy="210786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/>
            <a:srcRect b="47183"/>
            <a:stretch>
              <a:fillRect/>
            </a:stretch>
          </p:blipFill>
          <p:spPr>
            <a:xfrm>
              <a:off x="533400" y="2438400"/>
              <a:ext cx="5372100" cy="1905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464723" y="3911934"/>
              <a:ext cx="878677" cy="431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1200" y="4114800"/>
              <a:ext cx="878677" cy="431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562601" y="3877788"/>
              <a:ext cx="685800" cy="465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endParaRPr lang="en-US" sz="1200" dirty="0"/>
            </a:p>
          </p:txBody>
        </p:sp>
      </p:grpSp>
      <p:sp>
        <p:nvSpPr>
          <p:cNvPr id="20" name="TextBox 19"/>
          <p:cNvSpPr txBox="1"/>
          <p:nvPr/>
        </p:nvSpPr>
        <p:spPr bwMode="auto">
          <a:xfrm>
            <a:off x="1371600" y="1447800"/>
            <a:ext cx="4712385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eaLnBrk="1" hangingPunct="1"/>
            <a:r>
              <a:rPr kumimoji="1" lang="en-US" sz="1800" b="1" dirty="0" smtClean="0">
                <a:solidFill>
                  <a:sysClr val="windowText" lastClr="000000"/>
                </a:solidFill>
                <a:latin typeface="Arial" charset="0"/>
              </a:rPr>
              <a:t>The CGS (Coaxial Guided Stream) design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43800" y="1524000"/>
            <a:ext cx="1905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Ref K. </a:t>
            </a:r>
            <a:r>
              <a:rPr lang="en-US" sz="1200" dirty="0" err="1" smtClean="0"/>
              <a:t>Samec</a:t>
            </a:r>
            <a:r>
              <a:rPr lang="en-US" sz="1200" dirty="0" smtClean="0"/>
              <a:t> et al. (PSI)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24" name="Picture 23" descr="http://mole.mbfys.lu.se/SBNet_2009/Welcome_files/ESS_Scandinavia_log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elocity_NoBlades.mpg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52472" y="1928802"/>
            <a:ext cx="7858180" cy="40719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sp>
        <p:nvSpPr>
          <p:cNvPr id="7" name="Rectangle 6"/>
          <p:cNvSpPr/>
          <p:nvPr/>
        </p:nvSpPr>
        <p:spPr bwMode="auto">
          <a:xfrm>
            <a:off x="2666984" y="214290"/>
            <a:ext cx="4214842" cy="10001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3D CFD &amp; Structural Analysis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12245" t="-266" r="71827" b="73149"/>
          <a:stretch>
            <a:fillRect/>
          </a:stretch>
        </p:blipFill>
        <p:spPr bwMode="auto">
          <a:xfrm>
            <a:off x="2452670" y="1428736"/>
            <a:ext cx="730993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010400" y="1524000"/>
            <a:ext cx="23574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Ref K. </a:t>
            </a:r>
            <a:r>
              <a:rPr lang="en-US" sz="1200" dirty="0" err="1" smtClean="0"/>
              <a:t>Samec</a:t>
            </a:r>
            <a:r>
              <a:rPr lang="en-US" sz="1200" dirty="0" smtClean="0"/>
              <a:t> (CERN) et al.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3" name="Picture 12" descr="http://mole.mbfys.lu.se/SBNet_2009/Welcome_files/ESS_Scandinavia_log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elocity_WithBlades.mpg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1034" y="1857364"/>
            <a:ext cx="8143932" cy="41905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7" name="Rectangle 6"/>
          <p:cNvSpPr/>
          <p:nvPr/>
        </p:nvSpPr>
        <p:spPr bwMode="auto">
          <a:xfrm>
            <a:off x="2666984" y="214290"/>
            <a:ext cx="4214842" cy="10001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3D CFD &amp; Structural Analysis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12245" t="-266" r="71827" b="73149"/>
          <a:stretch>
            <a:fillRect/>
          </a:stretch>
        </p:blipFill>
        <p:spPr bwMode="auto">
          <a:xfrm>
            <a:off x="2452670" y="1428736"/>
            <a:ext cx="730993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858000" y="1447800"/>
            <a:ext cx="23574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Ref K. </a:t>
            </a:r>
            <a:r>
              <a:rPr lang="en-US" sz="1200" dirty="0" err="1" smtClean="0"/>
              <a:t>Samec</a:t>
            </a:r>
            <a:r>
              <a:rPr lang="en-US" sz="1200" dirty="0" smtClean="0"/>
              <a:t> (CERN) et al.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3" name="Picture 12" descr="http://mole.mbfys.lu.se/SBNet_2009/Welcome_files/ESS_Scandinavia_log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sp>
        <p:nvSpPr>
          <p:cNvPr id="7" name="Rectangle 6"/>
          <p:cNvSpPr/>
          <p:nvPr/>
        </p:nvSpPr>
        <p:spPr bwMode="auto">
          <a:xfrm>
            <a:off x="2666984" y="214290"/>
            <a:ext cx="4214842" cy="10001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3D CFD &amp; Structural Analysis</a:t>
            </a:r>
          </a:p>
        </p:txBody>
      </p:sp>
      <p:pic>
        <p:nvPicPr>
          <p:cNvPr id="5" name="Pressure.mpg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9596" y="1857364"/>
            <a:ext cx="8329940" cy="42862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86600" y="1371600"/>
            <a:ext cx="23574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Ref K. </a:t>
            </a:r>
            <a:r>
              <a:rPr lang="en-US" sz="1200" dirty="0" err="1" smtClean="0"/>
              <a:t>Samec</a:t>
            </a:r>
            <a:r>
              <a:rPr lang="en-US" sz="1200" dirty="0" smtClean="0"/>
              <a:t> (CERN) et al.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1" name="Picture 10" descr="http://mole.mbfys.lu.se/SBNet_2009/Welcome_files/ESS_Scandinavia_log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92"/>
          <a:stretch>
            <a:fillRect/>
          </a:stretch>
        </p:blipFill>
        <p:spPr bwMode="auto">
          <a:xfrm>
            <a:off x="1166786" y="2143116"/>
            <a:ext cx="771530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sp>
        <p:nvSpPr>
          <p:cNvPr id="7" name="Rectangle 6"/>
          <p:cNvSpPr/>
          <p:nvPr/>
        </p:nvSpPr>
        <p:spPr bwMode="auto">
          <a:xfrm>
            <a:off x="2666984" y="214290"/>
            <a:ext cx="4214842" cy="10001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3D CFD &amp; Structural Analysis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7086600" y="1447800"/>
            <a:ext cx="23574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Ref K. </a:t>
            </a:r>
            <a:r>
              <a:rPr lang="en-US" sz="1200" dirty="0" err="1" smtClean="0"/>
              <a:t>Samec</a:t>
            </a:r>
            <a:r>
              <a:rPr lang="en-US" sz="1200" dirty="0" smtClean="0"/>
              <a:t> (CERN) et al.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0" name="Picture 9" descr="http://mole.mbfys.lu.se/SBNet_2009/Welcome_files/ESS_Scandinavia_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B85B5D3-8465-4372-8CF2-45B2182F0A45}" type="slidenum">
              <a:rPr lang="it-IT"/>
              <a:pPr/>
              <a:t>2</a:t>
            </a:fld>
            <a:endParaRPr lang="it-IT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381232" y="500042"/>
            <a:ext cx="4810164" cy="528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kumimoji="1" lang="en-US" sz="2800" b="1" dirty="0" smtClean="0">
                <a:solidFill>
                  <a:sysClr val="windowText" lastClr="000000"/>
                </a:solidFill>
                <a:latin typeface="Arial" pitchFamily="34" charset="0"/>
              </a:rPr>
              <a:t>Presentation outline</a:t>
            </a:r>
            <a:endParaRPr kumimoji="1" lang="it-IT" sz="2800" b="1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24581" name="Rectangle 8"/>
          <p:cNvSpPr>
            <a:spLocks noChangeArrowheads="1"/>
          </p:cNvSpPr>
          <p:nvPr/>
        </p:nvSpPr>
        <p:spPr bwMode="auto">
          <a:xfrm>
            <a:off x="1166786" y="1928802"/>
            <a:ext cx="785818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The EURISOL Project</a:t>
            </a:r>
          </a:p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The MMW spallation target design</a:t>
            </a:r>
          </a:p>
          <a:p>
            <a:pPr marL="990600" lvl="1" indent="-533400"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The baseline design with window</a:t>
            </a:r>
          </a:p>
          <a:p>
            <a:pPr marL="990600" lvl="1" indent="-533400"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The innovative windowless design</a:t>
            </a:r>
          </a:p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Conclusion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7" name="Picture 6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2700278" y="331753"/>
            <a:ext cx="44673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it-IT" sz="2800" b="1" dirty="0" smtClean="0">
                <a:solidFill>
                  <a:sysClr val="windowText" lastClr="000000"/>
                </a:solidFill>
                <a:latin typeface="Arial" charset="0"/>
              </a:rPr>
              <a:t>Coaxial Guided Stream design (CGS)</a:t>
            </a:r>
            <a:endParaRPr lang="it-IT" sz="2800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2538" y="1447800"/>
            <a:ext cx="7205682" cy="470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776A2F-04FB-49E3-85AB-CB36C940B222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8" name="Picture 7" descr="http://mole.mbfys.lu.se/SBNet_2009/Welcome_files/ESS_Scandinavia_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 descr="VerticalHg-lo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3198" y="1295400"/>
            <a:ext cx="2547964" cy="176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3082r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8162" y="3962400"/>
            <a:ext cx="1874838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5"/>
          <p:cNvSpPr txBox="1">
            <a:spLocks noChangeArrowheads="1"/>
          </p:cNvSpPr>
          <p:nvPr/>
        </p:nvSpPr>
        <p:spPr bwMode="auto">
          <a:xfrm>
            <a:off x="6108700" y="3076575"/>
            <a:ext cx="33845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18138" eaLnBrk="1" hangingPunct="1"/>
            <a:r>
              <a:rPr lang="en-US" sz="1800" dirty="0">
                <a:latin typeface="Arial" charset="0"/>
              </a:rPr>
              <a:t>Existing Hg – loop in Institute of </a:t>
            </a:r>
            <a:r>
              <a:rPr lang="en-US" sz="1800" dirty="0" smtClean="0">
                <a:latin typeface="Arial" charset="0"/>
              </a:rPr>
              <a:t>Physics) parameters </a:t>
            </a:r>
            <a:r>
              <a:rPr lang="en-US" sz="1800" dirty="0">
                <a:latin typeface="Arial" charset="0"/>
              </a:rPr>
              <a:t>of EMP </a:t>
            </a:r>
            <a:r>
              <a:rPr lang="en-US" sz="1800" dirty="0" err="1">
                <a:latin typeface="Arial" charset="0"/>
              </a:rPr>
              <a:t>p</a:t>
            </a:r>
            <a:r>
              <a:rPr lang="en-US" sz="1800" dirty="0">
                <a:latin typeface="Arial" charset="0"/>
              </a:rPr>
              <a:t>=4 bars; Q</a:t>
            </a:r>
            <a:r>
              <a:rPr lang="en-US" sz="1800" dirty="0">
                <a:latin typeface="Arial" charset="0"/>
                <a:cs typeface="Arial" charset="0"/>
              </a:rPr>
              <a:t>~12l/s</a:t>
            </a:r>
          </a:p>
        </p:txBody>
      </p:sp>
      <p:pic>
        <p:nvPicPr>
          <p:cNvPr id="45063" name="Picture 6" descr="3082dzivs shema1"/>
          <p:cNvPicPr>
            <a:picLocks noChangeAspect="1" noChangeArrowheads="1"/>
          </p:cNvPicPr>
          <p:nvPr/>
        </p:nvPicPr>
        <p:blipFill>
          <a:blip r:embed="rId5" cstate="print"/>
          <a:srcRect t="5457" b="15584"/>
          <a:stretch>
            <a:fillRect/>
          </a:stretch>
        </p:blipFill>
        <p:spPr bwMode="auto">
          <a:xfrm>
            <a:off x="2971800" y="1752600"/>
            <a:ext cx="30543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330200" y="4035425"/>
            <a:ext cx="56134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18138" eaLnBrk="1" hangingPunct="1"/>
            <a:r>
              <a:rPr lang="en-US" sz="1800" dirty="0">
                <a:latin typeface="Arial" charset="0"/>
              </a:rPr>
              <a:t>1 – test section; 2 – Hg loop DN100; 3 – heat exchanger; 4 – </a:t>
            </a:r>
            <a:r>
              <a:rPr lang="en-US" sz="1800" dirty="0" err="1">
                <a:latin typeface="Arial" charset="0"/>
              </a:rPr>
              <a:t>flowmeter</a:t>
            </a:r>
            <a:r>
              <a:rPr lang="en-US" sz="1800" dirty="0">
                <a:latin typeface="Arial" charset="0"/>
              </a:rPr>
              <a:t>;</a:t>
            </a:r>
          </a:p>
          <a:p>
            <a:pPr defTabSz="5418138" eaLnBrk="1" hangingPunct="1"/>
            <a:r>
              <a:rPr lang="en-US" sz="1800" dirty="0">
                <a:latin typeface="Arial" charset="0"/>
              </a:rPr>
              <a:t>5 – supply tank; 6 –level meter; 7 – electromagnetic pump; 8 – heat exchanger;</a:t>
            </a:r>
          </a:p>
          <a:p>
            <a:pPr defTabSz="5418138" eaLnBrk="1" hangingPunct="1"/>
            <a:r>
              <a:rPr lang="en-US" sz="1800" dirty="0">
                <a:latin typeface="Arial" charset="0"/>
              </a:rPr>
              <a:t>9 – vacuum pump; 10 – argon vessel; M1…M3 – pressure meter; P – vacuum</a:t>
            </a:r>
          </a:p>
          <a:p>
            <a:pPr defTabSz="5418138" eaLnBrk="1" hangingPunct="1"/>
            <a:r>
              <a:rPr lang="en-US" sz="1800" dirty="0">
                <a:latin typeface="Arial" charset="0"/>
              </a:rPr>
              <a:t>gauge; T1…T4 – thermocouple; V1…V6 – valve; VF – dosing valve; </a:t>
            </a:r>
          </a:p>
        </p:txBody>
      </p:sp>
      <p:sp>
        <p:nvSpPr>
          <p:cNvPr id="45067" name="Text Box 10"/>
          <p:cNvSpPr txBox="1">
            <a:spLocks noChangeArrowheads="1"/>
          </p:cNvSpPr>
          <p:nvPr/>
        </p:nvSpPr>
        <p:spPr bwMode="auto">
          <a:xfrm>
            <a:off x="2786063" y="142852"/>
            <a:ext cx="4214812" cy="71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/>
            <a:r>
              <a:rPr lang="it-IT" sz="2000" b="1">
                <a:solidFill>
                  <a:sysClr val="windowText" lastClr="000000"/>
                </a:solidFill>
                <a:latin typeface="Arial" charset="0"/>
              </a:rPr>
              <a:t>Liquid Hg Loop </a:t>
            </a:r>
            <a:r>
              <a:rPr lang="lv-LV" sz="2000" b="1">
                <a:solidFill>
                  <a:sysClr val="windowText" lastClr="000000"/>
                </a:solidFill>
                <a:latin typeface="Arial" charset="0"/>
              </a:rPr>
              <a:t>for tests of target</a:t>
            </a:r>
            <a:br>
              <a:rPr lang="lv-LV" sz="2000" b="1">
                <a:solidFill>
                  <a:sysClr val="windowText" lastClr="000000"/>
                </a:solidFill>
                <a:latin typeface="Arial" charset="0"/>
              </a:rPr>
            </a:br>
            <a:r>
              <a:rPr lang="lv-LV" sz="2000" b="1">
                <a:solidFill>
                  <a:sysClr val="windowText" lastClr="000000"/>
                </a:solidFill>
                <a:latin typeface="Arial" charset="0"/>
              </a:rPr>
              <a:t>mock-ups and other components</a:t>
            </a:r>
            <a:endParaRPr lang="it-IT" sz="2000" b="1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776A2F-04FB-49E3-85AB-CB36C940B222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  <p:pic>
        <p:nvPicPr>
          <p:cNvPr id="13" name="Picture 3" descr="G:\Departments\AB\Groups\ATB\TD\Eurisol\Reports\METEX\fotos IPUL 0109\P10707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8" y="1857364"/>
            <a:ext cx="2643206" cy="198234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4" name="Picture 13" descr="http://mole.mbfys.lu.se/SBNet_2009/Welcome_files/ESS_Scandinavia_logo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2809860" y="428604"/>
            <a:ext cx="360547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/>
            <a:r>
              <a:rPr lang="it-IT" b="1" dirty="0" smtClean="0">
                <a:solidFill>
                  <a:sysClr val="windowText" lastClr="000000"/>
                </a:solidFill>
                <a:latin typeface="Arial" charset="0"/>
              </a:rPr>
              <a:t>Liquid </a:t>
            </a:r>
            <a:r>
              <a:rPr lang="it-IT" b="1" dirty="0">
                <a:solidFill>
                  <a:sysClr val="windowText" lastClr="000000"/>
                </a:solidFill>
                <a:latin typeface="Arial" charset="0"/>
              </a:rPr>
              <a:t>Hg Loop </a:t>
            </a:r>
            <a:r>
              <a:rPr lang="it-IT" b="1" dirty="0" smtClean="0">
                <a:solidFill>
                  <a:sysClr val="windowText" lastClr="000000"/>
                </a:solidFill>
                <a:latin typeface="Arial" charset="0"/>
              </a:rPr>
              <a:t>at </a:t>
            </a:r>
            <a:r>
              <a:rPr lang="it-IT" b="1" dirty="0">
                <a:solidFill>
                  <a:sysClr val="windowText" lastClr="000000"/>
                </a:solidFill>
                <a:latin typeface="Arial" charset="0"/>
              </a:rPr>
              <a:t>IPUL</a:t>
            </a: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1100" y="1219200"/>
            <a:ext cx="7655985" cy="503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7" name="Picture 6" descr="http://mole.mbfys.lu.se/SBNet_2009/Welcome_files/ESS_Scandinavia_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8"/>
          <p:cNvSpPr txBox="1">
            <a:spLocks noChangeArrowheads="1"/>
          </p:cNvSpPr>
          <p:nvPr/>
        </p:nvSpPr>
        <p:spPr bwMode="auto">
          <a:xfrm>
            <a:off x="2981001" y="428604"/>
            <a:ext cx="3469219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/>
            <a:r>
              <a:rPr lang="it-IT" b="1" dirty="0" smtClean="0">
                <a:solidFill>
                  <a:sysClr val="windowText" lastClr="000000"/>
                </a:solidFill>
                <a:latin typeface="Arial" charset="0"/>
              </a:rPr>
              <a:t>Experimental Program</a:t>
            </a:r>
            <a:endParaRPr lang="it-IT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51204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9662" y="990600"/>
            <a:ext cx="7767611" cy="519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0" y="1371600"/>
            <a:ext cx="23574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Sergejs</a:t>
            </a:r>
            <a:r>
              <a:rPr lang="en-US" sz="1200" dirty="0" smtClean="0"/>
              <a:t> </a:t>
            </a:r>
            <a:r>
              <a:rPr lang="en-US" sz="1200" dirty="0" err="1" smtClean="0"/>
              <a:t>Dementjevs</a:t>
            </a:r>
            <a:r>
              <a:rPr lang="en-US" sz="1200" dirty="0" smtClean="0"/>
              <a:t> (PSI) et al.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0" name="Picture 9" descr="http://mole.mbfys.lu.se/SBNet_2009/Welcome_files/ESS_Scandinavia_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5546" y="285728"/>
            <a:ext cx="4105308" cy="61438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>
                <a:solidFill>
                  <a:sysClr val="windowText" lastClr="000000"/>
                </a:solidFill>
              </a:rPr>
              <a:t>METEX experiment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43050"/>
            <a:ext cx="4505325" cy="4529150"/>
          </a:xfrm>
        </p:spPr>
        <p:txBody>
          <a:bodyPr/>
          <a:lstStyle/>
          <a:p>
            <a:r>
              <a:rPr lang="en-GB" sz="2000" dirty="0" smtClean="0"/>
              <a:t>11 L/s reached (~150kg/s)</a:t>
            </a:r>
          </a:p>
          <a:p>
            <a:r>
              <a:rPr lang="en-GB" sz="2000" dirty="0" smtClean="0"/>
              <a:t>Acceptable vibration behaviour of the target</a:t>
            </a:r>
            <a:endParaRPr lang="en-GB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1295400"/>
            <a:ext cx="4191000" cy="1219200"/>
          </a:xfrm>
        </p:spPr>
        <p:txBody>
          <a:bodyPr/>
          <a:lstStyle/>
          <a:p>
            <a:pPr>
              <a:buNone/>
            </a:pPr>
            <a:r>
              <a:rPr lang="en-GB" sz="2000" dirty="0" smtClean="0"/>
              <a:t>Pressure sensor at the window</a:t>
            </a:r>
            <a:endParaRPr lang="en-GB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2D4B96-D73B-4AC4-BD01-97D5B407ACFD}" type="slidenum">
              <a:rPr lang="it-IT" smtClean="0"/>
              <a:pPr>
                <a:defRPr/>
              </a:pPr>
              <a:t>24</a:t>
            </a:fld>
            <a:endParaRPr lang="it-IT" dirty="0"/>
          </a:p>
        </p:txBody>
      </p:sp>
      <p:pic>
        <p:nvPicPr>
          <p:cNvPr id="7" name="Picture 313" descr="PSDACC_FW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498" y="4443407"/>
            <a:ext cx="2087563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12" descr="PSDACC_FW0_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498" y="3003545"/>
            <a:ext cx="2087563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07"/>
          <p:cNvSpPr>
            <a:spLocks noChangeArrowheads="1"/>
          </p:cNvSpPr>
          <p:nvPr/>
        </p:nvSpPr>
        <p:spPr bwMode="auto">
          <a:xfrm>
            <a:off x="195011" y="2714620"/>
            <a:ext cx="2449512" cy="3240087"/>
          </a:xfrm>
          <a:prstGeom prst="rect">
            <a:avLst/>
          </a:prstGeom>
          <a:noFill/>
          <a:ln w="19050">
            <a:solidFill>
              <a:srgbClr val="00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99FF"/>
              </a:solidFill>
            </a:endParaRPr>
          </a:p>
        </p:txBody>
      </p:sp>
      <p:sp>
        <p:nvSpPr>
          <p:cNvPr id="10" name="Text Box 308"/>
          <p:cNvSpPr txBox="1">
            <a:spLocks noChangeArrowheads="1"/>
          </p:cNvSpPr>
          <p:nvPr/>
        </p:nvSpPr>
        <p:spPr bwMode="auto">
          <a:xfrm>
            <a:off x="628398" y="2714620"/>
            <a:ext cx="1873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i="1" dirty="0">
                <a:solidFill>
                  <a:srgbClr val="FF0000"/>
                </a:solidFill>
                <a:latin typeface="Arial Narrow" pitchFamily="34" charset="0"/>
              </a:rPr>
              <a:t>Power Spectral Density of the “horizontal” acceleration sensor signal</a:t>
            </a:r>
          </a:p>
        </p:txBody>
      </p:sp>
      <p:sp>
        <p:nvSpPr>
          <p:cNvPr id="11" name="Text Box 309"/>
          <p:cNvSpPr txBox="1">
            <a:spLocks noChangeArrowheads="1"/>
          </p:cNvSpPr>
          <p:nvPr/>
        </p:nvSpPr>
        <p:spPr bwMode="auto">
          <a:xfrm>
            <a:off x="555373" y="5162545"/>
            <a:ext cx="7207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i="1">
                <a:solidFill>
                  <a:srgbClr val="FF0000"/>
                </a:solidFill>
                <a:latin typeface="Arial Narrow" pitchFamily="34" charset="0"/>
              </a:rPr>
              <a:t>Peak from the pump is at 100Hz</a:t>
            </a:r>
          </a:p>
        </p:txBody>
      </p:sp>
      <p:pic>
        <p:nvPicPr>
          <p:cNvPr id="12" name="Picture 258" descr="P1070225"/>
          <p:cNvPicPr>
            <a:picLocks noChangeAspect="1" noChangeArrowheads="1"/>
          </p:cNvPicPr>
          <p:nvPr/>
        </p:nvPicPr>
        <p:blipFill>
          <a:blip r:embed="rId4" cstate="print"/>
          <a:srcRect l="16405" t="24606" r="28708" b="8202"/>
          <a:stretch>
            <a:fillRect/>
          </a:stretch>
        </p:blipFill>
        <p:spPr bwMode="auto">
          <a:xfrm>
            <a:off x="2657468" y="3000372"/>
            <a:ext cx="1295400" cy="1190625"/>
          </a:xfrm>
          <a:prstGeom prst="rect">
            <a:avLst/>
          </a:prstGeom>
          <a:noFill/>
          <a:ln w="19050" algn="ctr">
            <a:solidFill>
              <a:srgbClr val="0099FF"/>
            </a:solidFill>
            <a:miter lim="800000"/>
            <a:headEnd/>
            <a:tailEnd/>
          </a:ln>
        </p:spPr>
      </p:pic>
      <p:sp>
        <p:nvSpPr>
          <p:cNvPr id="13" name="Text Box 303"/>
          <p:cNvSpPr txBox="1">
            <a:spLocks noChangeArrowheads="1"/>
          </p:cNvSpPr>
          <p:nvPr/>
        </p:nvSpPr>
        <p:spPr bwMode="auto">
          <a:xfrm>
            <a:off x="3121243" y="4152897"/>
            <a:ext cx="15144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i="1">
                <a:latin typeface="Arial Narrow" pitchFamily="34" charset="0"/>
              </a:rPr>
              <a:t>Acceleration sensors fixed on the BEW mock-up</a:t>
            </a:r>
          </a:p>
        </p:txBody>
      </p:sp>
      <p:pic>
        <p:nvPicPr>
          <p:cNvPr id="14" name="Picture 289" descr="EURISOL_METEX2_kalotte schnit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0000" y="1714488"/>
            <a:ext cx="1796000" cy="215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1" name="Picture 1" descr="\\cern.ch\dfs\Users\c\ckharoua\Desktop\Fig2_PSD_EXP_LES.bm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10190" y="1752600"/>
            <a:ext cx="2900384" cy="2114243"/>
          </a:xfrm>
          <a:prstGeom prst="rect">
            <a:avLst/>
          </a:prstGeom>
          <a:noFill/>
        </p:spPr>
      </p:pic>
      <p:pic>
        <p:nvPicPr>
          <p:cNvPr id="204802" name="Picture 2" descr="\\cern.ch\dfs\Users\c\ckharoua\Desktop\Fig3_FilteredEXP_LES.bm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27206" y="3810000"/>
            <a:ext cx="4078794" cy="2278050"/>
          </a:xfrm>
          <a:prstGeom prst="rect">
            <a:avLst/>
          </a:prstGeom>
          <a:noFill/>
        </p:spPr>
      </p:pic>
      <p:sp>
        <p:nvSpPr>
          <p:cNvPr id="16" name="Content Placeholder 3"/>
          <p:cNvSpPr>
            <a:spLocks noGrp="1"/>
          </p:cNvSpPr>
          <p:nvPr>
            <p:ph sz="quarter" idx="2"/>
          </p:nvPr>
        </p:nvSpPr>
        <p:spPr>
          <a:xfrm>
            <a:off x="2743200" y="4648200"/>
            <a:ext cx="3810000" cy="838200"/>
          </a:xfrm>
        </p:spPr>
        <p:txBody>
          <a:bodyPr/>
          <a:lstStyle/>
          <a:p>
            <a:pPr>
              <a:buNone/>
            </a:pPr>
            <a:r>
              <a:rPr lang="en-GB" sz="1400" dirty="0" smtClean="0"/>
              <a:t>To be published:</a:t>
            </a:r>
          </a:p>
          <a:p>
            <a:pPr>
              <a:buNone/>
            </a:pPr>
            <a:r>
              <a:rPr lang="en-GB" sz="1400" dirty="0" err="1" smtClean="0"/>
              <a:t>Rade</a:t>
            </a:r>
            <a:r>
              <a:rPr lang="en-GB" sz="1400" dirty="0" smtClean="0"/>
              <a:t> </a:t>
            </a:r>
            <a:r>
              <a:rPr lang="en-GB" sz="1400" dirty="0" err="1" smtClean="0"/>
              <a:t>Milenkovich</a:t>
            </a:r>
            <a:r>
              <a:rPr lang="en-GB" sz="1400" dirty="0" smtClean="0"/>
              <a:t> (PSI) et al.</a:t>
            </a:r>
          </a:p>
          <a:p>
            <a:pPr>
              <a:buNone/>
            </a:pPr>
            <a:r>
              <a:rPr lang="en-GB" sz="1400" dirty="0" smtClean="0"/>
              <a:t>Laure </a:t>
            </a:r>
            <a:r>
              <a:rPr lang="en-GB" sz="1400" dirty="0" err="1" smtClean="0"/>
              <a:t>blumenfeld</a:t>
            </a:r>
            <a:r>
              <a:rPr lang="en-GB" sz="1400" dirty="0" smtClean="0"/>
              <a:t> (CEA </a:t>
            </a:r>
            <a:r>
              <a:rPr lang="en-GB" sz="1400" dirty="0" err="1" smtClean="0"/>
              <a:t>Saclay</a:t>
            </a:r>
            <a:r>
              <a:rPr lang="en-GB" sz="1400" dirty="0" smtClean="0"/>
              <a:t> / CERN)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9" name="Picture 18" descr="http://mole.mbfys.lu.se/SBNet_2009/Welcome_files/ESS_Scandinavia_logo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90"/>
          <p:cNvGrpSpPr/>
          <p:nvPr/>
        </p:nvGrpSpPr>
        <p:grpSpPr>
          <a:xfrm>
            <a:off x="533400" y="1524000"/>
            <a:ext cx="9215502" cy="4443905"/>
            <a:chOff x="1209576" y="7473853"/>
            <a:chExt cx="16614258" cy="8072493"/>
          </a:xfrm>
        </p:grpSpPr>
        <p:grpSp>
          <p:nvGrpSpPr>
            <p:cNvPr id="55" name="Group 35"/>
            <p:cNvGrpSpPr/>
            <p:nvPr/>
          </p:nvGrpSpPr>
          <p:grpSpPr>
            <a:xfrm>
              <a:off x="1209576" y="7545290"/>
              <a:ext cx="5253189" cy="7325416"/>
              <a:chOff x="16211557" y="20975634"/>
              <a:chExt cx="9182280" cy="11815686"/>
            </a:xfrm>
          </p:grpSpPr>
          <p:pic>
            <p:nvPicPr>
              <p:cNvPr id="67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5781" t="25625" r="35547" b="28125"/>
              <a:stretch>
                <a:fillRect/>
              </a:stretch>
            </p:blipFill>
            <p:spPr bwMode="auto">
              <a:xfrm>
                <a:off x="20497837" y="20975634"/>
                <a:ext cx="4816216" cy="360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7343" t="25000" r="34766" b="28750"/>
              <a:stretch>
                <a:fillRect/>
              </a:stretch>
            </p:blipFill>
            <p:spPr bwMode="auto">
              <a:xfrm>
                <a:off x="16282993" y="23330517"/>
                <a:ext cx="4718917" cy="360000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9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5781" t="25000" r="34375" b="28125"/>
              <a:stretch>
                <a:fillRect/>
              </a:stretch>
            </p:blipFill>
            <p:spPr bwMode="auto">
              <a:xfrm>
                <a:off x="20497836" y="26132919"/>
                <a:ext cx="4896001" cy="360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70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6172" t="25625" r="34766" b="28125"/>
              <a:stretch>
                <a:fillRect/>
              </a:stretch>
            </p:blipFill>
            <p:spPr bwMode="auto">
              <a:xfrm>
                <a:off x="16211557" y="29191319"/>
                <a:ext cx="4864863" cy="360000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56" name="Picture 7" descr="G:\Departments\AB\Groups\ATB\TD\Eurisol\Reports\METEX\fotos IPUL 0109\P107059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210765" y="12260198"/>
              <a:ext cx="3810142" cy="28575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7" name="Picture 8" descr="G:\Departments\AB\Groups\ATB\TD\Eurisol\Reports\METEX\fotos IPUL 0109\P1070616.JPG"/>
            <p:cNvPicPr>
              <a:picLocks noChangeAspect="1" noChangeArrowheads="1"/>
            </p:cNvPicPr>
            <p:nvPr/>
          </p:nvPicPr>
          <p:blipFill>
            <a:blip r:embed="rId7" cstate="print"/>
            <a:srcRect l="30652" t="28736" r="18772"/>
            <a:stretch>
              <a:fillRect/>
            </a:stretch>
          </p:blipFill>
          <p:spPr bwMode="auto">
            <a:xfrm>
              <a:off x="7353245" y="9331240"/>
              <a:ext cx="3286148" cy="61739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8" name="Picture 9" descr="G:\Departments\AB\Groups\ATB\TD\Eurisol\Reports\METEX\fotos IPUL 0109\P1070765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354037" y="13046016"/>
              <a:ext cx="3333874" cy="25003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0" name="TextBox 59"/>
            <p:cNvSpPr txBox="1"/>
            <p:nvPr/>
          </p:nvSpPr>
          <p:spPr>
            <a:xfrm>
              <a:off x="7353246" y="7660493"/>
              <a:ext cx="9501253" cy="134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400" dirty="0" smtClean="0"/>
                <a:t>Laser Doppler </a:t>
              </a:r>
              <a:r>
                <a:rPr lang="en-GB" sz="1400" dirty="0" err="1" smtClean="0"/>
                <a:t>Vibrometers</a:t>
              </a:r>
              <a:r>
                <a:rPr lang="en-GB" sz="1400" dirty="0" smtClean="0"/>
                <a:t> operate on the Doppler principle, measuring back-scattered  laser light from a vibrating structure, to determine its </a:t>
              </a:r>
              <a:r>
                <a:rPr lang="en-GB" sz="1400" dirty="0" err="1" smtClean="0"/>
                <a:t>vibrational</a:t>
              </a:r>
              <a:r>
                <a:rPr lang="en-GB" sz="1400" dirty="0" smtClean="0"/>
                <a:t> velocity and displacement.</a:t>
              </a:r>
              <a:endParaRPr lang="en-GB" sz="14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209578" y="7473853"/>
              <a:ext cx="2357456" cy="1397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100" dirty="0" smtClean="0"/>
                <a:t>The incident Laser signal is reflected by the surface of the vibrating object</a:t>
              </a:r>
              <a:endParaRPr lang="en-GB" sz="11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48781" y="9679932"/>
              <a:ext cx="2500330" cy="109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100" dirty="0" smtClean="0"/>
                <a:t>The signal is then compared through the interferometer</a:t>
              </a:r>
              <a:endParaRPr lang="en-GB" sz="11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209578" y="11029303"/>
              <a:ext cx="2500330" cy="1397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Though the Doppler phenomena the velocity vibration is determined</a:t>
              </a:r>
              <a:endParaRPr lang="en-GB" sz="11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995660" y="13046016"/>
              <a:ext cx="2500330" cy="109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100" dirty="0" smtClean="0"/>
                <a:t>The output signal is then recorded in the time space.</a:t>
              </a:r>
              <a:endParaRPr lang="en-GB" sz="11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782269" y="9225353"/>
              <a:ext cx="5786479" cy="2515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400" dirty="0" smtClean="0"/>
                <a:t>During the METEX experiment the LDV was used to measured the velocity of the wall at the window of the CGS (Coaxial Guided Stream) target design.</a:t>
              </a:r>
            </a:p>
            <a:p>
              <a:pPr algn="just"/>
              <a:r>
                <a:rPr lang="en-GB" sz="1400" dirty="0" smtClean="0"/>
                <a:t>The objective was to detect the occurrences of cavitations.</a:t>
              </a:r>
              <a:endParaRPr lang="en-GB" sz="1400" dirty="0"/>
            </a:p>
          </p:txBody>
        </p:sp>
        <p:pic>
          <p:nvPicPr>
            <p:cNvPr id="66" name="Picture 8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79" t="39285" r="71791" b="23571"/>
            <a:stretch>
              <a:fillRect/>
            </a:stretch>
          </p:blipFill>
          <p:spPr bwMode="auto">
            <a:xfrm>
              <a:off x="14925673" y="11474380"/>
              <a:ext cx="2898161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3" name="Right Arrow 52"/>
          <p:cNvSpPr/>
          <p:nvPr/>
        </p:nvSpPr>
        <p:spPr>
          <a:xfrm>
            <a:off x="2962292" y="5238776"/>
            <a:ext cx="854688" cy="4325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Signal</a:t>
            </a:r>
            <a:endParaRPr lang="en-GB" sz="1200" dirty="0"/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90986" y="5167338"/>
            <a:ext cx="469204" cy="64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7016750" y="6172200"/>
            <a:ext cx="2476500" cy="533400"/>
          </a:xfrm>
        </p:spPr>
        <p:txBody>
          <a:bodyPr/>
          <a:lstStyle/>
          <a:p>
            <a:pPr>
              <a:defRPr/>
            </a:pPr>
            <a:fld id="{E6EBD595-5B7F-48E7-A031-5CF42563C8E0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3095612" y="357166"/>
            <a:ext cx="3357586" cy="7143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Cavitation</a:t>
            </a: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 detection</a:t>
            </a:r>
          </a:p>
        </p:txBody>
      </p:sp>
      <p:sp>
        <p:nvSpPr>
          <p:cNvPr id="26" name="Content Placeholder 3"/>
          <p:cNvSpPr txBox="1">
            <a:spLocks/>
          </p:cNvSpPr>
          <p:nvPr/>
        </p:nvSpPr>
        <p:spPr>
          <a:xfrm>
            <a:off x="990600" y="5638800"/>
            <a:ext cx="2514600" cy="533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To be published: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Cyril </a:t>
            </a:r>
            <a:r>
              <a:rPr kumimoji="0" lang="en-GB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Kharoua</a:t>
            </a: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+mn-cs"/>
              </a:rPr>
              <a:t> (CERN) et al.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25" name="Picture 24" descr="http://mole.mbfys.lu.se/SBNet_2009/Welcome_files/ESS_Scandinavia_logo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 l="17821" t="19285" r="64695" b="13571"/>
          <a:stretch>
            <a:fillRect/>
          </a:stretch>
        </p:blipFill>
        <p:spPr bwMode="auto">
          <a:xfrm>
            <a:off x="4195730" y="1738306"/>
            <a:ext cx="2171601" cy="1834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 l="17821" t="19286" r="64696" b="12857"/>
          <a:stretch>
            <a:fillRect/>
          </a:stretch>
        </p:blipFill>
        <p:spPr bwMode="auto">
          <a:xfrm>
            <a:off x="6267432" y="1738306"/>
            <a:ext cx="2102866" cy="1898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1266772" y="1095364"/>
            <a:ext cx="7572428" cy="50006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CFD simulation and prediction of cavitations zone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265401" y="2170547"/>
            <a:ext cx="304930" cy="154022"/>
          </a:xfrm>
          <a:prstGeom prst="ellipse">
            <a:avLst/>
          </a:prstGeom>
          <a:solidFill>
            <a:schemeClr val="accent6">
              <a:lumMod val="75000"/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/>
          <p:cNvSpPr/>
          <p:nvPr/>
        </p:nvSpPr>
        <p:spPr>
          <a:xfrm>
            <a:off x="7824439" y="1978020"/>
            <a:ext cx="813147" cy="3465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Cavitation Zone</a:t>
            </a:r>
            <a:endParaRPr lang="en-US" sz="1050" dirty="0"/>
          </a:p>
        </p:txBody>
      </p:sp>
      <p:cxnSp>
        <p:nvCxnSpPr>
          <p:cNvPr id="10" name="Straight Arrow Connector 9"/>
          <p:cNvCxnSpPr>
            <a:stCxn id="9" idx="1"/>
            <a:endCxn id="8" idx="7"/>
          </p:cNvCxnSpPr>
          <p:nvPr/>
        </p:nvCxnSpPr>
        <p:spPr>
          <a:xfrm rot="10800000" flipV="1">
            <a:off x="7525676" y="2151294"/>
            <a:ext cx="298764" cy="4180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 l="12500" t="21912" r="61402" b="20714"/>
          <a:stretch>
            <a:fillRect/>
          </a:stretch>
        </p:blipFill>
        <p:spPr bwMode="auto">
          <a:xfrm>
            <a:off x="1409648" y="1991641"/>
            <a:ext cx="2654073" cy="1568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Wave.png"/>
          <p:cNvPicPr>
            <a:picLocks noChangeAspect="1"/>
          </p:cNvPicPr>
          <p:nvPr/>
        </p:nvPicPr>
        <p:blipFill>
          <a:blip r:embed="rId5" cstate="print"/>
          <a:srcRect r="15521" b="15720"/>
          <a:stretch>
            <a:fillRect/>
          </a:stretch>
        </p:blipFill>
        <p:spPr>
          <a:xfrm>
            <a:off x="1805482" y="3747169"/>
            <a:ext cx="2337797" cy="1684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2110412" y="3454497"/>
            <a:ext cx="1626293" cy="14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CFD Model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417715" y="3446390"/>
            <a:ext cx="1626293" cy="14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Velocity Distribution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552225" y="3446390"/>
            <a:ext cx="2083688" cy="14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Pressure Distribution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703838" y="5441408"/>
            <a:ext cx="2642727" cy="24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Cavitation Bubble implosion and pressure wave propagation</a:t>
            </a:r>
            <a:endParaRPr lang="en-US" sz="1200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3482597" y="3978202"/>
            <a:ext cx="406573" cy="385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3492761" y="4114254"/>
            <a:ext cx="406573" cy="385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3506314" y="4237472"/>
            <a:ext cx="406573" cy="385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3519866" y="4370956"/>
            <a:ext cx="406573" cy="385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92457" y="5248881"/>
            <a:ext cx="420126" cy="128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092457" y="5133365"/>
            <a:ext cx="420126" cy="128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078904" y="5017848"/>
            <a:ext cx="420126" cy="128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618628" y="5210375"/>
            <a:ext cx="254108" cy="15402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5" name="Rectangle 24"/>
          <p:cNvSpPr/>
          <p:nvPr/>
        </p:nvSpPr>
        <p:spPr>
          <a:xfrm>
            <a:off x="1398908" y="4863827"/>
            <a:ext cx="813147" cy="3465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Laser point</a:t>
            </a:r>
            <a:endParaRPr lang="en-US" sz="1050" dirty="0"/>
          </a:p>
        </p:txBody>
      </p:sp>
      <p:cxnSp>
        <p:nvCxnSpPr>
          <p:cNvPr id="26" name="Straight Arrow Connector 25"/>
          <p:cNvCxnSpPr>
            <a:stCxn id="25" idx="3"/>
            <a:endCxn id="24" idx="1"/>
          </p:cNvCxnSpPr>
          <p:nvPr/>
        </p:nvCxnSpPr>
        <p:spPr>
          <a:xfrm>
            <a:off x="2212055" y="5037101"/>
            <a:ext cx="443786" cy="19583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21002" y="3747169"/>
            <a:ext cx="3862446" cy="846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The CFD predictions performed with ANSYS CFX show a zone of high pressure drop at the turn.</a:t>
            </a:r>
          </a:p>
          <a:p>
            <a:pPr algn="just"/>
            <a:r>
              <a:rPr lang="en-GB" sz="1600" dirty="0" smtClean="0"/>
              <a:t>The bubbles created in this region are collapsing right after  and creating pressure waves. </a:t>
            </a:r>
          </a:p>
          <a:p>
            <a:pPr algn="just"/>
            <a:r>
              <a:rPr lang="en-GB" sz="1600" dirty="0" smtClean="0"/>
              <a:t>The waves are travelling toward the window where the laser measures the velocity vibration of the wall.</a:t>
            </a:r>
            <a:endParaRPr lang="en-GB" sz="16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EBD595-5B7F-48E7-A031-5CF42563C8E0}" type="slidenum">
              <a:rPr lang="it-IT" smtClean="0"/>
              <a:pPr>
                <a:defRPr/>
              </a:pPr>
              <a:t>26</a:t>
            </a:fld>
            <a:endParaRPr lang="it-IT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3095612" y="357166"/>
            <a:ext cx="3357586" cy="7143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Cavitation</a:t>
            </a: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 detection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29" name="Picture 28" descr="http://mole.mbfys.lu.se/SBNet_2009/Welcome_files/ESS_Scandinavia_log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8687" y="1060750"/>
            <a:ext cx="7370414" cy="532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EBD595-5B7F-48E7-A031-5CF42563C8E0}" type="slidenum">
              <a:rPr lang="it-IT" smtClean="0"/>
              <a:pPr>
                <a:defRPr/>
              </a:pPr>
              <a:t>27</a:t>
            </a:fld>
            <a:endParaRPr lang="it-IT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095612" y="357166"/>
            <a:ext cx="3357586" cy="7143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Cavitation</a:t>
            </a: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 detection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8" name="Picture 7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928801"/>
            <a:ext cx="9029732" cy="4197363"/>
          </a:xfrm>
        </p:spPr>
        <p:txBody>
          <a:bodyPr/>
          <a:lstStyle/>
          <a:p>
            <a:r>
              <a:rPr lang="en-GB" dirty="0" smtClean="0"/>
              <a:t>The experiment proved the feasibility of the concept</a:t>
            </a:r>
          </a:p>
          <a:p>
            <a:r>
              <a:rPr lang="en-GB" dirty="0" smtClean="0"/>
              <a:t>A better and stronger design of the blades needs to be studied</a:t>
            </a:r>
          </a:p>
          <a:p>
            <a:r>
              <a:rPr lang="en-GB" dirty="0" smtClean="0"/>
              <a:t>This design shows some weak points: the stress level in the window is rather high and might lead to a short lifetime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9FE2-015E-4628-97E8-E3424996F1A4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2271650" y="428604"/>
            <a:ext cx="489592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Conclusion on the CGS design</a:t>
            </a:r>
            <a:endParaRPr lang="it-IT" sz="2000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8" name="Picture 7" descr="http://mole.mbfys.lu.se/SBNet_2009/Welcome_files/ESS_Scandinavia_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B85B5D3-8465-4372-8CF2-45B2182F0A45}" type="slidenum">
              <a:rPr lang="it-IT"/>
              <a:pPr/>
              <a:t>29</a:t>
            </a:fld>
            <a:endParaRPr lang="it-IT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381232" y="500042"/>
            <a:ext cx="4810164" cy="528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kumimoji="1" lang="en-US" sz="2800" b="1" dirty="0" smtClean="0">
                <a:solidFill>
                  <a:sysClr val="windowText" lastClr="000000"/>
                </a:solidFill>
                <a:latin typeface="Arial" pitchFamily="34" charset="0"/>
              </a:rPr>
              <a:t>Presentation outline</a:t>
            </a:r>
            <a:endParaRPr kumimoji="1" lang="it-IT" sz="2800" b="1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166786" y="1928802"/>
            <a:ext cx="785818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dirty="0" smtClean="0">
                <a:latin typeface="Arial" pitchFamily="34" charset="0"/>
              </a:rPr>
              <a:t>The EURISOL Project</a:t>
            </a:r>
          </a:p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The MMW spallation target design</a:t>
            </a:r>
          </a:p>
          <a:p>
            <a:pPr marL="990600" lvl="1" indent="-533400"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The baseline design with window</a:t>
            </a:r>
          </a:p>
          <a:p>
            <a:pPr marL="990600" lvl="1" indent="-533400">
              <a:spcAft>
                <a:spcPts val="1800"/>
              </a:spcAft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The innovative windowless design</a:t>
            </a:r>
          </a:p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Conclusion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" name="Picture 7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B85B5D3-8465-4372-8CF2-45B2182F0A45}" type="slidenum">
              <a:rPr lang="it-IT"/>
              <a:pPr/>
              <a:t>3</a:t>
            </a:fld>
            <a:endParaRPr lang="it-IT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381232" y="500042"/>
            <a:ext cx="4810164" cy="528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kumimoji="1" lang="en-US" sz="2800" b="1" dirty="0">
                <a:solidFill>
                  <a:sysClr val="windowText" lastClr="000000"/>
                </a:solidFill>
                <a:latin typeface="Arial" pitchFamily="34" charset="0"/>
              </a:rPr>
              <a:t>The Aim of EURISOL</a:t>
            </a:r>
            <a:endParaRPr kumimoji="1" lang="it-IT" sz="2800" b="1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24581" name="Rectangle 8"/>
          <p:cNvSpPr>
            <a:spLocks noChangeArrowheads="1"/>
          </p:cNvSpPr>
          <p:nvPr/>
        </p:nvSpPr>
        <p:spPr bwMode="auto">
          <a:xfrm>
            <a:off x="309530" y="1785926"/>
            <a:ext cx="922020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algn="just">
              <a:spcAft>
                <a:spcPts val="1800"/>
              </a:spcAft>
              <a:buFontTx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The EURISOL program aims at the construction beyond the year 2012, of the ‘3</a:t>
            </a:r>
            <a:r>
              <a:rPr lang="en-GB" baseline="30000" dirty="0" smtClean="0">
                <a:solidFill>
                  <a:srgbClr val="000000"/>
                </a:solidFill>
                <a:latin typeface="Arial" pitchFamily="34" charset="0"/>
              </a:rPr>
              <a:t>rd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 generation’ European Isotope Separation On-Line (ISOL) Radioactive Ion Beam (RIB) facility </a:t>
            </a:r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533400" indent="-533400" algn="just">
              <a:spcAft>
                <a:spcPts val="180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It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will extend and amplify the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existing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work presently being carried out at the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1</a:t>
            </a:r>
            <a:r>
              <a:rPr lang="en-US" baseline="30000" dirty="0" smtClean="0">
                <a:solidFill>
                  <a:srgbClr val="000000"/>
                </a:solidFill>
                <a:latin typeface="Arial" pitchFamily="34" charset="0"/>
              </a:rPr>
              <a:t>st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generation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RIB facilities in Europe and other parts of the world</a:t>
            </a:r>
          </a:p>
          <a:p>
            <a:pPr marL="533400" indent="-533400" algn="just">
              <a:spcAft>
                <a:spcPts val="180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The EURISOL facility will play a complementary role to the recently approved SPIRAL-II and the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FAIR project at GSI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Darmstadt, Germany, the European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‘2</a:t>
            </a:r>
            <a:r>
              <a:rPr lang="en-US" baseline="30000" dirty="0" smtClean="0">
                <a:solidFill>
                  <a:srgbClr val="000000"/>
                </a:solidFill>
                <a:latin typeface="Arial" pitchFamily="34" charset="0"/>
              </a:rPr>
              <a:t>nd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generation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’ ISOL and In-Flight RIB facilities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9" name="Picture 8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ower_den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666860"/>
            <a:ext cx="2767682" cy="229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2" name="Text Box 9"/>
          <p:cNvSpPr txBox="1">
            <a:spLocks noChangeArrowheads="1"/>
          </p:cNvSpPr>
          <p:nvPr/>
        </p:nvSpPr>
        <p:spPr bwMode="auto">
          <a:xfrm>
            <a:off x="457200" y="3962400"/>
            <a:ext cx="915831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18138" eaLnBrk="1" hangingPunct="1"/>
            <a:r>
              <a:rPr lang="en-US" sz="1400" dirty="0" smtClean="0">
                <a:latin typeface="Arial" charset="0"/>
              </a:rPr>
              <a:t>The CGS design remain sensitive to the structural weakness linked with the window:</a:t>
            </a:r>
          </a:p>
          <a:p>
            <a:pPr lvl="2" defTabSz="5418138" eaLnBrk="1" hangingPunct="1">
              <a:buFontTx/>
              <a:buChar char="-"/>
            </a:pPr>
            <a:r>
              <a:rPr lang="en-US" sz="1400" dirty="0" smtClean="0">
                <a:latin typeface="Arial" charset="0"/>
              </a:rPr>
              <a:t> Thermal stresses due to the high deposition in the window</a:t>
            </a:r>
          </a:p>
          <a:p>
            <a:pPr lvl="2" defTabSz="5418138" eaLnBrk="1" hangingPunct="1">
              <a:buFontTx/>
              <a:buChar char="-"/>
            </a:pPr>
            <a:r>
              <a:rPr lang="en-US" sz="1400" dirty="0" smtClean="0">
                <a:latin typeface="Arial" charset="0"/>
              </a:rPr>
              <a:t> Pitting damage induced by possible cavitation</a:t>
            </a:r>
          </a:p>
          <a:p>
            <a:pPr lvl="1" defTabSz="5418138" eaLnBrk="1" hangingPunct="1">
              <a:buFont typeface="Wingdings"/>
              <a:buChar char="à"/>
            </a:pPr>
            <a:r>
              <a:rPr lang="en-US" sz="1400" dirty="0" smtClean="0">
                <a:latin typeface="Arial" charset="0"/>
                <a:sym typeface="Wingdings" pitchFamily="2" charset="2"/>
              </a:rPr>
              <a:t>These factor can drastically reduce the window life time</a:t>
            </a:r>
          </a:p>
          <a:p>
            <a:pPr defTabSz="5418138" eaLnBrk="1" hangingPunct="1"/>
            <a:r>
              <a:rPr lang="en-US" sz="1400" dirty="0" smtClean="0">
                <a:latin typeface="Arial" charset="0"/>
                <a:sym typeface="Wingdings" pitchFamily="2" charset="2"/>
              </a:rPr>
              <a:t>Therefore it was proposed to study another type of design, so called windowless.</a:t>
            </a:r>
          </a:p>
          <a:p>
            <a:pPr defTabSz="5418138" eaLnBrk="1" hangingPunct="1"/>
            <a:r>
              <a:rPr lang="en-US" sz="1400" dirty="0" smtClean="0">
                <a:latin typeface="Arial" charset="0"/>
                <a:sym typeface="Wingdings" pitchFamily="2" charset="2"/>
              </a:rPr>
              <a:t>The objective is to have the beam interacting directly with the spallation target material by the mean of a Free surface of liquid metal. </a:t>
            </a:r>
          </a:p>
          <a:p>
            <a:pPr defTabSz="5418138" eaLnBrk="1" hangingPunct="1"/>
            <a:r>
              <a:rPr lang="en-US" sz="1400" dirty="0" smtClean="0">
                <a:latin typeface="Arial" charset="0"/>
                <a:sym typeface="Wingdings" pitchFamily="2" charset="2"/>
              </a:rPr>
              <a:t>It is also possible to design the target more compact and to reduce the beam size.</a:t>
            </a:r>
          </a:p>
          <a:p>
            <a:pPr defTabSz="5418138" eaLnBrk="1" hangingPunct="1"/>
            <a:r>
              <a:rPr lang="en-US" sz="1400" b="1" dirty="0" smtClean="0">
                <a:latin typeface="Arial" charset="0"/>
                <a:sym typeface="Wingdings" pitchFamily="2" charset="2"/>
              </a:rPr>
              <a:t>This design is called the Windowless Transverse Film design.</a:t>
            </a:r>
            <a:endParaRPr lang="en-US" sz="1400" b="1" dirty="0" smtClean="0">
              <a:latin typeface="Arial" charset="0"/>
            </a:endParaRPr>
          </a:p>
          <a:p>
            <a:pPr defTabSz="5418138" eaLnBrk="1" hangingPunct="1"/>
            <a:endParaRPr lang="en-US" sz="1400" dirty="0">
              <a:latin typeface="Arial" charset="0"/>
            </a:endParaRPr>
          </a:p>
        </p:txBody>
      </p:sp>
      <p:sp>
        <p:nvSpPr>
          <p:cNvPr id="54297" name="Text Box 24"/>
          <p:cNvSpPr txBox="1">
            <a:spLocks noChangeArrowheads="1"/>
          </p:cNvSpPr>
          <p:nvPr/>
        </p:nvSpPr>
        <p:spPr bwMode="auto">
          <a:xfrm>
            <a:off x="1628708" y="428604"/>
            <a:ext cx="6181812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An innovative target design</a:t>
            </a:r>
          </a:p>
          <a:p>
            <a:pPr algn="ctr" eaLnBrk="1" hangingPunct="1"/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The Windowless Transverse Film design (WTF)</a:t>
            </a:r>
            <a:endParaRPr lang="it-IT" sz="2000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762860" y="6072206"/>
            <a:ext cx="19288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18138" eaLnBrk="1" hangingPunct="1"/>
            <a:r>
              <a:rPr lang="en-US" sz="1400" dirty="0" smtClean="0">
                <a:latin typeface="Arial" charset="0"/>
              </a:rPr>
              <a:t>Initial design iteration</a:t>
            </a:r>
            <a:endParaRPr lang="en-US" sz="1400" dirty="0"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776A2F-04FB-49E3-85AB-CB36C940B222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grpSp>
        <p:nvGrpSpPr>
          <p:cNvPr id="18" name="Group 17"/>
          <p:cNvGrpSpPr/>
          <p:nvPr/>
        </p:nvGrpSpPr>
        <p:grpSpPr>
          <a:xfrm>
            <a:off x="609600" y="1600200"/>
            <a:ext cx="5372100" cy="2286001"/>
            <a:chOff x="0" y="3124199"/>
            <a:chExt cx="5372100" cy="22860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/>
            <a:srcRect t="38028" b="704"/>
            <a:stretch>
              <a:fillRect/>
            </a:stretch>
          </p:blipFill>
          <p:spPr>
            <a:xfrm>
              <a:off x="0" y="3200400"/>
              <a:ext cx="5372100" cy="22098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998524" y="3185883"/>
              <a:ext cx="878677" cy="431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73587" y="3437246"/>
              <a:ext cx="642584" cy="184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21892" y="3155212"/>
              <a:ext cx="1524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600" y="3124200"/>
              <a:ext cx="1676400" cy="355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73893" y="3124199"/>
              <a:ext cx="212108" cy="10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endParaRPr lang="en-US" sz="120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21" name="Picture 20" descr="http://mole.mbfys.lu.se/SBNet_2009/Welcome_files/ESS_Scandinavia_logo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 descr="DSCN2678"/>
          <p:cNvPicPr>
            <a:picLocks noChangeAspect="1" noChangeArrowheads="1"/>
          </p:cNvPicPr>
          <p:nvPr/>
        </p:nvPicPr>
        <p:blipFill>
          <a:blip r:embed="rId3" cstate="print"/>
          <a:srcRect l="52760" t="47188" r="16910" b="40269"/>
          <a:stretch>
            <a:fillRect/>
          </a:stretch>
        </p:blipFill>
        <p:spPr bwMode="auto">
          <a:xfrm>
            <a:off x="2393950" y="2338398"/>
            <a:ext cx="14859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 descr="2"/>
          <p:cNvPicPr>
            <a:picLocks noChangeAspect="1" noChangeArrowheads="1"/>
          </p:cNvPicPr>
          <p:nvPr/>
        </p:nvPicPr>
        <p:blipFill>
          <a:blip r:embed="rId4" cstate="print"/>
          <a:srcRect l="16988" t="29462" r="35475" b="33609"/>
          <a:stretch>
            <a:fillRect/>
          </a:stretch>
        </p:blipFill>
        <p:spPr bwMode="auto">
          <a:xfrm>
            <a:off x="247650" y="2336817"/>
            <a:ext cx="13208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 descr="Copy of DSCN28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0322" y="2532075"/>
            <a:ext cx="32194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5" descr="DSCN0547"/>
          <p:cNvPicPr>
            <a:picLocks noChangeAspect="1" noChangeArrowheads="1"/>
          </p:cNvPicPr>
          <p:nvPr/>
        </p:nvPicPr>
        <p:blipFill>
          <a:blip r:embed="rId6" cstate="print"/>
          <a:srcRect l="8955" t="15231" r="10696" b="17880"/>
          <a:stretch>
            <a:fillRect/>
          </a:stretch>
        </p:blipFill>
        <p:spPr bwMode="auto">
          <a:xfrm>
            <a:off x="2476500" y="3481398"/>
            <a:ext cx="1320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6" descr="3_13_2007 2_59 PM_00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650" y="3479817"/>
            <a:ext cx="1238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7" descr="100_0091"/>
          <p:cNvPicPr>
            <a:picLocks noChangeAspect="1" noChangeArrowheads="1"/>
          </p:cNvPicPr>
          <p:nvPr/>
        </p:nvPicPr>
        <p:blipFill>
          <a:blip r:embed="rId8" cstate="print"/>
          <a:srcRect l="16243" t="21617" r="24281" b="25690"/>
          <a:stretch>
            <a:fillRect/>
          </a:stretch>
        </p:blipFill>
        <p:spPr bwMode="auto">
          <a:xfrm>
            <a:off x="247650" y="4699017"/>
            <a:ext cx="12382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8" descr="P9130761"/>
          <p:cNvPicPr>
            <a:picLocks noChangeAspect="1" noChangeArrowheads="1"/>
          </p:cNvPicPr>
          <p:nvPr/>
        </p:nvPicPr>
        <p:blipFill>
          <a:blip r:embed="rId9" cstate="print"/>
          <a:srcRect l="8302" t="27313" r="15608" b="23262"/>
          <a:stretch>
            <a:fillRect/>
          </a:stretch>
        </p:blipFill>
        <p:spPr bwMode="auto">
          <a:xfrm>
            <a:off x="2393950" y="4776798"/>
            <a:ext cx="15684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2" name="Text Box 9"/>
          <p:cNvSpPr txBox="1">
            <a:spLocks noChangeArrowheads="1"/>
          </p:cNvSpPr>
          <p:nvPr/>
        </p:nvSpPr>
        <p:spPr bwMode="auto">
          <a:xfrm>
            <a:off x="3738554" y="5371237"/>
            <a:ext cx="412276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18138" eaLnBrk="1" hangingPunct="1"/>
            <a:r>
              <a:rPr lang="en-US" sz="1700" dirty="0">
                <a:latin typeface="Arial" charset="0"/>
              </a:rPr>
              <a:t>a – with rectangular cell inner structure</a:t>
            </a:r>
          </a:p>
          <a:p>
            <a:pPr defTabSz="5418138" eaLnBrk="1" hangingPunct="1"/>
            <a:r>
              <a:rPr lang="en-US" sz="1700" dirty="0">
                <a:latin typeface="Arial" charset="0"/>
              </a:rPr>
              <a:t>b – with round cell inner structure</a:t>
            </a:r>
          </a:p>
          <a:p>
            <a:pPr defTabSz="5418138" eaLnBrk="1" hangingPunct="1"/>
            <a:r>
              <a:rPr lang="en-US" sz="1700" dirty="0">
                <a:latin typeface="Arial" charset="0"/>
              </a:rPr>
              <a:t>c – with parallel separator inner structure</a:t>
            </a:r>
          </a:p>
        </p:txBody>
      </p:sp>
      <p:sp>
        <p:nvSpPr>
          <p:cNvPr id="54284" name="Text Box 11"/>
          <p:cNvSpPr txBox="1">
            <a:spLocks noChangeArrowheads="1"/>
          </p:cNvSpPr>
          <p:nvPr/>
        </p:nvSpPr>
        <p:spPr bwMode="auto">
          <a:xfrm>
            <a:off x="238092" y="1641477"/>
            <a:ext cx="136210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18138" eaLnBrk="1" hangingPunct="1"/>
            <a:r>
              <a:rPr lang="en-US" sz="1500" b="1" dirty="0">
                <a:latin typeface="Arial" charset="0"/>
              </a:rPr>
              <a:t>Transverse Hg</a:t>
            </a:r>
            <a:r>
              <a:rPr lang="en-US" sz="1500" b="1" dirty="0" smtClean="0">
                <a:latin typeface="Arial" charset="0"/>
              </a:rPr>
              <a:t> film</a:t>
            </a:r>
            <a:r>
              <a:rPr lang="en-US" sz="1500" dirty="0" smtClean="0">
                <a:latin typeface="Arial" charset="0"/>
              </a:rPr>
              <a:t> </a:t>
            </a:r>
            <a:endParaRPr lang="en-US" sz="1500" dirty="0">
              <a:latin typeface="Arial" charset="0"/>
            </a:endParaRPr>
          </a:p>
        </p:txBody>
      </p:sp>
      <p:sp>
        <p:nvSpPr>
          <p:cNvPr id="54285" name="Text Box 12"/>
          <p:cNvSpPr txBox="1">
            <a:spLocks noChangeArrowheads="1"/>
          </p:cNvSpPr>
          <p:nvPr/>
        </p:nvSpPr>
        <p:spPr bwMode="auto">
          <a:xfrm>
            <a:off x="6324600" y="1828800"/>
            <a:ext cx="32194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18138" eaLnBrk="1" hangingPunct="1"/>
            <a:r>
              <a:rPr lang="en-US" sz="1500" b="1" dirty="0" err="1">
                <a:latin typeface="Arial" charset="0"/>
              </a:rPr>
              <a:t>InGaSn</a:t>
            </a:r>
            <a:r>
              <a:rPr lang="en-US" sz="1500" b="1" dirty="0">
                <a:latin typeface="Arial" charset="0"/>
              </a:rPr>
              <a:t> test loop of transverse film target </a:t>
            </a:r>
            <a:r>
              <a:rPr lang="en-US" sz="1500" b="1" dirty="0" smtClean="0">
                <a:latin typeface="Arial" charset="0"/>
              </a:rPr>
              <a:t>module</a:t>
            </a:r>
            <a:endParaRPr lang="en-US" sz="1500" b="1" dirty="0">
              <a:latin typeface="Arial" charset="0"/>
            </a:endParaRPr>
          </a:p>
        </p:txBody>
      </p:sp>
      <p:sp>
        <p:nvSpPr>
          <p:cNvPr id="54286" name="Text Box 13"/>
          <p:cNvSpPr txBox="1">
            <a:spLocks noChangeArrowheads="1"/>
          </p:cNvSpPr>
          <p:nvPr/>
        </p:nvSpPr>
        <p:spPr bwMode="auto">
          <a:xfrm>
            <a:off x="660400" y="3022617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18138" eaLnBrk="1" hangingPunct="1"/>
            <a:r>
              <a:rPr lang="en-US" sz="2000">
                <a:latin typeface="Arial" charset="0"/>
              </a:rPr>
              <a:t>a</a:t>
            </a:r>
          </a:p>
        </p:txBody>
      </p:sp>
      <p:pic>
        <p:nvPicPr>
          <p:cNvPr id="54287" name="Picture 14" descr="DSCN2834_"/>
          <p:cNvPicPr>
            <a:picLocks noChangeAspect="1" noChangeArrowheads="1"/>
          </p:cNvPicPr>
          <p:nvPr/>
        </p:nvPicPr>
        <p:blipFill>
          <a:blip r:embed="rId10" cstate="print"/>
          <a:srcRect t="13979" b="6451"/>
          <a:stretch>
            <a:fillRect/>
          </a:stretch>
        </p:blipFill>
        <p:spPr bwMode="auto">
          <a:xfrm>
            <a:off x="4457700" y="2414598"/>
            <a:ext cx="14716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8" name="Picture 15" descr="DSCN0527"/>
          <p:cNvPicPr>
            <a:picLocks noChangeAspect="1" noChangeArrowheads="1"/>
          </p:cNvPicPr>
          <p:nvPr/>
        </p:nvPicPr>
        <p:blipFill>
          <a:blip r:embed="rId11" cstate="print"/>
          <a:srcRect l="1811" t="4347" r="28622" b="4347"/>
          <a:stretch>
            <a:fillRect/>
          </a:stretch>
        </p:blipFill>
        <p:spPr bwMode="auto">
          <a:xfrm>
            <a:off x="4457700" y="4090998"/>
            <a:ext cx="14859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9" name="Text Box 16"/>
          <p:cNvSpPr txBox="1">
            <a:spLocks noChangeArrowheads="1"/>
          </p:cNvSpPr>
          <p:nvPr/>
        </p:nvSpPr>
        <p:spPr bwMode="auto">
          <a:xfrm>
            <a:off x="660400" y="4318017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18138" eaLnBrk="1" hangingPunct="1"/>
            <a:r>
              <a:rPr lang="en-US" sz="2000">
                <a:latin typeface="Arial" charset="0"/>
              </a:rPr>
              <a:t>b</a:t>
            </a:r>
          </a:p>
        </p:txBody>
      </p:sp>
      <p:sp>
        <p:nvSpPr>
          <p:cNvPr id="54290" name="Text Box 17"/>
          <p:cNvSpPr txBox="1">
            <a:spLocks noChangeArrowheads="1"/>
          </p:cNvSpPr>
          <p:nvPr/>
        </p:nvSpPr>
        <p:spPr bwMode="auto">
          <a:xfrm>
            <a:off x="742950" y="5461017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18138" eaLnBrk="1" hangingPunct="1"/>
            <a:r>
              <a:rPr lang="en-US" sz="2000">
                <a:latin typeface="Arial" charset="0"/>
              </a:rPr>
              <a:t>c</a:t>
            </a:r>
          </a:p>
        </p:txBody>
      </p:sp>
      <p:sp>
        <p:nvSpPr>
          <p:cNvPr id="54291" name="Text Box 18"/>
          <p:cNvSpPr txBox="1">
            <a:spLocks noChangeArrowheads="1"/>
          </p:cNvSpPr>
          <p:nvPr/>
        </p:nvSpPr>
        <p:spPr bwMode="auto">
          <a:xfrm>
            <a:off x="2971800" y="302419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18138" eaLnBrk="1" hangingPunct="1"/>
            <a:r>
              <a:rPr lang="en-US" sz="2000">
                <a:latin typeface="Arial" charset="0"/>
              </a:rPr>
              <a:t>a</a:t>
            </a:r>
          </a:p>
        </p:txBody>
      </p:sp>
      <p:sp>
        <p:nvSpPr>
          <p:cNvPr id="54292" name="Text Box 19"/>
          <p:cNvSpPr txBox="1">
            <a:spLocks noChangeArrowheads="1"/>
          </p:cNvSpPr>
          <p:nvPr/>
        </p:nvSpPr>
        <p:spPr bwMode="auto">
          <a:xfrm>
            <a:off x="2889250" y="431959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18138" eaLnBrk="1" hangingPunct="1"/>
            <a:r>
              <a:rPr lang="en-US" sz="2000">
                <a:latin typeface="Arial" charset="0"/>
              </a:rPr>
              <a:t>b</a:t>
            </a:r>
          </a:p>
        </p:txBody>
      </p:sp>
      <p:sp>
        <p:nvSpPr>
          <p:cNvPr id="54293" name="Text Box 20"/>
          <p:cNvSpPr txBox="1">
            <a:spLocks noChangeArrowheads="1"/>
          </p:cNvSpPr>
          <p:nvPr/>
        </p:nvSpPr>
        <p:spPr bwMode="auto">
          <a:xfrm>
            <a:off x="2889250" y="5461017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18138" eaLnBrk="1" hangingPunct="1"/>
            <a:r>
              <a:rPr lang="en-US" sz="2000" dirty="0">
                <a:latin typeface="Arial" charset="0"/>
              </a:rPr>
              <a:t>c</a:t>
            </a:r>
          </a:p>
        </p:txBody>
      </p:sp>
      <p:sp>
        <p:nvSpPr>
          <p:cNvPr id="54294" name="Text Box 21"/>
          <p:cNvSpPr txBox="1">
            <a:spLocks noChangeArrowheads="1"/>
          </p:cNvSpPr>
          <p:nvPr/>
        </p:nvSpPr>
        <p:spPr bwMode="auto">
          <a:xfrm>
            <a:off x="2438400" y="1524000"/>
            <a:ext cx="15240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18138" eaLnBrk="1" hangingPunct="1"/>
            <a:r>
              <a:rPr lang="en-US" sz="1500" b="1" dirty="0">
                <a:latin typeface="Arial" charset="0"/>
              </a:rPr>
              <a:t>Modules of transverse film injectors</a:t>
            </a:r>
          </a:p>
        </p:txBody>
      </p:sp>
      <p:sp>
        <p:nvSpPr>
          <p:cNvPr id="54295" name="Text Box 22"/>
          <p:cNvSpPr txBox="1">
            <a:spLocks noChangeArrowheads="1"/>
          </p:cNvSpPr>
          <p:nvPr/>
        </p:nvSpPr>
        <p:spPr bwMode="auto">
          <a:xfrm>
            <a:off x="4491617" y="1962835"/>
            <a:ext cx="152818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18138" eaLnBrk="1" hangingPunct="1"/>
            <a:r>
              <a:rPr lang="en-US" sz="1500" b="1" dirty="0">
                <a:latin typeface="Arial" charset="0"/>
              </a:rPr>
              <a:t>Test chambers</a:t>
            </a:r>
          </a:p>
        </p:txBody>
      </p:sp>
      <p:sp>
        <p:nvSpPr>
          <p:cNvPr id="54296" name="Text Box 23"/>
          <p:cNvSpPr txBox="1">
            <a:spLocks noChangeArrowheads="1"/>
          </p:cNvSpPr>
          <p:nvPr/>
        </p:nvSpPr>
        <p:spPr bwMode="auto">
          <a:xfrm>
            <a:off x="6805622" y="4818075"/>
            <a:ext cx="2246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18138" eaLnBrk="1" hangingPunct="1"/>
            <a:r>
              <a:rPr lang="en-US" sz="2000">
                <a:latin typeface="Arial" charset="0"/>
              </a:rPr>
              <a:t>P=3 bar; Q</a:t>
            </a:r>
            <a:r>
              <a:rPr lang="en-US" sz="2000">
                <a:latin typeface="Arial" charset="0"/>
                <a:cs typeface="Arial" charset="0"/>
              </a:rPr>
              <a:t>~1.5 l/s</a:t>
            </a:r>
          </a:p>
        </p:txBody>
      </p:sp>
      <p:sp>
        <p:nvSpPr>
          <p:cNvPr id="54297" name="Text Box 24"/>
          <p:cNvSpPr txBox="1">
            <a:spLocks noChangeArrowheads="1"/>
          </p:cNvSpPr>
          <p:nvPr/>
        </p:nvSpPr>
        <p:spPr bwMode="auto">
          <a:xfrm>
            <a:off x="2271650" y="428604"/>
            <a:ext cx="4895928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>
                <a:solidFill>
                  <a:sysClr val="windowText" lastClr="000000"/>
                </a:solidFill>
                <a:latin typeface="Arial" charset="0"/>
              </a:rPr>
              <a:t>Experiments of </a:t>
            </a:r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Hg Transverse film</a:t>
            </a:r>
          </a:p>
          <a:p>
            <a:pPr algn="ctr" eaLnBrk="1" hangingPunct="1"/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on </a:t>
            </a:r>
            <a:r>
              <a:rPr lang="en-US" sz="2000" b="1" dirty="0" err="1">
                <a:solidFill>
                  <a:sysClr val="windowText" lastClr="000000"/>
                </a:solidFill>
                <a:latin typeface="Arial" charset="0"/>
              </a:rPr>
              <a:t>InGaSn</a:t>
            </a:r>
            <a:r>
              <a:rPr lang="en-US" sz="2000" b="1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Loop : Inlet Design</a:t>
            </a:r>
            <a:endParaRPr lang="it-IT" sz="2000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776A2F-04FB-49E3-85AB-CB36C940B222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  <p:sp>
        <p:nvSpPr>
          <p:cNvPr id="28" name="TextBox 27"/>
          <p:cNvSpPr txBox="1"/>
          <p:nvPr/>
        </p:nvSpPr>
        <p:spPr bwMode="auto">
          <a:xfrm>
            <a:off x="7080888" y="1219200"/>
            <a:ext cx="2825112" cy="3231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eaLnBrk="1" hangingPunct="1"/>
            <a:r>
              <a:rPr kumimoji="1" lang="en-US" sz="1500" dirty="0" smtClean="0">
                <a:solidFill>
                  <a:sysClr val="windowText" lastClr="000000"/>
                </a:solidFill>
                <a:latin typeface="Arial" charset="0"/>
              </a:rPr>
              <a:t>Erik </a:t>
            </a:r>
            <a:r>
              <a:rPr kumimoji="1" lang="en-US" sz="1500" dirty="0" err="1" smtClean="0">
                <a:solidFill>
                  <a:sysClr val="windowText" lastClr="000000"/>
                </a:solidFill>
                <a:latin typeface="Arial" charset="0"/>
              </a:rPr>
              <a:t>Platacis</a:t>
            </a:r>
            <a:r>
              <a:rPr kumimoji="1" lang="en-US" sz="1500" dirty="0" smtClean="0">
                <a:solidFill>
                  <a:sysClr val="windowText" lastClr="000000"/>
                </a:solidFill>
                <a:latin typeface="Arial" charset="0"/>
              </a:rPr>
              <a:t> et al. (IPUL, Riga)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31" name="Picture 30" descr="http://mole.mbfys.lu.se/SBNet_2009/Welcome_files/ESS_Scandinavia_logo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1426825" y="984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graphicFrame>
        <p:nvGraphicFramePr>
          <p:cNvPr id="3074" name="Object 0"/>
          <p:cNvGraphicFramePr>
            <a:graphicFrameLocks noChangeAspect="1"/>
          </p:cNvGraphicFramePr>
          <p:nvPr/>
        </p:nvGraphicFramePr>
        <p:xfrm>
          <a:off x="6096000" y="1066800"/>
          <a:ext cx="3109906" cy="3217993"/>
        </p:xfrm>
        <a:graphic>
          <a:graphicData uri="http://schemas.openxmlformats.org/presentationml/2006/ole">
            <p:oleObj spid="_x0000_s3074" name="Document" r:id="rId4" imgW="5940552" imgH="4413504" progId="Word.Document.8">
              <p:embed/>
            </p:oleObj>
          </a:graphicData>
        </a:graphic>
      </p:graphicFrame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00240"/>
            <a:ext cx="59055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6" cstate="print"/>
          <a:srcRect r="42014" b="11429"/>
          <a:stretch>
            <a:fillRect/>
          </a:stretch>
        </p:blipFill>
        <p:spPr bwMode="auto">
          <a:xfrm>
            <a:off x="6096000" y="4267200"/>
            <a:ext cx="3148360" cy="220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2271650" y="428604"/>
            <a:ext cx="4895928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>
                <a:solidFill>
                  <a:sysClr val="windowText" lastClr="000000"/>
                </a:solidFill>
                <a:latin typeface="Arial" charset="0"/>
              </a:rPr>
              <a:t>Experiments of </a:t>
            </a:r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Hg Transverse film</a:t>
            </a:r>
          </a:p>
          <a:p>
            <a:pPr algn="ctr" eaLnBrk="1" hangingPunct="1"/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on </a:t>
            </a:r>
            <a:r>
              <a:rPr lang="en-US" sz="2000" b="1" dirty="0" err="1">
                <a:solidFill>
                  <a:sysClr val="windowText" lastClr="000000"/>
                </a:solidFill>
                <a:latin typeface="Arial" charset="0"/>
              </a:rPr>
              <a:t>InGaSn</a:t>
            </a:r>
            <a:r>
              <a:rPr lang="en-US" sz="2000" b="1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Loop : Inlet Design</a:t>
            </a:r>
            <a:endParaRPr lang="it-IT" sz="2000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776A2F-04FB-49E3-85AB-CB36C940B222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 bwMode="auto">
          <a:xfrm>
            <a:off x="1752600" y="1447800"/>
            <a:ext cx="2825112" cy="3231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eaLnBrk="1" hangingPunct="1"/>
            <a:r>
              <a:rPr kumimoji="1" lang="en-US" sz="1500" dirty="0" smtClean="0">
                <a:solidFill>
                  <a:sysClr val="windowText" lastClr="000000"/>
                </a:solidFill>
                <a:latin typeface="Arial" charset="0"/>
              </a:rPr>
              <a:t>Erik </a:t>
            </a:r>
            <a:r>
              <a:rPr kumimoji="1" lang="en-US" sz="1500" dirty="0" err="1" smtClean="0">
                <a:solidFill>
                  <a:sysClr val="windowText" lastClr="000000"/>
                </a:solidFill>
                <a:latin typeface="Arial" charset="0"/>
              </a:rPr>
              <a:t>Platacis</a:t>
            </a:r>
            <a:r>
              <a:rPr kumimoji="1" lang="en-US" sz="1500" dirty="0" smtClean="0">
                <a:solidFill>
                  <a:sysClr val="windowText" lastClr="000000"/>
                </a:solidFill>
                <a:latin typeface="Arial" charset="0"/>
              </a:rPr>
              <a:t> et al. (IPUL, Riga)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1" name="Picture 10" descr="http://mole.mbfys.lu.se/SBNet_2009/Welcome_files/ESS_Scandinavia_logo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417344" y="2214564"/>
            <a:ext cx="3759465" cy="3190875"/>
            <a:chOff x="2910891" y="1790682"/>
            <a:chExt cx="3470874" cy="319035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2910891" y="1790682"/>
              <a:ext cx="3470874" cy="3190358"/>
              <a:chOff x="2910891" y="1790682"/>
              <a:chExt cx="3470874" cy="3190358"/>
            </a:xfrm>
          </p:grpSpPr>
          <p:pic>
            <p:nvPicPr>
              <p:cNvPr id="19467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4454" t="28606" r="53571" b="13481"/>
              <a:stretch>
                <a:fillRect/>
              </a:stretch>
            </p:blipFill>
            <p:spPr bwMode="auto">
              <a:xfrm>
                <a:off x="2910891" y="1876960"/>
                <a:ext cx="3322217" cy="3104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68" name="Rectangle 6"/>
              <p:cNvSpPr>
                <a:spLocks noChangeArrowheads="1"/>
              </p:cNvSpPr>
              <p:nvPr/>
            </p:nvSpPr>
            <p:spPr bwMode="auto">
              <a:xfrm>
                <a:off x="4124313" y="3411537"/>
                <a:ext cx="465138" cy="231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fr-FR" sz="1100">
                    <a:solidFill>
                      <a:srgbClr val="FF0000"/>
                    </a:solidFill>
                    <a:latin typeface="Calibri" pitchFamily="34" charset="0"/>
                  </a:rPr>
                  <a:t>z</a:t>
                </a:r>
                <a:endParaRPr lang="en-US"/>
              </a:p>
            </p:txBody>
          </p:sp>
          <p:sp>
            <p:nvSpPr>
              <p:cNvPr id="19469" name="Rectangle 7"/>
              <p:cNvSpPr>
                <a:spLocks noChangeArrowheads="1"/>
              </p:cNvSpPr>
              <p:nvPr/>
            </p:nvSpPr>
            <p:spPr bwMode="auto">
              <a:xfrm>
                <a:off x="3576626" y="3125787"/>
                <a:ext cx="465137" cy="231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fr-FR" sz="1100">
                    <a:solidFill>
                      <a:srgbClr val="1F497D"/>
                    </a:solidFill>
                    <a:latin typeface="Calibri" pitchFamily="34" charset="0"/>
                  </a:rPr>
                  <a:t>y</a:t>
                </a:r>
                <a:endParaRPr lang="en-US"/>
              </a:p>
            </p:txBody>
          </p:sp>
          <p:sp>
            <p:nvSpPr>
              <p:cNvPr id="19470" name="Rectangle 8"/>
              <p:cNvSpPr>
                <a:spLocks noChangeArrowheads="1"/>
              </p:cNvSpPr>
              <p:nvPr/>
            </p:nvSpPr>
            <p:spPr bwMode="auto">
              <a:xfrm>
                <a:off x="2928926" y="3357562"/>
                <a:ext cx="465137" cy="231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fr-FR" sz="1100">
                    <a:solidFill>
                      <a:srgbClr val="00B050"/>
                    </a:solidFill>
                    <a:latin typeface="Calibri" pitchFamily="34" charset="0"/>
                  </a:rPr>
                  <a:t>x</a:t>
                </a:r>
                <a:endParaRPr lang="en-US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rot="5400000">
                <a:off x="4984823" y="3077935"/>
                <a:ext cx="1785649" cy="158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rot="10800000" flipV="1">
                <a:off x="3785755" y="4071549"/>
                <a:ext cx="2072045" cy="85711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5572000" y="1928772"/>
                <a:ext cx="214350" cy="14285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474" name="Rectangle 12"/>
              <p:cNvSpPr>
                <a:spLocks noChangeArrowheads="1"/>
              </p:cNvSpPr>
              <p:nvPr/>
            </p:nvSpPr>
            <p:spPr bwMode="auto">
              <a:xfrm>
                <a:off x="5810261" y="2786058"/>
                <a:ext cx="571504" cy="231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fr-FR" sz="1100">
                    <a:latin typeface="Calibri" pitchFamily="34" charset="0"/>
                  </a:rPr>
                  <a:t>30cm</a:t>
                </a:r>
                <a:endParaRPr lang="en-US"/>
              </a:p>
            </p:txBody>
          </p:sp>
          <p:sp>
            <p:nvSpPr>
              <p:cNvPr id="19475" name="Rectangle 13"/>
              <p:cNvSpPr>
                <a:spLocks noChangeArrowheads="1"/>
              </p:cNvSpPr>
              <p:nvPr/>
            </p:nvSpPr>
            <p:spPr bwMode="auto">
              <a:xfrm>
                <a:off x="4714876" y="4429132"/>
                <a:ext cx="571504" cy="231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fr-FR" sz="1100">
                    <a:latin typeface="Calibri" pitchFamily="34" charset="0"/>
                  </a:rPr>
                  <a:t>40cm</a:t>
                </a:r>
                <a:endParaRPr lang="en-US"/>
              </a:p>
            </p:txBody>
          </p:sp>
          <p:sp>
            <p:nvSpPr>
              <p:cNvPr id="19476" name="Rectangle 14"/>
              <p:cNvSpPr>
                <a:spLocks noChangeArrowheads="1"/>
              </p:cNvSpPr>
              <p:nvPr/>
            </p:nvSpPr>
            <p:spPr bwMode="auto">
              <a:xfrm>
                <a:off x="5610229" y="1790682"/>
                <a:ext cx="571504" cy="231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fr-FR" sz="1100">
                    <a:latin typeface="Calibri" pitchFamily="34" charset="0"/>
                  </a:rPr>
                  <a:t>4cm</a:t>
                </a:r>
                <a:endParaRPr lang="en-US"/>
              </a:p>
            </p:txBody>
          </p:sp>
        </p:grpSp>
        <p:sp>
          <p:nvSpPr>
            <p:cNvPr id="4" name="Right Arrow 3"/>
            <p:cNvSpPr/>
            <p:nvPr/>
          </p:nvSpPr>
          <p:spPr>
            <a:xfrm rot="19893468">
              <a:off x="3002982" y="3950919"/>
              <a:ext cx="525554" cy="1428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466" name="Rectangle 4"/>
            <p:cNvSpPr>
              <a:spLocks noChangeArrowheads="1"/>
            </p:cNvSpPr>
            <p:nvPr/>
          </p:nvSpPr>
          <p:spPr bwMode="auto">
            <a:xfrm>
              <a:off x="3000364" y="4071942"/>
              <a:ext cx="465138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>
                  <a:latin typeface="Calibri" pitchFamily="34" charset="0"/>
                </a:rPr>
                <a:t>p+</a:t>
              </a:r>
              <a:endParaRPr lang="en-US"/>
            </a:p>
          </p:txBody>
        </p:sp>
      </p:grp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464344" y="2428876"/>
            <a:ext cx="44112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GB" sz="1600">
                <a:ea typeface="Times"/>
                <a:cs typeface="Times New Roman" pitchFamily="18" charset="0"/>
              </a:rPr>
              <a:t>Largest power deposition occurs in the first 10 cm after the impact point for a 2mm </a:t>
            </a:r>
            <a:r>
              <a:rPr lang="el-GR" sz="1600">
                <a:ea typeface="Times"/>
                <a:cs typeface="Times New Roman" pitchFamily="18" charset="0"/>
              </a:rPr>
              <a:t>σ</a:t>
            </a:r>
            <a:r>
              <a:rPr lang="en-GB" sz="1600">
                <a:ea typeface="Times"/>
                <a:cs typeface="Times New Roman" pitchFamily="18" charset="0"/>
              </a:rPr>
              <a:t> beam:</a:t>
            </a:r>
          </a:p>
          <a:p>
            <a:pPr algn="just">
              <a:buFont typeface="Wingdings" pitchFamily="2" charset="2"/>
              <a:buChar char="è"/>
            </a:pPr>
            <a:r>
              <a:rPr lang="en-GB" sz="1600">
                <a:ea typeface="Times"/>
                <a:cs typeface="Times New Roman" pitchFamily="18" charset="0"/>
              </a:rPr>
              <a:t>maximum value of ~80 kW/cm</a:t>
            </a:r>
            <a:r>
              <a:rPr lang="en-GB" sz="1600" baseline="30000">
                <a:ea typeface="Times"/>
                <a:cs typeface="Times New Roman" pitchFamily="18" charset="0"/>
              </a:rPr>
              <a:t>3</a:t>
            </a:r>
            <a:r>
              <a:rPr lang="en-GB" sz="1600">
                <a:ea typeface="Times"/>
                <a:cs typeface="Times New Roman" pitchFamily="18" charset="0"/>
              </a:rPr>
              <a:t>/MW of beam power at ~0.5 cm from the impact point. </a:t>
            </a:r>
          </a:p>
          <a:p>
            <a:pPr algn="just">
              <a:buFont typeface="Wingdings" pitchFamily="2" charset="2"/>
              <a:buChar char="è"/>
            </a:pPr>
            <a:r>
              <a:rPr lang="en-GB" sz="1600">
                <a:ea typeface="Times"/>
                <a:cs typeface="Times New Roman" pitchFamily="18" charset="0"/>
              </a:rPr>
              <a:t> Once the proton range is reached, the power densities drop sharply, to values below 500 W/cm</a:t>
            </a:r>
            <a:r>
              <a:rPr lang="en-GB" sz="1600" baseline="30000">
                <a:ea typeface="Times"/>
                <a:cs typeface="Times New Roman" pitchFamily="18" charset="0"/>
              </a:rPr>
              <a:t>3</a:t>
            </a:r>
            <a:r>
              <a:rPr lang="en-GB" sz="1600">
                <a:ea typeface="Times"/>
                <a:cs typeface="Times New Roman" pitchFamily="18" charset="0"/>
              </a:rPr>
              <a:t>/MW of beam. </a:t>
            </a:r>
            <a:endParaRPr lang="en-GB" sz="2400">
              <a:ea typeface="Time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3414658" y="285728"/>
            <a:ext cx="2609912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b="1" dirty="0" smtClean="0">
                <a:solidFill>
                  <a:sysClr val="windowText" lastClr="000000"/>
                </a:solidFill>
                <a:latin typeface="Arial" charset="0"/>
              </a:rPr>
              <a:t>WTF converter</a:t>
            </a:r>
          </a:p>
          <a:p>
            <a:pPr algn="ctr" eaLnBrk="1" hangingPunct="1"/>
            <a:r>
              <a:rPr lang="en-US" b="1" dirty="0" smtClean="0">
                <a:solidFill>
                  <a:sysClr val="windowText" lastClr="000000"/>
                </a:solidFill>
                <a:latin typeface="Arial" charset="0"/>
              </a:rPr>
              <a:t>CFD analysis</a:t>
            </a:r>
            <a:endParaRPr lang="it-IT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24" name="Picture 23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405177" y="1857364"/>
          <a:ext cx="6160294" cy="3905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238092" y="2285992"/>
            <a:ext cx="30956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1800" dirty="0">
                <a:latin typeface="Calibri" pitchFamily="34" charset="0"/>
              </a:rPr>
              <a:t>The maximum energy deposition calculated in the target is 0.08 </a:t>
            </a:r>
            <a:r>
              <a:rPr lang="en-GB" sz="1800" dirty="0" err="1">
                <a:latin typeface="Calibri" pitchFamily="34" charset="0"/>
              </a:rPr>
              <a:t>GeV</a:t>
            </a:r>
            <a:r>
              <a:rPr lang="en-GB" sz="1800" dirty="0">
                <a:latin typeface="Calibri" pitchFamily="34" charset="0"/>
              </a:rPr>
              <a:t>/ cm</a:t>
            </a:r>
            <a:r>
              <a:rPr lang="en-GB" sz="1800" baseline="30000" dirty="0">
                <a:latin typeface="Calibri" pitchFamily="34" charset="0"/>
              </a:rPr>
              <a:t>3</a:t>
            </a:r>
            <a:r>
              <a:rPr lang="en-GB" sz="1800" dirty="0">
                <a:latin typeface="Calibri" pitchFamily="34" charset="0"/>
              </a:rPr>
              <a:t>/proton which is equivalent to 80kW/ cm</a:t>
            </a:r>
            <a:r>
              <a:rPr lang="en-GB" sz="1800" baseline="30000" dirty="0">
                <a:latin typeface="Calibri" pitchFamily="34" charset="0"/>
              </a:rPr>
              <a:t>3</a:t>
            </a:r>
            <a:r>
              <a:rPr lang="en-GB" sz="1800" dirty="0">
                <a:latin typeface="Calibri" pitchFamily="34" charset="0"/>
              </a:rPr>
              <a:t>/MW of beam. </a:t>
            </a:r>
          </a:p>
          <a:p>
            <a:pPr algn="just"/>
            <a:r>
              <a:rPr lang="en-GB" sz="1800" dirty="0">
                <a:latin typeface="Calibri" pitchFamily="34" charset="0"/>
              </a:rPr>
              <a:t>So in the case of a 4 MW beam, the peak power density corresponds to 320kW/cm</a:t>
            </a:r>
            <a:r>
              <a:rPr lang="en-GB" sz="1800" baseline="30000" dirty="0">
                <a:latin typeface="Calibri" pitchFamily="34" charset="0"/>
              </a:rPr>
              <a:t>3</a:t>
            </a:r>
            <a:r>
              <a:rPr lang="en-GB" sz="1800" dirty="0">
                <a:latin typeface="Calibri" pitchFamily="34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3414658" y="285728"/>
            <a:ext cx="2609912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b="1" dirty="0" smtClean="0">
                <a:solidFill>
                  <a:sysClr val="windowText" lastClr="000000"/>
                </a:solidFill>
                <a:latin typeface="Arial" charset="0"/>
              </a:rPr>
              <a:t>WTF converter</a:t>
            </a:r>
          </a:p>
          <a:p>
            <a:pPr algn="ctr" eaLnBrk="1" hangingPunct="1"/>
            <a:r>
              <a:rPr lang="en-US" b="1" dirty="0" smtClean="0">
                <a:solidFill>
                  <a:sysClr val="windowText" lastClr="000000"/>
                </a:solidFill>
                <a:latin typeface="Arial" charset="0"/>
              </a:rPr>
              <a:t>CFD analysis</a:t>
            </a:r>
            <a:endParaRPr lang="it-IT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9" name="Picture 8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2161" t="25714" r="53125" b="14285"/>
          <a:stretch>
            <a:fillRect/>
          </a:stretch>
        </p:blipFill>
        <p:spPr bwMode="auto">
          <a:xfrm>
            <a:off x="1012037" y="3325813"/>
            <a:ext cx="3510094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/>
          <a:srcRect l="12161" t="24286" r="55151" b="16428"/>
          <a:stretch>
            <a:fillRect/>
          </a:stretch>
        </p:blipFill>
        <p:spPr bwMode="auto">
          <a:xfrm>
            <a:off x="5810256" y="3276600"/>
            <a:ext cx="3510094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6044803" y="4876800"/>
            <a:ext cx="332779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noProof="1">
                <a:latin typeface="Calibri" pitchFamily="34" charset="0"/>
              </a:rPr>
              <a:t>Temperature distribution in the Mercury flowing at 5m/s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1246584" y="4953000"/>
            <a:ext cx="325040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1400" noProof="1">
                <a:latin typeface="Calibri" pitchFamily="34" charset="0"/>
              </a:rPr>
              <a:t>Temperature distribution in the Mercury flowing at 0.5m/s</a:t>
            </a:r>
            <a:endParaRPr lang="en-US" sz="2000" dirty="0">
              <a:latin typeface="Calibri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958958" y="1500187"/>
            <a:ext cx="4411266" cy="2133600"/>
            <a:chOff x="1957387" y="1933236"/>
            <a:chExt cx="5229225" cy="2991527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957387" y="1933236"/>
              <a:ext cx="5229225" cy="2991527"/>
              <a:chOff x="1957387" y="1933236"/>
              <a:chExt cx="5229225" cy="2991527"/>
            </a:xfrm>
          </p:grpSpPr>
          <p:pic>
            <p:nvPicPr>
              <p:cNvPr id="22543" name="Picture 1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57387" y="1933236"/>
                <a:ext cx="5229225" cy="2991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2285616" y="3713907"/>
                <a:ext cx="356769" cy="222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545" name="Rectangle 18"/>
              <p:cNvSpPr>
                <a:spLocks noChangeArrowheads="1"/>
              </p:cNvSpPr>
              <p:nvPr/>
            </p:nvSpPr>
            <p:spPr bwMode="auto">
              <a:xfrm>
                <a:off x="2143108" y="3429000"/>
                <a:ext cx="571504" cy="231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fr-FR" sz="1100">
                    <a:latin typeface="Calibri" pitchFamily="34" charset="0"/>
                  </a:rPr>
                  <a:t>1.2cm</a:t>
                </a:r>
                <a:endParaRPr lang="en-US"/>
              </a:p>
            </p:txBody>
          </p:sp>
        </p:grpSp>
        <p:sp>
          <p:nvSpPr>
            <p:cNvPr id="22542" name="Rectangle 15"/>
            <p:cNvSpPr>
              <a:spLocks noChangeArrowheads="1"/>
            </p:cNvSpPr>
            <p:nvPr/>
          </p:nvSpPr>
          <p:spPr bwMode="auto">
            <a:xfrm>
              <a:off x="3857620" y="2357430"/>
              <a:ext cx="1428760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fr-FR" sz="1100">
                  <a:latin typeface="Calibri" pitchFamily="34" charset="0"/>
                </a:rPr>
                <a:t>Inlet velocity</a:t>
              </a:r>
              <a:endParaRPr lang="en-US"/>
            </a:p>
          </p:txBody>
        </p:sp>
      </p:grpSp>
      <p:pic>
        <p:nvPicPr>
          <p:cNvPr id="22538" name="Picture 19"/>
          <p:cNvPicPr>
            <a:picLocks noChangeAspect="1" noChangeArrowheads="1"/>
          </p:cNvPicPr>
          <p:nvPr/>
        </p:nvPicPr>
        <p:blipFill>
          <a:blip r:embed="rId5" cstate="print"/>
          <a:srcRect t="-2065"/>
          <a:stretch>
            <a:fillRect/>
          </a:stretch>
        </p:blipFill>
        <p:spPr bwMode="auto">
          <a:xfrm>
            <a:off x="547692" y="1500187"/>
            <a:ext cx="4333875" cy="21447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9" name="Rectangle 20"/>
          <p:cNvSpPr>
            <a:spLocks noChangeArrowheads="1"/>
          </p:cNvSpPr>
          <p:nvPr/>
        </p:nvSpPr>
        <p:spPr bwMode="auto">
          <a:xfrm>
            <a:off x="625083" y="1643063"/>
            <a:ext cx="3714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>
                <a:latin typeface="Calibri" pitchFamily="34" charset="0"/>
              </a:rPr>
              <a:t>Power density (GeV/cm</a:t>
            </a:r>
            <a:r>
              <a:rPr lang="en-GB" sz="1400" baseline="30000">
                <a:latin typeface="Calibri" pitchFamily="34" charset="0"/>
              </a:rPr>
              <a:t>3</a:t>
            </a:r>
            <a:r>
              <a:rPr lang="en-GB" sz="1400">
                <a:latin typeface="Calibri" pitchFamily="34" charset="0"/>
              </a:rPr>
              <a:t>/primary) in a Hg target for a 1 GeV proton beam.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1676400" y="5638800"/>
            <a:ext cx="2286016" cy="5715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114800" y="5638800"/>
            <a:ext cx="3786214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noProof="1" smtClean="0">
                <a:latin typeface="Calibri" pitchFamily="34" charset="0"/>
              </a:rPr>
              <a:t>Need of 5m/s but not all the way along the beam</a:t>
            </a:r>
          </a:p>
          <a:p>
            <a:r>
              <a:rPr lang="en-US" sz="1400" noProof="1" smtClean="0">
                <a:latin typeface="Calibri" pitchFamily="34" charset="0"/>
              </a:rPr>
              <a:t>The target will be splited in 3 sections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35</a:t>
            </a:fld>
            <a:endParaRPr lang="it-IT" dirty="0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3414658" y="285728"/>
            <a:ext cx="2609912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b="1" dirty="0" smtClean="0">
                <a:solidFill>
                  <a:sysClr val="windowText" lastClr="000000"/>
                </a:solidFill>
                <a:latin typeface="Arial" charset="0"/>
              </a:rPr>
              <a:t>WTF converter</a:t>
            </a:r>
          </a:p>
          <a:p>
            <a:pPr algn="ctr" eaLnBrk="1" hangingPunct="1"/>
            <a:r>
              <a:rPr lang="en-US" b="1" dirty="0" smtClean="0">
                <a:solidFill>
                  <a:sysClr val="windowText" lastClr="000000"/>
                </a:solidFill>
                <a:latin typeface="Arial" charset="0"/>
              </a:rPr>
              <a:t>CFD analysis</a:t>
            </a:r>
            <a:endParaRPr lang="it-IT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24" name="Picture 23" descr="http://mole.mbfys.lu.se/SBNet_2009/Welcome_files/ESS_Scandinavia_logo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:\Lisbon\Figure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64" y="1428736"/>
            <a:ext cx="2899569" cy="2007394"/>
          </a:xfrm>
          <a:prstGeom prst="rect">
            <a:avLst/>
          </a:prstGeom>
          <a:noFill/>
        </p:spPr>
      </p:pic>
      <p:pic>
        <p:nvPicPr>
          <p:cNvPr id="2053" name="Picture 5" descr="S:\Lisbon\Figure0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8700" y="1600200"/>
            <a:ext cx="2889250" cy="2000250"/>
          </a:xfrm>
          <a:prstGeom prst="rect">
            <a:avLst/>
          </a:prstGeom>
          <a:noFill/>
        </p:spPr>
      </p:pic>
      <p:pic>
        <p:nvPicPr>
          <p:cNvPr id="2054" name="Picture 6" descr="S:\Lisbon\Figure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596" y="1571612"/>
            <a:ext cx="3054350" cy="2114550"/>
          </a:xfrm>
          <a:prstGeom prst="rect">
            <a:avLst/>
          </a:prstGeom>
          <a:noFill/>
        </p:spPr>
      </p:pic>
      <p:grpSp>
        <p:nvGrpSpPr>
          <p:cNvPr id="2" name="Group 11"/>
          <p:cNvGrpSpPr/>
          <p:nvPr/>
        </p:nvGrpSpPr>
        <p:grpSpPr>
          <a:xfrm>
            <a:off x="457200" y="3810000"/>
            <a:ext cx="2266950" cy="2478860"/>
            <a:chOff x="762000" y="4038600"/>
            <a:chExt cx="2438400" cy="2590800"/>
          </a:xfrm>
        </p:grpSpPr>
        <p:pic>
          <p:nvPicPr>
            <p:cNvPr id="1026" name="Picture 2" descr="C:\LINUX\output\baseline\WTF2_Edep_XY.png"/>
            <p:cNvPicPr>
              <a:picLocks noChangeAspect="1" noChangeArrowheads="1"/>
            </p:cNvPicPr>
            <p:nvPr/>
          </p:nvPicPr>
          <p:blipFill>
            <a:blip r:embed="rId5" cstate="print"/>
            <a:srcRect l="84047" t="14008" b="13619"/>
            <a:stretch>
              <a:fillRect/>
            </a:stretch>
          </p:blipFill>
          <p:spPr bwMode="auto">
            <a:xfrm>
              <a:off x="2438400" y="4191000"/>
              <a:ext cx="694267" cy="2362200"/>
            </a:xfrm>
            <a:prstGeom prst="rect">
              <a:avLst/>
            </a:prstGeom>
            <a:noFill/>
          </p:spPr>
        </p:pic>
        <p:pic>
          <p:nvPicPr>
            <p:cNvPr id="11" name="Picture 2" descr="C:\LINUX\output\baseline\WTF2_Edep_XY.png"/>
            <p:cNvPicPr>
              <a:picLocks noChangeAspect="1" noChangeArrowheads="1"/>
            </p:cNvPicPr>
            <p:nvPr/>
          </p:nvPicPr>
          <p:blipFill>
            <a:blip r:embed="rId5" cstate="print"/>
            <a:srcRect l="21012" t="11673" r="22957" b="8949"/>
            <a:stretch>
              <a:fillRect/>
            </a:stretch>
          </p:blipFill>
          <p:spPr bwMode="auto">
            <a:xfrm>
              <a:off x="762000" y="4038600"/>
              <a:ext cx="2438400" cy="2590800"/>
            </a:xfrm>
            <a:prstGeom prst="rect">
              <a:avLst/>
            </a:prstGeom>
            <a:noFill/>
          </p:spPr>
        </p:pic>
      </p:grpSp>
      <p:grpSp>
        <p:nvGrpSpPr>
          <p:cNvPr id="3" name="Group 15"/>
          <p:cNvGrpSpPr/>
          <p:nvPr/>
        </p:nvGrpSpPr>
        <p:grpSpPr>
          <a:xfrm>
            <a:off x="2717800" y="3738623"/>
            <a:ext cx="3409795" cy="2585977"/>
            <a:chOff x="3124200" y="4038600"/>
            <a:chExt cx="3276600" cy="2667000"/>
          </a:xfrm>
        </p:grpSpPr>
        <p:pic>
          <p:nvPicPr>
            <p:cNvPr id="1028" name="Picture 4" descr="C:\LINUX\output\baseline\WTF2_Edep_YZ_center.png"/>
            <p:cNvPicPr>
              <a:picLocks noChangeAspect="1" noChangeArrowheads="1"/>
            </p:cNvPicPr>
            <p:nvPr/>
          </p:nvPicPr>
          <p:blipFill>
            <a:blip r:embed="rId6" cstate="print"/>
            <a:srcRect l="18333" t="11111" r="20000" b="11111"/>
            <a:stretch>
              <a:fillRect/>
            </a:stretch>
          </p:blipFill>
          <p:spPr bwMode="auto">
            <a:xfrm>
              <a:off x="3124200" y="4038600"/>
              <a:ext cx="2819400" cy="2667000"/>
            </a:xfrm>
            <a:prstGeom prst="rect">
              <a:avLst/>
            </a:prstGeom>
            <a:noFill/>
          </p:spPr>
        </p:pic>
        <p:pic>
          <p:nvPicPr>
            <p:cNvPr id="15" name="Picture 4" descr="C:\LINUX\output\baseline\WTF2_Edep_YZ_center.png"/>
            <p:cNvPicPr>
              <a:picLocks noChangeAspect="1" noChangeArrowheads="1"/>
            </p:cNvPicPr>
            <p:nvPr/>
          </p:nvPicPr>
          <p:blipFill>
            <a:blip r:embed="rId6" cstate="print"/>
            <a:srcRect l="81667" t="13333" b="15556"/>
            <a:stretch>
              <a:fillRect/>
            </a:stretch>
          </p:blipFill>
          <p:spPr bwMode="auto">
            <a:xfrm>
              <a:off x="5562600" y="4191000"/>
              <a:ext cx="838200" cy="2438400"/>
            </a:xfrm>
            <a:prstGeom prst="rect">
              <a:avLst/>
            </a:prstGeom>
            <a:noFill/>
          </p:spPr>
        </p:pic>
      </p:grpSp>
      <p:grpSp>
        <p:nvGrpSpPr>
          <p:cNvPr id="4" name="Group 18"/>
          <p:cNvGrpSpPr/>
          <p:nvPr/>
        </p:nvGrpSpPr>
        <p:grpSpPr>
          <a:xfrm>
            <a:off x="6350000" y="3886201"/>
            <a:ext cx="3251200" cy="2432050"/>
            <a:chOff x="6019800" y="4191000"/>
            <a:chExt cx="3124200" cy="2508250"/>
          </a:xfrm>
        </p:grpSpPr>
        <p:pic>
          <p:nvPicPr>
            <p:cNvPr id="1027" name="Picture 3" descr="C:\LINUX\output\baseline\WTF2_Edep_YZ.png"/>
            <p:cNvPicPr>
              <a:picLocks noChangeAspect="1" noChangeArrowheads="1"/>
            </p:cNvPicPr>
            <p:nvPr/>
          </p:nvPicPr>
          <p:blipFill>
            <a:blip r:embed="rId7" cstate="print"/>
            <a:srcRect l="19439" t="15950" r="22243" b="10280"/>
            <a:stretch>
              <a:fillRect/>
            </a:stretch>
          </p:blipFill>
          <p:spPr bwMode="auto">
            <a:xfrm>
              <a:off x="6019800" y="4191000"/>
              <a:ext cx="2643831" cy="2508250"/>
            </a:xfrm>
            <a:prstGeom prst="rect">
              <a:avLst/>
            </a:prstGeom>
            <a:noFill/>
          </p:spPr>
        </p:pic>
        <p:pic>
          <p:nvPicPr>
            <p:cNvPr id="17" name="Picture 3" descr="C:\LINUX\output\baseline\WTF2_Edep_YZ.png"/>
            <p:cNvPicPr>
              <a:picLocks noChangeAspect="1" noChangeArrowheads="1"/>
            </p:cNvPicPr>
            <p:nvPr/>
          </p:nvPicPr>
          <p:blipFill>
            <a:blip r:embed="rId7" cstate="print"/>
            <a:srcRect l="82243" t="13957" r="1308" b="14268"/>
            <a:stretch>
              <a:fillRect/>
            </a:stretch>
          </p:blipFill>
          <p:spPr bwMode="auto">
            <a:xfrm>
              <a:off x="8398304" y="4191000"/>
              <a:ext cx="745696" cy="2440459"/>
            </a:xfrm>
            <a:prstGeom prst="rect">
              <a:avLst/>
            </a:prstGeom>
            <a:noFill/>
          </p:spPr>
        </p:pic>
      </p:grpSp>
      <p:pic>
        <p:nvPicPr>
          <p:cNvPr id="18" name="Picture 3" descr="C:\LINUX\output\baseline\WTF2_Edep_YZ.png"/>
          <p:cNvPicPr>
            <a:picLocks noChangeAspect="1" noChangeArrowheads="1"/>
          </p:cNvPicPr>
          <p:nvPr/>
        </p:nvPicPr>
        <p:blipFill>
          <a:blip r:embed="rId7" cstate="print"/>
          <a:srcRect l="19439" t="9969" r="22243" b="84050"/>
          <a:stretch>
            <a:fillRect/>
          </a:stretch>
        </p:blipFill>
        <p:spPr bwMode="auto">
          <a:xfrm>
            <a:off x="4622800" y="3657600"/>
            <a:ext cx="3219450" cy="228600"/>
          </a:xfrm>
          <a:prstGeom prst="rect">
            <a:avLst/>
          </a:prstGeom>
          <a:noFill/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  <p:sp>
        <p:nvSpPr>
          <p:cNvPr id="25" name="TextBox 24"/>
          <p:cNvSpPr txBox="1"/>
          <p:nvPr/>
        </p:nvSpPr>
        <p:spPr bwMode="auto">
          <a:xfrm>
            <a:off x="1452538" y="3500438"/>
            <a:ext cx="50006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/>
            <a:r>
              <a:rPr kumimoji="1" lang="en-GB" sz="600" dirty="0" smtClean="0">
                <a:solidFill>
                  <a:sysClr val="windowText" lastClr="000000"/>
                </a:solidFill>
                <a:latin typeface="Arial" charset="0"/>
              </a:rPr>
              <a:t>Section1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2024042" y="3429000"/>
            <a:ext cx="50006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/>
            <a:r>
              <a:rPr kumimoji="1" lang="en-GB" sz="600" dirty="0" smtClean="0">
                <a:solidFill>
                  <a:sysClr val="windowText" lastClr="000000"/>
                </a:solidFill>
                <a:latin typeface="Arial" charset="0"/>
              </a:rPr>
              <a:t>Section2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2666984" y="3357562"/>
            <a:ext cx="50006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/>
            <a:r>
              <a:rPr kumimoji="1" lang="en-GB" sz="600" dirty="0" smtClean="0">
                <a:solidFill>
                  <a:sysClr val="windowText" lastClr="000000"/>
                </a:solidFill>
                <a:latin typeface="Arial" charset="0"/>
              </a:rPr>
              <a:t>Section3</a:t>
            </a:r>
          </a:p>
        </p:txBody>
      </p:sp>
      <p:sp>
        <p:nvSpPr>
          <p:cNvPr id="28" name="Right Brace 27"/>
          <p:cNvSpPr/>
          <p:nvPr/>
        </p:nvSpPr>
        <p:spPr bwMode="auto">
          <a:xfrm rot="5171860">
            <a:off x="1690062" y="3270508"/>
            <a:ext cx="71438" cy="358646"/>
          </a:xfrm>
          <a:prstGeom prst="rightBrace">
            <a:avLst>
              <a:gd name="adj1" fmla="val 7500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29" name="Right Brace 28"/>
          <p:cNvSpPr/>
          <p:nvPr/>
        </p:nvSpPr>
        <p:spPr bwMode="auto">
          <a:xfrm rot="5171860">
            <a:off x="2098182" y="3225771"/>
            <a:ext cx="71438" cy="358646"/>
          </a:xfrm>
          <a:prstGeom prst="rightBrace">
            <a:avLst>
              <a:gd name="adj1" fmla="val 7500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30" name="Right Brace 29"/>
          <p:cNvSpPr/>
          <p:nvPr/>
        </p:nvSpPr>
        <p:spPr bwMode="auto">
          <a:xfrm rot="5024548">
            <a:off x="2805646" y="2843251"/>
            <a:ext cx="71438" cy="919661"/>
          </a:xfrm>
          <a:prstGeom prst="rightBrace">
            <a:avLst>
              <a:gd name="adj1" fmla="val 7500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3414658" y="285728"/>
            <a:ext cx="2609912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b="1" dirty="0" smtClean="0">
                <a:solidFill>
                  <a:sysClr val="windowText" lastClr="000000"/>
                </a:solidFill>
                <a:latin typeface="Arial" charset="0"/>
              </a:rPr>
              <a:t>WTF converter</a:t>
            </a:r>
          </a:p>
          <a:p>
            <a:pPr algn="ctr" eaLnBrk="1" hangingPunct="1"/>
            <a:r>
              <a:rPr lang="en-US" b="1" dirty="0" smtClean="0">
                <a:solidFill>
                  <a:sysClr val="windowText" lastClr="000000"/>
                </a:solidFill>
                <a:latin typeface="Arial" charset="0"/>
              </a:rPr>
              <a:t>CFD analysis</a:t>
            </a:r>
            <a:endParaRPr lang="it-IT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34" name="Picture 33" descr="http://mole.mbfys.lu.se/SBNet_2009/Welcome_files/ESS_Scandinavia_logo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S:\Lisbon\Figure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96" y="1571612"/>
            <a:ext cx="3054350" cy="2114550"/>
          </a:xfrm>
          <a:prstGeom prst="rect">
            <a:avLst/>
          </a:prstGeom>
          <a:noFill/>
        </p:spPr>
      </p:pic>
      <p:pic>
        <p:nvPicPr>
          <p:cNvPr id="2050" name="Picture 2" descr="S:\Lisbon\Figure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" y="3657600"/>
            <a:ext cx="3900000" cy="2700000"/>
          </a:xfrm>
          <a:prstGeom prst="rect">
            <a:avLst/>
          </a:prstGeom>
          <a:noFill/>
        </p:spPr>
      </p:pic>
      <p:pic>
        <p:nvPicPr>
          <p:cNvPr id="2051" name="Picture 3" descr="S:\Lisbon\Figure0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200" y="3657600"/>
            <a:ext cx="3900000" cy="2700000"/>
          </a:xfrm>
          <a:prstGeom prst="rect">
            <a:avLst/>
          </a:prstGeom>
          <a:noFill/>
        </p:spPr>
      </p:pic>
      <p:pic>
        <p:nvPicPr>
          <p:cNvPr id="2053" name="Picture 5" descr="S:\Lisbon\Figure0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8700" y="1600200"/>
            <a:ext cx="2889250" cy="2000250"/>
          </a:xfrm>
          <a:prstGeom prst="rect">
            <a:avLst/>
          </a:prstGeom>
          <a:noFill/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73906" y="3581401"/>
            <a:ext cx="36837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1400" noProof="1">
                <a:latin typeface="Calibri" pitchFamily="34" charset="0"/>
              </a:rPr>
              <a:t>Temperature </a:t>
            </a:r>
            <a:r>
              <a:rPr lang="en-US" sz="1400" noProof="1" smtClean="0">
                <a:latin typeface="Calibri" pitchFamily="34" charset="0"/>
              </a:rPr>
              <a:t>distribution in the mercury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530851" y="3578424"/>
            <a:ext cx="32504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1400" noProof="1" smtClean="0">
                <a:latin typeface="Calibri" pitchFamily="34" charset="0"/>
              </a:rPr>
              <a:t>Velocity distribution in the mercury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3414658" y="285728"/>
            <a:ext cx="2609912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b="1" dirty="0" smtClean="0">
                <a:solidFill>
                  <a:sysClr val="windowText" lastClr="000000"/>
                </a:solidFill>
                <a:latin typeface="Arial" charset="0"/>
              </a:rPr>
              <a:t>WTF converter</a:t>
            </a:r>
          </a:p>
          <a:p>
            <a:pPr algn="ctr" eaLnBrk="1" hangingPunct="1"/>
            <a:r>
              <a:rPr lang="en-US" b="1" dirty="0" smtClean="0">
                <a:solidFill>
                  <a:sysClr val="windowText" lastClr="000000"/>
                </a:solidFill>
                <a:latin typeface="Arial" charset="0"/>
              </a:rPr>
              <a:t>CFD analysis</a:t>
            </a:r>
            <a:endParaRPr lang="it-IT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13" name="Picture 4" descr="S:\Lisbon\Figure00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64" y="1428736"/>
            <a:ext cx="2899569" cy="200739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 bwMode="auto">
          <a:xfrm>
            <a:off x="1452538" y="3500438"/>
            <a:ext cx="50006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/>
            <a:r>
              <a:rPr kumimoji="1" lang="en-GB" sz="600" dirty="0" smtClean="0">
                <a:solidFill>
                  <a:sysClr val="windowText" lastClr="000000"/>
                </a:solidFill>
                <a:latin typeface="Arial" charset="0"/>
              </a:rPr>
              <a:t>Section1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2024042" y="3429000"/>
            <a:ext cx="50006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/>
            <a:r>
              <a:rPr kumimoji="1" lang="en-GB" sz="600" dirty="0" smtClean="0">
                <a:solidFill>
                  <a:sysClr val="windowText" lastClr="000000"/>
                </a:solidFill>
                <a:latin typeface="Arial" charset="0"/>
              </a:rPr>
              <a:t>Section2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2666984" y="3357562"/>
            <a:ext cx="500066" cy="1846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hangingPunct="1"/>
            <a:r>
              <a:rPr kumimoji="1" lang="en-GB" sz="600" dirty="0" smtClean="0">
                <a:solidFill>
                  <a:sysClr val="windowText" lastClr="000000"/>
                </a:solidFill>
                <a:latin typeface="Arial" charset="0"/>
              </a:rPr>
              <a:t>Section3</a:t>
            </a:r>
          </a:p>
        </p:txBody>
      </p:sp>
      <p:sp>
        <p:nvSpPr>
          <p:cNvPr id="18" name="Right Brace 17"/>
          <p:cNvSpPr/>
          <p:nvPr/>
        </p:nvSpPr>
        <p:spPr bwMode="auto">
          <a:xfrm rot="5171860">
            <a:off x="1690062" y="3270508"/>
            <a:ext cx="71438" cy="358646"/>
          </a:xfrm>
          <a:prstGeom prst="rightBrace">
            <a:avLst>
              <a:gd name="adj1" fmla="val 7500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9" name="Right Brace 18"/>
          <p:cNvSpPr/>
          <p:nvPr/>
        </p:nvSpPr>
        <p:spPr bwMode="auto">
          <a:xfrm rot="5171860">
            <a:off x="2098182" y="3225771"/>
            <a:ext cx="71438" cy="358646"/>
          </a:xfrm>
          <a:prstGeom prst="rightBrace">
            <a:avLst>
              <a:gd name="adj1" fmla="val 7500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20" name="Right Brace 19"/>
          <p:cNvSpPr/>
          <p:nvPr/>
        </p:nvSpPr>
        <p:spPr bwMode="auto">
          <a:xfrm rot="5024548">
            <a:off x="2805646" y="2843251"/>
            <a:ext cx="71438" cy="919661"/>
          </a:xfrm>
          <a:prstGeom prst="rightBrace">
            <a:avLst>
              <a:gd name="adj1" fmla="val 7500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21" name="Picture 20" descr="http://mole.mbfys.lu.se/SBNet_2009/Welcome_files/ESS_Scandinavia_logo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100_11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68" y="1857364"/>
            <a:ext cx="5786478" cy="134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5" descr="100_11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44" y="3733800"/>
            <a:ext cx="5000660" cy="23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2986030" y="428604"/>
            <a:ext cx="3467168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sysClr val="windowText" lastClr="000000"/>
                </a:solidFill>
                <a:latin typeface="Arial" charset="0"/>
              </a:rPr>
              <a:t>WTF converter</a:t>
            </a:r>
          </a:p>
          <a:p>
            <a:pPr algn="ctr" eaLnBrk="1" hangingPunct="1"/>
            <a:r>
              <a:rPr lang="en-US" sz="2800" b="1" dirty="0" smtClean="0">
                <a:solidFill>
                  <a:sysClr val="windowText" lastClr="000000"/>
                </a:solidFill>
                <a:latin typeface="Arial" charset="0"/>
              </a:rPr>
              <a:t>Experience</a:t>
            </a:r>
            <a:endParaRPr lang="it-IT" sz="2800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23844" y="3214686"/>
            <a:ext cx="5429288" cy="2857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Section 3 with</a:t>
            </a:r>
            <a:r>
              <a:rPr lang="en-US" sz="1400" dirty="0" smtClean="0">
                <a:latin typeface="Times" pitchFamily="1" charset="0"/>
              </a:rPr>
              <a:t> ~300mm long and 16 mm width. Flow velocity of 2.2 m/s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52538" y="5876940"/>
            <a:ext cx="3143272" cy="2857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Collector and Nozzle test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banch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239016" y="3643314"/>
            <a:ext cx="1619192" cy="2857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Movie on section 3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881826" y="6034102"/>
            <a:ext cx="2190696" cy="2857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" charset="0"/>
              </a:rPr>
              <a:t>Movie on section 1 and 2</a:t>
            </a:r>
          </a:p>
        </p:txBody>
      </p:sp>
      <p:pic>
        <p:nvPicPr>
          <p:cNvPr id="12" name="WTF_Inlet.wmv">
            <a:hlinkClick r:id="" action="ppaction://media"/>
          </p:cNvPr>
          <p:cNvPicPr/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524636" y="3962400"/>
            <a:ext cx="2833686" cy="2125265"/>
          </a:xfrm>
          <a:prstGeom prst="rect">
            <a:avLst/>
          </a:prstGeom>
        </p:spPr>
      </p:pic>
      <p:pic>
        <p:nvPicPr>
          <p:cNvPr id="15" name="WTF_Inlet2.wmv">
            <a:hlinkClick r:id="" action="ppaction://media"/>
          </p:cNvPr>
          <p:cNvPicPr/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6524636" y="1357298"/>
            <a:ext cx="3048000" cy="2286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3" name="Picture 12" descr="http://mole.mbfys.lu.se/SBNet_2009/Welcome_files/ESS_Scandinavia_logo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39FE2-015E-4628-97E8-E3424996F1A4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2271650" y="428604"/>
            <a:ext cx="4895928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2800" b="1" dirty="0" smtClean="0">
                <a:solidFill>
                  <a:sysClr val="windowText" lastClr="000000"/>
                </a:solidFill>
                <a:latin typeface="Arial" charset="0"/>
              </a:rPr>
              <a:t>Conclusion on the WTF design</a:t>
            </a:r>
            <a:endParaRPr lang="it-IT" sz="2800" b="1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952472" y="2285992"/>
            <a:ext cx="8072494" cy="35394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kumimoji="1" lang="en-GB" sz="2800" dirty="0" smtClean="0">
                <a:solidFill>
                  <a:sysClr val="windowText" lastClr="000000"/>
                </a:solidFill>
                <a:latin typeface="Arial" charset="0"/>
              </a:rPr>
              <a:t>Considerable efforts were put into the design of the inlet nozzle</a:t>
            </a:r>
          </a:p>
          <a:p>
            <a:pPr eaLnBrk="1" hangingPunct="1">
              <a:buFont typeface="Arial" pitchFamily="34" charset="0"/>
              <a:buChar char="•"/>
            </a:pPr>
            <a:endParaRPr kumimoji="1" lang="en-GB" sz="2800" dirty="0" smtClean="0">
              <a:solidFill>
                <a:sysClr val="windowText" lastClr="000000"/>
              </a:solidFill>
              <a:latin typeface="Arial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kumimoji="1" lang="en-GB" sz="2800" dirty="0" smtClean="0">
                <a:solidFill>
                  <a:sysClr val="windowText" lastClr="000000"/>
                </a:solidFill>
                <a:latin typeface="Arial" charset="0"/>
              </a:rPr>
              <a:t>More efforts have to be made on: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kumimoji="1" lang="en-GB" sz="2800" dirty="0" smtClean="0">
                <a:solidFill>
                  <a:sysClr val="windowText" lastClr="000000"/>
                </a:solidFill>
                <a:latin typeface="Arial" charset="0"/>
              </a:rPr>
              <a:t> The measurement to characterize the integrity of the “curtain”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kumimoji="1" lang="en-GB" sz="2800" dirty="0" smtClean="0">
                <a:solidFill>
                  <a:sysClr val="windowText" lastClr="000000"/>
                </a:solidFill>
                <a:latin typeface="Arial" charset="0"/>
              </a:rPr>
              <a:t>The overall design of the target</a:t>
            </a:r>
          </a:p>
          <a:p>
            <a:pPr eaLnBrk="1" hangingPunct="1"/>
            <a:endParaRPr kumimoji="1" lang="en-GB" sz="2800" dirty="0" smtClea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8" name="Picture 7" descr="http://mole.mbfys.lu.se/SBNet_2009/Welcome_files/ESS_Scandinavia_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C546375-DC40-4BEC-9270-AE59DEDAF0BE}" type="slidenum">
              <a:rPr lang="it-IT"/>
              <a:pPr/>
              <a:t>4</a:t>
            </a:fld>
            <a:endParaRPr lang="it-IT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666720" y="1643050"/>
            <a:ext cx="8178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algn="just">
              <a:spcAft>
                <a:spcPts val="1800"/>
              </a:spcAft>
              <a:buFontTx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Phase 1: Preliminary Design Study of EURISOL (2000 - 2003), the ‘next-generation’ European ISOL Radioactive Ion Beam (RIB) facility =&gt; enhance RIB yields (vs. 1999 data) by factors of 2 to 4 orders of magnitude (FP5)</a:t>
            </a:r>
          </a:p>
          <a:p>
            <a:pPr marL="533400" indent="-533400" algn="just">
              <a:spcAft>
                <a:spcPts val="1800"/>
              </a:spcAft>
              <a:buFontTx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pitchFamily="34" charset="0"/>
              </a:rPr>
              <a:t>Phase 2: Design Study (2005 - 2009) address the main technological challenges leading to a full engineering design (FP6)</a:t>
            </a:r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533400" indent="-533400" algn="just">
              <a:spcAft>
                <a:spcPts val="180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Phase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3: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Full Engineering Design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(3y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)</a:t>
            </a:r>
          </a:p>
          <a:p>
            <a:pPr marL="533400" indent="-533400" algn="just">
              <a:spcAft>
                <a:spcPts val="180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Phase 4: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Construction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of the facility (&gt;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2012)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81232" y="500042"/>
            <a:ext cx="4810164" cy="528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kumimoji="1" lang="en-US" sz="2800" b="1" dirty="0" smtClean="0">
                <a:solidFill>
                  <a:sysClr val="windowText" lastClr="000000"/>
                </a:solidFill>
                <a:latin typeface="Arial" pitchFamily="34" charset="0"/>
              </a:rPr>
              <a:t>EURISOL Roadmap</a:t>
            </a:r>
            <a:endParaRPr kumimoji="1" lang="it-IT" sz="2800" b="1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7" name="Picture 6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0698" y="571480"/>
            <a:ext cx="4734004" cy="77627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The MMW target station </a:t>
            </a:r>
            <a:br>
              <a:rPr lang="en-US" dirty="0" smtClean="0"/>
            </a:br>
            <a:r>
              <a:rPr lang="en-US" dirty="0" smtClean="0"/>
              <a:t>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348" y="2357430"/>
            <a:ext cx="7562902" cy="2314572"/>
          </a:xfrm>
        </p:spPr>
        <p:txBody>
          <a:bodyPr/>
          <a:lstStyle/>
          <a:p>
            <a:pPr algn="just">
              <a:buNone/>
            </a:pP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The EURISOL MMW target is made to provide an intense flux of neutron … but the aim of the station is to produce intense Radioactive Ion Beam (RIB) though Fission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776A2F-04FB-49E3-85AB-CB36C940B222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7" name="Picture 6" descr="http://mole.mbfys.lu.se/SBNet_2009/Welcome_files/ESS_Scandinavia_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2"/>
          <p:cNvSpPr txBox="1">
            <a:spLocks noChangeArrowheads="1"/>
          </p:cNvSpPr>
          <p:nvPr/>
        </p:nvSpPr>
        <p:spPr bwMode="auto">
          <a:xfrm>
            <a:off x="2770188" y="400032"/>
            <a:ext cx="3987800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/>
            <a:r>
              <a:rPr lang="en-US" sz="2800" b="1">
                <a:solidFill>
                  <a:sysClr val="windowText" lastClr="000000"/>
                </a:solidFill>
                <a:latin typeface="Arial" charset="0"/>
              </a:rPr>
              <a:t>Summary and Outlook</a:t>
            </a:r>
            <a:endParaRPr lang="it-IT" sz="2800" b="1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457200" y="2413467"/>
            <a:ext cx="89979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just" eaLnBrk="1" hangingPunct="1">
              <a:spcAft>
                <a:spcPts val="1200"/>
              </a:spcAft>
              <a:buFontTx/>
              <a:buChar char="•"/>
            </a:pPr>
            <a:r>
              <a:rPr lang="en-US" sz="2000" dirty="0">
                <a:latin typeface="Arial" charset="0"/>
              </a:rPr>
              <a:t>A conceptual lay-out of the </a:t>
            </a:r>
            <a:r>
              <a:rPr lang="en-US" sz="2000" dirty="0" smtClean="0">
                <a:latin typeface="Arial" charset="0"/>
              </a:rPr>
              <a:t>target </a:t>
            </a:r>
            <a:r>
              <a:rPr lang="en-US" sz="2000" dirty="0">
                <a:latin typeface="Arial" charset="0"/>
              </a:rPr>
              <a:t>station with all target positions </a:t>
            </a:r>
            <a:r>
              <a:rPr lang="en-US" sz="2000" dirty="0" smtClean="0">
                <a:latin typeface="Arial" charset="0"/>
              </a:rPr>
              <a:t>and services has been achieved</a:t>
            </a:r>
            <a:endParaRPr lang="en-US" sz="2000" dirty="0">
              <a:latin typeface="Arial" charset="0"/>
            </a:endParaRPr>
          </a:p>
          <a:p>
            <a:pPr marL="342900" indent="-342900" algn="just" eaLnBrk="1" hangingPunct="1">
              <a:spcAft>
                <a:spcPts val="1200"/>
              </a:spcAft>
              <a:buFontTx/>
              <a:buChar char="•"/>
            </a:pPr>
            <a:r>
              <a:rPr lang="en-US" sz="2000" dirty="0">
                <a:latin typeface="Arial" charset="0"/>
              </a:rPr>
              <a:t>Detailed neutronic and release studies have been carried out for different combinations of moderators and fission target composition</a:t>
            </a:r>
            <a:endParaRPr lang="en-US" sz="2000" dirty="0" smtClean="0">
              <a:latin typeface="Arial" charset="0"/>
            </a:endParaRPr>
          </a:p>
          <a:p>
            <a:pPr marL="342900" indent="-342900" algn="just" eaLnBrk="1" hangingPunct="1">
              <a:spcAft>
                <a:spcPts val="1200"/>
              </a:spcAft>
              <a:buFontTx/>
              <a:buChar char="•"/>
            </a:pPr>
            <a:r>
              <a:rPr lang="en-US" sz="2000" dirty="0" smtClean="0">
                <a:latin typeface="Arial" charset="0"/>
              </a:rPr>
              <a:t>R&amp;D effort are still required on the target development for both design</a:t>
            </a:r>
            <a:endParaRPr lang="en-US" sz="2000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8" name="Picture 7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9728" y="2643181"/>
            <a:ext cx="4214842" cy="857245"/>
          </a:xfrm>
        </p:spPr>
        <p:txBody>
          <a:bodyPr/>
          <a:lstStyle/>
          <a:p>
            <a:r>
              <a:rPr lang="en-US" dirty="0" smtClean="0"/>
              <a:t>Thank you for your attention…</a:t>
            </a:r>
          </a:p>
          <a:p>
            <a:r>
              <a:rPr lang="en-US" dirty="0" smtClean="0"/>
              <a:t>Thank you to all contributors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4D1D5D-59AB-4D80-838C-45B6E3C01C79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7" name="Picture 6" descr="http://mole.mbfys.lu.se/SBNet_2009/Welcome_files/ESS_Scandinavia_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38224" y="1714488"/>
            <a:ext cx="7494640" cy="4492652"/>
            <a:chOff x="271463" y="752475"/>
            <a:chExt cx="9440862" cy="5845175"/>
          </a:xfrm>
        </p:grpSpPr>
        <p:pic>
          <p:nvPicPr>
            <p:cNvPr id="22531" name="Picture 2" descr="euriso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1463" y="752475"/>
              <a:ext cx="9440862" cy="584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2" name="Oval 3"/>
            <p:cNvSpPr>
              <a:spLocks noChangeArrowheads="1"/>
            </p:cNvSpPr>
            <p:nvPr/>
          </p:nvSpPr>
          <p:spPr bwMode="auto">
            <a:xfrm>
              <a:off x="428625" y="908050"/>
              <a:ext cx="6942138" cy="12969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533" name="Oval 4"/>
            <p:cNvSpPr>
              <a:spLocks noChangeArrowheads="1"/>
            </p:cNvSpPr>
            <p:nvPr/>
          </p:nvSpPr>
          <p:spPr bwMode="auto">
            <a:xfrm>
              <a:off x="7215188" y="1125538"/>
              <a:ext cx="1325562" cy="863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534" name="Oval 5"/>
            <p:cNvSpPr>
              <a:spLocks noChangeArrowheads="1"/>
            </p:cNvSpPr>
            <p:nvPr/>
          </p:nvSpPr>
          <p:spPr bwMode="auto">
            <a:xfrm>
              <a:off x="5811838" y="1989138"/>
              <a:ext cx="3741737" cy="33845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535" name="Oval 6"/>
            <p:cNvSpPr>
              <a:spLocks noChangeArrowheads="1"/>
            </p:cNvSpPr>
            <p:nvPr/>
          </p:nvSpPr>
          <p:spPr bwMode="auto">
            <a:xfrm>
              <a:off x="741363" y="4221163"/>
              <a:ext cx="5381625" cy="16573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24108" y="357166"/>
            <a:ext cx="4657764" cy="528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kumimoji="1" lang="en-US" sz="2800" b="1" dirty="0" smtClean="0">
                <a:solidFill>
                  <a:sysClr val="windowText" lastClr="000000"/>
                </a:solidFill>
                <a:latin typeface="Arial" charset="0"/>
              </a:rPr>
              <a:t>EURISOL facility layout</a:t>
            </a:r>
            <a:endParaRPr kumimoji="1" lang="it-IT" sz="2800" b="1" dirty="0">
              <a:solidFill>
                <a:sysClr val="windowText" lastClr="000000"/>
              </a:solidFill>
              <a:latin typeface="Times New Roman" pitchFamily="-112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46ABC2-5A30-4502-81DE-D2E6A9E76073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2" name="Picture 11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378075" y="357166"/>
            <a:ext cx="4984750" cy="5286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/>
            <a:r>
              <a:rPr kumimoji="1" lang="en-US" sz="2800" b="1">
                <a:solidFill>
                  <a:sysClr val="windowText" lastClr="000000"/>
                </a:solidFill>
                <a:latin typeface="Arial" charset="0"/>
              </a:rPr>
              <a:t>EURISOL Target Stations</a:t>
            </a:r>
            <a:endParaRPr kumimoji="1" lang="it-IT" sz="2800" b="1">
              <a:solidFill>
                <a:sysClr val="windowText" lastClr="000000"/>
              </a:solidFill>
              <a:latin typeface="Times New Roman" pitchFamily="-112" charset="0"/>
            </a:endParaRP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/>
          <a:srcRect l="2531" t="11847" r="3165" b="11989"/>
          <a:stretch>
            <a:fillRect/>
          </a:stretch>
        </p:blipFill>
        <p:spPr bwMode="auto">
          <a:xfrm>
            <a:off x="2166918" y="1214422"/>
            <a:ext cx="5470422" cy="33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1" name="Group 4"/>
          <p:cNvGrpSpPr>
            <a:grpSpLocks/>
          </p:cNvGrpSpPr>
          <p:nvPr/>
        </p:nvGrpSpPr>
        <p:grpSpPr bwMode="auto">
          <a:xfrm>
            <a:off x="76200" y="2767036"/>
            <a:ext cx="2438400" cy="3200400"/>
            <a:chOff x="48" y="1776"/>
            <a:chExt cx="1536" cy="2016"/>
          </a:xfrm>
        </p:grpSpPr>
        <p:sp>
          <p:nvSpPr>
            <p:cNvPr id="24588" name="Rectangle 5"/>
            <p:cNvSpPr>
              <a:spLocks noChangeArrowheads="1"/>
            </p:cNvSpPr>
            <p:nvPr/>
          </p:nvSpPr>
          <p:spPr bwMode="auto">
            <a:xfrm>
              <a:off x="48" y="1776"/>
              <a:ext cx="1536" cy="2016"/>
            </a:xfrm>
            <a:prstGeom prst="rect">
              <a:avLst/>
            </a:prstGeom>
            <a:solidFill>
              <a:srgbClr val="FAD5A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9" name="Text Box 6"/>
            <p:cNvSpPr txBox="1">
              <a:spLocks noChangeArrowheads="1"/>
            </p:cNvSpPr>
            <p:nvPr/>
          </p:nvSpPr>
          <p:spPr bwMode="auto">
            <a:xfrm>
              <a:off x="213" y="2112"/>
              <a:ext cx="1146" cy="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>
                  <a:latin typeface="Arial" charset="0"/>
                </a:rPr>
                <a:t>RIB production: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Spallation-evaporation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Main: P-rich</a:t>
              </a:r>
            </a:p>
            <a:p>
              <a:pPr eaLnBrk="1" hangingPunct="1"/>
              <a:r>
                <a:rPr lang="en-US" sz="1200">
                  <a:latin typeface="Arial" charset="0"/>
                </a:rPr>
                <a:t>    (10 to 15 elements </a:t>
              </a:r>
            </a:p>
            <a:p>
              <a:pPr eaLnBrk="1" hangingPunct="1"/>
              <a:r>
                <a:rPr lang="en-US" sz="1200">
                  <a:latin typeface="Arial" charset="0"/>
                </a:rPr>
                <a:t>    below target material)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Residues: N-rich</a:t>
              </a:r>
            </a:p>
            <a:p>
              <a:pPr eaLnBrk="1" hangingPunct="1"/>
              <a:r>
                <a:rPr lang="en-US" sz="1200">
                  <a:latin typeface="Arial" charset="0"/>
                </a:rPr>
                <a:t>    (A few elements </a:t>
              </a:r>
            </a:p>
            <a:p>
              <a:pPr eaLnBrk="1" hangingPunct="1"/>
              <a:r>
                <a:rPr lang="en-US" sz="1200">
                  <a:latin typeface="Arial" charset="0"/>
                </a:rPr>
                <a:t>    below target material)</a:t>
              </a:r>
            </a:p>
            <a:p>
              <a:pPr eaLnBrk="1" hangingPunct="1"/>
              <a:endParaRPr lang="en-US" sz="1200">
                <a:latin typeface="Arial" charset="0"/>
              </a:endParaRPr>
            </a:p>
            <a:p>
              <a:pPr eaLnBrk="1" hangingPunct="1"/>
              <a:r>
                <a:rPr lang="en-US" sz="1200">
                  <a:latin typeface="Arial" charset="0"/>
                </a:rPr>
                <a:t>Target materials: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Oxides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Carbides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Metal foils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Liquid metals</a:t>
              </a:r>
            </a:p>
          </p:txBody>
        </p:sp>
        <p:sp>
          <p:nvSpPr>
            <p:cNvPr id="24590" name="Text Box 7"/>
            <p:cNvSpPr txBox="1">
              <a:spLocks noChangeArrowheads="1"/>
            </p:cNvSpPr>
            <p:nvPr/>
          </p:nvSpPr>
          <p:spPr bwMode="auto">
            <a:xfrm>
              <a:off x="48" y="1833"/>
              <a:ext cx="14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latin typeface="Arial" charset="0"/>
                </a:rPr>
                <a:t>100 kW direct targets</a:t>
              </a:r>
            </a:p>
          </p:txBody>
        </p:sp>
      </p:grpSp>
      <p:grpSp>
        <p:nvGrpSpPr>
          <p:cNvPr id="24582" name="Group 8"/>
          <p:cNvGrpSpPr>
            <a:grpSpLocks/>
          </p:cNvGrpSpPr>
          <p:nvPr/>
        </p:nvGrpSpPr>
        <p:grpSpPr bwMode="auto">
          <a:xfrm>
            <a:off x="7391402" y="2767036"/>
            <a:ext cx="2514601" cy="3200400"/>
            <a:chOff x="4656" y="1776"/>
            <a:chExt cx="1584" cy="2016"/>
          </a:xfrm>
        </p:grpSpPr>
        <p:sp>
          <p:nvSpPr>
            <p:cNvPr id="24585" name="Rectangle 9"/>
            <p:cNvSpPr>
              <a:spLocks noChangeArrowheads="1"/>
            </p:cNvSpPr>
            <p:nvPr/>
          </p:nvSpPr>
          <p:spPr bwMode="auto">
            <a:xfrm>
              <a:off x="4656" y="1776"/>
              <a:ext cx="1536" cy="2016"/>
            </a:xfrm>
            <a:prstGeom prst="rect">
              <a:avLst/>
            </a:prstGeom>
            <a:solidFill>
              <a:srgbClr val="FAD5A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4686" y="1833"/>
              <a:ext cx="155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>
                  <a:latin typeface="Arial" charset="0"/>
                </a:rPr>
                <a:t>MMW </a:t>
              </a:r>
              <a:r>
                <a:rPr lang="en-US" sz="1800" dirty="0" smtClean="0">
                  <a:latin typeface="Arial" charset="0"/>
                </a:rPr>
                <a:t>converter target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24587" name="Text Box 11"/>
            <p:cNvSpPr txBox="1">
              <a:spLocks noChangeArrowheads="1"/>
            </p:cNvSpPr>
            <p:nvPr/>
          </p:nvSpPr>
          <p:spPr bwMode="auto">
            <a:xfrm>
              <a:off x="4848" y="2114"/>
              <a:ext cx="906" cy="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200">
                  <a:latin typeface="Arial" charset="0"/>
                </a:rPr>
                <a:t>RIB production: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Fission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N-rich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Wide range</a:t>
              </a:r>
            </a:p>
            <a:p>
              <a:pPr eaLnBrk="1" hangingPunct="1">
                <a:buFont typeface="Wingdings" pitchFamily="-112" charset="2"/>
                <a:buNone/>
              </a:pPr>
              <a:r>
                <a:rPr lang="en-US" sz="1200">
                  <a:latin typeface="Arial" charset="0"/>
                </a:rPr>
                <a:t>    Z = 10 to Z = 60</a:t>
              </a:r>
            </a:p>
            <a:p>
              <a:pPr eaLnBrk="1" hangingPunct="1">
                <a:buFont typeface="Wingdings" pitchFamily="-112" charset="2"/>
                <a:buNone/>
              </a:pPr>
              <a:endParaRPr lang="en-US" sz="1200">
                <a:latin typeface="Arial" charset="0"/>
              </a:endParaRPr>
            </a:p>
            <a:p>
              <a:pPr eaLnBrk="1" hangingPunct="1"/>
              <a:r>
                <a:rPr lang="en-US" sz="1200">
                  <a:latin typeface="Arial" charset="0"/>
                </a:rPr>
                <a:t>Target material: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U (baseline)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Th</a:t>
              </a:r>
            </a:p>
            <a:p>
              <a:pPr eaLnBrk="1" hangingPunct="1">
                <a:buFont typeface="Wingdings" pitchFamily="-112" charset="2"/>
                <a:buChar char="q"/>
              </a:pPr>
              <a:endParaRPr lang="en-US" sz="1200">
                <a:latin typeface="Arial" charset="0"/>
              </a:endParaRPr>
            </a:p>
            <a:p>
              <a:pPr eaLnBrk="1" hangingPunct="1">
                <a:buFont typeface="Wingdings" pitchFamily="-112" charset="2"/>
                <a:buNone/>
              </a:pPr>
              <a:r>
                <a:rPr lang="en-US" sz="1200">
                  <a:latin typeface="Arial" charset="0"/>
                </a:rPr>
                <a:t>Converter:</a:t>
              </a:r>
            </a:p>
            <a:p>
              <a:pPr eaLnBrk="1" hangingPunct="1">
                <a:buFont typeface="Wingdings" pitchFamily="-112" charset="2"/>
                <a:buChar char="§"/>
              </a:pPr>
              <a:r>
                <a:rPr lang="en-US" sz="1200">
                  <a:latin typeface="Arial" charset="0"/>
                </a:rPr>
                <a:t> Hg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B5FDF6-FCA1-48DA-A1E8-9BC6139E1D36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sp>
        <p:nvSpPr>
          <p:cNvPr id="18" name="Rectangle 17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6" name="Picture 15" descr="http://mole.mbfys.lu.se/SBNet_2009/Welcome_files/ESS_Scandinavia_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B85B5D3-8465-4372-8CF2-45B2182F0A45}" type="slidenum">
              <a:rPr lang="it-IT"/>
              <a:pPr/>
              <a:t>7</a:t>
            </a:fld>
            <a:endParaRPr lang="it-IT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381232" y="500042"/>
            <a:ext cx="4810164" cy="528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kumimoji="1" lang="en-US" sz="2800" b="1" dirty="0" smtClean="0">
                <a:solidFill>
                  <a:sysClr val="windowText" lastClr="000000"/>
                </a:solidFill>
                <a:latin typeface="Arial" pitchFamily="34" charset="0"/>
              </a:rPr>
              <a:t>Presentation outline</a:t>
            </a:r>
            <a:endParaRPr kumimoji="1" lang="it-IT" sz="2800" b="1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166786" y="1928802"/>
            <a:ext cx="785818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dirty="0" smtClean="0">
                <a:latin typeface="Arial" pitchFamily="34" charset="0"/>
              </a:rPr>
              <a:t>The EURISOL Project</a:t>
            </a:r>
          </a:p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The MMW spallation target design</a:t>
            </a:r>
          </a:p>
          <a:p>
            <a:pPr marL="990600" lvl="1" indent="-533400"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The baseline design with window</a:t>
            </a:r>
          </a:p>
          <a:p>
            <a:pPr marL="990600" lvl="1" indent="-533400">
              <a:spcAft>
                <a:spcPts val="18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The innovative windowless design</a:t>
            </a:r>
          </a:p>
          <a:p>
            <a:pPr marL="533400" indent="-533400">
              <a:spcAft>
                <a:spcPts val="1800"/>
              </a:spcAft>
              <a:buFont typeface="+mj-lt"/>
              <a:buAutoNum type="romanUcPeriod"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Conclusion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8" name="Picture 7" descr="http://mole.mbfys.lu.se/SBNet_2009/Welcome_files/ESS_Scandinavia_log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5BD1A92-E952-4474-87F1-64CA8694AAFD}" type="slidenum">
              <a:rPr lang="it-IT"/>
              <a:pPr/>
              <a:t>8</a:t>
            </a:fld>
            <a:endParaRPr lang="it-IT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80968" y="2690786"/>
            <a:ext cx="492922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latin typeface="Palatino" pitchFamily="-112" charset="0"/>
              </a:rPr>
              <a:t> </a:t>
            </a:r>
            <a:r>
              <a:rPr lang="en-US" sz="2800" dirty="0">
                <a:solidFill>
                  <a:srgbClr val="006600"/>
                </a:solidFill>
                <a:latin typeface="Palatino" pitchFamily="-112" charset="0"/>
              </a:rPr>
              <a:t>High-Power issues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FF0000"/>
                </a:solidFill>
                <a:latin typeface="Palatino" pitchFamily="-112" charset="0"/>
              </a:rPr>
              <a:t>Thermal management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600" dirty="0">
                <a:latin typeface="Palatino" pitchFamily="-112" charset="0"/>
              </a:rPr>
              <a:t>Target melting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600" dirty="0">
                <a:latin typeface="Palatino" pitchFamily="-112" charset="0"/>
              </a:rPr>
              <a:t>Target </a:t>
            </a:r>
            <a:r>
              <a:rPr lang="en-US" sz="1600" dirty="0" smtClean="0">
                <a:latin typeface="Palatino" pitchFamily="-112" charset="0"/>
              </a:rPr>
              <a:t>vaporization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latin typeface="Palatino" pitchFamily="-112" charset="0"/>
              </a:rPr>
              <a:t>Thermal shock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latin typeface="Palatino" pitchFamily="-112" charset="0"/>
              </a:rPr>
              <a:t>Beam-induced pressure waves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600" dirty="0" smtClean="0">
                <a:latin typeface="Palatino" pitchFamily="-112" charset="0"/>
              </a:rPr>
              <a:t>Material properties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solidFill>
                  <a:srgbClr val="FF0000"/>
                </a:solidFill>
                <a:latin typeface="Palatino" pitchFamily="-112" charset="0"/>
              </a:rPr>
              <a:t>Radiation / Safety</a:t>
            </a:r>
            <a:endParaRPr lang="en-US" sz="2000" dirty="0">
              <a:solidFill>
                <a:srgbClr val="FF0000"/>
              </a:solidFill>
              <a:latin typeface="Palatino" pitchFamily="-112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600" dirty="0">
                <a:latin typeface="Palatino" pitchFamily="-112" charset="0"/>
              </a:rPr>
              <a:t>Radiation protection 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600" dirty="0">
                <a:latin typeface="Palatino" pitchFamily="-112" charset="0"/>
              </a:rPr>
              <a:t>Radioactivity inventory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600" dirty="0">
                <a:latin typeface="Palatino" pitchFamily="-112" charset="0"/>
              </a:rPr>
              <a:t>Remote </a:t>
            </a:r>
            <a:r>
              <a:rPr lang="en-US" sz="1600" dirty="0" smtClean="0">
                <a:latin typeface="Palatino" pitchFamily="-112" charset="0"/>
              </a:rPr>
              <a:t>handling</a:t>
            </a:r>
            <a:endParaRPr lang="en-US" sz="1600" dirty="0">
              <a:latin typeface="Palatino" pitchFamily="-112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1547794" y="428604"/>
            <a:ext cx="6048412" cy="5286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kumimoji="1" lang="en-US" sz="2800" b="1" dirty="0">
                <a:solidFill>
                  <a:sysClr val="windowText" lastClr="000000"/>
                </a:solidFill>
                <a:latin typeface="Arial" charset="0"/>
              </a:rPr>
              <a:t>EURISOL-DS </a:t>
            </a:r>
            <a:r>
              <a:rPr kumimoji="1" lang="en-US" sz="2800" b="1" dirty="0" smtClean="0">
                <a:solidFill>
                  <a:sysClr val="windowText" lastClr="000000"/>
                </a:solidFill>
                <a:latin typeface="Arial" charset="0"/>
              </a:rPr>
              <a:t>Target </a:t>
            </a:r>
            <a:r>
              <a:rPr kumimoji="1" lang="en-US" sz="2800" b="1" dirty="0">
                <a:solidFill>
                  <a:sysClr val="windowText" lastClr="000000"/>
                </a:solidFill>
                <a:latin typeface="Arial" charset="0"/>
              </a:rPr>
              <a:t>Challenges</a:t>
            </a:r>
            <a:endParaRPr kumimoji="1" lang="it-IT" sz="2800" b="1" dirty="0">
              <a:solidFill>
                <a:sysClr val="windowText" lastClr="000000"/>
              </a:solidFill>
              <a:latin typeface="Times New Roman" pitchFamily="-112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1309662" y="1324566"/>
            <a:ext cx="77867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Arial" charset="0"/>
              </a:rPr>
              <a:t>EURISOL shall deliver </a:t>
            </a:r>
            <a:r>
              <a:rPr lang="en-US" sz="1800" dirty="0" smtClean="0">
                <a:latin typeface="Arial" charset="0"/>
              </a:rPr>
              <a:t>RIB’s 3 </a:t>
            </a:r>
            <a:r>
              <a:rPr lang="en-US" sz="1800" dirty="0">
                <a:latin typeface="Arial" charset="0"/>
              </a:rPr>
              <a:t>orders of magnitude </a:t>
            </a:r>
            <a:r>
              <a:rPr lang="en-US" sz="1800" dirty="0" smtClean="0">
                <a:latin typeface="Arial" charset="0"/>
              </a:rPr>
              <a:t>higher intensity </a:t>
            </a:r>
            <a:r>
              <a:rPr lang="en-US" sz="1800" dirty="0">
                <a:latin typeface="Arial" charset="0"/>
              </a:rPr>
              <a:t>than in presently operating facilities.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000" t="9717"/>
          <a:stretch>
            <a:fillRect/>
          </a:stretch>
        </p:blipFill>
        <p:spPr bwMode="auto">
          <a:xfrm>
            <a:off x="4310058" y="1905000"/>
            <a:ext cx="4572032" cy="444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881034" y="1896070"/>
            <a:ext cx="35004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Increase the intensity of the beam driver by the same order of magnitude</a:t>
            </a:r>
            <a:endParaRPr lang="en-US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166654" y="2285992"/>
            <a:ext cx="714380" cy="35719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12" name="Picture 11" descr="http://mole.mbfys.lu.se/SBNet_2009/Welcome_files/ESS_Scandinavia_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4BABFD5-54C2-45B0-8589-24CC59E331CB}" type="slidenum">
              <a:rPr lang="it-IT"/>
              <a:pPr/>
              <a:t>9</a:t>
            </a:fld>
            <a:endParaRPr lang="it-IT" dirty="0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812834" y="1828800"/>
            <a:ext cx="89979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</a:rPr>
              <a:t>Remove heat from reaction zone by moving the target material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</a:rPr>
              <a:t>No radiation damage in target material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</a:rPr>
              <a:t>Low specific decay heat due to large target mass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000099"/>
                </a:solidFill>
                <a:latin typeface="Arial" pitchFamily="34" charset="0"/>
              </a:rPr>
              <a:t>No need for decay heat removal in reaction zone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 dirty="0" smtClean="0">
              <a:solidFill>
                <a:srgbClr val="000099"/>
              </a:solidFill>
              <a:latin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FF0066"/>
                </a:solidFill>
                <a:latin typeface="Arial" pitchFamily="34" charset="0"/>
              </a:rPr>
              <a:t>Good arguments but....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FF0066"/>
                </a:solidFill>
                <a:latin typeface="Arial" pitchFamily="34" charset="0"/>
              </a:rPr>
              <a:t>                  .....need to be proven at these Powers!</a:t>
            </a:r>
            <a:r>
              <a:rPr lang="en-US" sz="3200" dirty="0" smtClean="0">
                <a:solidFill>
                  <a:srgbClr val="FF0066"/>
                </a:solidFill>
                <a:latin typeface="Arial" pitchFamily="34" charset="0"/>
              </a:rPr>
              <a:t>   </a:t>
            </a:r>
            <a:endParaRPr lang="en-US" sz="3200" dirty="0">
              <a:solidFill>
                <a:srgbClr val="FF0066"/>
              </a:solidFill>
              <a:latin typeface="Arial" pitchFamily="34" charset="0"/>
            </a:endParaRP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2619364" y="428604"/>
            <a:ext cx="3905272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kumimoji="1" lang="en-US" sz="2800" b="1" dirty="0" smtClean="0">
                <a:solidFill>
                  <a:sysClr val="windowText" lastClr="000000"/>
                </a:solidFill>
                <a:latin typeface="Arial" charset="0"/>
              </a:rPr>
              <a:t>Liquid metal Target</a:t>
            </a:r>
            <a:endParaRPr kumimoji="1" lang="it-IT" sz="2800" b="1" dirty="0">
              <a:solidFill>
                <a:sysClr val="windowText" lastClr="000000"/>
              </a:solidFill>
              <a:latin typeface="Times New Roman" pitchFamily="-11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6324600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Cyril. </a:t>
            </a:r>
            <a:r>
              <a:rPr lang="en-US" sz="1000" b="1" dirty="0" err="1" smtClean="0"/>
              <a:t>Kharoua@esss.se</a:t>
            </a:r>
            <a:r>
              <a:rPr lang="en-US" sz="1000" b="1" dirty="0" smtClean="0"/>
              <a:t> / Workshop on Applications of High Intensity Proton Accelerators October 19-21, 2009 Fermi National Accelerator Laboratory, Batavia, IL, USA</a:t>
            </a:r>
            <a:endParaRPr lang="en-US" sz="1000" dirty="0"/>
          </a:p>
        </p:txBody>
      </p:sp>
      <p:pic>
        <p:nvPicPr>
          <p:cNvPr id="7" name="Picture 6" descr="http://mole.mbfys.lu.se/SBNet_2009/Welcome_files/ESS_Scandinavia_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786" y="6146800"/>
            <a:ext cx="609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zione vuota">
      <a:majorFont>
        <a:latin typeface="Palatino"/>
        <a:ea typeface=""/>
        <a:cs typeface=""/>
      </a:majorFont>
      <a:minorFont>
        <a:latin typeface="Palat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  <a:txDef>
      <a:spPr bwMode="auto">
        <a:ln>
          <a:headEnd/>
          <a:tailEnd/>
        </a:ln>
      </a:spPr>
      <a:bodyPr wrap="square">
        <a:spAutoFit/>
      </a:bodyPr>
      <a:lstStyle>
        <a:defPPr algn="ctr" eaLnBrk="1" hangingPunct="1">
          <a:defRPr kumimoji="1" sz="2800" b="1" dirty="0" smtClean="0">
            <a:solidFill>
              <a:sysClr val="windowText" lastClr="000000"/>
            </a:solidFill>
            <a:latin typeface="Arial" charset="0"/>
          </a:defRPr>
        </a:defPPr>
      </a:lstStyle>
      <a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a:style>
    </a:tx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 ƒ:Microsoft Office 98:Modelli:Presentazione vuota</Template>
  <TotalTime>18474</TotalTime>
  <Words>2650</Words>
  <Application>Microsoft Office PowerPoint</Application>
  <PresentationFormat>A4 Paper (210x297 mm)</PresentationFormat>
  <Paragraphs>405</Paragraphs>
  <Slides>42</Slides>
  <Notes>25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Presentazione vuota</vt:lpstr>
      <vt:lpstr>Document</vt:lpstr>
      <vt:lpstr>R&amp;D effort for the design of the Multi Megawatt Target Station of EURISOL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METEX experiment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The MMW target station  Integration</vt:lpstr>
      <vt:lpstr>Slide 41</vt:lpstr>
      <vt:lpstr>Slide 42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the next generation of radioactive Ion beam facilities: design of the Multi Megawatt Target Station of EURISOL</dc:title>
  <dc:subject>Seminar on the EURISOL DS project</dc:subject>
  <dc:creator>Cyril Kharoua</dc:creator>
  <cp:keywords>Multi Mega Watt Target</cp:keywords>
  <cp:lastModifiedBy>Kirk T McDonald</cp:lastModifiedBy>
  <cp:revision>929</cp:revision>
  <cp:lastPrinted>2005-02-01T11:38:14Z</cp:lastPrinted>
  <dcterms:created xsi:type="dcterms:W3CDTF">2009-10-20T04:10:18Z</dcterms:created>
  <dcterms:modified xsi:type="dcterms:W3CDTF">2009-10-22T16:44:11Z</dcterms:modified>
</cp:coreProperties>
</file>