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378" r:id="rId3"/>
    <p:sldId id="450" r:id="rId4"/>
    <p:sldId id="417" r:id="rId5"/>
    <p:sldId id="444" r:id="rId6"/>
    <p:sldId id="419" r:id="rId7"/>
    <p:sldId id="454" r:id="rId8"/>
    <p:sldId id="390" r:id="rId9"/>
    <p:sldId id="412" r:id="rId10"/>
    <p:sldId id="446" r:id="rId11"/>
  </p:sldIdLst>
  <p:sldSz cx="9144000" cy="6858000" type="screen4x3"/>
  <p:notesSz cx="9296400" cy="68818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33CC"/>
    <a:srgbClr val="0099CC"/>
    <a:srgbClr val="FF0000"/>
    <a:srgbClr val="FF1F1F"/>
    <a:srgbClr val="E1F4FF"/>
    <a:srgbClr val="CCECFF"/>
    <a:srgbClr val="FFCCCC"/>
    <a:srgbClr val="CC3300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9" autoAdjust="0"/>
    <p:restoredTop sz="86356" autoAdjust="0"/>
  </p:normalViewPr>
  <p:slideViewPr>
    <p:cSldViewPr snapToGrid="0">
      <p:cViewPr varScale="1">
        <p:scale>
          <a:sx n="83" d="100"/>
          <a:sy n="83" d="100"/>
        </p:scale>
        <p:origin x="-8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168"/>
        <p:guide pos="2927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hicaneoptimize10-2012\optimize\for%20Scott\chicaneemi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hicaneoptimize10-2012\optimize\for%20Scott\chicaneemit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chicaneoptimize10-2012\optimize\for%20Scott\chicaneemi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8714993515234093"/>
          <c:y val="3.413064926133387E-2"/>
          <c:w val="0.76840672220313533"/>
          <c:h val="0.88630763135740109"/>
        </c:manualLayout>
      </c:layout>
      <c:scatterChart>
        <c:scatterStyle val="lineMarker"/>
        <c:ser>
          <c:idx val="0"/>
          <c:order val="0"/>
          <c:spPr>
            <a:ln w="28575" cmpd="sng">
              <a:solidFill>
                <a:srgbClr val="0033CC"/>
              </a:solidFill>
            </a:ln>
          </c:spPr>
          <c:marker>
            <c:symbol val="diamond"/>
            <c:size val="5"/>
            <c:spPr>
              <a:solidFill>
                <a:srgbClr val="0033CC"/>
              </a:solidFill>
              <a:ln>
                <a:solidFill>
                  <a:srgbClr val="0033CC"/>
                </a:solidFill>
              </a:ln>
            </c:spPr>
          </c:marker>
          <c:xVal>
            <c:numRef>
              <c:f>ecalc9findiscreet!$A$1:$A$268</c:f>
              <c:numCache>
                <c:formatCode>0.00E+00</c:formatCode>
                <c:ptCount val="268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18.899999999999999</c:v>
                </c:pt>
                <c:pt idx="4">
                  <c:v>23.9</c:v>
                </c:pt>
                <c:pt idx="5">
                  <c:v>28.9</c:v>
                </c:pt>
                <c:pt idx="6">
                  <c:v>29</c:v>
                </c:pt>
                <c:pt idx="7">
                  <c:v>29.1</c:v>
                </c:pt>
                <c:pt idx="8">
                  <c:v>39.1</c:v>
                </c:pt>
                <c:pt idx="9">
                  <c:v>47.4</c:v>
                </c:pt>
                <c:pt idx="10">
                  <c:v>56.4</c:v>
                </c:pt>
                <c:pt idx="11">
                  <c:v>57.9</c:v>
                </c:pt>
                <c:pt idx="12">
                  <c:v>60.9</c:v>
                </c:pt>
                <c:pt idx="13">
                  <c:v>62.4</c:v>
                </c:pt>
                <c:pt idx="14">
                  <c:v>65.400000000000006</c:v>
                </c:pt>
                <c:pt idx="15">
                  <c:v>66.900000000000006</c:v>
                </c:pt>
                <c:pt idx="16">
                  <c:v>69.900000000000006</c:v>
                </c:pt>
                <c:pt idx="17">
                  <c:v>70.649999999999991</c:v>
                </c:pt>
                <c:pt idx="18">
                  <c:v>71.400000000000006</c:v>
                </c:pt>
                <c:pt idx="19">
                  <c:v>72.149999999999991</c:v>
                </c:pt>
                <c:pt idx="20">
                  <c:v>72.900000000000006</c:v>
                </c:pt>
                <c:pt idx="21">
                  <c:v>73.649999999999991</c:v>
                </c:pt>
                <c:pt idx="22">
                  <c:v>74.400000000000006</c:v>
                </c:pt>
                <c:pt idx="23">
                  <c:v>75.149999999999991</c:v>
                </c:pt>
                <c:pt idx="24">
                  <c:v>75.900000000000006</c:v>
                </c:pt>
                <c:pt idx="25">
                  <c:v>76.649999999999991</c:v>
                </c:pt>
                <c:pt idx="26">
                  <c:v>77.400000000000006</c:v>
                </c:pt>
                <c:pt idx="27">
                  <c:v>78.149999999999991</c:v>
                </c:pt>
                <c:pt idx="28">
                  <c:v>78.900000000000006</c:v>
                </c:pt>
                <c:pt idx="29">
                  <c:v>79.649999999999991</c:v>
                </c:pt>
                <c:pt idx="30">
                  <c:v>80.400000000000006</c:v>
                </c:pt>
                <c:pt idx="31">
                  <c:v>81.149999999999991</c:v>
                </c:pt>
                <c:pt idx="32">
                  <c:v>81.900000000000006</c:v>
                </c:pt>
                <c:pt idx="33">
                  <c:v>82.649999999999991</c:v>
                </c:pt>
                <c:pt idx="34">
                  <c:v>83.4</c:v>
                </c:pt>
                <c:pt idx="35">
                  <c:v>84.149999999999991</c:v>
                </c:pt>
                <c:pt idx="36">
                  <c:v>84.9</c:v>
                </c:pt>
                <c:pt idx="37">
                  <c:v>85.649999999999991</c:v>
                </c:pt>
                <c:pt idx="38">
                  <c:v>86.4</c:v>
                </c:pt>
                <c:pt idx="39">
                  <c:v>87.149999999999991</c:v>
                </c:pt>
                <c:pt idx="40">
                  <c:v>87.9</c:v>
                </c:pt>
                <c:pt idx="41">
                  <c:v>88.649999999999991</c:v>
                </c:pt>
                <c:pt idx="42">
                  <c:v>89.4</c:v>
                </c:pt>
                <c:pt idx="43">
                  <c:v>90.149999999999991</c:v>
                </c:pt>
                <c:pt idx="44">
                  <c:v>90.9</c:v>
                </c:pt>
                <c:pt idx="45">
                  <c:v>91.649999999999991</c:v>
                </c:pt>
                <c:pt idx="46">
                  <c:v>92.4</c:v>
                </c:pt>
                <c:pt idx="47">
                  <c:v>93.149999999999991</c:v>
                </c:pt>
                <c:pt idx="48">
                  <c:v>93.9</c:v>
                </c:pt>
                <c:pt idx="49">
                  <c:v>94.649999999999991</c:v>
                </c:pt>
                <c:pt idx="50">
                  <c:v>95.4</c:v>
                </c:pt>
                <c:pt idx="51">
                  <c:v>96.149999999999991</c:v>
                </c:pt>
                <c:pt idx="52">
                  <c:v>96.9</c:v>
                </c:pt>
                <c:pt idx="53">
                  <c:v>97.649999999999991</c:v>
                </c:pt>
                <c:pt idx="54">
                  <c:v>98.4</c:v>
                </c:pt>
                <c:pt idx="55">
                  <c:v>99.149999999999991</c:v>
                </c:pt>
                <c:pt idx="56">
                  <c:v>99.9</c:v>
                </c:pt>
                <c:pt idx="57">
                  <c:v>100.7</c:v>
                </c:pt>
                <c:pt idx="58">
                  <c:v>101.4</c:v>
                </c:pt>
                <c:pt idx="59">
                  <c:v>102.2</c:v>
                </c:pt>
                <c:pt idx="60">
                  <c:v>102.9</c:v>
                </c:pt>
                <c:pt idx="61">
                  <c:v>103.7</c:v>
                </c:pt>
                <c:pt idx="62">
                  <c:v>104.4</c:v>
                </c:pt>
                <c:pt idx="63">
                  <c:v>105.2</c:v>
                </c:pt>
                <c:pt idx="64">
                  <c:v>105.9</c:v>
                </c:pt>
                <c:pt idx="65">
                  <c:v>106.7</c:v>
                </c:pt>
                <c:pt idx="66">
                  <c:v>107.4</c:v>
                </c:pt>
                <c:pt idx="67">
                  <c:v>108.2</c:v>
                </c:pt>
                <c:pt idx="68">
                  <c:v>108.9</c:v>
                </c:pt>
                <c:pt idx="69">
                  <c:v>109.7</c:v>
                </c:pt>
                <c:pt idx="70">
                  <c:v>110.4</c:v>
                </c:pt>
                <c:pt idx="71">
                  <c:v>111.2</c:v>
                </c:pt>
                <c:pt idx="72">
                  <c:v>111.9</c:v>
                </c:pt>
                <c:pt idx="73">
                  <c:v>112.7</c:v>
                </c:pt>
                <c:pt idx="74">
                  <c:v>113.4</c:v>
                </c:pt>
                <c:pt idx="75">
                  <c:v>114.2</c:v>
                </c:pt>
                <c:pt idx="76">
                  <c:v>114.9</c:v>
                </c:pt>
                <c:pt idx="77">
                  <c:v>115.7</c:v>
                </c:pt>
                <c:pt idx="78">
                  <c:v>116.4</c:v>
                </c:pt>
                <c:pt idx="79">
                  <c:v>117.2</c:v>
                </c:pt>
                <c:pt idx="80">
                  <c:v>117.9</c:v>
                </c:pt>
                <c:pt idx="81">
                  <c:v>118.7</c:v>
                </c:pt>
                <c:pt idx="82">
                  <c:v>119.4</c:v>
                </c:pt>
                <c:pt idx="83">
                  <c:v>120.2</c:v>
                </c:pt>
                <c:pt idx="84">
                  <c:v>120.9</c:v>
                </c:pt>
                <c:pt idx="85">
                  <c:v>121.7</c:v>
                </c:pt>
                <c:pt idx="86">
                  <c:v>122.4</c:v>
                </c:pt>
                <c:pt idx="87">
                  <c:v>123.2</c:v>
                </c:pt>
                <c:pt idx="88">
                  <c:v>123.9</c:v>
                </c:pt>
                <c:pt idx="89">
                  <c:v>124.7</c:v>
                </c:pt>
                <c:pt idx="90">
                  <c:v>125.4</c:v>
                </c:pt>
                <c:pt idx="91">
                  <c:v>126.2</c:v>
                </c:pt>
                <c:pt idx="92">
                  <c:v>126.9</c:v>
                </c:pt>
                <c:pt idx="93">
                  <c:v>127.7</c:v>
                </c:pt>
                <c:pt idx="94">
                  <c:v>128.4</c:v>
                </c:pt>
                <c:pt idx="95">
                  <c:v>129.19999999999999</c:v>
                </c:pt>
                <c:pt idx="96">
                  <c:v>129.9</c:v>
                </c:pt>
                <c:pt idx="97">
                  <c:v>130.69999999999999</c:v>
                </c:pt>
                <c:pt idx="98">
                  <c:v>131.4</c:v>
                </c:pt>
                <c:pt idx="99">
                  <c:v>132.19999999999999</c:v>
                </c:pt>
                <c:pt idx="100">
                  <c:v>132.9</c:v>
                </c:pt>
                <c:pt idx="101">
                  <c:v>133.69999999999999</c:v>
                </c:pt>
                <c:pt idx="102">
                  <c:v>134.4</c:v>
                </c:pt>
                <c:pt idx="103">
                  <c:v>135.19999999999999</c:v>
                </c:pt>
                <c:pt idx="104">
                  <c:v>135.9</c:v>
                </c:pt>
                <c:pt idx="105">
                  <c:v>136.69999999999999</c:v>
                </c:pt>
                <c:pt idx="106">
                  <c:v>137.4</c:v>
                </c:pt>
                <c:pt idx="107">
                  <c:v>138.19999999999999</c:v>
                </c:pt>
                <c:pt idx="108">
                  <c:v>138.9</c:v>
                </c:pt>
                <c:pt idx="109">
                  <c:v>138.9</c:v>
                </c:pt>
                <c:pt idx="110">
                  <c:v>139.69999999999999</c:v>
                </c:pt>
                <c:pt idx="111">
                  <c:v>140.4</c:v>
                </c:pt>
                <c:pt idx="112">
                  <c:v>141.19999999999999</c:v>
                </c:pt>
                <c:pt idx="113">
                  <c:v>141.9</c:v>
                </c:pt>
                <c:pt idx="114">
                  <c:v>142.69999999999999</c:v>
                </c:pt>
                <c:pt idx="115">
                  <c:v>143.4</c:v>
                </c:pt>
                <c:pt idx="116">
                  <c:v>144.19999999999999</c:v>
                </c:pt>
                <c:pt idx="117">
                  <c:v>144.9</c:v>
                </c:pt>
                <c:pt idx="118">
                  <c:v>145.30000000000001</c:v>
                </c:pt>
                <c:pt idx="119">
                  <c:v>146</c:v>
                </c:pt>
                <c:pt idx="120">
                  <c:v>146.80000000000001</c:v>
                </c:pt>
                <c:pt idx="121">
                  <c:v>147.5</c:v>
                </c:pt>
                <c:pt idx="122">
                  <c:v>148.30000000000001</c:v>
                </c:pt>
                <c:pt idx="123">
                  <c:v>149</c:v>
                </c:pt>
                <c:pt idx="124">
                  <c:v>149.80000000000001</c:v>
                </c:pt>
                <c:pt idx="125">
                  <c:v>150.5</c:v>
                </c:pt>
                <c:pt idx="126">
                  <c:v>151.30000000000001</c:v>
                </c:pt>
                <c:pt idx="127">
                  <c:v>152</c:v>
                </c:pt>
                <c:pt idx="128">
                  <c:v>152.80000000000001</c:v>
                </c:pt>
                <c:pt idx="129">
                  <c:v>153.5</c:v>
                </c:pt>
                <c:pt idx="130">
                  <c:v>154.30000000000001</c:v>
                </c:pt>
                <c:pt idx="131">
                  <c:v>155</c:v>
                </c:pt>
                <c:pt idx="132">
                  <c:v>155.80000000000001</c:v>
                </c:pt>
                <c:pt idx="133">
                  <c:v>156.5</c:v>
                </c:pt>
                <c:pt idx="134">
                  <c:v>157.30000000000001</c:v>
                </c:pt>
                <c:pt idx="135">
                  <c:v>158</c:v>
                </c:pt>
                <c:pt idx="136">
                  <c:v>158.80000000000001</c:v>
                </c:pt>
                <c:pt idx="137">
                  <c:v>159.5</c:v>
                </c:pt>
                <c:pt idx="138">
                  <c:v>160.30000000000001</c:v>
                </c:pt>
                <c:pt idx="139">
                  <c:v>161</c:v>
                </c:pt>
                <c:pt idx="140">
                  <c:v>161.80000000000001</c:v>
                </c:pt>
                <c:pt idx="141">
                  <c:v>162.5</c:v>
                </c:pt>
                <c:pt idx="142">
                  <c:v>163.30000000000001</c:v>
                </c:pt>
                <c:pt idx="143">
                  <c:v>164</c:v>
                </c:pt>
                <c:pt idx="144">
                  <c:v>164.8</c:v>
                </c:pt>
                <c:pt idx="145">
                  <c:v>165.5</c:v>
                </c:pt>
                <c:pt idx="146">
                  <c:v>166.3</c:v>
                </c:pt>
                <c:pt idx="147">
                  <c:v>167</c:v>
                </c:pt>
                <c:pt idx="148">
                  <c:v>167.8</c:v>
                </c:pt>
                <c:pt idx="149">
                  <c:v>168.5</c:v>
                </c:pt>
                <c:pt idx="150">
                  <c:v>169.3</c:v>
                </c:pt>
                <c:pt idx="151">
                  <c:v>170</c:v>
                </c:pt>
                <c:pt idx="152">
                  <c:v>170.8</c:v>
                </c:pt>
                <c:pt idx="153">
                  <c:v>171.5</c:v>
                </c:pt>
                <c:pt idx="154">
                  <c:v>172.3</c:v>
                </c:pt>
                <c:pt idx="155">
                  <c:v>173</c:v>
                </c:pt>
                <c:pt idx="156">
                  <c:v>173.8</c:v>
                </c:pt>
                <c:pt idx="157">
                  <c:v>174.5</c:v>
                </c:pt>
                <c:pt idx="158">
                  <c:v>175.3</c:v>
                </c:pt>
                <c:pt idx="159">
                  <c:v>176</c:v>
                </c:pt>
                <c:pt idx="160">
                  <c:v>176.8</c:v>
                </c:pt>
                <c:pt idx="161">
                  <c:v>177.5</c:v>
                </c:pt>
                <c:pt idx="162">
                  <c:v>178.3</c:v>
                </c:pt>
                <c:pt idx="163">
                  <c:v>179</c:v>
                </c:pt>
                <c:pt idx="164">
                  <c:v>179.8</c:v>
                </c:pt>
                <c:pt idx="165">
                  <c:v>180.5</c:v>
                </c:pt>
                <c:pt idx="166">
                  <c:v>181.3</c:v>
                </c:pt>
                <c:pt idx="167">
                  <c:v>182</c:v>
                </c:pt>
                <c:pt idx="168">
                  <c:v>182.8</c:v>
                </c:pt>
                <c:pt idx="169">
                  <c:v>183.5</c:v>
                </c:pt>
                <c:pt idx="170">
                  <c:v>184.3</c:v>
                </c:pt>
                <c:pt idx="171">
                  <c:v>185</c:v>
                </c:pt>
                <c:pt idx="172">
                  <c:v>185.8</c:v>
                </c:pt>
                <c:pt idx="173">
                  <c:v>186.5</c:v>
                </c:pt>
                <c:pt idx="174">
                  <c:v>187.3</c:v>
                </c:pt>
                <c:pt idx="175">
                  <c:v>188</c:v>
                </c:pt>
                <c:pt idx="176">
                  <c:v>188.8</c:v>
                </c:pt>
                <c:pt idx="177">
                  <c:v>189.5</c:v>
                </c:pt>
                <c:pt idx="178">
                  <c:v>190.3</c:v>
                </c:pt>
                <c:pt idx="179">
                  <c:v>191</c:v>
                </c:pt>
                <c:pt idx="180">
                  <c:v>191.8</c:v>
                </c:pt>
                <c:pt idx="181">
                  <c:v>192.5</c:v>
                </c:pt>
                <c:pt idx="182">
                  <c:v>193.3</c:v>
                </c:pt>
                <c:pt idx="183">
                  <c:v>194</c:v>
                </c:pt>
                <c:pt idx="184">
                  <c:v>194.8</c:v>
                </c:pt>
                <c:pt idx="185">
                  <c:v>195.5</c:v>
                </c:pt>
                <c:pt idx="186">
                  <c:v>196.3</c:v>
                </c:pt>
                <c:pt idx="187">
                  <c:v>197</c:v>
                </c:pt>
                <c:pt idx="188">
                  <c:v>197.8</c:v>
                </c:pt>
                <c:pt idx="189">
                  <c:v>198.5</c:v>
                </c:pt>
                <c:pt idx="190">
                  <c:v>199.3</c:v>
                </c:pt>
                <c:pt idx="191">
                  <c:v>200</c:v>
                </c:pt>
                <c:pt idx="192">
                  <c:v>200.8</c:v>
                </c:pt>
                <c:pt idx="193">
                  <c:v>201.5</c:v>
                </c:pt>
                <c:pt idx="194">
                  <c:v>202.3</c:v>
                </c:pt>
                <c:pt idx="195">
                  <c:v>203</c:v>
                </c:pt>
                <c:pt idx="196">
                  <c:v>203.8</c:v>
                </c:pt>
                <c:pt idx="197">
                  <c:v>204.5</c:v>
                </c:pt>
                <c:pt idx="198">
                  <c:v>205.3</c:v>
                </c:pt>
                <c:pt idx="199">
                  <c:v>206</c:v>
                </c:pt>
                <c:pt idx="200">
                  <c:v>206.8</c:v>
                </c:pt>
                <c:pt idx="201">
                  <c:v>207.5</c:v>
                </c:pt>
                <c:pt idx="202">
                  <c:v>208.3</c:v>
                </c:pt>
                <c:pt idx="203">
                  <c:v>209</c:v>
                </c:pt>
                <c:pt idx="204">
                  <c:v>209.8</c:v>
                </c:pt>
                <c:pt idx="205">
                  <c:v>210.5</c:v>
                </c:pt>
                <c:pt idx="206">
                  <c:v>211.3</c:v>
                </c:pt>
                <c:pt idx="207">
                  <c:v>212</c:v>
                </c:pt>
                <c:pt idx="208">
                  <c:v>212.8</c:v>
                </c:pt>
                <c:pt idx="209">
                  <c:v>213.5</c:v>
                </c:pt>
                <c:pt idx="210">
                  <c:v>214.3</c:v>
                </c:pt>
                <c:pt idx="211">
                  <c:v>215</c:v>
                </c:pt>
                <c:pt idx="212">
                  <c:v>215.8</c:v>
                </c:pt>
                <c:pt idx="213">
                  <c:v>216.5</c:v>
                </c:pt>
                <c:pt idx="214">
                  <c:v>217.3</c:v>
                </c:pt>
                <c:pt idx="215">
                  <c:v>218</c:v>
                </c:pt>
                <c:pt idx="216">
                  <c:v>218.8</c:v>
                </c:pt>
                <c:pt idx="217">
                  <c:v>219.5</c:v>
                </c:pt>
                <c:pt idx="218">
                  <c:v>220.3</c:v>
                </c:pt>
                <c:pt idx="219">
                  <c:v>221</c:v>
                </c:pt>
                <c:pt idx="220">
                  <c:v>221.8</c:v>
                </c:pt>
                <c:pt idx="221">
                  <c:v>222.5</c:v>
                </c:pt>
                <c:pt idx="222">
                  <c:v>223.3</c:v>
                </c:pt>
                <c:pt idx="223">
                  <c:v>224</c:v>
                </c:pt>
                <c:pt idx="224">
                  <c:v>224.8</c:v>
                </c:pt>
                <c:pt idx="225">
                  <c:v>225.5</c:v>
                </c:pt>
                <c:pt idx="226">
                  <c:v>226.3</c:v>
                </c:pt>
                <c:pt idx="227">
                  <c:v>227</c:v>
                </c:pt>
                <c:pt idx="228">
                  <c:v>227.8</c:v>
                </c:pt>
                <c:pt idx="229">
                  <c:v>228.5</c:v>
                </c:pt>
                <c:pt idx="230">
                  <c:v>229.3</c:v>
                </c:pt>
                <c:pt idx="231">
                  <c:v>230</c:v>
                </c:pt>
                <c:pt idx="232">
                  <c:v>230.8</c:v>
                </c:pt>
                <c:pt idx="233">
                  <c:v>231.5</c:v>
                </c:pt>
                <c:pt idx="234">
                  <c:v>232.3</c:v>
                </c:pt>
                <c:pt idx="235">
                  <c:v>233</c:v>
                </c:pt>
                <c:pt idx="236">
                  <c:v>233.8</c:v>
                </c:pt>
                <c:pt idx="237">
                  <c:v>234.5</c:v>
                </c:pt>
                <c:pt idx="238">
                  <c:v>235.3</c:v>
                </c:pt>
                <c:pt idx="239">
                  <c:v>236</c:v>
                </c:pt>
                <c:pt idx="240">
                  <c:v>236.8</c:v>
                </c:pt>
                <c:pt idx="241">
                  <c:v>237.5</c:v>
                </c:pt>
                <c:pt idx="242">
                  <c:v>238.3</c:v>
                </c:pt>
                <c:pt idx="243">
                  <c:v>239</c:v>
                </c:pt>
                <c:pt idx="244">
                  <c:v>239.8</c:v>
                </c:pt>
                <c:pt idx="245">
                  <c:v>240.5</c:v>
                </c:pt>
                <c:pt idx="246">
                  <c:v>241.3</c:v>
                </c:pt>
                <c:pt idx="247">
                  <c:v>242</c:v>
                </c:pt>
                <c:pt idx="248">
                  <c:v>242.8</c:v>
                </c:pt>
                <c:pt idx="249">
                  <c:v>243.5</c:v>
                </c:pt>
                <c:pt idx="250">
                  <c:v>244.3</c:v>
                </c:pt>
                <c:pt idx="251">
                  <c:v>245</c:v>
                </c:pt>
                <c:pt idx="252">
                  <c:v>245.8</c:v>
                </c:pt>
                <c:pt idx="253">
                  <c:v>246.5</c:v>
                </c:pt>
                <c:pt idx="254">
                  <c:v>247.3</c:v>
                </c:pt>
                <c:pt idx="255">
                  <c:v>248</c:v>
                </c:pt>
                <c:pt idx="256">
                  <c:v>248.8</c:v>
                </c:pt>
                <c:pt idx="257">
                  <c:v>249.5</c:v>
                </c:pt>
                <c:pt idx="258">
                  <c:v>250.3</c:v>
                </c:pt>
                <c:pt idx="259">
                  <c:v>251</c:v>
                </c:pt>
                <c:pt idx="260">
                  <c:v>251.8</c:v>
                </c:pt>
                <c:pt idx="261">
                  <c:v>252.5</c:v>
                </c:pt>
                <c:pt idx="262">
                  <c:v>253.3</c:v>
                </c:pt>
                <c:pt idx="263">
                  <c:v>254</c:v>
                </c:pt>
                <c:pt idx="264">
                  <c:v>254.8</c:v>
                </c:pt>
                <c:pt idx="265">
                  <c:v>255.5</c:v>
                </c:pt>
                <c:pt idx="266">
                  <c:v>256.3</c:v>
                </c:pt>
                <c:pt idx="267">
                  <c:v>257</c:v>
                </c:pt>
              </c:numCache>
            </c:numRef>
          </c:xVal>
          <c:yVal>
            <c:numRef>
              <c:f>ecalc9findiscreet!$B$1:$B$268</c:f>
              <c:numCache>
                <c:formatCode>0.00E+00</c:formatCode>
                <c:ptCount val="268"/>
                <c:pt idx="0">
                  <c:v>2.4299999999999999E-2</c:v>
                </c:pt>
                <c:pt idx="1">
                  <c:v>2.5980000000000003E-2</c:v>
                </c:pt>
                <c:pt idx="2">
                  <c:v>2.0830000000000005E-2</c:v>
                </c:pt>
                <c:pt idx="3">
                  <c:v>1.9870000000000002E-2</c:v>
                </c:pt>
                <c:pt idx="4">
                  <c:v>2.1309999999999999E-2</c:v>
                </c:pt>
                <c:pt idx="5">
                  <c:v>2.1690000000000004E-2</c:v>
                </c:pt>
                <c:pt idx="6">
                  <c:v>2.0989999999999998E-2</c:v>
                </c:pt>
                <c:pt idx="7">
                  <c:v>2.086E-2</c:v>
                </c:pt>
                <c:pt idx="8">
                  <c:v>1.9660000000000004E-2</c:v>
                </c:pt>
                <c:pt idx="9">
                  <c:v>1.9769999999999999E-2</c:v>
                </c:pt>
                <c:pt idx="10">
                  <c:v>1.9830000000000004E-2</c:v>
                </c:pt>
                <c:pt idx="11">
                  <c:v>1.9800000000000005E-2</c:v>
                </c:pt>
                <c:pt idx="12">
                  <c:v>1.9820000000000004E-2</c:v>
                </c:pt>
                <c:pt idx="13">
                  <c:v>1.9800000000000005E-2</c:v>
                </c:pt>
                <c:pt idx="14">
                  <c:v>1.9830000000000004E-2</c:v>
                </c:pt>
                <c:pt idx="15">
                  <c:v>1.9840000000000003E-2</c:v>
                </c:pt>
                <c:pt idx="16">
                  <c:v>1.9840000000000003E-2</c:v>
                </c:pt>
                <c:pt idx="17">
                  <c:v>1.9879999999999998E-2</c:v>
                </c:pt>
                <c:pt idx="18">
                  <c:v>1.9879999999999998E-2</c:v>
                </c:pt>
                <c:pt idx="19">
                  <c:v>1.9859999999999999E-2</c:v>
                </c:pt>
                <c:pt idx="20">
                  <c:v>1.9859999999999999E-2</c:v>
                </c:pt>
                <c:pt idx="21">
                  <c:v>1.9870000000000002E-2</c:v>
                </c:pt>
                <c:pt idx="22">
                  <c:v>1.9859999999999999E-2</c:v>
                </c:pt>
                <c:pt idx="23">
                  <c:v>1.9850000000000003E-2</c:v>
                </c:pt>
                <c:pt idx="24">
                  <c:v>1.9830000000000004E-2</c:v>
                </c:pt>
                <c:pt idx="25">
                  <c:v>1.9850000000000003E-2</c:v>
                </c:pt>
                <c:pt idx="26">
                  <c:v>1.9850000000000003E-2</c:v>
                </c:pt>
                <c:pt idx="27">
                  <c:v>1.9859999999999999E-2</c:v>
                </c:pt>
                <c:pt idx="28">
                  <c:v>1.9850000000000003E-2</c:v>
                </c:pt>
                <c:pt idx="29">
                  <c:v>1.9850000000000003E-2</c:v>
                </c:pt>
                <c:pt idx="30">
                  <c:v>1.9859999999999999E-2</c:v>
                </c:pt>
                <c:pt idx="31">
                  <c:v>1.9870000000000002E-2</c:v>
                </c:pt>
                <c:pt idx="32">
                  <c:v>1.9859999999999999E-2</c:v>
                </c:pt>
                <c:pt idx="33">
                  <c:v>1.9890000000000005E-2</c:v>
                </c:pt>
                <c:pt idx="34">
                  <c:v>1.9870000000000002E-2</c:v>
                </c:pt>
                <c:pt idx="35">
                  <c:v>1.9870000000000002E-2</c:v>
                </c:pt>
                <c:pt idx="36">
                  <c:v>1.9900000000000004E-2</c:v>
                </c:pt>
                <c:pt idx="37">
                  <c:v>1.9870000000000002E-2</c:v>
                </c:pt>
                <c:pt idx="38">
                  <c:v>1.9900000000000004E-2</c:v>
                </c:pt>
                <c:pt idx="39">
                  <c:v>1.9879999999999998E-2</c:v>
                </c:pt>
                <c:pt idx="40">
                  <c:v>1.9879999999999998E-2</c:v>
                </c:pt>
                <c:pt idx="41">
                  <c:v>1.9879999999999998E-2</c:v>
                </c:pt>
                <c:pt idx="42">
                  <c:v>1.9890000000000005E-2</c:v>
                </c:pt>
                <c:pt idx="43">
                  <c:v>1.9890000000000005E-2</c:v>
                </c:pt>
                <c:pt idx="44">
                  <c:v>1.9840000000000003E-2</c:v>
                </c:pt>
                <c:pt idx="45">
                  <c:v>1.9879999999999998E-2</c:v>
                </c:pt>
                <c:pt idx="46">
                  <c:v>1.9910000000000004E-2</c:v>
                </c:pt>
                <c:pt idx="47">
                  <c:v>1.9900000000000004E-2</c:v>
                </c:pt>
                <c:pt idx="48">
                  <c:v>1.9890000000000005E-2</c:v>
                </c:pt>
                <c:pt idx="49">
                  <c:v>1.9870000000000002E-2</c:v>
                </c:pt>
                <c:pt idx="50">
                  <c:v>1.9820000000000004E-2</c:v>
                </c:pt>
                <c:pt idx="51">
                  <c:v>1.9820000000000004E-2</c:v>
                </c:pt>
                <c:pt idx="52">
                  <c:v>1.9820000000000004E-2</c:v>
                </c:pt>
                <c:pt idx="53">
                  <c:v>1.9870000000000002E-2</c:v>
                </c:pt>
                <c:pt idx="54">
                  <c:v>1.9840000000000003E-2</c:v>
                </c:pt>
                <c:pt idx="55">
                  <c:v>1.9810000000000005E-2</c:v>
                </c:pt>
                <c:pt idx="56">
                  <c:v>1.9840000000000003E-2</c:v>
                </c:pt>
                <c:pt idx="57">
                  <c:v>1.9859999999999999E-2</c:v>
                </c:pt>
                <c:pt idx="58">
                  <c:v>1.9870000000000002E-2</c:v>
                </c:pt>
                <c:pt idx="59">
                  <c:v>1.9859999999999999E-2</c:v>
                </c:pt>
                <c:pt idx="60">
                  <c:v>1.9930000000000003E-2</c:v>
                </c:pt>
                <c:pt idx="61">
                  <c:v>1.9850000000000003E-2</c:v>
                </c:pt>
                <c:pt idx="62">
                  <c:v>1.9840000000000003E-2</c:v>
                </c:pt>
                <c:pt idx="63">
                  <c:v>1.9779999999999999E-2</c:v>
                </c:pt>
                <c:pt idx="64">
                  <c:v>1.9710000000000002E-2</c:v>
                </c:pt>
                <c:pt idx="65">
                  <c:v>1.9699999999999999E-2</c:v>
                </c:pt>
                <c:pt idx="66">
                  <c:v>1.9640000000000005E-2</c:v>
                </c:pt>
                <c:pt idx="67">
                  <c:v>1.9630000000000005E-2</c:v>
                </c:pt>
                <c:pt idx="68">
                  <c:v>1.9560000000000004E-2</c:v>
                </c:pt>
                <c:pt idx="69">
                  <c:v>1.9439999999999999E-2</c:v>
                </c:pt>
                <c:pt idx="70">
                  <c:v>1.9429999999999999E-2</c:v>
                </c:pt>
                <c:pt idx="71">
                  <c:v>1.9460000000000005E-2</c:v>
                </c:pt>
                <c:pt idx="72">
                  <c:v>1.9450000000000002E-2</c:v>
                </c:pt>
                <c:pt idx="73">
                  <c:v>1.9400000000000004E-2</c:v>
                </c:pt>
                <c:pt idx="74">
                  <c:v>1.9359999999999999E-2</c:v>
                </c:pt>
                <c:pt idx="75">
                  <c:v>1.9410000000000004E-2</c:v>
                </c:pt>
                <c:pt idx="76">
                  <c:v>1.9380000000000005E-2</c:v>
                </c:pt>
                <c:pt idx="77">
                  <c:v>1.9359999999999999E-2</c:v>
                </c:pt>
                <c:pt idx="78">
                  <c:v>1.9300000000000005E-2</c:v>
                </c:pt>
                <c:pt idx="79">
                  <c:v>1.9259999999999999E-2</c:v>
                </c:pt>
                <c:pt idx="80">
                  <c:v>1.9170000000000003E-2</c:v>
                </c:pt>
                <c:pt idx="81">
                  <c:v>1.9070000000000004E-2</c:v>
                </c:pt>
                <c:pt idx="82">
                  <c:v>1.9070000000000004E-2</c:v>
                </c:pt>
                <c:pt idx="83">
                  <c:v>1.9080000000000003E-2</c:v>
                </c:pt>
                <c:pt idx="84">
                  <c:v>1.9089999999999999E-2</c:v>
                </c:pt>
                <c:pt idx="85">
                  <c:v>1.9070000000000004E-2</c:v>
                </c:pt>
                <c:pt idx="86">
                  <c:v>1.9080000000000003E-2</c:v>
                </c:pt>
                <c:pt idx="87">
                  <c:v>1.9109999999999999E-2</c:v>
                </c:pt>
                <c:pt idx="88">
                  <c:v>1.9140000000000004E-2</c:v>
                </c:pt>
                <c:pt idx="89">
                  <c:v>1.9150000000000004E-2</c:v>
                </c:pt>
                <c:pt idx="90">
                  <c:v>1.9150000000000004E-2</c:v>
                </c:pt>
                <c:pt idx="91">
                  <c:v>1.9189999999999999E-2</c:v>
                </c:pt>
                <c:pt idx="92">
                  <c:v>1.9210000000000001E-2</c:v>
                </c:pt>
                <c:pt idx="93">
                  <c:v>1.9230000000000004E-2</c:v>
                </c:pt>
                <c:pt idx="94">
                  <c:v>1.9210000000000001E-2</c:v>
                </c:pt>
                <c:pt idx="95">
                  <c:v>1.9240000000000004E-2</c:v>
                </c:pt>
                <c:pt idx="96">
                  <c:v>1.9279999999999999E-2</c:v>
                </c:pt>
                <c:pt idx="97">
                  <c:v>1.9349999999999999E-2</c:v>
                </c:pt>
                <c:pt idx="98">
                  <c:v>1.9330000000000003E-2</c:v>
                </c:pt>
                <c:pt idx="99">
                  <c:v>1.9349999999999999E-2</c:v>
                </c:pt>
                <c:pt idx="100">
                  <c:v>1.9330000000000003E-2</c:v>
                </c:pt>
                <c:pt idx="101">
                  <c:v>1.9340000000000003E-2</c:v>
                </c:pt>
                <c:pt idx="102">
                  <c:v>1.9359999999999999E-2</c:v>
                </c:pt>
                <c:pt idx="103">
                  <c:v>1.9370000000000002E-2</c:v>
                </c:pt>
                <c:pt idx="104">
                  <c:v>1.9380000000000005E-2</c:v>
                </c:pt>
                <c:pt idx="105">
                  <c:v>1.9349999999999999E-2</c:v>
                </c:pt>
                <c:pt idx="106">
                  <c:v>1.9359999999999999E-2</c:v>
                </c:pt>
                <c:pt idx="107">
                  <c:v>1.9330000000000003E-2</c:v>
                </c:pt>
                <c:pt idx="108">
                  <c:v>1.9320000000000004E-2</c:v>
                </c:pt>
                <c:pt idx="109">
                  <c:v>1.9330000000000003E-2</c:v>
                </c:pt>
                <c:pt idx="110">
                  <c:v>1.9189999999999999E-2</c:v>
                </c:pt>
                <c:pt idx="111">
                  <c:v>1.9030000000000002E-2</c:v>
                </c:pt>
                <c:pt idx="112">
                  <c:v>1.8970000000000001E-2</c:v>
                </c:pt>
                <c:pt idx="113">
                  <c:v>1.9420000000000003E-2</c:v>
                </c:pt>
                <c:pt idx="114">
                  <c:v>1.8790000000000001E-2</c:v>
                </c:pt>
                <c:pt idx="115">
                  <c:v>1.9410000000000004E-2</c:v>
                </c:pt>
                <c:pt idx="116">
                  <c:v>1.8259999999999998E-2</c:v>
                </c:pt>
                <c:pt idx="117">
                  <c:v>1.8440000000000005E-2</c:v>
                </c:pt>
                <c:pt idx="118">
                  <c:v>1.8190000000000001E-2</c:v>
                </c:pt>
                <c:pt idx="119">
                  <c:v>1.8169999999999999E-2</c:v>
                </c:pt>
                <c:pt idx="120">
                  <c:v>1.7979999999999999E-2</c:v>
                </c:pt>
                <c:pt idx="121">
                  <c:v>1.779E-2</c:v>
                </c:pt>
                <c:pt idx="122">
                  <c:v>1.755E-2</c:v>
                </c:pt>
                <c:pt idx="123">
                  <c:v>1.729E-2</c:v>
                </c:pt>
                <c:pt idx="124">
                  <c:v>1.7040000000000003E-2</c:v>
                </c:pt>
                <c:pt idx="125">
                  <c:v>1.6830000000000001E-2</c:v>
                </c:pt>
                <c:pt idx="126">
                  <c:v>1.6690000000000003E-2</c:v>
                </c:pt>
                <c:pt idx="127">
                  <c:v>1.6670000000000001E-2</c:v>
                </c:pt>
                <c:pt idx="128">
                  <c:v>1.6199999999999999E-2</c:v>
                </c:pt>
                <c:pt idx="129">
                  <c:v>1.6150000000000001E-2</c:v>
                </c:pt>
                <c:pt idx="130">
                  <c:v>1.5949999999999999E-2</c:v>
                </c:pt>
                <c:pt idx="131">
                  <c:v>1.5890000000000001E-2</c:v>
                </c:pt>
                <c:pt idx="132">
                  <c:v>1.5760000000000003E-2</c:v>
                </c:pt>
                <c:pt idx="133">
                  <c:v>1.5660000000000004E-2</c:v>
                </c:pt>
                <c:pt idx="134">
                  <c:v>1.5389999999999999E-2</c:v>
                </c:pt>
                <c:pt idx="135">
                  <c:v>1.5270000000000001E-2</c:v>
                </c:pt>
                <c:pt idx="136">
                  <c:v>1.5169999999999998E-2</c:v>
                </c:pt>
                <c:pt idx="137">
                  <c:v>1.5129999999999998E-2</c:v>
                </c:pt>
                <c:pt idx="138">
                  <c:v>1.4959999999999998E-2</c:v>
                </c:pt>
                <c:pt idx="139">
                  <c:v>1.499E-2</c:v>
                </c:pt>
                <c:pt idx="140">
                  <c:v>1.4789999999999998E-2</c:v>
                </c:pt>
                <c:pt idx="141">
                  <c:v>1.4579999999999997E-2</c:v>
                </c:pt>
                <c:pt idx="142">
                  <c:v>1.447E-2</c:v>
                </c:pt>
                <c:pt idx="143">
                  <c:v>1.4500000000000001E-2</c:v>
                </c:pt>
                <c:pt idx="144">
                  <c:v>1.4290000000000001E-2</c:v>
                </c:pt>
                <c:pt idx="145">
                  <c:v>1.426E-2</c:v>
                </c:pt>
                <c:pt idx="146">
                  <c:v>1.4069999999999997E-2</c:v>
                </c:pt>
                <c:pt idx="147">
                  <c:v>1.3920000000000004E-2</c:v>
                </c:pt>
                <c:pt idx="148">
                  <c:v>1.3710000000000002E-2</c:v>
                </c:pt>
                <c:pt idx="149">
                  <c:v>1.3630000000000001E-2</c:v>
                </c:pt>
                <c:pt idx="150">
                  <c:v>1.3540000000000002E-2</c:v>
                </c:pt>
                <c:pt idx="151">
                  <c:v>1.3440000000000002E-2</c:v>
                </c:pt>
                <c:pt idx="152">
                  <c:v>1.3250000000000001E-2</c:v>
                </c:pt>
                <c:pt idx="153">
                  <c:v>1.3200000000000002E-2</c:v>
                </c:pt>
                <c:pt idx="154">
                  <c:v>1.2999999999999998E-2</c:v>
                </c:pt>
                <c:pt idx="155">
                  <c:v>1.3060000000000002E-2</c:v>
                </c:pt>
                <c:pt idx="156">
                  <c:v>1.2910000000000001E-2</c:v>
                </c:pt>
                <c:pt idx="157">
                  <c:v>1.2910000000000001E-2</c:v>
                </c:pt>
                <c:pt idx="158">
                  <c:v>1.2640000000000002E-2</c:v>
                </c:pt>
                <c:pt idx="159">
                  <c:v>1.2630000000000001E-2</c:v>
                </c:pt>
                <c:pt idx="160">
                  <c:v>1.255E-2</c:v>
                </c:pt>
                <c:pt idx="161">
                  <c:v>1.251E-2</c:v>
                </c:pt>
                <c:pt idx="162">
                  <c:v>1.2449999999999998E-2</c:v>
                </c:pt>
                <c:pt idx="163">
                  <c:v>1.2400000000000001E-2</c:v>
                </c:pt>
                <c:pt idx="164">
                  <c:v>1.2340000000000002E-2</c:v>
                </c:pt>
                <c:pt idx="165">
                  <c:v>1.2160000000000001E-2</c:v>
                </c:pt>
                <c:pt idx="166">
                  <c:v>1.208E-2</c:v>
                </c:pt>
                <c:pt idx="167">
                  <c:v>1.1970000000000001E-2</c:v>
                </c:pt>
                <c:pt idx="168">
                  <c:v>1.1849999999999999E-2</c:v>
                </c:pt>
                <c:pt idx="169">
                  <c:v>1.1800000000000003E-2</c:v>
                </c:pt>
                <c:pt idx="170">
                  <c:v>1.1639999999999998E-2</c:v>
                </c:pt>
                <c:pt idx="171">
                  <c:v>1.1599999999999997E-2</c:v>
                </c:pt>
                <c:pt idx="172">
                  <c:v>1.1490000000000002E-2</c:v>
                </c:pt>
                <c:pt idx="173">
                  <c:v>1.1320000000000002E-2</c:v>
                </c:pt>
                <c:pt idx="174">
                  <c:v>1.1220000000000003E-2</c:v>
                </c:pt>
                <c:pt idx="175">
                  <c:v>1.1180000000000002E-2</c:v>
                </c:pt>
                <c:pt idx="176">
                  <c:v>1.1089999999999999E-2</c:v>
                </c:pt>
                <c:pt idx="177">
                  <c:v>1.1039999999999998E-2</c:v>
                </c:pt>
                <c:pt idx="178">
                  <c:v>1.093E-2</c:v>
                </c:pt>
                <c:pt idx="179">
                  <c:v>1.0829999999999999E-2</c:v>
                </c:pt>
                <c:pt idx="180">
                  <c:v>1.0789999999999999E-2</c:v>
                </c:pt>
                <c:pt idx="181">
                  <c:v>1.0650000000000001E-2</c:v>
                </c:pt>
                <c:pt idx="182">
                  <c:v>1.0600000000000002E-2</c:v>
                </c:pt>
                <c:pt idx="183">
                  <c:v>1.0489999999999998E-2</c:v>
                </c:pt>
                <c:pt idx="184">
                  <c:v>1.0380000000000002E-2</c:v>
                </c:pt>
                <c:pt idx="185">
                  <c:v>1.0340000000000002E-2</c:v>
                </c:pt>
                <c:pt idx="186">
                  <c:v>1.0160000000000001E-2</c:v>
                </c:pt>
                <c:pt idx="187">
                  <c:v>1.009E-2</c:v>
                </c:pt>
                <c:pt idx="188">
                  <c:v>9.9680000000000029E-3</c:v>
                </c:pt>
                <c:pt idx="189">
                  <c:v>9.9240000000000005E-3</c:v>
                </c:pt>
                <c:pt idx="190">
                  <c:v>9.8610000000000017E-3</c:v>
                </c:pt>
                <c:pt idx="191">
                  <c:v>9.7820000000000025E-3</c:v>
                </c:pt>
                <c:pt idx="192">
                  <c:v>9.6050000000000024E-3</c:v>
                </c:pt>
                <c:pt idx="193">
                  <c:v>9.5430000000000029E-3</c:v>
                </c:pt>
                <c:pt idx="194">
                  <c:v>9.472000000000003E-3</c:v>
                </c:pt>
                <c:pt idx="195">
                  <c:v>9.4080000000000032E-3</c:v>
                </c:pt>
                <c:pt idx="196">
                  <c:v>9.3720000000000036E-3</c:v>
                </c:pt>
                <c:pt idx="197">
                  <c:v>9.2200000000000008E-3</c:v>
                </c:pt>
                <c:pt idx="198">
                  <c:v>9.165000000000003E-3</c:v>
                </c:pt>
                <c:pt idx="199">
                  <c:v>9.1210000000000006E-3</c:v>
                </c:pt>
                <c:pt idx="200">
                  <c:v>9.0710000000000027E-3</c:v>
                </c:pt>
                <c:pt idx="201">
                  <c:v>9.0350000000000014E-3</c:v>
                </c:pt>
                <c:pt idx="202">
                  <c:v>8.9930000000000045E-3</c:v>
                </c:pt>
                <c:pt idx="203">
                  <c:v>8.9020000000000019E-3</c:v>
                </c:pt>
                <c:pt idx="204">
                  <c:v>8.852000000000004E-3</c:v>
                </c:pt>
                <c:pt idx="205">
                  <c:v>8.745000000000001E-3</c:v>
                </c:pt>
                <c:pt idx="206">
                  <c:v>8.7160000000000033E-3</c:v>
                </c:pt>
                <c:pt idx="207">
                  <c:v>8.6730000000000019E-3</c:v>
                </c:pt>
                <c:pt idx="208">
                  <c:v>8.5980000000000015E-3</c:v>
                </c:pt>
                <c:pt idx="209">
                  <c:v>8.5200000000000033E-3</c:v>
                </c:pt>
                <c:pt idx="210">
                  <c:v>8.4760000000000044E-3</c:v>
                </c:pt>
                <c:pt idx="211">
                  <c:v>8.3980000000000027E-3</c:v>
                </c:pt>
                <c:pt idx="212">
                  <c:v>8.374000000000003E-3</c:v>
                </c:pt>
                <c:pt idx="213">
                  <c:v>8.3110000000000007E-3</c:v>
                </c:pt>
                <c:pt idx="214">
                  <c:v>8.2830000000000004E-3</c:v>
                </c:pt>
                <c:pt idx="215">
                  <c:v>8.1580000000000003E-3</c:v>
                </c:pt>
                <c:pt idx="216">
                  <c:v>8.1409999999999989E-3</c:v>
                </c:pt>
                <c:pt idx="217">
                  <c:v>8.0520000000000019E-3</c:v>
                </c:pt>
                <c:pt idx="218">
                  <c:v>8.0270000000000029E-3</c:v>
                </c:pt>
                <c:pt idx="219">
                  <c:v>7.9760000000000039E-3</c:v>
                </c:pt>
                <c:pt idx="220">
                  <c:v>7.9100000000000021E-3</c:v>
                </c:pt>
                <c:pt idx="221">
                  <c:v>7.8180000000000003E-3</c:v>
                </c:pt>
                <c:pt idx="222">
                  <c:v>7.7740000000000014E-3</c:v>
                </c:pt>
                <c:pt idx="223">
                  <c:v>7.7150000000000005E-3</c:v>
                </c:pt>
                <c:pt idx="224">
                  <c:v>7.6410000000000011E-3</c:v>
                </c:pt>
                <c:pt idx="225">
                  <c:v>7.6049999999999998E-3</c:v>
                </c:pt>
                <c:pt idx="226">
                  <c:v>7.5300000000000011E-3</c:v>
                </c:pt>
                <c:pt idx="227">
                  <c:v>7.491000000000002E-3</c:v>
                </c:pt>
                <c:pt idx="228">
                  <c:v>7.4380000000000019E-3</c:v>
                </c:pt>
                <c:pt idx="229">
                  <c:v>7.3750000000000005E-3</c:v>
                </c:pt>
                <c:pt idx="230">
                  <c:v>7.2960000000000013E-3</c:v>
                </c:pt>
                <c:pt idx="231">
                  <c:v>7.2660000000000008E-3</c:v>
                </c:pt>
                <c:pt idx="232">
                  <c:v>7.1920000000000005E-3</c:v>
                </c:pt>
                <c:pt idx="233">
                  <c:v>7.176000000000001E-3</c:v>
                </c:pt>
                <c:pt idx="234">
                  <c:v>7.1219999999999999E-3</c:v>
                </c:pt>
                <c:pt idx="235">
                  <c:v>7.0940000000000005E-3</c:v>
                </c:pt>
                <c:pt idx="236">
                  <c:v>7.0700000000000008E-3</c:v>
                </c:pt>
                <c:pt idx="237">
                  <c:v>7.0310000000000008E-3</c:v>
                </c:pt>
                <c:pt idx="238">
                  <c:v>7.0220000000000005E-3</c:v>
                </c:pt>
                <c:pt idx="239">
                  <c:v>6.9390000000000016E-3</c:v>
                </c:pt>
                <c:pt idx="240">
                  <c:v>6.8979999999999996E-3</c:v>
                </c:pt>
                <c:pt idx="241">
                  <c:v>6.8830000000000011E-3</c:v>
                </c:pt>
                <c:pt idx="242">
                  <c:v>6.8190000000000013E-3</c:v>
                </c:pt>
                <c:pt idx="243">
                  <c:v>6.7610000000000005E-3</c:v>
                </c:pt>
                <c:pt idx="244">
                  <c:v>6.7629999999999999E-3</c:v>
                </c:pt>
                <c:pt idx="245">
                  <c:v>6.6959999999999997E-3</c:v>
                </c:pt>
                <c:pt idx="246">
                  <c:v>6.6710000000000007E-3</c:v>
                </c:pt>
                <c:pt idx="247">
                  <c:v>6.6639999999999998E-3</c:v>
                </c:pt>
                <c:pt idx="248">
                  <c:v>6.5990000000000007E-3</c:v>
                </c:pt>
                <c:pt idx="249">
                  <c:v>6.5810000000000018E-3</c:v>
                </c:pt>
                <c:pt idx="250">
                  <c:v>6.5370000000000011E-3</c:v>
                </c:pt>
                <c:pt idx="251">
                  <c:v>6.5200000000000006E-3</c:v>
                </c:pt>
                <c:pt idx="252">
                  <c:v>6.4660000000000013E-3</c:v>
                </c:pt>
                <c:pt idx="253">
                  <c:v>6.4300000000000017E-3</c:v>
                </c:pt>
                <c:pt idx="254">
                  <c:v>6.4090000000000006E-3</c:v>
                </c:pt>
                <c:pt idx="255">
                  <c:v>6.3910000000000008E-3</c:v>
                </c:pt>
                <c:pt idx="256">
                  <c:v>6.3629999999999997E-3</c:v>
                </c:pt>
                <c:pt idx="257">
                  <c:v>6.3280000000000003E-3</c:v>
                </c:pt>
                <c:pt idx="258">
                  <c:v>6.2780000000000006E-3</c:v>
                </c:pt>
                <c:pt idx="259">
                  <c:v>6.2649999999999997E-3</c:v>
                </c:pt>
                <c:pt idx="260">
                  <c:v>6.2150000000000009E-3</c:v>
                </c:pt>
                <c:pt idx="261">
                  <c:v>6.1770000000000002E-3</c:v>
                </c:pt>
                <c:pt idx="262">
                  <c:v>6.1079999999999997E-3</c:v>
                </c:pt>
                <c:pt idx="263">
                  <c:v>6.0880000000000005E-3</c:v>
                </c:pt>
                <c:pt idx="264">
                  <c:v>6.0940000000000005E-3</c:v>
                </c:pt>
                <c:pt idx="265">
                  <c:v>6.0410000000000012E-3</c:v>
                </c:pt>
                <c:pt idx="266">
                  <c:v>6.0239999999999998E-3</c:v>
                </c:pt>
                <c:pt idx="267">
                  <c:v>6.0320000000000009E-3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srgbClr val="FF0000"/>
              </a:solidFill>
            </a:ln>
          </c:spPr>
          <c:marker>
            <c:symbol val="square"/>
            <c:size val="4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ecalc9findiscreet!$A$1:$A$268</c:f>
              <c:numCache>
                <c:formatCode>0.00E+00</c:formatCode>
                <c:ptCount val="268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18.899999999999999</c:v>
                </c:pt>
                <c:pt idx="4">
                  <c:v>23.9</c:v>
                </c:pt>
                <c:pt idx="5">
                  <c:v>28.9</c:v>
                </c:pt>
                <c:pt idx="6">
                  <c:v>29</c:v>
                </c:pt>
                <c:pt idx="7">
                  <c:v>29.1</c:v>
                </c:pt>
                <c:pt idx="8">
                  <c:v>39.1</c:v>
                </c:pt>
                <c:pt idx="9">
                  <c:v>47.4</c:v>
                </c:pt>
                <c:pt idx="10">
                  <c:v>56.4</c:v>
                </c:pt>
                <c:pt idx="11">
                  <c:v>57.9</c:v>
                </c:pt>
                <c:pt idx="12">
                  <c:v>60.9</c:v>
                </c:pt>
                <c:pt idx="13">
                  <c:v>62.4</c:v>
                </c:pt>
                <c:pt idx="14">
                  <c:v>65.400000000000006</c:v>
                </c:pt>
                <c:pt idx="15">
                  <c:v>66.900000000000006</c:v>
                </c:pt>
                <c:pt idx="16">
                  <c:v>69.900000000000006</c:v>
                </c:pt>
                <c:pt idx="17">
                  <c:v>70.649999999999991</c:v>
                </c:pt>
                <c:pt idx="18">
                  <c:v>71.400000000000006</c:v>
                </c:pt>
                <c:pt idx="19">
                  <c:v>72.149999999999991</c:v>
                </c:pt>
                <c:pt idx="20">
                  <c:v>72.900000000000006</c:v>
                </c:pt>
                <c:pt idx="21">
                  <c:v>73.649999999999991</c:v>
                </c:pt>
                <c:pt idx="22">
                  <c:v>74.400000000000006</c:v>
                </c:pt>
                <c:pt idx="23">
                  <c:v>75.149999999999991</c:v>
                </c:pt>
                <c:pt idx="24">
                  <c:v>75.900000000000006</c:v>
                </c:pt>
                <c:pt idx="25">
                  <c:v>76.649999999999991</c:v>
                </c:pt>
                <c:pt idx="26">
                  <c:v>77.400000000000006</c:v>
                </c:pt>
                <c:pt idx="27">
                  <c:v>78.149999999999991</c:v>
                </c:pt>
                <c:pt idx="28">
                  <c:v>78.900000000000006</c:v>
                </c:pt>
                <c:pt idx="29">
                  <c:v>79.649999999999991</c:v>
                </c:pt>
                <c:pt idx="30">
                  <c:v>80.400000000000006</c:v>
                </c:pt>
                <c:pt idx="31">
                  <c:v>81.149999999999991</c:v>
                </c:pt>
                <c:pt idx="32">
                  <c:v>81.900000000000006</c:v>
                </c:pt>
                <c:pt idx="33">
                  <c:v>82.649999999999991</c:v>
                </c:pt>
                <c:pt idx="34">
                  <c:v>83.4</c:v>
                </c:pt>
                <c:pt idx="35">
                  <c:v>84.149999999999991</c:v>
                </c:pt>
                <c:pt idx="36">
                  <c:v>84.9</c:v>
                </c:pt>
                <c:pt idx="37">
                  <c:v>85.649999999999991</c:v>
                </c:pt>
                <c:pt idx="38">
                  <c:v>86.4</c:v>
                </c:pt>
                <c:pt idx="39">
                  <c:v>87.149999999999991</c:v>
                </c:pt>
                <c:pt idx="40">
                  <c:v>87.9</c:v>
                </c:pt>
                <c:pt idx="41">
                  <c:v>88.649999999999991</c:v>
                </c:pt>
                <c:pt idx="42">
                  <c:v>89.4</c:v>
                </c:pt>
                <c:pt idx="43">
                  <c:v>90.149999999999991</c:v>
                </c:pt>
                <c:pt idx="44">
                  <c:v>90.9</c:v>
                </c:pt>
                <c:pt idx="45">
                  <c:v>91.649999999999991</c:v>
                </c:pt>
                <c:pt idx="46">
                  <c:v>92.4</c:v>
                </c:pt>
                <c:pt idx="47">
                  <c:v>93.149999999999991</c:v>
                </c:pt>
                <c:pt idx="48">
                  <c:v>93.9</c:v>
                </c:pt>
                <c:pt idx="49">
                  <c:v>94.649999999999991</c:v>
                </c:pt>
                <c:pt idx="50">
                  <c:v>95.4</c:v>
                </c:pt>
                <c:pt idx="51">
                  <c:v>96.149999999999991</c:v>
                </c:pt>
                <c:pt idx="52">
                  <c:v>96.9</c:v>
                </c:pt>
                <c:pt idx="53">
                  <c:v>97.649999999999991</c:v>
                </c:pt>
                <c:pt idx="54">
                  <c:v>98.4</c:v>
                </c:pt>
                <c:pt idx="55">
                  <c:v>99.149999999999991</c:v>
                </c:pt>
                <c:pt idx="56">
                  <c:v>99.9</c:v>
                </c:pt>
                <c:pt idx="57">
                  <c:v>100.7</c:v>
                </c:pt>
                <c:pt idx="58">
                  <c:v>101.4</c:v>
                </c:pt>
                <c:pt idx="59">
                  <c:v>102.2</c:v>
                </c:pt>
                <c:pt idx="60">
                  <c:v>102.9</c:v>
                </c:pt>
                <c:pt idx="61">
                  <c:v>103.7</c:v>
                </c:pt>
                <c:pt idx="62">
                  <c:v>104.4</c:v>
                </c:pt>
                <c:pt idx="63">
                  <c:v>105.2</c:v>
                </c:pt>
                <c:pt idx="64">
                  <c:v>105.9</c:v>
                </c:pt>
                <c:pt idx="65">
                  <c:v>106.7</c:v>
                </c:pt>
                <c:pt idx="66">
                  <c:v>107.4</c:v>
                </c:pt>
                <c:pt idx="67">
                  <c:v>108.2</c:v>
                </c:pt>
                <c:pt idx="68">
                  <c:v>108.9</c:v>
                </c:pt>
                <c:pt idx="69">
                  <c:v>109.7</c:v>
                </c:pt>
                <c:pt idx="70">
                  <c:v>110.4</c:v>
                </c:pt>
                <c:pt idx="71">
                  <c:v>111.2</c:v>
                </c:pt>
                <c:pt idx="72">
                  <c:v>111.9</c:v>
                </c:pt>
                <c:pt idx="73">
                  <c:v>112.7</c:v>
                </c:pt>
                <c:pt idx="74">
                  <c:v>113.4</c:v>
                </c:pt>
                <c:pt idx="75">
                  <c:v>114.2</c:v>
                </c:pt>
                <c:pt idx="76">
                  <c:v>114.9</c:v>
                </c:pt>
                <c:pt idx="77">
                  <c:v>115.7</c:v>
                </c:pt>
                <c:pt idx="78">
                  <c:v>116.4</c:v>
                </c:pt>
                <c:pt idx="79">
                  <c:v>117.2</c:v>
                </c:pt>
                <c:pt idx="80">
                  <c:v>117.9</c:v>
                </c:pt>
                <c:pt idx="81">
                  <c:v>118.7</c:v>
                </c:pt>
                <c:pt idx="82">
                  <c:v>119.4</c:v>
                </c:pt>
                <c:pt idx="83">
                  <c:v>120.2</c:v>
                </c:pt>
                <c:pt idx="84">
                  <c:v>120.9</c:v>
                </c:pt>
                <c:pt idx="85">
                  <c:v>121.7</c:v>
                </c:pt>
                <c:pt idx="86">
                  <c:v>122.4</c:v>
                </c:pt>
                <c:pt idx="87">
                  <c:v>123.2</c:v>
                </c:pt>
                <c:pt idx="88">
                  <c:v>123.9</c:v>
                </c:pt>
                <c:pt idx="89">
                  <c:v>124.7</c:v>
                </c:pt>
                <c:pt idx="90">
                  <c:v>125.4</c:v>
                </c:pt>
                <c:pt idx="91">
                  <c:v>126.2</c:v>
                </c:pt>
                <c:pt idx="92">
                  <c:v>126.9</c:v>
                </c:pt>
                <c:pt idx="93">
                  <c:v>127.7</c:v>
                </c:pt>
                <c:pt idx="94">
                  <c:v>128.4</c:v>
                </c:pt>
                <c:pt idx="95">
                  <c:v>129.19999999999999</c:v>
                </c:pt>
                <c:pt idx="96">
                  <c:v>129.9</c:v>
                </c:pt>
                <c:pt idx="97">
                  <c:v>130.69999999999999</c:v>
                </c:pt>
                <c:pt idx="98">
                  <c:v>131.4</c:v>
                </c:pt>
                <c:pt idx="99">
                  <c:v>132.19999999999999</c:v>
                </c:pt>
                <c:pt idx="100">
                  <c:v>132.9</c:v>
                </c:pt>
                <c:pt idx="101">
                  <c:v>133.69999999999999</c:v>
                </c:pt>
                <c:pt idx="102">
                  <c:v>134.4</c:v>
                </c:pt>
                <c:pt idx="103">
                  <c:v>135.19999999999999</c:v>
                </c:pt>
                <c:pt idx="104">
                  <c:v>135.9</c:v>
                </c:pt>
                <c:pt idx="105">
                  <c:v>136.69999999999999</c:v>
                </c:pt>
                <c:pt idx="106">
                  <c:v>137.4</c:v>
                </c:pt>
                <c:pt idx="107">
                  <c:v>138.19999999999999</c:v>
                </c:pt>
                <c:pt idx="108">
                  <c:v>138.9</c:v>
                </c:pt>
                <c:pt idx="109">
                  <c:v>138.9</c:v>
                </c:pt>
                <c:pt idx="110">
                  <c:v>139.69999999999999</c:v>
                </c:pt>
                <c:pt idx="111">
                  <c:v>140.4</c:v>
                </c:pt>
                <c:pt idx="112">
                  <c:v>141.19999999999999</c:v>
                </c:pt>
                <c:pt idx="113">
                  <c:v>141.9</c:v>
                </c:pt>
                <c:pt idx="114">
                  <c:v>142.69999999999999</c:v>
                </c:pt>
                <c:pt idx="115">
                  <c:v>143.4</c:v>
                </c:pt>
                <c:pt idx="116">
                  <c:v>144.19999999999999</c:v>
                </c:pt>
                <c:pt idx="117">
                  <c:v>144.9</c:v>
                </c:pt>
                <c:pt idx="118">
                  <c:v>145.30000000000001</c:v>
                </c:pt>
                <c:pt idx="119">
                  <c:v>146</c:v>
                </c:pt>
                <c:pt idx="120">
                  <c:v>146.80000000000001</c:v>
                </c:pt>
                <c:pt idx="121">
                  <c:v>147.5</c:v>
                </c:pt>
                <c:pt idx="122">
                  <c:v>148.30000000000001</c:v>
                </c:pt>
                <c:pt idx="123">
                  <c:v>149</c:v>
                </c:pt>
                <c:pt idx="124">
                  <c:v>149.80000000000001</c:v>
                </c:pt>
                <c:pt idx="125">
                  <c:v>150.5</c:v>
                </c:pt>
                <c:pt idx="126">
                  <c:v>151.30000000000001</c:v>
                </c:pt>
                <c:pt idx="127">
                  <c:v>152</c:v>
                </c:pt>
                <c:pt idx="128">
                  <c:v>152.80000000000001</c:v>
                </c:pt>
                <c:pt idx="129">
                  <c:v>153.5</c:v>
                </c:pt>
                <c:pt idx="130">
                  <c:v>154.30000000000001</c:v>
                </c:pt>
                <c:pt idx="131">
                  <c:v>155</c:v>
                </c:pt>
                <c:pt idx="132">
                  <c:v>155.80000000000001</c:v>
                </c:pt>
                <c:pt idx="133">
                  <c:v>156.5</c:v>
                </c:pt>
                <c:pt idx="134">
                  <c:v>157.30000000000001</c:v>
                </c:pt>
                <c:pt idx="135">
                  <c:v>158</c:v>
                </c:pt>
                <c:pt idx="136">
                  <c:v>158.80000000000001</c:v>
                </c:pt>
                <c:pt idx="137">
                  <c:v>159.5</c:v>
                </c:pt>
                <c:pt idx="138">
                  <c:v>160.30000000000001</c:v>
                </c:pt>
                <c:pt idx="139">
                  <c:v>161</c:v>
                </c:pt>
                <c:pt idx="140">
                  <c:v>161.80000000000001</c:v>
                </c:pt>
                <c:pt idx="141">
                  <c:v>162.5</c:v>
                </c:pt>
                <c:pt idx="142">
                  <c:v>163.30000000000001</c:v>
                </c:pt>
                <c:pt idx="143">
                  <c:v>164</c:v>
                </c:pt>
                <c:pt idx="144">
                  <c:v>164.8</c:v>
                </c:pt>
                <c:pt idx="145">
                  <c:v>165.5</c:v>
                </c:pt>
                <c:pt idx="146">
                  <c:v>166.3</c:v>
                </c:pt>
                <c:pt idx="147">
                  <c:v>167</c:v>
                </c:pt>
                <c:pt idx="148">
                  <c:v>167.8</c:v>
                </c:pt>
                <c:pt idx="149">
                  <c:v>168.5</c:v>
                </c:pt>
                <c:pt idx="150">
                  <c:v>169.3</c:v>
                </c:pt>
                <c:pt idx="151">
                  <c:v>170</c:v>
                </c:pt>
                <c:pt idx="152">
                  <c:v>170.8</c:v>
                </c:pt>
                <c:pt idx="153">
                  <c:v>171.5</c:v>
                </c:pt>
                <c:pt idx="154">
                  <c:v>172.3</c:v>
                </c:pt>
                <c:pt idx="155">
                  <c:v>173</c:v>
                </c:pt>
                <c:pt idx="156">
                  <c:v>173.8</c:v>
                </c:pt>
                <c:pt idx="157">
                  <c:v>174.5</c:v>
                </c:pt>
                <c:pt idx="158">
                  <c:v>175.3</c:v>
                </c:pt>
                <c:pt idx="159">
                  <c:v>176</c:v>
                </c:pt>
                <c:pt idx="160">
                  <c:v>176.8</c:v>
                </c:pt>
                <c:pt idx="161">
                  <c:v>177.5</c:v>
                </c:pt>
                <c:pt idx="162">
                  <c:v>178.3</c:v>
                </c:pt>
                <c:pt idx="163">
                  <c:v>179</c:v>
                </c:pt>
                <c:pt idx="164">
                  <c:v>179.8</c:v>
                </c:pt>
                <c:pt idx="165">
                  <c:v>180.5</c:v>
                </c:pt>
                <c:pt idx="166">
                  <c:v>181.3</c:v>
                </c:pt>
                <c:pt idx="167">
                  <c:v>182</c:v>
                </c:pt>
                <c:pt idx="168">
                  <c:v>182.8</c:v>
                </c:pt>
                <c:pt idx="169">
                  <c:v>183.5</c:v>
                </c:pt>
                <c:pt idx="170">
                  <c:v>184.3</c:v>
                </c:pt>
                <c:pt idx="171">
                  <c:v>185</c:v>
                </c:pt>
                <c:pt idx="172">
                  <c:v>185.8</c:v>
                </c:pt>
                <c:pt idx="173">
                  <c:v>186.5</c:v>
                </c:pt>
                <c:pt idx="174">
                  <c:v>187.3</c:v>
                </c:pt>
                <c:pt idx="175">
                  <c:v>188</c:v>
                </c:pt>
                <c:pt idx="176">
                  <c:v>188.8</c:v>
                </c:pt>
                <c:pt idx="177">
                  <c:v>189.5</c:v>
                </c:pt>
                <c:pt idx="178">
                  <c:v>190.3</c:v>
                </c:pt>
                <c:pt idx="179">
                  <c:v>191</c:v>
                </c:pt>
                <c:pt idx="180">
                  <c:v>191.8</c:v>
                </c:pt>
                <c:pt idx="181">
                  <c:v>192.5</c:v>
                </c:pt>
                <c:pt idx="182">
                  <c:v>193.3</c:v>
                </c:pt>
                <c:pt idx="183">
                  <c:v>194</c:v>
                </c:pt>
                <c:pt idx="184">
                  <c:v>194.8</c:v>
                </c:pt>
                <c:pt idx="185">
                  <c:v>195.5</c:v>
                </c:pt>
                <c:pt idx="186">
                  <c:v>196.3</c:v>
                </c:pt>
                <c:pt idx="187">
                  <c:v>197</c:v>
                </c:pt>
                <c:pt idx="188">
                  <c:v>197.8</c:v>
                </c:pt>
                <c:pt idx="189">
                  <c:v>198.5</c:v>
                </c:pt>
                <c:pt idx="190">
                  <c:v>199.3</c:v>
                </c:pt>
                <c:pt idx="191">
                  <c:v>200</c:v>
                </c:pt>
                <c:pt idx="192">
                  <c:v>200.8</c:v>
                </c:pt>
                <c:pt idx="193">
                  <c:v>201.5</c:v>
                </c:pt>
                <c:pt idx="194">
                  <c:v>202.3</c:v>
                </c:pt>
                <c:pt idx="195">
                  <c:v>203</c:v>
                </c:pt>
                <c:pt idx="196">
                  <c:v>203.8</c:v>
                </c:pt>
                <c:pt idx="197">
                  <c:v>204.5</c:v>
                </c:pt>
                <c:pt idx="198">
                  <c:v>205.3</c:v>
                </c:pt>
                <c:pt idx="199">
                  <c:v>206</c:v>
                </c:pt>
                <c:pt idx="200">
                  <c:v>206.8</c:v>
                </c:pt>
                <c:pt idx="201">
                  <c:v>207.5</c:v>
                </c:pt>
                <c:pt idx="202">
                  <c:v>208.3</c:v>
                </c:pt>
                <c:pt idx="203">
                  <c:v>209</c:v>
                </c:pt>
                <c:pt idx="204">
                  <c:v>209.8</c:v>
                </c:pt>
                <c:pt idx="205">
                  <c:v>210.5</c:v>
                </c:pt>
                <c:pt idx="206">
                  <c:v>211.3</c:v>
                </c:pt>
                <c:pt idx="207">
                  <c:v>212</c:v>
                </c:pt>
                <c:pt idx="208">
                  <c:v>212.8</c:v>
                </c:pt>
                <c:pt idx="209">
                  <c:v>213.5</c:v>
                </c:pt>
                <c:pt idx="210">
                  <c:v>214.3</c:v>
                </c:pt>
                <c:pt idx="211">
                  <c:v>215</c:v>
                </c:pt>
                <c:pt idx="212">
                  <c:v>215.8</c:v>
                </c:pt>
                <c:pt idx="213">
                  <c:v>216.5</c:v>
                </c:pt>
                <c:pt idx="214">
                  <c:v>217.3</c:v>
                </c:pt>
                <c:pt idx="215">
                  <c:v>218</c:v>
                </c:pt>
                <c:pt idx="216">
                  <c:v>218.8</c:v>
                </c:pt>
                <c:pt idx="217">
                  <c:v>219.5</c:v>
                </c:pt>
                <c:pt idx="218">
                  <c:v>220.3</c:v>
                </c:pt>
                <c:pt idx="219">
                  <c:v>221</c:v>
                </c:pt>
                <c:pt idx="220">
                  <c:v>221.8</c:v>
                </c:pt>
                <c:pt idx="221">
                  <c:v>222.5</c:v>
                </c:pt>
                <c:pt idx="222">
                  <c:v>223.3</c:v>
                </c:pt>
                <c:pt idx="223">
                  <c:v>224</c:v>
                </c:pt>
                <c:pt idx="224">
                  <c:v>224.8</c:v>
                </c:pt>
                <c:pt idx="225">
                  <c:v>225.5</c:v>
                </c:pt>
                <c:pt idx="226">
                  <c:v>226.3</c:v>
                </c:pt>
                <c:pt idx="227">
                  <c:v>227</c:v>
                </c:pt>
                <c:pt idx="228">
                  <c:v>227.8</c:v>
                </c:pt>
                <c:pt idx="229">
                  <c:v>228.5</c:v>
                </c:pt>
                <c:pt idx="230">
                  <c:v>229.3</c:v>
                </c:pt>
                <c:pt idx="231">
                  <c:v>230</c:v>
                </c:pt>
                <c:pt idx="232">
                  <c:v>230.8</c:v>
                </c:pt>
                <c:pt idx="233">
                  <c:v>231.5</c:v>
                </c:pt>
                <c:pt idx="234">
                  <c:v>232.3</c:v>
                </c:pt>
                <c:pt idx="235">
                  <c:v>233</c:v>
                </c:pt>
                <c:pt idx="236">
                  <c:v>233.8</c:v>
                </c:pt>
                <c:pt idx="237">
                  <c:v>234.5</c:v>
                </c:pt>
                <c:pt idx="238">
                  <c:v>235.3</c:v>
                </c:pt>
                <c:pt idx="239">
                  <c:v>236</c:v>
                </c:pt>
                <c:pt idx="240">
                  <c:v>236.8</c:v>
                </c:pt>
                <c:pt idx="241">
                  <c:v>237.5</c:v>
                </c:pt>
                <c:pt idx="242">
                  <c:v>238.3</c:v>
                </c:pt>
                <c:pt idx="243">
                  <c:v>239</c:v>
                </c:pt>
                <c:pt idx="244">
                  <c:v>239.8</c:v>
                </c:pt>
                <c:pt idx="245">
                  <c:v>240.5</c:v>
                </c:pt>
                <c:pt idx="246">
                  <c:v>241.3</c:v>
                </c:pt>
                <c:pt idx="247">
                  <c:v>242</c:v>
                </c:pt>
                <c:pt idx="248">
                  <c:v>242.8</c:v>
                </c:pt>
                <c:pt idx="249">
                  <c:v>243.5</c:v>
                </c:pt>
                <c:pt idx="250">
                  <c:v>244.3</c:v>
                </c:pt>
                <c:pt idx="251">
                  <c:v>245</c:v>
                </c:pt>
                <c:pt idx="252">
                  <c:v>245.8</c:v>
                </c:pt>
                <c:pt idx="253">
                  <c:v>246.5</c:v>
                </c:pt>
                <c:pt idx="254">
                  <c:v>247.3</c:v>
                </c:pt>
                <c:pt idx="255">
                  <c:v>248</c:v>
                </c:pt>
                <c:pt idx="256">
                  <c:v>248.8</c:v>
                </c:pt>
                <c:pt idx="257">
                  <c:v>249.5</c:v>
                </c:pt>
                <c:pt idx="258">
                  <c:v>250.3</c:v>
                </c:pt>
                <c:pt idx="259">
                  <c:v>251</c:v>
                </c:pt>
                <c:pt idx="260">
                  <c:v>251.8</c:v>
                </c:pt>
                <c:pt idx="261">
                  <c:v>252.5</c:v>
                </c:pt>
                <c:pt idx="262">
                  <c:v>253.3</c:v>
                </c:pt>
                <c:pt idx="263">
                  <c:v>254</c:v>
                </c:pt>
                <c:pt idx="264">
                  <c:v>254.8</c:v>
                </c:pt>
                <c:pt idx="265">
                  <c:v>255.5</c:v>
                </c:pt>
                <c:pt idx="266">
                  <c:v>256.3</c:v>
                </c:pt>
                <c:pt idx="267">
                  <c:v>257</c:v>
                </c:pt>
              </c:numCache>
            </c:numRef>
          </c:xVal>
          <c:yVal>
            <c:numRef>
              <c:f>ecalc9findiscreet!$C$1:$C$268</c:f>
              <c:numCache>
                <c:formatCode>0.00E+00</c:formatCode>
                <c:ptCount val="268"/>
                <c:pt idx="0">
                  <c:v>2.3749999999999997E-2</c:v>
                </c:pt>
                <c:pt idx="1">
                  <c:v>2.2650000000000003E-2</c:v>
                </c:pt>
                <c:pt idx="2">
                  <c:v>2.2420000000000002E-2</c:v>
                </c:pt>
                <c:pt idx="3">
                  <c:v>2.2480000000000003E-2</c:v>
                </c:pt>
                <c:pt idx="4">
                  <c:v>2.2200000000000004E-2</c:v>
                </c:pt>
                <c:pt idx="5">
                  <c:v>2.2770000000000006E-2</c:v>
                </c:pt>
                <c:pt idx="6">
                  <c:v>2.267000000000001E-2</c:v>
                </c:pt>
                <c:pt idx="7">
                  <c:v>2.2950000000000002E-2</c:v>
                </c:pt>
                <c:pt idx="8">
                  <c:v>2.2090000000000002E-2</c:v>
                </c:pt>
                <c:pt idx="9">
                  <c:v>2.2329999999999999E-2</c:v>
                </c:pt>
                <c:pt idx="10">
                  <c:v>2.2820000000000003E-2</c:v>
                </c:pt>
                <c:pt idx="11">
                  <c:v>2.2890000000000004E-2</c:v>
                </c:pt>
                <c:pt idx="12">
                  <c:v>2.2660000000000003E-2</c:v>
                </c:pt>
                <c:pt idx="13">
                  <c:v>2.2450000000000005E-2</c:v>
                </c:pt>
                <c:pt idx="14">
                  <c:v>2.2240000000000003E-2</c:v>
                </c:pt>
                <c:pt idx="15">
                  <c:v>2.2120000000000001E-2</c:v>
                </c:pt>
                <c:pt idx="16">
                  <c:v>2.2360000000000001E-2</c:v>
                </c:pt>
                <c:pt idx="17">
                  <c:v>2.2460000000000001E-2</c:v>
                </c:pt>
                <c:pt idx="18">
                  <c:v>2.2490000000000003E-2</c:v>
                </c:pt>
                <c:pt idx="19">
                  <c:v>2.2510000000000002E-2</c:v>
                </c:pt>
                <c:pt idx="20">
                  <c:v>2.2460000000000001E-2</c:v>
                </c:pt>
                <c:pt idx="21">
                  <c:v>2.239E-2</c:v>
                </c:pt>
                <c:pt idx="22">
                  <c:v>2.2220000000000004E-2</c:v>
                </c:pt>
                <c:pt idx="23">
                  <c:v>2.2140000000000003E-2</c:v>
                </c:pt>
                <c:pt idx="24">
                  <c:v>2.215E-2</c:v>
                </c:pt>
                <c:pt idx="25">
                  <c:v>2.2170000000000002E-2</c:v>
                </c:pt>
                <c:pt idx="26">
                  <c:v>2.2230000000000007E-2</c:v>
                </c:pt>
                <c:pt idx="27">
                  <c:v>2.239E-2</c:v>
                </c:pt>
                <c:pt idx="28">
                  <c:v>2.2490000000000003E-2</c:v>
                </c:pt>
                <c:pt idx="29">
                  <c:v>2.2630000000000004E-2</c:v>
                </c:pt>
                <c:pt idx="30">
                  <c:v>2.2720000000000001E-2</c:v>
                </c:pt>
                <c:pt idx="31">
                  <c:v>2.2710000000000001E-2</c:v>
                </c:pt>
                <c:pt idx="32">
                  <c:v>2.267000000000001E-2</c:v>
                </c:pt>
                <c:pt idx="33">
                  <c:v>2.2620000000000001E-2</c:v>
                </c:pt>
                <c:pt idx="34">
                  <c:v>2.267000000000001E-2</c:v>
                </c:pt>
                <c:pt idx="35">
                  <c:v>2.2650000000000003E-2</c:v>
                </c:pt>
                <c:pt idx="36">
                  <c:v>2.2610000000000005E-2</c:v>
                </c:pt>
                <c:pt idx="37">
                  <c:v>2.2620000000000001E-2</c:v>
                </c:pt>
                <c:pt idx="38">
                  <c:v>2.2650000000000003E-2</c:v>
                </c:pt>
                <c:pt idx="39">
                  <c:v>2.2610000000000005E-2</c:v>
                </c:pt>
                <c:pt idx="40">
                  <c:v>2.267000000000001E-2</c:v>
                </c:pt>
                <c:pt idx="41">
                  <c:v>2.2690000000000005E-2</c:v>
                </c:pt>
                <c:pt idx="42">
                  <c:v>2.2780000000000002E-2</c:v>
                </c:pt>
                <c:pt idx="43">
                  <c:v>2.2780000000000002E-2</c:v>
                </c:pt>
                <c:pt idx="44">
                  <c:v>2.2840000000000006E-2</c:v>
                </c:pt>
                <c:pt idx="45">
                  <c:v>2.2860000000000002E-2</c:v>
                </c:pt>
                <c:pt idx="46">
                  <c:v>2.2850000000000002E-2</c:v>
                </c:pt>
                <c:pt idx="47">
                  <c:v>2.3E-2</c:v>
                </c:pt>
                <c:pt idx="48">
                  <c:v>2.3109999999999999E-2</c:v>
                </c:pt>
                <c:pt idx="49">
                  <c:v>2.3179999999999999E-2</c:v>
                </c:pt>
                <c:pt idx="50">
                  <c:v>2.307E-2</c:v>
                </c:pt>
                <c:pt idx="51">
                  <c:v>2.3050000000000001E-2</c:v>
                </c:pt>
                <c:pt idx="52">
                  <c:v>2.2880000000000005E-2</c:v>
                </c:pt>
                <c:pt idx="53">
                  <c:v>2.2780000000000002E-2</c:v>
                </c:pt>
                <c:pt idx="54">
                  <c:v>2.2610000000000005E-2</c:v>
                </c:pt>
                <c:pt idx="55">
                  <c:v>2.2370000000000004E-2</c:v>
                </c:pt>
                <c:pt idx="56">
                  <c:v>2.2340000000000002E-2</c:v>
                </c:pt>
                <c:pt idx="57">
                  <c:v>2.2270000000000005E-2</c:v>
                </c:pt>
                <c:pt idx="58">
                  <c:v>2.2040000000000004E-2</c:v>
                </c:pt>
                <c:pt idx="59">
                  <c:v>2.1680000000000005E-2</c:v>
                </c:pt>
                <c:pt idx="60">
                  <c:v>2.1200000000000004E-2</c:v>
                </c:pt>
                <c:pt idx="61">
                  <c:v>2.085E-2</c:v>
                </c:pt>
                <c:pt idx="62">
                  <c:v>2.0610000000000003E-2</c:v>
                </c:pt>
                <c:pt idx="63">
                  <c:v>2.0389999999999998E-2</c:v>
                </c:pt>
                <c:pt idx="64">
                  <c:v>2.01E-2</c:v>
                </c:pt>
                <c:pt idx="65">
                  <c:v>1.9890000000000001E-2</c:v>
                </c:pt>
                <c:pt idx="66">
                  <c:v>1.9580000000000004E-2</c:v>
                </c:pt>
                <c:pt idx="67">
                  <c:v>1.9370000000000005E-2</c:v>
                </c:pt>
                <c:pt idx="68">
                  <c:v>1.9070000000000004E-2</c:v>
                </c:pt>
                <c:pt idx="69">
                  <c:v>1.8560000000000004E-2</c:v>
                </c:pt>
                <c:pt idx="70">
                  <c:v>1.8140000000000003E-2</c:v>
                </c:pt>
                <c:pt idx="71">
                  <c:v>1.7840000000000005E-2</c:v>
                </c:pt>
                <c:pt idx="72">
                  <c:v>1.7489999999999999E-2</c:v>
                </c:pt>
                <c:pt idx="73">
                  <c:v>1.7080000000000001E-2</c:v>
                </c:pt>
                <c:pt idx="74">
                  <c:v>1.6660000000000005E-2</c:v>
                </c:pt>
                <c:pt idx="75">
                  <c:v>1.6360000000000003E-2</c:v>
                </c:pt>
                <c:pt idx="76">
                  <c:v>1.5959999999999998E-2</c:v>
                </c:pt>
                <c:pt idx="77">
                  <c:v>1.5629999999999998E-2</c:v>
                </c:pt>
                <c:pt idx="78">
                  <c:v>1.5370000000000002E-2</c:v>
                </c:pt>
                <c:pt idx="79">
                  <c:v>1.507E-2</c:v>
                </c:pt>
                <c:pt idx="80">
                  <c:v>1.4940000000000002E-2</c:v>
                </c:pt>
                <c:pt idx="81">
                  <c:v>1.4669999999999997E-2</c:v>
                </c:pt>
                <c:pt idx="82">
                  <c:v>1.4499999999999997E-2</c:v>
                </c:pt>
                <c:pt idx="83">
                  <c:v>1.4199999999999996E-2</c:v>
                </c:pt>
                <c:pt idx="84">
                  <c:v>1.3910000000000002E-2</c:v>
                </c:pt>
                <c:pt idx="85">
                  <c:v>1.3720000000000003E-2</c:v>
                </c:pt>
                <c:pt idx="86">
                  <c:v>1.3580000000000002E-2</c:v>
                </c:pt>
                <c:pt idx="87">
                  <c:v>1.3200000000000002E-2</c:v>
                </c:pt>
                <c:pt idx="88">
                  <c:v>1.2709999999999999E-2</c:v>
                </c:pt>
                <c:pt idx="89">
                  <c:v>1.2220000000000002E-2</c:v>
                </c:pt>
                <c:pt idx="90">
                  <c:v>1.1780000000000002E-2</c:v>
                </c:pt>
                <c:pt idx="91">
                  <c:v>1.1429999999999999E-2</c:v>
                </c:pt>
                <c:pt idx="92">
                  <c:v>1.1050000000000001E-2</c:v>
                </c:pt>
                <c:pt idx="93">
                  <c:v>1.0740000000000001E-2</c:v>
                </c:pt>
                <c:pt idx="94">
                  <c:v>1.0249999999999999E-2</c:v>
                </c:pt>
                <c:pt idx="95">
                  <c:v>9.6770000000000033E-3</c:v>
                </c:pt>
                <c:pt idx="96">
                  <c:v>9.2080000000000009E-3</c:v>
                </c:pt>
                <c:pt idx="97">
                  <c:v>8.9290000000000012E-3</c:v>
                </c:pt>
                <c:pt idx="98">
                  <c:v>8.5810000000000001E-3</c:v>
                </c:pt>
                <c:pt idx="99">
                  <c:v>8.399000000000002E-3</c:v>
                </c:pt>
                <c:pt idx="100">
                  <c:v>8.1200000000000022E-3</c:v>
                </c:pt>
                <c:pt idx="101">
                  <c:v>7.9630000000000031E-3</c:v>
                </c:pt>
                <c:pt idx="102">
                  <c:v>7.7610000000000005E-3</c:v>
                </c:pt>
                <c:pt idx="103">
                  <c:v>7.5820000000000011E-3</c:v>
                </c:pt>
                <c:pt idx="104">
                  <c:v>7.3720000000000001E-3</c:v>
                </c:pt>
                <c:pt idx="105">
                  <c:v>7.1810000000000008E-3</c:v>
                </c:pt>
                <c:pt idx="106">
                  <c:v>7.0639999999999991E-3</c:v>
                </c:pt>
                <c:pt idx="107">
                  <c:v>6.9040000000000013E-3</c:v>
                </c:pt>
                <c:pt idx="108">
                  <c:v>6.673000000000001E-3</c:v>
                </c:pt>
                <c:pt idx="109">
                  <c:v>6.6710000000000024E-3</c:v>
                </c:pt>
                <c:pt idx="110">
                  <c:v>6.6669999999999993E-3</c:v>
                </c:pt>
                <c:pt idx="111">
                  <c:v>6.5640000000000004E-3</c:v>
                </c:pt>
                <c:pt idx="112">
                  <c:v>6.2960000000000012E-3</c:v>
                </c:pt>
                <c:pt idx="113">
                  <c:v>6.3720000000000009E-3</c:v>
                </c:pt>
                <c:pt idx="114">
                  <c:v>6.1790000000000005E-3</c:v>
                </c:pt>
                <c:pt idx="115">
                  <c:v>6.2930000000000009E-3</c:v>
                </c:pt>
                <c:pt idx="116">
                  <c:v>6.1379999999999994E-3</c:v>
                </c:pt>
                <c:pt idx="117">
                  <c:v>6.1800000000000006E-3</c:v>
                </c:pt>
                <c:pt idx="118">
                  <c:v>6.0890000000000007E-3</c:v>
                </c:pt>
                <c:pt idx="119">
                  <c:v>6.1690000000000009E-3</c:v>
                </c:pt>
                <c:pt idx="120">
                  <c:v>6.1139999999999996E-3</c:v>
                </c:pt>
                <c:pt idx="121">
                  <c:v>6.2190000000000023E-3</c:v>
                </c:pt>
                <c:pt idx="122">
                  <c:v>6.2560000000000011E-3</c:v>
                </c:pt>
                <c:pt idx="123">
                  <c:v>6.4820000000000016E-3</c:v>
                </c:pt>
                <c:pt idx="124">
                  <c:v>6.5989999999999998E-3</c:v>
                </c:pt>
                <c:pt idx="125">
                  <c:v>6.7750000000000024E-3</c:v>
                </c:pt>
                <c:pt idx="126">
                  <c:v>6.9170000000000013E-3</c:v>
                </c:pt>
                <c:pt idx="127">
                  <c:v>7.0910000000000009E-3</c:v>
                </c:pt>
                <c:pt idx="128">
                  <c:v>7.3340000000000011E-3</c:v>
                </c:pt>
                <c:pt idx="129">
                  <c:v>7.4600000000000014E-3</c:v>
                </c:pt>
                <c:pt idx="130">
                  <c:v>7.7010000000000012E-3</c:v>
                </c:pt>
                <c:pt idx="131">
                  <c:v>7.8810000000000026E-3</c:v>
                </c:pt>
                <c:pt idx="132">
                  <c:v>8.0190000000000018E-3</c:v>
                </c:pt>
                <c:pt idx="133">
                  <c:v>8.0840000000000026E-3</c:v>
                </c:pt>
                <c:pt idx="134">
                  <c:v>8.0480000000000013E-3</c:v>
                </c:pt>
                <c:pt idx="135">
                  <c:v>8.0520000000000019E-3</c:v>
                </c:pt>
                <c:pt idx="136">
                  <c:v>8.0330000000000002E-3</c:v>
                </c:pt>
                <c:pt idx="137">
                  <c:v>8.2050000000000022E-3</c:v>
                </c:pt>
                <c:pt idx="138">
                  <c:v>8.1990000000000014E-3</c:v>
                </c:pt>
                <c:pt idx="139">
                  <c:v>8.1980000000000004E-3</c:v>
                </c:pt>
                <c:pt idx="140">
                  <c:v>8.0450000000000018E-3</c:v>
                </c:pt>
                <c:pt idx="141">
                  <c:v>8.073000000000002E-3</c:v>
                </c:pt>
                <c:pt idx="142">
                  <c:v>8.0910000000000027E-3</c:v>
                </c:pt>
                <c:pt idx="143">
                  <c:v>8.0070000000000002E-3</c:v>
                </c:pt>
                <c:pt idx="144">
                  <c:v>7.9420000000000029E-3</c:v>
                </c:pt>
                <c:pt idx="145">
                  <c:v>7.8350000000000017E-3</c:v>
                </c:pt>
                <c:pt idx="146">
                  <c:v>7.8370000000000002E-3</c:v>
                </c:pt>
                <c:pt idx="147">
                  <c:v>7.7210000000000013E-3</c:v>
                </c:pt>
                <c:pt idx="148">
                  <c:v>7.6370000000000006E-3</c:v>
                </c:pt>
                <c:pt idx="149">
                  <c:v>7.5450000000000022E-3</c:v>
                </c:pt>
                <c:pt idx="150">
                  <c:v>7.3239999999999998E-3</c:v>
                </c:pt>
                <c:pt idx="151">
                  <c:v>7.1900000000000011E-3</c:v>
                </c:pt>
                <c:pt idx="152">
                  <c:v>7.1310000000000011E-3</c:v>
                </c:pt>
                <c:pt idx="153">
                  <c:v>7.1580000000000003E-3</c:v>
                </c:pt>
                <c:pt idx="154">
                  <c:v>7.2750000000000002E-3</c:v>
                </c:pt>
                <c:pt idx="155">
                  <c:v>7.2920000000000007E-3</c:v>
                </c:pt>
                <c:pt idx="156">
                  <c:v>7.3220000000000004E-3</c:v>
                </c:pt>
                <c:pt idx="157">
                  <c:v>7.167999999999999E-3</c:v>
                </c:pt>
                <c:pt idx="158">
                  <c:v>7.1000000000000004E-3</c:v>
                </c:pt>
                <c:pt idx="159">
                  <c:v>7.0410000000000013E-3</c:v>
                </c:pt>
                <c:pt idx="160">
                  <c:v>7.0250000000000017E-3</c:v>
                </c:pt>
                <c:pt idx="161">
                  <c:v>7.0020000000000013E-3</c:v>
                </c:pt>
                <c:pt idx="162">
                  <c:v>6.9040000000000013E-3</c:v>
                </c:pt>
                <c:pt idx="163">
                  <c:v>6.8529999999999997E-3</c:v>
                </c:pt>
                <c:pt idx="164">
                  <c:v>6.8610000000000016E-3</c:v>
                </c:pt>
                <c:pt idx="165">
                  <c:v>6.8479999999999999E-3</c:v>
                </c:pt>
                <c:pt idx="166">
                  <c:v>6.7410000000000005E-3</c:v>
                </c:pt>
                <c:pt idx="167">
                  <c:v>6.6229999999999995E-3</c:v>
                </c:pt>
                <c:pt idx="168">
                  <c:v>6.497000000000001E-3</c:v>
                </c:pt>
                <c:pt idx="169">
                  <c:v>6.3130000000000018E-3</c:v>
                </c:pt>
                <c:pt idx="170">
                  <c:v>6.1969999999999994E-3</c:v>
                </c:pt>
                <c:pt idx="171">
                  <c:v>6.1070000000000004E-3</c:v>
                </c:pt>
                <c:pt idx="172">
                  <c:v>6.0810000000000022E-3</c:v>
                </c:pt>
                <c:pt idx="173">
                  <c:v>5.9800000000000018E-3</c:v>
                </c:pt>
                <c:pt idx="174">
                  <c:v>5.8630000000000002E-3</c:v>
                </c:pt>
                <c:pt idx="175">
                  <c:v>5.8100000000000009E-3</c:v>
                </c:pt>
                <c:pt idx="176">
                  <c:v>5.8070000000000005E-3</c:v>
                </c:pt>
                <c:pt idx="177">
                  <c:v>5.7490000000000006E-3</c:v>
                </c:pt>
                <c:pt idx="178">
                  <c:v>5.765000000000001E-3</c:v>
                </c:pt>
                <c:pt idx="179">
                  <c:v>5.8290000000000008E-3</c:v>
                </c:pt>
                <c:pt idx="180">
                  <c:v>5.9080000000000009E-3</c:v>
                </c:pt>
                <c:pt idx="181">
                  <c:v>5.9920000000000008E-3</c:v>
                </c:pt>
                <c:pt idx="182">
                  <c:v>5.9460000000000008E-3</c:v>
                </c:pt>
                <c:pt idx="183">
                  <c:v>6.0610000000000004E-3</c:v>
                </c:pt>
                <c:pt idx="184">
                  <c:v>5.9890000000000013E-3</c:v>
                </c:pt>
                <c:pt idx="185">
                  <c:v>6.137000000000001E-3</c:v>
                </c:pt>
                <c:pt idx="186">
                  <c:v>6.1390000000000012E-3</c:v>
                </c:pt>
                <c:pt idx="187">
                  <c:v>6.3090000000000004E-3</c:v>
                </c:pt>
                <c:pt idx="188">
                  <c:v>6.333000000000001E-3</c:v>
                </c:pt>
                <c:pt idx="189">
                  <c:v>6.2840000000000005E-3</c:v>
                </c:pt>
                <c:pt idx="190">
                  <c:v>6.4189999999999994E-3</c:v>
                </c:pt>
                <c:pt idx="191">
                  <c:v>6.327000000000001E-3</c:v>
                </c:pt>
                <c:pt idx="192">
                  <c:v>6.3000000000000009E-3</c:v>
                </c:pt>
                <c:pt idx="193">
                  <c:v>6.3140000000000002E-3</c:v>
                </c:pt>
                <c:pt idx="194">
                  <c:v>6.2560000000000011E-3</c:v>
                </c:pt>
                <c:pt idx="195">
                  <c:v>6.1850000000000004E-3</c:v>
                </c:pt>
                <c:pt idx="196">
                  <c:v>6.2010000000000008E-3</c:v>
                </c:pt>
                <c:pt idx="197">
                  <c:v>6.1990000000000014E-3</c:v>
                </c:pt>
                <c:pt idx="198">
                  <c:v>6.2000000000000006E-3</c:v>
                </c:pt>
                <c:pt idx="199">
                  <c:v>6.1360000000000008E-3</c:v>
                </c:pt>
                <c:pt idx="200">
                  <c:v>6.1740000000000015E-3</c:v>
                </c:pt>
                <c:pt idx="201">
                  <c:v>6.1929999999999997E-3</c:v>
                </c:pt>
                <c:pt idx="202">
                  <c:v>6.1470000000000006E-3</c:v>
                </c:pt>
                <c:pt idx="203">
                  <c:v>6.1500000000000001E-3</c:v>
                </c:pt>
                <c:pt idx="204">
                  <c:v>6.0780000000000009E-3</c:v>
                </c:pt>
                <c:pt idx="205">
                  <c:v>5.9860000000000017E-3</c:v>
                </c:pt>
                <c:pt idx="206">
                  <c:v>5.9340000000000009E-3</c:v>
                </c:pt>
                <c:pt idx="207">
                  <c:v>5.8680000000000008E-3</c:v>
                </c:pt>
                <c:pt idx="208">
                  <c:v>5.7310000000000017E-3</c:v>
                </c:pt>
                <c:pt idx="209">
                  <c:v>5.6279999999999985E-3</c:v>
                </c:pt>
                <c:pt idx="210">
                  <c:v>5.523000000000001E-3</c:v>
                </c:pt>
                <c:pt idx="211">
                  <c:v>5.5209999999999999E-3</c:v>
                </c:pt>
                <c:pt idx="212">
                  <c:v>5.4420000000000024E-3</c:v>
                </c:pt>
                <c:pt idx="213">
                  <c:v>5.4040000000000008E-3</c:v>
                </c:pt>
                <c:pt idx="214">
                  <c:v>5.2610000000000009E-3</c:v>
                </c:pt>
                <c:pt idx="215">
                  <c:v>5.267E-3</c:v>
                </c:pt>
                <c:pt idx="216">
                  <c:v>5.1720000000000004E-3</c:v>
                </c:pt>
                <c:pt idx="217">
                  <c:v>5.195E-3</c:v>
                </c:pt>
                <c:pt idx="218">
                  <c:v>5.1990000000000014E-3</c:v>
                </c:pt>
                <c:pt idx="219">
                  <c:v>5.1450000000000003E-3</c:v>
                </c:pt>
                <c:pt idx="220">
                  <c:v>5.0729999999999994E-3</c:v>
                </c:pt>
                <c:pt idx="221">
                  <c:v>4.9370000000000013E-3</c:v>
                </c:pt>
                <c:pt idx="222">
                  <c:v>4.9220000000000002E-3</c:v>
                </c:pt>
                <c:pt idx="223">
                  <c:v>4.9270000000000008E-3</c:v>
                </c:pt>
                <c:pt idx="224">
                  <c:v>4.8549999999999991E-3</c:v>
                </c:pt>
                <c:pt idx="225">
                  <c:v>4.8710000000000012E-3</c:v>
                </c:pt>
                <c:pt idx="226">
                  <c:v>4.8520000000000004E-3</c:v>
                </c:pt>
                <c:pt idx="227">
                  <c:v>4.9080000000000009E-3</c:v>
                </c:pt>
                <c:pt idx="228">
                  <c:v>4.8690000000000009E-3</c:v>
                </c:pt>
                <c:pt idx="229">
                  <c:v>4.8170000000000001E-3</c:v>
                </c:pt>
                <c:pt idx="230">
                  <c:v>4.7730000000000012E-3</c:v>
                </c:pt>
                <c:pt idx="231">
                  <c:v>4.7770000000000009E-3</c:v>
                </c:pt>
                <c:pt idx="232">
                  <c:v>4.8240000000000002E-3</c:v>
                </c:pt>
                <c:pt idx="233">
                  <c:v>4.811000000000001E-3</c:v>
                </c:pt>
                <c:pt idx="234">
                  <c:v>4.779000000000002E-3</c:v>
                </c:pt>
                <c:pt idx="235">
                  <c:v>4.8030000000000008E-3</c:v>
                </c:pt>
                <c:pt idx="236">
                  <c:v>4.8250000000000003E-3</c:v>
                </c:pt>
                <c:pt idx="237">
                  <c:v>4.8790000000000005E-3</c:v>
                </c:pt>
                <c:pt idx="238">
                  <c:v>4.9029999999999994E-3</c:v>
                </c:pt>
                <c:pt idx="239">
                  <c:v>4.9140000000000008E-3</c:v>
                </c:pt>
                <c:pt idx="240">
                  <c:v>4.9520000000000007E-3</c:v>
                </c:pt>
                <c:pt idx="241">
                  <c:v>4.9890000000000004E-3</c:v>
                </c:pt>
                <c:pt idx="242">
                  <c:v>4.9910000000000024E-3</c:v>
                </c:pt>
                <c:pt idx="243">
                  <c:v>5.0370000000000007E-3</c:v>
                </c:pt>
                <c:pt idx="244">
                  <c:v>5.0509999999999999E-3</c:v>
                </c:pt>
                <c:pt idx="245">
                  <c:v>5.0570000000000007E-3</c:v>
                </c:pt>
                <c:pt idx="246">
                  <c:v>5.0910000000000009E-3</c:v>
                </c:pt>
                <c:pt idx="247">
                  <c:v>5.11E-3</c:v>
                </c:pt>
                <c:pt idx="248">
                  <c:v>5.1529999999999996E-3</c:v>
                </c:pt>
                <c:pt idx="249">
                  <c:v>5.2050000000000004E-3</c:v>
                </c:pt>
                <c:pt idx="250">
                  <c:v>5.2640000000000004E-3</c:v>
                </c:pt>
                <c:pt idx="251">
                  <c:v>5.2500000000000012E-3</c:v>
                </c:pt>
                <c:pt idx="252">
                  <c:v>5.2120000000000005E-3</c:v>
                </c:pt>
                <c:pt idx="253">
                  <c:v>5.1580000000000003E-3</c:v>
                </c:pt>
                <c:pt idx="254">
                  <c:v>5.0680000000000013E-3</c:v>
                </c:pt>
                <c:pt idx="255">
                  <c:v>5.0990000000000011E-3</c:v>
                </c:pt>
                <c:pt idx="256">
                  <c:v>5.0650000000000001E-3</c:v>
                </c:pt>
                <c:pt idx="257">
                  <c:v>5.0450000000000009E-3</c:v>
                </c:pt>
                <c:pt idx="258">
                  <c:v>4.9930000000000009E-3</c:v>
                </c:pt>
                <c:pt idx="259">
                  <c:v>4.9970000000000006E-3</c:v>
                </c:pt>
                <c:pt idx="260">
                  <c:v>4.9529999999999999E-3</c:v>
                </c:pt>
                <c:pt idx="261">
                  <c:v>4.9570000000000013E-3</c:v>
                </c:pt>
                <c:pt idx="262">
                  <c:v>4.9730000000000017E-3</c:v>
                </c:pt>
                <c:pt idx="263">
                  <c:v>4.987000000000001E-3</c:v>
                </c:pt>
                <c:pt idx="264">
                  <c:v>4.9720000000000016E-3</c:v>
                </c:pt>
                <c:pt idx="265">
                  <c:v>4.9300000000000004E-3</c:v>
                </c:pt>
                <c:pt idx="266">
                  <c:v>4.9500000000000013E-3</c:v>
                </c:pt>
                <c:pt idx="267">
                  <c:v>4.9210000000000009E-3</c:v>
                </c:pt>
              </c:numCache>
            </c:numRef>
          </c:yVal>
        </c:ser>
        <c:dLbls/>
        <c:axId val="90232320"/>
        <c:axId val="90042368"/>
      </c:scatterChart>
      <c:valAx>
        <c:axId val="90232320"/>
        <c:scaling>
          <c:orientation val="minMax"/>
          <c:max val="250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90042368"/>
        <c:crosses val="autoZero"/>
        <c:crossBetween val="midCat"/>
      </c:valAx>
      <c:valAx>
        <c:axId val="90042368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90232320"/>
        <c:crosses val="autoZero"/>
        <c:crossBetween val="midCat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4865529308836398"/>
          <c:y val="5.1400554097404488E-2"/>
          <c:w val="0.78226137357830272"/>
          <c:h val="0.85576771653543315"/>
        </c:manualLayout>
      </c:layout>
      <c:scatterChart>
        <c:scatterStyle val="lineMarker"/>
        <c:ser>
          <c:idx val="0"/>
          <c:order val="0"/>
          <c:spPr>
            <a:ln w="28575">
              <a:solidFill>
                <a:srgbClr val="9D2D8D"/>
              </a:solidFill>
            </a:ln>
          </c:spPr>
          <c:marker>
            <c:symbol val="diamond"/>
            <c:size val="4"/>
            <c:spPr>
              <a:solidFill>
                <a:srgbClr val="9D2D8D"/>
              </a:solidFill>
              <a:ln>
                <a:solidFill>
                  <a:srgbClr val="9D2D8D"/>
                </a:solidFill>
              </a:ln>
            </c:spPr>
          </c:marker>
          <c:dPt>
            <c:idx val="40"/>
            <c:spPr>
              <a:ln>
                <a:solidFill>
                  <a:srgbClr val="9D2D8D"/>
                </a:solidFill>
              </a:ln>
            </c:spPr>
          </c:dPt>
          <c:xVal>
            <c:numRef>
              <c:f>Sheet1!$A$1:$A$268</c:f>
              <c:numCache>
                <c:formatCode>0.00E+00</c:formatCode>
                <c:ptCount val="268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18.899999999999999</c:v>
                </c:pt>
                <c:pt idx="4">
                  <c:v>23.9</c:v>
                </c:pt>
                <c:pt idx="5">
                  <c:v>28.9</c:v>
                </c:pt>
                <c:pt idx="6">
                  <c:v>29</c:v>
                </c:pt>
                <c:pt idx="7">
                  <c:v>29.1</c:v>
                </c:pt>
                <c:pt idx="8">
                  <c:v>39.1</c:v>
                </c:pt>
                <c:pt idx="9">
                  <c:v>47.4</c:v>
                </c:pt>
                <c:pt idx="10">
                  <c:v>56.4</c:v>
                </c:pt>
                <c:pt idx="11">
                  <c:v>57.9</c:v>
                </c:pt>
                <c:pt idx="12">
                  <c:v>60.9</c:v>
                </c:pt>
                <c:pt idx="13">
                  <c:v>62.4</c:v>
                </c:pt>
                <c:pt idx="14">
                  <c:v>65.400000000000006</c:v>
                </c:pt>
                <c:pt idx="15">
                  <c:v>66.900000000000006</c:v>
                </c:pt>
                <c:pt idx="16">
                  <c:v>69.900000000000006</c:v>
                </c:pt>
                <c:pt idx="17">
                  <c:v>70.649999999999991</c:v>
                </c:pt>
                <c:pt idx="18">
                  <c:v>71.400000000000006</c:v>
                </c:pt>
                <c:pt idx="19">
                  <c:v>72.149999999999991</c:v>
                </c:pt>
                <c:pt idx="20">
                  <c:v>72.900000000000006</c:v>
                </c:pt>
                <c:pt idx="21">
                  <c:v>73.649999999999991</c:v>
                </c:pt>
                <c:pt idx="22">
                  <c:v>74.400000000000006</c:v>
                </c:pt>
                <c:pt idx="23">
                  <c:v>75.149999999999991</c:v>
                </c:pt>
                <c:pt idx="24">
                  <c:v>75.900000000000006</c:v>
                </c:pt>
                <c:pt idx="25">
                  <c:v>76.649999999999991</c:v>
                </c:pt>
                <c:pt idx="26">
                  <c:v>77.400000000000006</c:v>
                </c:pt>
                <c:pt idx="27">
                  <c:v>78.149999999999991</c:v>
                </c:pt>
                <c:pt idx="28">
                  <c:v>78.900000000000006</c:v>
                </c:pt>
                <c:pt idx="29">
                  <c:v>79.649999999999991</c:v>
                </c:pt>
                <c:pt idx="30">
                  <c:v>80.400000000000006</c:v>
                </c:pt>
                <c:pt idx="31">
                  <c:v>81.149999999999991</c:v>
                </c:pt>
                <c:pt idx="32">
                  <c:v>81.900000000000006</c:v>
                </c:pt>
                <c:pt idx="33">
                  <c:v>82.649999999999991</c:v>
                </c:pt>
                <c:pt idx="34">
                  <c:v>83.4</c:v>
                </c:pt>
                <c:pt idx="35">
                  <c:v>84.149999999999991</c:v>
                </c:pt>
                <c:pt idx="36">
                  <c:v>84.9</c:v>
                </c:pt>
                <c:pt idx="37">
                  <c:v>85.649999999999991</c:v>
                </c:pt>
                <c:pt idx="38">
                  <c:v>86.4</c:v>
                </c:pt>
                <c:pt idx="39">
                  <c:v>87.149999999999991</c:v>
                </c:pt>
                <c:pt idx="40">
                  <c:v>87.9</c:v>
                </c:pt>
                <c:pt idx="41">
                  <c:v>88.649999999999991</c:v>
                </c:pt>
                <c:pt idx="42">
                  <c:v>89.4</c:v>
                </c:pt>
                <c:pt idx="43">
                  <c:v>90.149999999999991</c:v>
                </c:pt>
                <c:pt idx="44">
                  <c:v>90.9</c:v>
                </c:pt>
                <c:pt idx="45">
                  <c:v>91.649999999999991</c:v>
                </c:pt>
                <c:pt idx="46">
                  <c:v>92.4</c:v>
                </c:pt>
                <c:pt idx="47">
                  <c:v>93.149999999999991</c:v>
                </c:pt>
                <c:pt idx="48">
                  <c:v>93.9</c:v>
                </c:pt>
                <c:pt idx="49">
                  <c:v>94.649999999999991</c:v>
                </c:pt>
                <c:pt idx="50">
                  <c:v>95.4</c:v>
                </c:pt>
                <c:pt idx="51">
                  <c:v>96.149999999999991</c:v>
                </c:pt>
                <c:pt idx="52">
                  <c:v>96.9</c:v>
                </c:pt>
                <c:pt idx="53">
                  <c:v>97.649999999999991</c:v>
                </c:pt>
                <c:pt idx="54">
                  <c:v>98.4</c:v>
                </c:pt>
                <c:pt idx="55">
                  <c:v>99.149999999999991</c:v>
                </c:pt>
                <c:pt idx="56">
                  <c:v>99.9</c:v>
                </c:pt>
                <c:pt idx="57">
                  <c:v>100.7</c:v>
                </c:pt>
                <c:pt idx="58">
                  <c:v>101.4</c:v>
                </c:pt>
                <c:pt idx="59">
                  <c:v>102.2</c:v>
                </c:pt>
                <c:pt idx="60">
                  <c:v>102.9</c:v>
                </c:pt>
                <c:pt idx="61">
                  <c:v>103.7</c:v>
                </c:pt>
                <c:pt idx="62">
                  <c:v>104.4</c:v>
                </c:pt>
                <c:pt idx="63">
                  <c:v>105.2</c:v>
                </c:pt>
                <c:pt idx="64">
                  <c:v>105.9</c:v>
                </c:pt>
                <c:pt idx="65">
                  <c:v>106.7</c:v>
                </c:pt>
                <c:pt idx="66">
                  <c:v>107.4</c:v>
                </c:pt>
                <c:pt idx="67">
                  <c:v>108.2</c:v>
                </c:pt>
                <c:pt idx="68">
                  <c:v>108.9</c:v>
                </c:pt>
                <c:pt idx="69">
                  <c:v>109.7</c:v>
                </c:pt>
                <c:pt idx="70">
                  <c:v>110.4</c:v>
                </c:pt>
                <c:pt idx="71">
                  <c:v>111.2</c:v>
                </c:pt>
                <c:pt idx="72">
                  <c:v>111.9</c:v>
                </c:pt>
                <c:pt idx="73">
                  <c:v>112.7</c:v>
                </c:pt>
                <c:pt idx="74">
                  <c:v>113.4</c:v>
                </c:pt>
                <c:pt idx="75">
                  <c:v>114.2</c:v>
                </c:pt>
                <c:pt idx="76">
                  <c:v>114.9</c:v>
                </c:pt>
                <c:pt idx="77">
                  <c:v>115.7</c:v>
                </c:pt>
                <c:pt idx="78">
                  <c:v>116.4</c:v>
                </c:pt>
                <c:pt idx="79">
                  <c:v>117.2</c:v>
                </c:pt>
                <c:pt idx="80">
                  <c:v>117.9</c:v>
                </c:pt>
                <c:pt idx="81">
                  <c:v>118.7</c:v>
                </c:pt>
                <c:pt idx="82">
                  <c:v>119.4</c:v>
                </c:pt>
                <c:pt idx="83">
                  <c:v>120.2</c:v>
                </c:pt>
                <c:pt idx="84">
                  <c:v>120.9</c:v>
                </c:pt>
                <c:pt idx="85">
                  <c:v>121.7</c:v>
                </c:pt>
                <c:pt idx="86">
                  <c:v>122.4</c:v>
                </c:pt>
                <c:pt idx="87">
                  <c:v>123.2</c:v>
                </c:pt>
                <c:pt idx="88">
                  <c:v>123.9</c:v>
                </c:pt>
                <c:pt idx="89">
                  <c:v>124.7</c:v>
                </c:pt>
                <c:pt idx="90">
                  <c:v>125.4</c:v>
                </c:pt>
                <c:pt idx="91">
                  <c:v>126.2</c:v>
                </c:pt>
                <c:pt idx="92">
                  <c:v>126.9</c:v>
                </c:pt>
                <c:pt idx="93">
                  <c:v>127.7</c:v>
                </c:pt>
                <c:pt idx="94">
                  <c:v>128.4</c:v>
                </c:pt>
                <c:pt idx="95">
                  <c:v>129.19999999999999</c:v>
                </c:pt>
                <c:pt idx="96">
                  <c:v>129.9</c:v>
                </c:pt>
                <c:pt idx="97">
                  <c:v>130.69999999999999</c:v>
                </c:pt>
                <c:pt idx="98">
                  <c:v>131.4</c:v>
                </c:pt>
                <c:pt idx="99">
                  <c:v>132.19999999999999</c:v>
                </c:pt>
                <c:pt idx="100">
                  <c:v>132.9</c:v>
                </c:pt>
                <c:pt idx="101">
                  <c:v>133.69999999999999</c:v>
                </c:pt>
                <c:pt idx="102">
                  <c:v>134.4</c:v>
                </c:pt>
                <c:pt idx="103">
                  <c:v>135.19999999999999</c:v>
                </c:pt>
                <c:pt idx="104">
                  <c:v>135.9</c:v>
                </c:pt>
                <c:pt idx="105">
                  <c:v>136.69999999999999</c:v>
                </c:pt>
                <c:pt idx="106">
                  <c:v>137.4</c:v>
                </c:pt>
                <c:pt idx="107">
                  <c:v>138.19999999999999</c:v>
                </c:pt>
                <c:pt idx="108">
                  <c:v>138.9</c:v>
                </c:pt>
                <c:pt idx="109">
                  <c:v>138.9</c:v>
                </c:pt>
                <c:pt idx="110">
                  <c:v>139.69999999999999</c:v>
                </c:pt>
                <c:pt idx="111">
                  <c:v>140.4</c:v>
                </c:pt>
                <c:pt idx="112">
                  <c:v>141.19999999999999</c:v>
                </c:pt>
                <c:pt idx="113">
                  <c:v>141.9</c:v>
                </c:pt>
                <c:pt idx="114">
                  <c:v>142.69999999999999</c:v>
                </c:pt>
                <c:pt idx="115">
                  <c:v>143.4</c:v>
                </c:pt>
                <c:pt idx="116">
                  <c:v>144.19999999999999</c:v>
                </c:pt>
                <c:pt idx="117">
                  <c:v>144.9</c:v>
                </c:pt>
                <c:pt idx="118">
                  <c:v>145.30000000000001</c:v>
                </c:pt>
                <c:pt idx="119">
                  <c:v>146</c:v>
                </c:pt>
                <c:pt idx="120">
                  <c:v>146.80000000000001</c:v>
                </c:pt>
                <c:pt idx="121">
                  <c:v>147.5</c:v>
                </c:pt>
                <c:pt idx="122">
                  <c:v>148.30000000000001</c:v>
                </c:pt>
                <c:pt idx="123">
                  <c:v>149</c:v>
                </c:pt>
                <c:pt idx="124">
                  <c:v>149.80000000000001</c:v>
                </c:pt>
                <c:pt idx="125">
                  <c:v>150.5</c:v>
                </c:pt>
                <c:pt idx="126">
                  <c:v>151.30000000000001</c:v>
                </c:pt>
                <c:pt idx="127">
                  <c:v>152</c:v>
                </c:pt>
                <c:pt idx="128">
                  <c:v>152.80000000000001</c:v>
                </c:pt>
                <c:pt idx="129">
                  <c:v>153.5</c:v>
                </c:pt>
                <c:pt idx="130">
                  <c:v>154.30000000000001</c:v>
                </c:pt>
                <c:pt idx="131">
                  <c:v>155</c:v>
                </c:pt>
                <c:pt idx="132">
                  <c:v>155.80000000000001</c:v>
                </c:pt>
                <c:pt idx="133">
                  <c:v>156.5</c:v>
                </c:pt>
                <c:pt idx="134">
                  <c:v>157.30000000000001</c:v>
                </c:pt>
                <c:pt idx="135">
                  <c:v>158</c:v>
                </c:pt>
                <c:pt idx="136">
                  <c:v>158.80000000000001</c:v>
                </c:pt>
                <c:pt idx="137">
                  <c:v>159.5</c:v>
                </c:pt>
                <c:pt idx="138">
                  <c:v>160.30000000000001</c:v>
                </c:pt>
                <c:pt idx="139">
                  <c:v>161</c:v>
                </c:pt>
                <c:pt idx="140">
                  <c:v>161.80000000000001</c:v>
                </c:pt>
                <c:pt idx="141">
                  <c:v>162.5</c:v>
                </c:pt>
                <c:pt idx="142">
                  <c:v>163.30000000000001</c:v>
                </c:pt>
                <c:pt idx="143">
                  <c:v>164</c:v>
                </c:pt>
                <c:pt idx="144">
                  <c:v>164.8</c:v>
                </c:pt>
                <c:pt idx="145">
                  <c:v>165.5</c:v>
                </c:pt>
                <c:pt idx="146">
                  <c:v>166.3</c:v>
                </c:pt>
                <c:pt idx="147">
                  <c:v>167</c:v>
                </c:pt>
                <c:pt idx="148">
                  <c:v>167.8</c:v>
                </c:pt>
                <c:pt idx="149">
                  <c:v>168.5</c:v>
                </c:pt>
                <c:pt idx="150">
                  <c:v>169.3</c:v>
                </c:pt>
                <c:pt idx="151">
                  <c:v>170</c:v>
                </c:pt>
                <c:pt idx="152">
                  <c:v>170.8</c:v>
                </c:pt>
                <c:pt idx="153">
                  <c:v>171.5</c:v>
                </c:pt>
                <c:pt idx="154">
                  <c:v>172.3</c:v>
                </c:pt>
                <c:pt idx="155">
                  <c:v>173</c:v>
                </c:pt>
                <c:pt idx="156">
                  <c:v>173.8</c:v>
                </c:pt>
                <c:pt idx="157">
                  <c:v>174.5</c:v>
                </c:pt>
                <c:pt idx="158">
                  <c:v>175.3</c:v>
                </c:pt>
                <c:pt idx="159">
                  <c:v>176</c:v>
                </c:pt>
                <c:pt idx="160">
                  <c:v>176.8</c:v>
                </c:pt>
                <c:pt idx="161">
                  <c:v>177.5</c:v>
                </c:pt>
                <c:pt idx="162">
                  <c:v>178.3</c:v>
                </c:pt>
                <c:pt idx="163">
                  <c:v>179</c:v>
                </c:pt>
                <c:pt idx="164">
                  <c:v>179.8</c:v>
                </c:pt>
                <c:pt idx="165">
                  <c:v>180.5</c:v>
                </c:pt>
                <c:pt idx="166">
                  <c:v>181.3</c:v>
                </c:pt>
                <c:pt idx="167">
                  <c:v>182</c:v>
                </c:pt>
                <c:pt idx="168">
                  <c:v>182.8</c:v>
                </c:pt>
                <c:pt idx="169">
                  <c:v>183.5</c:v>
                </c:pt>
                <c:pt idx="170">
                  <c:v>184.3</c:v>
                </c:pt>
                <c:pt idx="171">
                  <c:v>185</c:v>
                </c:pt>
                <c:pt idx="172">
                  <c:v>185.8</c:v>
                </c:pt>
                <c:pt idx="173">
                  <c:v>186.5</c:v>
                </c:pt>
                <c:pt idx="174">
                  <c:v>187.3</c:v>
                </c:pt>
                <c:pt idx="175">
                  <c:v>188</c:v>
                </c:pt>
                <c:pt idx="176">
                  <c:v>188.8</c:v>
                </c:pt>
                <c:pt idx="177">
                  <c:v>189.5</c:v>
                </c:pt>
                <c:pt idx="178">
                  <c:v>190.3</c:v>
                </c:pt>
                <c:pt idx="179">
                  <c:v>191</c:v>
                </c:pt>
                <c:pt idx="180">
                  <c:v>191.8</c:v>
                </c:pt>
                <c:pt idx="181">
                  <c:v>192.5</c:v>
                </c:pt>
                <c:pt idx="182">
                  <c:v>193.3</c:v>
                </c:pt>
                <c:pt idx="183">
                  <c:v>194</c:v>
                </c:pt>
                <c:pt idx="184">
                  <c:v>194.8</c:v>
                </c:pt>
                <c:pt idx="185">
                  <c:v>195.5</c:v>
                </c:pt>
                <c:pt idx="186">
                  <c:v>196.3</c:v>
                </c:pt>
                <c:pt idx="187">
                  <c:v>197</c:v>
                </c:pt>
                <c:pt idx="188">
                  <c:v>197.8</c:v>
                </c:pt>
                <c:pt idx="189">
                  <c:v>198.5</c:v>
                </c:pt>
                <c:pt idx="190">
                  <c:v>199.3</c:v>
                </c:pt>
                <c:pt idx="191">
                  <c:v>200</c:v>
                </c:pt>
                <c:pt idx="192">
                  <c:v>200.8</c:v>
                </c:pt>
                <c:pt idx="193">
                  <c:v>201.5</c:v>
                </c:pt>
                <c:pt idx="194">
                  <c:v>202.3</c:v>
                </c:pt>
                <c:pt idx="195">
                  <c:v>203</c:v>
                </c:pt>
                <c:pt idx="196">
                  <c:v>203.8</c:v>
                </c:pt>
                <c:pt idx="197">
                  <c:v>204.5</c:v>
                </c:pt>
                <c:pt idx="198">
                  <c:v>205.3</c:v>
                </c:pt>
                <c:pt idx="199">
                  <c:v>206</c:v>
                </c:pt>
                <c:pt idx="200">
                  <c:v>206.8</c:v>
                </c:pt>
                <c:pt idx="201">
                  <c:v>207.5</c:v>
                </c:pt>
                <c:pt idx="202">
                  <c:v>208.3</c:v>
                </c:pt>
                <c:pt idx="203">
                  <c:v>209</c:v>
                </c:pt>
                <c:pt idx="204">
                  <c:v>209.8</c:v>
                </c:pt>
                <c:pt idx="205">
                  <c:v>210.5</c:v>
                </c:pt>
                <c:pt idx="206">
                  <c:v>211.3</c:v>
                </c:pt>
                <c:pt idx="207">
                  <c:v>212</c:v>
                </c:pt>
                <c:pt idx="208">
                  <c:v>212.8</c:v>
                </c:pt>
                <c:pt idx="209">
                  <c:v>213.5</c:v>
                </c:pt>
                <c:pt idx="210">
                  <c:v>214.3</c:v>
                </c:pt>
                <c:pt idx="211">
                  <c:v>215</c:v>
                </c:pt>
                <c:pt idx="212">
                  <c:v>215.8</c:v>
                </c:pt>
                <c:pt idx="213">
                  <c:v>216.5</c:v>
                </c:pt>
                <c:pt idx="214">
                  <c:v>217.3</c:v>
                </c:pt>
                <c:pt idx="215">
                  <c:v>218</c:v>
                </c:pt>
                <c:pt idx="216">
                  <c:v>218.8</c:v>
                </c:pt>
                <c:pt idx="217">
                  <c:v>219.5</c:v>
                </c:pt>
                <c:pt idx="218">
                  <c:v>220.3</c:v>
                </c:pt>
                <c:pt idx="219">
                  <c:v>221</c:v>
                </c:pt>
                <c:pt idx="220">
                  <c:v>221.8</c:v>
                </c:pt>
                <c:pt idx="221">
                  <c:v>222.5</c:v>
                </c:pt>
                <c:pt idx="222">
                  <c:v>223.3</c:v>
                </c:pt>
                <c:pt idx="223">
                  <c:v>224</c:v>
                </c:pt>
                <c:pt idx="224">
                  <c:v>224.8</c:v>
                </c:pt>
                <c:pt idx="225">
                  <c:v>225.5</c:v>
                </c:pt>
                <c:pt idx="226">
                  <c:v>226.3</c:v>
                </c:pt>
                <c:pt idx="227">
                  <c:v>227</c:v>
                </c:pt>
                <c:pt idx="228">
                  <c:v>227.8</c:v>
                </c:pt>
                <c:pt idx="229">
                  <c:v>228.5</c:v>
                </c:pt>
                <c:pt idx="230">
                  <c:v>229.3</c:v>
                </c:pt>
                <c:pt idx="231">
                  <c:v>230</c:v>
                </c:pt>
                <c:pt idx="232">
                  <c:v>230.8</c:v>
                </c:pt>
                <c:pt idx="233">
                  <c:v>231.5</c:v>
                </c:pt>
                <c:pt idx="234">
                  <c:v>232.3</c:v>
                </c:pt>
                <c:pt idx="235">
                  <c:v>233</c:v>
                </c:pt>
                <c:pt idx="236">
                  <c:v>233.8</c:v>
                </c:pt>
                <c:pt idx="237">
                  <c:v>234.5</c:v>
                </c:pt>
                <c:pt idx="238">
                  <c:v>235.3</c:v>
                </c:pt>
                <c:pt idx="239">
                  <c:v>236</c:v>
                </c:pt>
                <c:pt idx="240">
                  <c:v>236.8</c:v>
                </c:pt>
                <c:pt idx="241">
                  <c:v>237.5</c:v>
                </c:pt>
                <c:pt idx="242">
                  <c:v>238.3</c:v>
                </c:pt>
                <c:pt idx="243">
                  <c:v>239</c:v>
                </c:pt>
                <c:pt idx="244">
                  <c:v>239.8</c:v>
                </c:pt>
                <c:pt idx="245">
                  <c:v>240.5</c:v>
                </c:pt>
                <c:pt idx="246">
                  <c:v>241.3</c:v>
                </c:pt>
                <c:pt idx="247">
                  <c:v>242</c:v>
                </c:pt>
                <c:pt idx="248">
                  <c:v>242.8</c:v>
                </c:pt>
                <c:pt idx="249">
                  <c:v>243.5</c:v>
                </c:pt>
                <c:pt idx="250">
                  <c:v>244.3</c:v>
                </c:pt>
                <c:pt idx="251">
                  <c:v>245</c:v>
                </c:pt>
                <c:pt idx="252">
                  <c:v>245.8</c:v>
                </c:pt>
                <c:pt idx="253">
                  <c:v>246.5</c:v>
                </c:pt>
                <c:pt idx="254">
                  <c:v>247.3</c:v>
                </c:pt>
                <c:pt idx="255">
                  <c:v>248</c:v>
                </c:pt>
                <c:pt idx="256">
                  <c:v>248.8</c:v>
                </c:pt>
                <c:pt idx="257">
                  <c:v>249.5</c:v>
                </c:pt>
                <c:pt idx="258">
                  <c:v>250.3</c:v>
                </c:pt>
                <c:pt idx="259">
                  <c:v>251</c:v>
                </c:pt>
                <c:pt idx="260">
                  <c:v>251.8</c:v>
                </c:pt>
                <c:pt idx="261">
                  <c:v>252.5</c:v>
                </c:pt>
                <c:pt idx="262">
                  <c:v>253.3</c:v>
                </c:pt>
                <c:pt idx="263">
                  <c:v>254</c:v>
                </c:pt>
                <c:pt idx="264">
                  <c:v>254.8</c:v>
                </c:pt>
                <c:pt idx="265">
                  <c:v>255.5</c:v>
                </c:pt>
                <c:pt idx="266">
                  <c:v>256.3</c:v>
                </c:pt>
                <c:pt idx="267">
                  <c:v>257</c:v>
                </c:pt>
              </c:numCache>
            </c:numRef>
          </c:xVal>
          <c:yVal>
            <c:numRef>
              <c:f>Sheet1!$B$1:$B$268</c:f>
              <c:numCache>
                <c:formatCode>0.00E+00</c:formatCode>
                <c:ptCount val="268"/>
                <c:pt idx="0">
                  <c:v>64.149999999999991</c:v>
                </c:pt>
                <c:pt idx="1">
                  <c:v>238.4</c:v>
                </c:pt>
                <c:pt idx="2">
                  <c:v>1385</c:v>
                </c:pt>
                <c:pt idx="3">
                  <c:v>1597</c:v>
                </c:pt>
                <c:pt idx="4">
                  <c:v>1777</c:v>
                </c:pt>
                <c:pt idx="5">
                  <c:v>1901</c:v>
                </c:pt>
                <c:pt idx="6">
                  <c:v>1874</c:v>
                </c:pt>
                <c:pt idx="7">
                  <c:v>1518</c:v>
                </c:pt>
                <c:pt idx="8">
                  <c:v>1589</c:v>
                </c:pt>
                <c:pt idx="9">
                  <c:v>1644</c:v>
                </c:pt>
                <c:pt idx="10">
                  <c:v>1680</c:v>
                </c:pt>
                <c:pt idx="11">
                  <c:v>1682</c:v>
                </c:pt>
                <c:pt idx="12">
                  <c:v>1692</c:v>
                </c:pt>
                <c:pt idx="13">
                  <c:v>1692</c:v>
                </c:pt>
                <c:pt idx="14">
                  <c:v>1695</c:v>
                </c:pt>
                <c:pt idx="15">
                  <c:v>1698</c:v>
                </c:pt>
                <c:pt idx="16">
                  <c:v>1698</c:v>
                </c:pt>
                <c:pt idx="17">
                  <c:v>1701</c:v>
                </c:pt>
                <c:pt idx="18">
                  <c:v>1702</c:v>
                </c:pt>
                <c:pt idx="19">
                  <c:v>1702</c:v>
                </c:pt>
                <c:pt idx="20">
                  <c:v>1700</c:v>
                </c:pt>
                <c:pt idx="21">
                  <c:v>1702</c:v>
                </c:pt>
                <c:pt idx="22">
                  <c:v>1704</c:v>
                </c:pt>
                <c:pt idx="23">
                  <c:v>1707</c:v>
                </c:pt>
                <c:pt idx="24">
                  <c:v>1707</c:v>
                </c:pt>
                <c:pt idx="25">
                  <c:v>1706</c:v>
                </c:pt>
                <c:pt idx="26">
                  <c:v>1705</c:v>
                </c:pt>
                <c:pt idx="27">
                  <c:v>1705</c:v>
                </c:pt>
                <c:pt idx="28">
                  <c:v>1704</c:v>
                </c:pt>
                <c:pt idx="29">
                  <c:v>1704</c:v>
                </c:pt>
                <c:pt idx="30">
                  <c:v>1705</c:v>
                </c:pt>
                <c:pt idx="31">
                  <c:v>1704</c:v>
                </c:pt>
                <c:pt idx="32">
                  <c:v>1705</c:v>
                </c:pt>
                <c:pt idx="33">
                  <c:v>1706</c:v>
                </c:pt>
                <c:pt idx="34">
                  <c:v>1708</c:v>
                </c:pt>
                <c:pt idx="35">
                  <c:v>1708</c:v>
                </c:pt>
                <c:pt idx="36">
                  <c:v>1707</c:v>
                </c:pt>
                <c:pt idx="37">
                  <c:v>1705</c:v>
                </c:pt>
                <c:pt idx="38">
                  <c:v>1702</c:v>
                </c:pt>
                <c:pt idx="39">
                  <c:v>1701</c:v>
                </c:pt>
                <c:pt idx="40">
                  <c:v>1700</c:v>
                </c:pt>
                <c:pt idx="41">
                  <c:v>1695</c:v>
                </c:pt>
                <c:pt idx="42">
                  <c:v>1693</c:v>
                </c:pt>
                <c:pt idx="43">
                  <c:v>1686</c:v>
                </c:pt>
                <c:pt idx="44">
                  <c:v>1681</c:v>
                </c:pt>
                <c:pt idx="45">
                  <c:v>1667</c:v>
                </c:pt>
                <c:pt idx="46">
                  <c:v>1657</c:v>
                </c:pt>
                <c:pt idx="47">
                  <c:v>1650</c:v>
                </c:pt>
                <c:pt idx="48">
                  <c:v>1642</c:v>
                </c:pt>
                <c:pt idx="49">
                  <c:v>1636</c:v>
                </c:pt>
                <c:pt idx="50">
                  <c:v>1627</c:v>
                </c:pt>
                <c:pt idx="51">
                  <c:v>1623</c:v>
                </c:pt>
                <c:pt idx="52">
                  <c:v>1619</c:v>
                </c:pt>
                <c:pt idx="53">
                  <c:v>1616</c:v>
                </c:pt>
                <c:pt idx="54">
                  <c:v>1612</c:v>
                </c:pt>
                <c:pt idx="55">
                  <c:v>1602</c:v>
                </c:pt>
                <c:pt idx="56">
                  <c:v>1610</c:v>
                </c:pt>
                <c:pt idx="57">
                  <c:v>1616</c:v>
                </c:pt>
                <c:pt idx="58">
                  <c:v>1614</c:v>
                </c:pt>
                <c:pt idx="59">
                  <c:v>1620</c:v>
                </c:pt>
                <c:pt idx="60">
                  <c:v>1611</c:v>
                </c:pt>
                <c:pt idx="61">
                  <c:v>1625</c:v>
                </c:pt>
                <c:pt idx="62">
                  <c:v>1641</c:v>
                </c:pt>
                <c:pt idx="63">
                  <c:v>1652</c:v>
                </c:pt>
                <c:pt idx="64">
                  <c:v>1664</c:v>
                </c:pt>
                <c:pt idx="65">
                  <c:v>1682</c:v>
                </c:pt>
                <c:pt idx="66">
                  <c:v>1693</c:v>
                </c:pt>
                <c:pt idx="67">
                  <c:v>1714</c:v>
                </c:pt>
                <c:pt idx="68">
                  <c:v>1742</c:v>
                </c:pt>
                <c:pt idx="69">
                  <c:v>1766</c:v>
                </c:pt>
                <c:pt idx="70">
                  <c:v>1780</c:v>
                </c:pt>
                <c:pt idx="71">
                  <c:v>1800</c:v>
                </c:pt>
                <c:pt idx="72">
                  <c:v>1817</c:v>
                </c:pt>
                <c:pt idx="73">
                  <c:v>1832</c:v>
                </c:pt>
                <c:pt idx="74">
                  <c:v>1846</c:v>
                </c:pt>
                <c:pt idx="75">
                  <c:v>1870</c:v>
                </c:pt>
                <c:pt idx="76">
                  <c:v>1887</c:v>
                </c:pt>
                <c:pt idx="77">
                  <c:v>1911</c:v>
                </c:pt>
                <c:pt idx="78">
                  <c:v>1935</c:v>
                </c:pt>
                <c:pt idx="79">
                  <c:v>1955</c:v>
                </c:pt>
                <c:pt idx="80">
                  <c:v>1983</c:v>
                </c:pt>
                <c:pt idx="81">
                  <c:v>2006</c:v>
                </c:pt>
                <c:pt idx="82">
                  <c:v>2036</c:v>
                </c:pt>
                <c:pt idx="83">
                  <c:v>2055</c:v>
                </c:pt>
                <c:pt idx="84">
                  <c:v>2068</c:v>
                </c:pt>
                <c:pt idx="85">
                  <c:v>2086</c:v>
                </c:pt>
                <c:pt idx="86">
                  <c:v>2107</c:v>
                </c:pt>
                <c:pt idx="87">
                  <c:v>2127</c:v>
                </c:pt>
                <c:pt idx="88">
                  <c:v>2137</c:v>
                </c:pt>
                <c:pt idx="89">
                  <c:v>2153</c:v>
                </c:pt>
                <c:pt idx="90">
                  <c:v>2163</c:v>
                </c:pt>
                <c:pt idx="91">
                  <c:v>2174</c:v>
                </c:pt>
                <c:pt idx="92">
                  <c:v>2185</c:v>
                </c:pt>
                <c:pt idx="93">
                  <c:v>2197</c:v>
                </c:pt>
                <c:pt idx="94">
                  <c:v>2199</c:v>
                </c:pt>
                <c:pt idx="95">
                  <c:v>2202</c:v>
                </c:pt>
                <c:pt idx="96">
                  <c:v>2207</c:v>
                </c:pt>
                <c:pt idx="97">
                  <c:v>2214</c:v>
                </c:pt>
                <c:pt idx="98">
                  <c:v>2216</c:v>
                </c:pt>
                <c:pt idx="99">
                  <c:v>2218</c:v>
                </c:pt>
                <c:pt idx="100">
                  <c:v>2216</c:v>
                </c:pt>
                <c:pt idx="101">
                  <c:v>2217</c:v>
                </c:pt>
                <c:pt idx="102">
                  <c:v>2212</c:v>
                </c:pt>
                <c:pt idx="103">
                  <c:v>2209</c:v>
                </c:pt>
                <c:pt idx="104">
                  <c:v>2205</c:v>
                </c:pt>
                <c:pt idx="105">
                  <c:v>2200</c:v>
                </c:pt>
                <c:pt idx="106">
                  <c:v>2197</c:v>
                </c:pt>
                <c:pt idx="107">
                  <c:v>2194</c:v>
                </c:pt>
                <c:pt idx="108">
                  <c:v>2183</c:v>
                </c:pt>
                <c:pt idx="109">
                  <c:v>2183</c:v>
                </c:pt>
                <c:pt idx="110">
                  <c:v>2182</c:v>
                </c:pt>
                <c:pt idx="111">
                  <c:v>2179</c:v>
                </c:pt>
                <c:pt idx="112">
                  <c:v>2159</c:v>
                </c:pt>
                <c:pt idx="113">
                  <c:v>2166</c:v>
                </c:pt>
                <c:pt idx="114">
                  <c:v>2130</c:v>
                </c:pt>
                <c:pt idx="115">
                  <c:v>2136</c:v>
                </c:pt>
                <c:pt idx="116">
                  <c:v>2114</c:v>
                </c:pt>
                <c:pt idx="117">
                  <c:v>2112</c:v>
                </c:pt>
                <c:pt idx="118">
                  <c:v>2109</c:v>
                </c:pt>
                <c:pt idx="119">
                  <c:v>2099</c:v>
                </c:pt>
                <c:pt idx="120">
                  <c:v>2097</c:v>
                </c:pt>
                <c:pt idx="121">
                  <c:v>2089</c:v>
                </c:pt>
                <c:pt idx="122">
                  <c:v>2086</c:v>
                </c:pt>
                <c:pt idx="123">
                  <c:v>2078</c:v>
                </c:pt>
                <c:pt idx="124">
                  <c:v>2075</c:v>
                </c:pt>
                <c:pt idx="125">
                  <c:v>2071</c:v>
                </c:pt>
                <c:pt idx="126">
                  <c:v>2068</c:v>
                </c:pt>
                <c:pt idx="127">
                  <c:v>2063</c:v>
                </c:pt>
                <c:pt idx="128">
                  <c:v>2066</c:v>
                </c:pt>
                <c:pt idx="129">
                  <c:v>2065</c:v>
                </c:pt>
                <c:pt idx="130">
                  <c:v>2074</c:v>
                </c:pt>
                <c:pt idx="131">
                  <c:v>2076</c:v>
                </c:pt>
                <c:pt idx="132">
                  <c:v>2080</c:v>
                </c:pt>
                <c:pt idx="133">
                  <c:v>2075</c:v>
                </c:pt>
                <c:pt idx="134">
                  <c:v>2074</c:v>
                </c:pt>
                <c:pt idx="135">
                  <c:v>2069</c:v>
                </c:pt>
                <c:pt idx="136">
                  <c:v>2066</c:v>
                </c:pt>
                <c:pt idx="137">
                  <c:v>2071</c:v>
                </c:pt>
                <c:pt idx="138">
                  <c:v>2070</c:v>
                </c:pt>
                <c:pt idx="139">
                  <c:v>2067</c:v>
                </c:pt>
                <c:pt idx="140">
                  <c:v>2057</c:v>
                </c:pt>
                <c:pt idx="141">
                  <c:v>2053</c:v>
                </c:pt>
                <c:pt idx="142">
                  <c:v>2051</c:v>
                </c:pt>
                <c:pt idx="143">
                  <c:v>2046</c:v>
                </c:pt>
                <c:pt idx="144">
                  <c:v>2039</c:v>
                </c:pt>
                <c:pt idx="145">
                  <c:v>2034</c:v>
                </c:pt>
                <c:pt idx="146">
                  <c:v>2026</c:v>
                </c:pt>
                <c:pt idx="147">
                  <c:v>2019</c:v>
                </c:pt>
                <c:pt idx="148">
                  <c:v>2012</c:v>
                </c:pt>
                <c:pt idx="149">
                  <c:v>2009</c:v>
                </c:pt>
                <c:pt idx="150">
                  <c:v>1993</c:v>
                </c:pt>
                <c:pt idx="151">
                  <c:v>1985</c:v>
                </c:pt>
                <c:pt idx="152">
                  <c:v>1981</c:v>
                </c:pt>
                <c:pt idx="153">
                  <c:v>1980</c:v>
                </c:pt>
                <c:pt idx="154">
                  <c:v>1983</c:v>
                </c:pt>
                <c:pt idx="155">
                  <c:v>1982</c:v>
                </c:pt>
                <c:pt idx="156">
                  <c:v>1979</c:v>
                </c:pt>
                <c:pt idx="157">
                  <c:v>1976</c:v>
                </c:pt>
                <c:pt idx="158">
                  <c:v>1971</c:v>
                </c:pt>
                <c:pt idx="159">
                  <c:v>1972</c:v>
                </c:pt>
                <c:pt idx="160">
                  <c:v>1974</c:v>
                </c:pt>
                <c:pt idx="161">
                  <c:v>1973</c:v>
                </c:pt>
                <c:pt idx="162">
                  <c:v>1966</c:v>
                </c:pt>
                <c:pt idx="163">
                  <c:v>1962</c:v>
                </c:pt>
                <c:pt idx="164">
                  <c:v>1966</c:v>
                </c:pt>
                <c:pt idx="165">
                  <c:v>1966</c:v>
                </c:pt>
                <c:pt idx="166">
                  <c:v>1961</c:v>
                </c:pt>
                <c:pt idx="167">
                  <c:v>1957</c:v>
                </c:pt>
                <c:pt idx="168">
                  <c:v>1952</c:v>
                </c:pt>
                <c:pt idx="169">
                  <c:v>1943</c:v>
                </c:pt>
                <c:pt idx="170">
                  <c:v>1937</c:v>
                </c:pt>
                <c:pt idx="171">
                  <c:v>1931</c:v>
                </c:pt>
                <c:pt idx="172">
                  <c:v>1930</c:v>
                </c:pt>
                <c:pt idx="173">
                  <c:v>1925</c:v>
                </c:pt>
                <c:pt idx="174">
                  <c:v>1919</c:v>
                </c:pt>
                <c:pt idx="175">
                  <c:v>1913</c:v>
                </c:pt>
                <c:pt idx="176">
                  <c:v>1913</c:v>
                </c:pt>
                <c:pt idx="177">
                  <c:v>1907</c:v>
                </c:pt>
                <c:pt idx="178">
                  <c:v>1905</c:v>
                </c:pt>
                <c:pt idx="179">
                  <c:v>1903</c:v>
                </c:pt>
                <c:pt idx="180">
                  <c:v>1903</c:v>
                </c:pt>
                <c:pt idx="181">
                  <c:v>1902</c:v>
                </c:pt>
                <c:pt idx="182">
                  <c:v>1895</c:v>
                </c:pt>
                <c:pt idx="183">
                  <c:v>1890</c:v>
                </c:pt>
                <c:pt idx="184">
                  <c:v>1883</c:v>
                </c:pt>
                <c:pt idx="185">
                  <c:v>1882</c:v>
                </c:pt>
                <c:pt idx="186">
                  <c:v>1875</c:v>
                </c:pt>
                <c:pt idx="187">
                  <c:v>1875</c:v>
                </c:pt>
                <c:pt idx="188">
                  <c:v>1870</c:v>
                </c:pt>
                <c:pt idx="189">
                  <c:v>1861</c:v>
                </c:pt>
                <c:pt idx="190">
                  <c:v>1861</c:v>
                </c:pt>
                <c:pt idx="191">
                  <c:v>1854</c:v>
                </c:pt>
                <c:pt idx="192">
                  <c:v>1848</c:v>
                </c:pt>
                <c:pt idx="193">
                  <c:v>1844</c:v>
                </c:pt>
                <c:pt idx="194">
                  <c:v>1838</c:v>
                </c:pt>
                <c:pt idx="195">
                  <c:v>1832</c:v>
                </c:pt>
                <c:pt idx="196">
                  <c:v>1828</c:v>
                </c:pt>
                <c:pt idx="197">
                  <c:v>1823</c:v>
                </c:pt>
                <c:pt idx="198">
                  <c:v>1820</c:v>
                </c:pt>
                <c:pt idx="199">
                  <c:v>1813</c:v>
                </c:pt>
                <c:pt idx="200">
                  <c:v>1812</c:v>
                </c:pt>
                <c:pt idx="201">
                  <c:v>1809</c:v>
                </c:pt>
                <c:pt idx="202">
                  <c:v>1805</c:v>
                </c:pt>
                <c:pt idx="203">
                  <c:v>1801</c:v>
                </c:pt>
                <c:pt idx="204">
                  <c:v>1794</c:v>
                </c:pt>
                <c:pt idx="205">
                  <c:v>1788</c:v>
                </c:pt>
                <c:pt idx="206">
                  <c:v>1782</c:v>
                </c:pt>
                <c:pt idx="207">
                  <c:v>1774</c:v>
                </c:pt>
                <c:pt idx="208">
                  <c:v>1767</c:v>
                </c:pt>
                <c:pt idx="209">
                  <c:v>1761</c:v>
                </c:pt>
                <c:pt idx="210">
                  <c:v>1753</c:v>
                </c:pt>
                <c:pt idx="211">
                  <c:v>1753</c:v>
                </c:pt>
                <c:pt idx="212">
                  <c:v>1748</c:v>
                </c:pt>
                <c:pt idx="213">
                  <c:v>1743</c:v>
                </c:pt>
                <c:pt idx="214">
                  <c:v>1734</c:v>
                </c:pt>
                <c:pt idx="215">
                  <c:v>1731</c:v>
                </c:pt>
                <c:pt idx="216">
                  <c:v>1724</c:v>
                </c:pt>
                <c:pt idx="217">
                  <c:v>1721</c:v>
                </c:pt>
                <c:pt idx="218">
                  <c:v>1718</c:v>
                </c:pt>
                <c:pt idx="219">
                  <c:v>1713</c:v>
                </c:pt>
                <c:pt idx="220">
                  <c:v>1709</c:v>
                </c:pt>
                <c:pt idx="221">
                  <c:v>1702</c:v>
                </c:pt>
                <c:pt idx="222">
                  <c:v>1699</c:v>
                </c:pt>
                <c:pt idx="223">
                  <c:v>1695</c:v>
                </c:pt>
                <c:pt idx="224">
                  <c:v>1690</c:v>
                </c:pt>
                <c:pt idx="225">
                  <c:v>1688</c:v>
                </c:pt>
                <c:pt idx="226">
                  <c:v>1684</c:v>
                </c:pt>
                <c:pt idx="227">
                  <c:v>1683</c:v>
                </c:pt>
                <c:pt idx="228">
                  <c:v>1679</c:v>
                </c:pt>
                <c:pt idx="229">
                  <c:v>1672</c:v>
                </c:pt>
                <c:pt idx="230">
                  <c:v>1668</c:v>
                </c:pt>
                <c:pt idx="231">
                  <c:v>1666</c:v>
                </c:pt>
                <c:pt idx="232">
                  <c:v>1666</c:v>
                </c:pt>
                <c:pt idx="233">
                  <c:v>1662</c:v>
                </c:pt>
                <c:pt idx="234">
                  <c:v>1657</c:v>
                </c:pt>
                <c:pt idx="235">
                  <c:v>1654</c:v>
                </c:pt>
                <c:pt idx="236">
                  <c:v>1650</c:v>
                </c:pt>
                <c:pt idx="237">
                  <c:v>1647</c:v>
                </c:pt>
                <c:pt idx="238">
                  <c:v>1644</c:v>
                </c:pt>
                <c:pt idx="239">
                  <c:v>1642</c:v>
                </c:pt>
                <c:pt idx="240">
                  <c:v>1640</c:v>
                </c:pt>
                <c:pt idx="241">
                  <c:v>1638</c:v>
                </c:pt>
                <c:pt idx="242">
                  <c:v>1634</c:v>
                </c:pt>
                <c:pt idx="243">
                  <c:v>1632</c:v>
                </c:pt>
                <c:pt idx="244">
                  <c:v>1629</c:v>
                </c:pt>
                <c:pt idx="245">
                  <c:v>1626</c:v>
                </c:pt>
                <c:pt idx="246">
                  <c:v>1625</c:v>
                </c:pt>
                <c:pt idx="247">
                  <c:v>1621</c:v>
                </c:pt>
                <c:pt idx="248">
                  <c:v>1619</c:v>
                </c:pt>
                <c:pt idx="249">
                  <c:v>1618</c:v>
                </c:pt>
                <c:pt idx="250">
                  <c:v>1616</c:v>
                </c:pt>
                <c:pt idx="251">
                  <c:v>1614</c:v>
                </c:pt>
                <c:pt idx="252">
                  <c:v>1610</c:v>
                </c:pt>
                <c:pt idx="253">
                  <c:v>1606</c:v>
                </c:pt>
                <c:pt idx="254">
                  <c:v>1601</c:v>
                </c:pt>
                <c:pt idx="255">
                  <c:v>1601</c:v>
                </c:pt>
                <c:pt idx="256">
                  <c:v>1596</c:v>
                </c:pt>
                <c:pt idx="257">
                  <c:v>1594</c:v>
                </c:pt>
                <c:pt idx="258">
                  <c:v>1590</c:v>
                </c:pt>
                <c:pt idx="259">
                  <c:v>1589</c:v>
                </c:pt>
                <c:pt idx="260">
                  <c:v>1584</c:v>
                </c:pt>
                <c:pt idx="261">
                  <c:v>1582</c:v>
                </c:pt>
                <c:pt idx="262">
                  <c:v>1580</c:v>
                </c:pt>
                <c:pt idx="263">
                  <c:v>1578</c:v>
                </c:pt>
                <c:pt idx="264">
                  <c:v>1575</c:v>
                </c:pt>
                <c:pt idx="265">
                  <c:v>1569</c:v>
                </c:pt>
                <c:pt idx="266">
                  <c:v>1568</c:v>
                </c:pt>
                <c:pt idx="267">
                  <c:v>1565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srgbClr val="3135D3"/>
              </a:solidFill>
            </a:ln>
          </c:spPr>
          <c:marker>
            <c:symbol val="square"/>
            <c:size val="4"/>
            <c:spPr>
              <a:solidFill>
                <a:srgbClr val="3135D3"/>
              </a:solidFill>
              <a:ln>
                <a:solidFill>
                  <a:srgbClr val="3135D3"/>
                </a:solidFill>
              </a:ln>
            </c:spPr>
          </c:marker>
          <c:xVal>
            <c:numRef>
              <c:f>Sheet1!$A$1:$A$268</c:f>
              <c:numCache>
                <c:formatCode>0.00E+00</c:formatCode>
                <c:ptCount val="268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18.899999999999999</c:v>
                </c:pt>
                <c:pt idx="4">
                  <c:v>23.9</c:v>
                </c:pt>
                <c:pt idx="5">
                  <c:v>28.9</c:v>
                </c:pt>
                <c:pt idx="6">
                  <c:v>29</c:v>
                </c:pt>
                <c:pt idx="7">
                  <c:v>29.1</c:v>
                </c:pt>
                <c:pt idx="8">
                  <c:v>39.1</c:v>
                </c:pt>
                <c:pt idx="9">
                  <c:v>47.4</c:v>
                </c:pt>
                <c:pt idx="10">
                  <c:v>56.4</c:v>
                </c:pt>
                <c:pt idx="11">
                  <c:v>57.9</c:v>
                </c:pt>
                <c:pt idx="12">
                  <c:v>60.9</c:v>
                </c:pt>
                <c:pt idx="13">
                  <c:v>62.4</c:v>
                </c:pt>
                <c:pt idx="14">
                  <c:v>65.400000000000006</c:v>
                </c:pt>
                <c:pt idx="15">
                  <c:v>66.900000000000006</c:v>
                </c:pt>
                <c:pt idx="16">
                  <c:v>69.900000000000006</c:v>
                </c:pt>
                <c:pt idx="17">
                  <c:v>70.649999999999991</c:v>
                </c:pt>
                <c:pt idx="18">
                  <c:v>71.400000000000006</c:v>
                </c:pt>
                <c:pt idx="19">
                  <c:v>72.149999999999991</c:v>
                </c:pt>
                <c:pt idx="20">
                  <c:v>72.900000000000006</c:v>
                </c:pt>
                <c:pt idx="21">
                  <c:v>73.649999999999991</c:v>
                </c:pt>
                <c:pt idx="22">
                  <c:v>74.400000000000006</c:v>
                </c:pt>
                <c:pt idx="23">
                  <c:v>75.149999999999991</c:v>
                </c:pt>
                <c:pt idx="24">
                  <c:v>75.900000000000006</c:v>
                </c:pt>
                <c:pt idx="25">
                  <c:v>76.649999999999991</c:v>
                </c:pt>
                <c:pt idx="26">
                  <c:v>77.400000000000006</c:v>
                </c:pt>
                <c:pt idx="27">
                  <c:v>78.149999999999991</c:v>
                </c:pt>
                <c:pt idx="28">
                  <c:v>78.900000000000006</c:v>
                </c:pt>
                <c:pt idx="29">
                  <c:v>79.649999999999991</c:v>
                </c:pt>
                <c:pt idx="30">
                  <c:v>80.400000000000006</c:v>
                </c:pt>
                <c:pt idx="31">
                  <c:v>81.149999999999991</c:v>
                </c:pt>
                <c:pt idx="32">
                  <c:v>81.900000000000006</c:v>
                </c:pt>
                <c:pt idx="33">
                  <c:v>82.649999999999991</c:v>
                </c:pt>
                <c:pt idx="34">
                  <c:v>83.4</c:v>
                </c:pt>
                <c:pt idx="35">
                  <c:v>84.149999999999991</c:v>
                </c:pt>
                <c:pt idx="36">
                  <c:v>84.9</c:v>
                </c:pt>
                <c:pt idx="37">
                  <c:v>85.649999999999991</c:v>
                </c:pt>
                <c:pt idx="38">
                  <c:v>86.4</c:v>
                </c:pt>
                <c:pt idx="39">
                  <c:v>87.149999999999991</c:v>
                </c:pt>
                <c:pt idx="40">
                  <c:v>87.9</c:v>
                </c:pt>
                <c:pt idx="41">
                  <c:v>88.649999999999991</c:v>
                </c:pt>
                <c:pt idx="42">
                  <c:v>89.4</c:v>
                </c:pt>
                <c:pt idx="43">
                  <c:v>90.149999999999991</c:v>
                </c:pt>
                <c:pt idx="44">
                  <c:v>90.9</c:v>
                </c:pt>
                <c:pt idx="45">
                  <c:v>91.649999999999991</c:v>
                </c:pt>
                <c:pt idx="46">
                  <c:v>92.4</c:v>
                </c:pt>
                <c:pt idx="47">
                  <c:v>93.149999999999991</c:v>
                </c:pt>
                <c:pt idx="48">
                  <c:v>93.9</c:v>
                </c:pt>
                <c:pt idx="49">
                  <c:v>94.649999999999991</c:v>
                </c:pt>
                <c:pt idx="50">
                  <c:v>95.4</c:v>
                </c:pt>
                <c:pt idx="51">
                  <c:v>96.149999999999991</c:v>
                </c:pt>
                <c:pt idx="52">
                  <c:v>96.9</c:v>
                </c:pt>
                <c:pt idx="53">
                  <c:v>97.649999999999991</c:v>
                </c:pt>
                <c:pt idx="54">
                  <c:v>98.4</c:v>
                </c:pt>
                <c:pt idx="55">
                  <c:v>99.149999999999991</c:v>
                </c:pt>
                <c:pt idx="56">
                  <c:v>99.9</c:v>
                </c:pt>
                <c:pt idx="57">
                  <c:v>100.7</c:v>
                </c:pt>
                <c:pt idx="58">
                  <c:v>101.4</c:v>
                </c:pt>
                <c:pt idx="59">
                  <c:v>102.2</c:v>
                </c:pt>
                <c:pt idx="60">
                  <c:v>102.9</c:v>
                </c:pt>
                <c:pt idx="61">
                  <c:v>103.7</c:v>
                </c:pt>
                <c:pt idx="62">
                  <c:v>104.4</c:v>
                </c:pt>
                <c:pt idx="63">
                  <c:v>105.2</c:v>
                </c:pt>
                <c:pt idx="64">
                  <c:v>105.9</c:v>
                </c:pt>
                <c:pt idx="65">
                  <c:v>106.7</c:v>
                </c:pt>
                <c:pt idx="66">
                  <c:v>107.4</c:v>
                </c:pt>
                <c:pt idx="67">
                  <c:v>108.2</c:v>
                </c:pt>
                <c:pt idx="68">
                  <c:v>108.9</c:v>
                </c:pt>
                <c:pt idx="69">
                  <c:v>109.7</c:v>
                </c:pt>
                <c:pt idx="70">
                  <c:v>110.4</c:v>
                </c:pt>
                <c:pt idx="71">
                  <c:v>111.2</c:v>
                </c:pt>
                <c:pt idx="72">
                  <c:v>111.9</c:v>
                </c:pt>
                <c:pt idx="73">
                  <c:v>112.7</c:v>
                </c:pt>
                <c:pt idx="74">
                  <c:v>113.4</c:v>
                </c:pt>
                <c:pt idx="75">
                  <c:v>114.2</c:v>
                </c:pt>
                <c:pt idx="76">
                  <c:v>114.9</c:v>
                </c:pt>
                <c:pt idx="77">
                  <c:v>115.7</c:v>
                </c:pt>
                <c:pt idx="78">
                  <c:v>116.4</c:v>
                </c:pt>
                <c:pt idx="79">
                  <c:v>117.2</c:v>
                </c:pt>
                <c:pt idx="80">
                  <c:v>117.9</c:v>
                </c:pt>
                <c:pt idx="81">
                  <c:v>118.7</c:v>
                </c:pt>
                <c:pt idx="82">
                  <c:v>119.4</c:v>
                </c:pt>
                <c:pt idx="83">
                  <c:v>120.2</c:v>
                </c:pt>
                <c:pt idx="84">
                  <c:v>120.9</c:v>
                </c:pt>
                <c:pt idx="85">
                  <c:v>121.7</c:v>
                </c:pt>
                <c:pt idx="86">
                  <c:v>122.4</c:v>
                </c:pt>
                <c:pt idx="87">
                  <c:v>123.2</c:v>
                </c:pt>
                <c:pt idx="88">
                  <c:v>123.9</c:v>
                </c:pt>
                <c:pt idx="89">
                  <c:v>124.7</c:v>
                </c:pt>
                <c:pt idx="90">
                  <c:v>125.4</c:v>
                </c:pt>
                <c:pt idx="91">
                  <c:v>126.2</c:v>
                </c:pt>
                <c:pt idx="92">
                  <c:v>126.9</c:v>
                </c:pt>
                <c:pt idx="93">
                  <c:v>127.7</c:v>
                </c:pt>
                <c:pt idx="94">
                  <c:v>128.4</c:v>
                </c:pt>
                <c:pt idx="95">
                  <c:v>129.19999999999999</c:v>
                </c:pt>
                <c:pt idx="96">
                  <c:v>129.9</c:v>
                </c:pt>
                <c:pt idx="97">
                  <c:v>130.69999999999999</c:v>
                </c:pt>
                <c:pt idx="98">
                  <c:v>131.4</c:v>
                </c:pt>
                <c:pt idx="99">
                  <c:v>132.19999999999999</c:v>
                </c:pt>
                <c:pt idx="100">
                  <c:v>132.9</c:v>
                </c:pt>
                <c:pt idx="101">
                  <c:v>133.69999999999999</c:v>
                </c:pt>
                <c:pt idx="102">
                  <c:v>134.4</c:v>
                </c:pt>
                <c:pt idx="103">
                  <c:v>135.19999999999999</c:v>
                </c:pt>
                <c:pt idx="104">
                  <c:v>135.9</c:v>
                </c:pt>
                <c:pt idx="105">
                  <c:v>136.69999999999999</c:v>
                </c:pt>
                <c:pt idx="106">
                  <c:v>137.4</c:v>
                </c:pt>
                <c:pt idx="107">
                  <c:v>138.19999999999999</c:v>
                </c:pt>
                <c:pt idx="108">
                  <c:v>138.9</c:v>
                </c:pt>
                <c:pt idx="109">
                  <c:v>138.9</c:v>
                </c:pt>
                <c:pt idx="110">
                  <c:v>139.69999999999999</c:v>
                </c:pt>
                <c:pt idx="111">
                  <c:v>140.4</c:v>
                </c:pt>
                <c:pt idx="112">
                  <c:v>141.19999999999999</c:v>
                </c:pt>
                <c:pt idx="113">
                  <c:v>141.9</c:v>
                </c:pt>
                <c:pt idx="114">
                  <c:v>142.69999999999999</c:v>
                </c:pt>
                <c:pt idx="115">
                  <c:v>143.4</c:v>
                </c:pt>
                <c:pt idx="116">
                  <c:v>144.19999999999999</c:v>
                </c:pt>
                <c:pt idx="117">
                  <c:v>144.9</c:v>
                </c:pt>
                <c:pt idx="118">
                  <c:v>145.30000000000001</c:v>
                </c:pt>
                <c:pt idx="119">
                  <c:v>146</c:v>
                </c:pt>
                <c:pt idx="120">
                  <c:v>146.80000000000001</c:v>
                </c:pt>
                <c:pt idx="121">
                  <c:v>147.5</c:v>
                </c:pt>
                <c:pt idx="122">
                  <c:v>148.30000000000001</c:v>
                </c:pt>
                <c:pt idx="123">
                  <c:v>149</c:v>
                </c:pt>
                <c:pt idx="124">
                  <c:v>149.80000000000001</c:v>
                </c:pt>
                <c:pt idx="125">
                  <c:v>150.5</c:v>
                </c:pt>
                <c:pt idx="126">
                  <c:v>151.30000000000001</c:v>
                </c:pt>
                <c:pt idx="127">
                  <c:v>152</c:v>
                </c:pt>
                <c:pt idx="128">
                  <c:v>152.80000000000001</c:v>
                </c:pt>
                <c:pt idx="129">
                  <c:v>153.5</c:v>
                </c:pt>
                <c:pt idx="130">
                  <c:v>154.30000000000001</c:v>
                </c:pt>
                <c:pt idx="131">
                  <c:v>155</c:v>
                </c:pt>
                <c:pt idx="132">
                  <c:v>155.80000000000001</c:v>
                </c:pt>
                <c:pt idx="133">
                  <c:v>156.5</c:v>
                </c:pt>
                <c:pt idx="134">
                  <c:v>157.30000000000001</c:v>
                </c:pt>
                <c:pt idx="135">
                  <c:v>158</c:v>
                </c:pt>
                <c:pt idx="136">
                  <c:v>158.80000000000001</c:v>
                </c:pt>
                <c:pt idx="137">
                  <c:v>159.5</c:v>
                </c:pt>
                <c:pt idx="138">
                  <c:v>160.30000000000001</c:v>
                </c:pt>
                <c:pt idx="139">
                  <c:v>161</c:v>
                </c:pt>
                <c:pt idx="140">
                  <c:v>161.80000000000001</c:v>
                </c:pt>
                <c:pt idx="141">
                  <c:v>162.5</c:v>
                </c:pt>
                <c:pt idx="142">
                  <c:v>163.30000000000001</c:v>
                </c:pt>
                <c:pt idx="143">
                  <c:v>164</c:v>
                </c:pt>
                <c:pt idx="144">
                  <c:v>164.8</c:v>
                </c:pt>
                <c:pt idx="145">
                  <c:v>165.5</c:v>
                </c:pt>
                <c:pt idx="146">
                  <c:v>166.3</c:v>
                </c:pt>
                <c:pt idx="147">
                  <c:v>167</c:v>
                </c:pt>
                <c:pt idx="148">
                  <c:v>167.8</c:v>
                </c:pt>
                <c:pt idx="149">
                  <c:v>168.5</c:v>
                </c:pt>
                <c:pt idx="150">
                  <c:v>169.3</c:v>
                </c:pt>
                <c:pt idx="151">
                  <c:v>170</c:v>
                </c:pt>
                <c:pt idx="152">
                  <c:v>170.8</c:v>
                </c:pt>
                <c:pt idx="153">
                  <c:v>171.5</c:v>
                </c:pt>
                <c:pt idx="154">
                  <c:v>172.3</c:v>
                </c:pt>
                <c:pt idx="155">
                  <c:v>173</c:v>
                </c:pt>
                <c:pt idx="156">
                  <c:v>173.8</c:v>
                </c:pt>
                <c:pt idx="157">
                  <c:v>174.5</c:v>
                </c:pt>
                <c:pt idx="158">
                  <c:v>175.3</c:v>
                </c:pt>
                <c:pt idx="159">
                  <c:v>176</c:v>
                </c:pt>
                <c:pt idx="160">
                  <c:v>176.8</c:v>
                </c:pt>
                <c:pt idx="161">
                  <c:v>177.5</c:v>
                </c:pt>
                <c:pt idx="162">
                  <c:v>178.3</c:v>
                </c:pt>
                <c:pt idx="163">
                  <c:v>179</c:v>
                </c:pt>
                <c:pt idx="164">
                  <c:v>179.8</c:v>
                </c:pt>
                <c:pt idx="165">
                  <c:v>180.5</c:v>
                </c:pt>
                <c:pt idx="166">
                  <c:v>181.3</c:v>
                </c:pt>
                <c:pt idx="167">
                  <c:v>182</c:v>
                </c:pt>
                <c:pt idx="168">
                  <c:v>182.8</c:v>
                </c:pt>
                <c:pt idx="169">
                  <c:v>183.5</c:v>
                </c:pt>
                <c:pt idx="170">
                  <c:v>184.3</c:v>
                </c:pt>
                <c:pt idx="171">
                  <c:v>185</c:v>
                </c:pt>
                <c:pt idx="172">
                  <c:v>185.8</c:v>
                </c:pt>
                <c:pt idx="173">
                  <c:v>186.5</c:v>
                </c:pt>
                <c:pt idx="174">
                  <c:v>187.3</c:v>
                </c:pt>
                <c:pt idx="175">
                  <c:v>188</c:v>
                </c:pt>
                <c:pt idx="176">
                  <c:v>188.8</c:v>
                </c:pt>
                <c:pt idx="177">
                  <c:v>189.5</c:v>
                </c:pt>
                <c:pt idx="178">
                  <c:v>190.3</c:v>
                </c:pt>
                <c:pt idx="179">
                  <c:v>191</c:v>
                </c:pt>
                <c:pt idx="180">
                  <c:v>191.8</c:v>
                </c:pt>
                <c:pt idx="181">
                  <c:v>192.5</c:v>
                </c:pt>
                <c:pt idx="182">
                  <c:v>193.3</c:v>
                </c:pt>
                <c:pt idx="183">
                  <c:v>194</c:v>
                </c:pt>
                <c:pt idx="184">
                  <c:v>194.8</c:v>
                </c:pt>
                <c:pt idx="185">
                  <c:v>195.5</c:v>
                </c:pt>
                <c:pt idx="186">
                  <c:v>196.3</c:v>
                </c:pt>
                <c:pt idx="187">
                  <c:v>197</c:v>
                </c:pt>
                <c:pt idx="188">
                  <c:v>197.8</c:v>
                </c:pt>
                <c:pt idx="189">
                  <c:v>198.5</c:v>
                </c:pt>
                <c:pt idx="190">
                  <c:v>199.3</c:v>
                </c:pt>
                <c:pt idx="191">
                  <c:v>200</c:v>
                </c:pt>
                <c:pt idx="192">
                  <c:v>200.8</c:v>
                </c:pt>
                <c:pt idx="193">
                  <c:v>201.5</c:v>
                </c:pt>
                <c:pt idx="194">
                  <c:v>202.3</c:v>
                </c:pt>
                <c:pt idx="195">
                  <c:v>203</c:v>
                </c:pt>
                <c:pt idx="196">
                  <c:v>203.8</c:v>
                </c:pt>
                <c:pt idx="197">
                  <c:v>204.5</c:v>
                </c:pt>
                <c:pt idx="198">
                  <c:v>205.3</c:v>
                </c:pt>
                <c:pt idx="199">
                  <c:v>206</c:v>
                </c:pt>
                <c:pt idx="200">
                  <c:v>206.8</c:v>
                </c:pt>
                <c:pt idx="201">
                  <c:v>207.5</c:v>
                </c:pt>
                <c:pt idx="202">
                  <c:v>208.3</c:v>
                </c:pt>
                <c:pt idx="203">
                  <c:v>209</c:v>
                </c:pt>
                <c:pt idx="204">
                  <c:v>209.8</c:v>
                </c:pt>
                <c:pt idx="205">
                  <c:v>210.5</c:v>
                </c:pt>
                <c:pt idx="206">
                  <c:v>211.3</c:v>
                </c:pt>
                <c:pt idx="207">
                  <c:v>212</c:v>
                </c:pt>
                <c:pt idx="208">
                  <c:v>212.8</c:v>
                </c:pt>
                <c:pt idx="209">
                  <c:v>213.5</c:v>
                </c:pt>
                <c:pt idx="210">
                  <c:v>214.3</c:v>
                </c:pt>
                <c:pt idx="211">
                  <c:v>215</c:v>
                </c:pt>
                <c:pt idx="212">
                  <c:v>215.8</c:v>
                </c:pt>
                <c:pt idx="213">
                  <c:v>216.5</c:v>
                </c:pt>
                <c:pt idx="214">
                  <c:v>217.3</c:v>
                </c:pt>
                <c:pt idx="215">
                  <c:v>218</c:v>
                </c:pt>
                <c:pt idx="216">
                  <c:v>218.8</c:v>
                </c:pt>
                <c:pt idx="217">
                  <c:v>219.5</c:v>
                </c:pt>
                <c:pt idx="218">
                  <c:v>220.3</c:v>
                </c:pt>
                <c:pt idx="219">
                  <c:v>221</c:v>
                </c:pt>
                <c:pt idx="220">
                  <c:v>221.8</c:v>
                </c:pt>
                <c:pt idx="221">
                  <c:v>222.5</c:v>
                </c:pt>
                <c:pt idx="222">
                  <c:v>223.3</c:v>
                </c:pt>
                <c:pt idx="223">
                  <c:v>224</c:v>
                </c:pt>
                <c:pt idx="224">
                  <c:v>224.8</c:v>
                </c:pt>
                <c:pt idx="225">
                  <c:v>225.5</c:v>
                </c:pt>
                <c:pt idx="226">
                  <c:v>226.3</c:v>
                </c:pt>
                <c:pt idx="227">
                  <c:v>227</c:v>
                </c:pt>
                <c:pt idx="228">
                  <c:v>227.8</c:v>
                </c:pt>
                <c:pt idx="229">
                  <c:v>228.5</c:v>
                </c:pt>
                <c:pt idx="230">
                  <c:v>229.3</c:v>
                </c:pt>
                <c:pt idx="231">
                  <c:v>230</c:v>
                </c:pt>
                <c:pt idx="232">
                  <c:v>230.8</c:v>
                </c:pt>
                <c:pt idx="233">
                  <c:v>231.5</c:v>
                </c:pt>
                <c:pt idx="234">
                  <c:v>232.3</c:v>
                </c:pt>
                <c:pt idx="235">
                  <c:v>233</c:v>
                </c:pt>
                <c:pt idx="236">
                  <c:v>233.8</c:v>
                </c:pt>
                <c:pt idx="237">
                  <c:v>234.5</c:v>
                </c:pt>
                <c:pt idx="238">
                  <c:v>235.3</c:v>
                </c:pt>
                <c:pt idx="239">
                  <c:v>236</c:v>
                </c:pt>
                <c:pt idx="240">
                  <c:v>236.8</c:v>
                </c:pt>
                <c:pt idx="241">
                  <c:v>237.5</c:v>
                </c:pt>
                <c:pt idx="242">
                  <c:v>238.3</c:v>
                </c:pt>
                <c:pt idx="243">
                  <c:v>239</c:v>
                </c:pt>
                <c:pt idx="244">
                  <c:v>239.8</c:v>
                </c:pt>
                <c:pt idx="245">
                  <c:v>240.5</c:v>
                </c:pt>
                <c:pt idx="246">
                  <c:v>241.3</c:v>
                </c:pt>
                <c:pt idx="247">
                  <c:v>242</c:v>
                </c:pt>
                <c:pt idx="248">
                  <c:v>242.8</c:v>
                </c:pt>
                <c:pt idx="249">
                  <c:v>243.5</c:v>
                </c:pt>
                <c:pt idx="250">
                  <c:v>244.3</c:v>
                </c:pt>
                <c:pt idx="251">
                  <c:v>245</c:v>
                </c:pt>
                <c:pt idx="252">
                  <c:v>245.8</c:v>
                </c:pt>
                <c:pt idx="253">
                  <c:v>246.5</c:v>
                </c:pt>
                <c:pt idx="254">
                  <c:v>247.3</c:v>
                </c:pt>
                <c:pt idx="255">
                  <c:v>248</c:v>
                </c:pt>
                <c:pt idx="256">
                  <c:v>248.8</c:v>
                </c:pt>
                <c:pt idx="257">
                  <c:v>249.5</c:v>
                </c:pt>
                <c:pt idx="258">
                  <c:v>250.3</c:v>
                </c:pt>
                <c:pt idx="259">
                  <c:v>251</c:v>
                </c:pt>
                <c:pt idx="260">
                  <c:v>251.8</c:v>
                </c:pt>
                <c:pt idx="261">
                  <c:v>252.5</c:v>
                </c:pt>
                <c:pt idx="262">
                  <c:v>253.3</c:v>
                </c:pt>
                <c:pt idx="263">
                  <c:v>254</c:v>
                </c:pt>
                <c:pt idx="264">
                  <c:v>254.8</c:v>
                </c:pt>
                <c:pt idx="265">
                  <c:v>255.5</c:v>
                </c:pt>
                <c:pt idx="266">
                  <c:v>256.3</c:v>
                </c:pt>
                <c:pt idx="267">
                  <c:v>257</c:v>
                </c:pt>
              </c:numCache>
            </c:numRef>
          </c:xVal>
          <c:yVal>
            <c:numRef>
              <c:f>Sheet1!$C$1:$C$268</c:f>
              <c:numCache>
                <c:formatCode>0.00E+00</c:formatCode>
                <c:ptCount val="268"/>
                <c:pt idx="0">
                  <c:v>2.2629999999999999</c:v>
                </c:pt>
                <c:pt idx="1">
                  <c:v>11.1</c:v>
                </c:pt>
                <c:pt idx="2">
                  <c:v>48.63</c:v>
                </c:pt>
                <c:pt idx="3">
                  <c:v>71.73</c:v>
                </c:pt>
                <c:pt idx="4">
                  <c:v>75.78</c:v>
                </c:pt>
                <c:pt idx="5">
                  <c:v>61.260000000000005</c:v>
                </c:pt>
                <c:pt idx="6">
                  <c:v>61.260000000000005</c:v>
                </c:pt>
                <c:pt idx="7">
                  <c:v>47.36</c:v>
                </c:pt>
                <c:pt idx="8">
                  <c:v>55.57</c:v>
                </c:pt>
                <c:pt idx="9">
                  <c:v>60.620000000000005</c:v>
                </c:pt>
                <c:pt idx="10">
                  <c:v>58.730000000000004</c:v>
                </c:pt>
                <c:pt idx="11">
                  <c:v>59.99</c:v>
                </c:pt>
                <c:pt idx="12">
                  <c:v>56.839999999999996</c:v>
                </c:pt>
                <c:pt idx="13">
                  <c:v>56.839999999999996</c:v>
                </c:pt>
                <c:pt idx="14">
                  <c:v>56.2</c:v>
                </c:pt>
                <c:pt idx="15">
                  <c:v>59.36</c:v>
                </c:pt>
                <c:pt idx="16">
                  <c:v>64.410000000000011</c:v>
                </c:pt>
                <c:pt idx="17">
                  <c:v>64.410000000000011</c:v>
                </c:pt>
                <c:pt idx="18">
                  <c:v>61.89</c:v>
                </c:pt>
                <c:pt idx="19">
                  <c:v>59.36</c:v>
                </c:pt>
                <c:pt idx="20">
                  <c:v>63.15</c:v>
                </c:pt>
                <c:pt idx="21">
                  <c:v>63.15</c:v>
                </c:pt>
                <c:pt idx="22">
                  <c:v>65.679999999999993</c:v>
                </c:pt>
                <c:pt idx="23">
                  <c:v>65.679999999999993</c:v>
                </c:pt>
                <c:pt idx="24">
                  <c:v>63.15</c:v>
                </c:pt>
                <c:pt idx="25">
                  <c:v>60.620000000000005</c:v>
                </c:pt>
                <c:pt idx="26">
                  <c:v>61.89</c:v>
                </c:pt>
                <c:pt idx="27">
                  <c:v>60.620000000000005</c:v>
                </c:pt>
                <c:pt idx="28">
                  <c:v>60.620000000000005</c:v>
                </c:pt>
                <c:pt idx="29">
                  <c:v>63.15</c:v>
                </c:pt>
                <c:pt idx="30">
                  <c:v>63.15</c:v>
                </c:pt>
                <c:pt idx="31">
                  <c:v>61.260000000000005</c:v>
                </c:pt>
                <c:pt idx="32">
                  <c:v>59.99</c:v>
                </c:pt>
                <c:pt idx="33">
                  <c:v>59.99</c:v>
                </c:pt>
                <c:pt idx="34">
                  <c:v>61.260000000000005</c:v>
                </c:pt>
                <c:pt idx="35">
                  <c:v>60.620000000000005</c:v>
                </c:pt>
                <c:pt idx="36">
                  <c:v>56.2</c:v>
                </c:pt>
                <c:pt idx="37">
                  <c:v>58.1</c:v>
                </c:pt>
                <c:pt idx="38">
                  <c:v>59.36</c:v>
                </c:pt>
                <c:pt idx="39">
                  <c:v>56.2</c:v>
                </c:pt>
                <c:pt idx="40">
                  <c:v>57.47</c:v>
                </c:pt>
                <c:pt idx="41">
                  <c:v>57.47</c:v>
                </c:pt>
                <c:pt idx="42">
                  <c:v>58.1</c:v>
                </c:pt>
                <c:pt idx="43">
                  <c:v>56.2</c:v>
                </c:pt>
                <c:pt idx="44">
                  <c:v>53.68</c:v>
                </c:pt>
                <c:pt idx="45">
                  <c:v>53.05</c:v>
                </c:pt>
                <c:pt idx="46">
                  <c:v>53.68</c:v>
                </c:pt>
                <c:pt idx="47">
                  <c:v>56.2</c:v>
                </c:pt>
                <c:pt idx="48">
                  <c:v>58.730000000000004</c:v>
                </c:pt>
                <c:pt idx="49">
                  <c:v>60.620000000000005</c:v>
                </c:pt>
                <c:pt idx="50">
                  <c:v>57.47</c:v>
                </c:pt>
                <c:pt idx="51">
                  <c:v>58.730000000000004</c:v>
                </c:pt>
                <c:pt idx="52">
                  <c:v>65.679999999999993</c:v>
                </c:pt>
                <c:pt idx="53">
                  <c:v>66.31</c:v>
                </c:pt>
                <c:pt idx="54">
                  <c:v>64.410000000000011</c:v>
                </c:pt>
                <c:pt idx="55">
                  <c:v>63.15</c:v>
                </c:pt>
                <c:pt idx="56">
                  <c:v>65.679999999999993</c:v>
                </c:pt>
                <c:pt idx="57">
                  <c:v>64.410000000000011</c:v>
                </c:pt>
                <c:pt idx="58">
                  <c:v>67.569999999999993</c:v>
                </c:pt>
                <c:pt idx="59">
                  <c:v>68.83</c:v>
                </c:pt>
                <c:pt idx="60">
                  <c:v>71.36</c:v>
                </c:pt>
                <c:pt idx="61">
                  <c:v>75.149999999999991</c:v>
                </c:pt>
                <c:pt idx="62">
                  <c:v>78.940000000000012</c:v>
                </c:pt>
                <c:pt idx="63">
                  <c:v>78.31</c:v>
                </c:pt>
                <c:pt idx="64">
                  <c:v>79.569999999999993</c:v>
                </c:pt>
                <c:pt idx="65">
                  <c:v>80.83</c:v>
                </c:pt>
                <c:pt idx="66">
                  <c:v>83.990000000000009</c:v>
                </c:pt>
                <c:pt idx="67">
                  <c:v>86.52</c:v>
                </c:pt>
                <c:pt idx="68">
                  <c:v>89.04</c:v>
                </c:pt>
                <c:pt idx="69">
                  <c:v>92.2</c:v>
                </c:pt>
                <c:pt idx="70">
                  <c:v>94.09</c:v>
                </c:pt>
                <c:pt idx="71">
                  <c:v>99.149999999999991</c:v>
                </c:pt>
                <c:pt idx="72">
                  <c:v>102.3</c:v>
                </c:pt>
                <c:pt idx="73">
                  <c:v>104.8</c:v>
                </c:pt>
                <c:pt idx="74">
                  <c:v>102.9</c:v>
                </c:pt>
                <c:pt idx="75">
                  <c:v>109.9</c:v>
                </c:pt>
                <c:pt idx="76">
                  <c:v>114.3</c:v>
                </c:pt>
                <c:pt idx="77">
                  <c:v>114.9</c:v>
                </c:pt>
                <c:pt idx="78">
                  <c:v>118.7</c:v>
                </c:pt>
                <c:pt idx="79">
                  <c:v>127.6</c:v>
                </c:pt>
                <c:pt idx="80">
                  <c:v>134.5</c:v>
                </c:pt>
                <c:pt idx="81">
                  <c:v>143.4</c:v>
                </c:pt>
                <c:pt idx="82">
                  <c:v>155.30000000000001</c:v>
                </c:pt>
                <c:pt idx="83">
                  <c:v>166.1</c:v>
                </c:pt>
                <c:pt idx="84">
                  <c:v>176.2</c:v>
                </c:pt>
                <c:pt idx="85">
                  <c:v>185.7</c:v>
                </c:pt>
                <c:pt idx="86">
                  <c:v>192.3</c:v>
                </c:pt>
                <c:pt idx="87">
                  <c:v>202.4</c:v>
                </c:pt>
                <c:pt idx="88">
                  <c:v>213.8</c:v>
                </c:pt>
                <c:pt idx="89">
                  <c:v>226.4</c:v>
                </c:pt>
                <c:pt idx="90">
                  <c:v>235.9</c:v>
                </c:pt>
                <c:pt idx="91">
                  <c:v>245.4</c:v>
                </c:pt>
                <c:pt idx="92">
                  <c:v>252.3</c:v>
                </c:pt>
                <c:pt idx="93">
                  <c:v>267.5</c:v>
                </c:pt>
                <c:pt idx="94">
                  <c:v>275.10000000000002</c:v>
                </c:pt>
                <c:pt idx="95">
                  <c:v>278.89999999999992</c:v>
                </c:pt>
                <c:pt idx="96">
                  <c:v>291.5</c:v>
                </c:pt>
                <c:pt idx="97">
                  <c:v>295.89999999999992</c:v>
                </c:pt>
                <c:pt idx="98">
                  <c:v>302.89999999999992</c:v>
                </c:pt>
                <c:pt idx="99">
                  <c:v>310.39999999999992</c:v>
                </c:pt>
                <c:pt idx="100">
                  <c:v>309.2</c:v>
                </c:pt>
                <c:pt idx="101">
                  <c:v>323.10000000000002</c:v>
                </c:pt>
                <c:pt idx="102">
                  <c:v>326.2</c:v>
                </c:pt>
                <c:pt idx="103">
                  <c:v>325</c:v>
                </c:pt>
                <c:pt idx="104">
                  <c:v>333.2</c:v>
                </c:pt>
                <c:pt idx="105">
                  <c:v>337.6</c:v>
                </c:pt>
                <c:pt idx="106">
                  <c:v>341.4</c:v>
                </c:pt>
                <c:pt idx="107">
                  <c:v>346.4</c:v>
                </c:pt>
                <c:pt idx="108">
                  <c:v>346.4</c:v>
                </c:pt>
                <c:pt idx="109">
                  <c:v>347.7</c:v>
                </c:pt>
                <c:pt idx="110">
                  <c:v>347.1</c:v>
                </c:pt>
                <c:pt idx="111">
                  <c:v>357.8</c:v>
                </c:pt>
                <c:pt idx="112">
                  <c:v>366.6</c:v>
                </c:pt>
                <c:pt idx="113">
                  <c:v>378</c:v>
                </c:pt>
                <c:pt idx="114">
                  <c:v>376.1</c:v>
                </c:pt>
                <c:pt idx="115">
                  <c:v>370.4</c:v>
                </c:pt>
                <c:pt idx="116">
                  <c:v>378.6</c:v>
                </c:pt>
                <c:pt idx="117">
                  <c:v>381.8</c:v>
                </c:pt>
                <c:pt idx="118">
                  <c:v>389.4</c:v>
                </c:pt>
                <c:pt idx="119">
                  <c:v>385</c:v>
                </c:pt>
                <c:pt idx="120">
                  <c:v>389.4</c:v>
                </c:pt>
                <c:pt idx="121">
                  <c:v>405.8</c:v>
                </c:pt>
                <c:pt idx="122">
                  <c:v>400.7</c:v>
                </c:pt>
                <c:pt idx="123">
                  <c:v>403.3</c:v>
                </c:pt>
                <c:pt idx="124">
                  <c:v>414</c:v>
                </c:pt>
                <c:pt idx="125">
                  <c:v>419.1</c:v>
                </c:pt>
                <c:pt idx="126">
                  <c:v>425.4</c:v>
                </c:pt>
                <c:pt idx="127">
                  <c:v>420.3</c:v>
                </c:pt>
                <c:pt idx="128">
                  <c:v>431.7</c:v>
                </c:pt>
                <c:pt idx="129">
                  <c:v>434.2</c:v>
                </c:pt>
                <c:pt idx="130">
                  <c:v>436.1</c:v>
                </c:pt>
                <c:pt idx="131">
                  <c:v>437.4</c:v>
                </c:pt>
                <c:pt idx="132">
                  <c:v>435.5</c:v>
                </c:pt>
                <c:pt idx="133">
                  <c:v>444.3</c:v>
                </c:pt>
                <c:pt idx="134">
                  <c:v>443.7</c:v>
                </c:pt>
                <c:pt idx="135">
                  <c:v>449.4</c:v>
                </c:pt>
                <c:pt idx="136">
                  <c:v>451.9</c:v>
                </c:pt>
                <c:pt idx="137">
                  <c:v>451.9</c:v>
                </c:pt>
                <c:pt idx="138">
                  <c:v>458.2</c:v>
                </c:pt>
                <c:pt idx="139">
                  <c:v>468.3</c:v>
                </c:pt>
                <c:pt idx="140">
                  <c:v>473.4</c:v>
                </c:pt>
                <c:pt idx="141">
                  <c:v>493.6</c:v>
                </c:pt>
                <c:pt idx="142">
                  <c:v>494.2</c:v>
                </c:pt>
                <c:pt idx="143">
                  <c:v>496.1</c:v>
                </c:pt>
                <c:pt idx="144">
                  <c:v>510</c:v>
                </c:pt>
                <c:pt idx="145">
                  <c:v>516.29999999999995</c:v>
                </c:pt>
                <c:pt idx="146">
                  <c:v>519.5</c:v>
                </c:pt>
                <c:pt idx="147">
                  <c:v>536.5</c:v>
                </c:pt>
                <c:pt idx="148">
                  <c:v>549.1</c:v>
                </c:pt>
                <c:pt idx="149">
                  <c:v>541.6</c:v>
                </c:pt>
                <c:pt idx="150">
                  <c:v>546</c:v>
                </c:pt>
                <c:pt idx="151">
                  <c:v>564.29999999999995</c:v>
                </c:pt>
                <c:pt idx="152">
                  <c:v>573.1</c:v>
                </c:pt>
                <c:pt idx="153">
                  <c:v>570</c:v>
                </c:pt>
                <c:pt idx="154">
                  <c:v>573.79999999999995</c:v>
                </c:pt>
                <c:pt idx="155">
                  <c:v>582</c:v>
                </c:pt>
                <c:pt idx="156">
                  <c:v>580.1</c:v>
                </c:pt>
                <c:pt idx="157">
                  <c:v>591.5</c:v>
                </c:pt>
                <c:pt idx="158">
                  <c:v>604.70000000000005</c:v>
                </c:pt>
                <c:pt idx="159">
                  <c:v>602.79999999999995</c:v>
                </c:pt>
                <c:pt idx="160">
                  <c:v>604.1</c:v>
                </c:pt>
                <c:pt idx="161">
                  <c:v>615.4</c:v>
                </c:pt>
                <c:pt idx="162">
                  <c:v>607.9</c:v>
                </c:pt>
                <c:pt idx="163">
                  <c:v>616.1</c:v>
                </c:pt>
                <c:pt idx="164">
                  <c:v>628.70000000000005</c:v>
                </c:pt>
                <c:pt idx="165">
                  <c:v>623</c:v>
                </c:pt>
                <c:pt idx="166">
                  <c:v>629.29999999999995</c:v>
                </c:pt>
                <c:pt idx="167">
                  <c:v>622.4</c:v>
                </c:pt>
                <c:pt idx="168">
                  <c:v>630.6</c:v>
                </c:pt>
                <c:pt idx="169">
                  <c:v>645.1</c:v>
                </c:pt>
                <c:pt idx="170">
                  <c:v>648.9</c:v>
                </c:pt>
                <c:pt idx="171">
                  <c:v>648.29999999999995</c:v>
                </c:pt>
                <c:pt idx="172">
                  <c:v>661.5</c:v>
                </c:pt>
                <c:pt idx="173">
                  <c:v>671.7</c:v>
                </c:pt>
                <c:pt idx="174">
                  <c:v>667.9</c:v>
                </c:pt>
                <c:pt idx="175">
                  <c:v>674.8</c:v>
                </c:pt>
                <c:pt idx="176">
                  <c:v>679.2</c:v>
                </c:pt>
                <c:pt idx="177">
                  <c:v>678.6</c:v>
                </c:pt>
                <c:pt idx="178">
                  <c:v>698.2</c:v>
                </c:pt>
                <c:pt idx="179">
                  <c:v>712.1</c:v>
                </c:pt>
                <c:pt idx="180">
                  <c:v>709.5</c:v>
                </c:pt>
                <c:pt idx="181">
                  <c:v>720.9</c:v>
                </c:pt>
                <c:pt idx="182">
                  <c:v>722.2</c:v>
                </c:pt>
                <c:pt idx="183">
                  <c:v>735.4</c:v>
                </c:pt>
                <c:pt idx="184">
                  <c:v>732.9</c:v>
                </c:pt>
                <c:pt idx="185">
                  <c:v>743</c:v>
                </c:pt>
                <c:pt idx="186">
                  <c:v>738</c:v>
                </c:pt>
                <c:pt idx="187">
                  <c:v>748.7</c:v>
                </c:pt>
                <c:pt idx="188">
                  <c:v>756.9</c:v>
                </c:pt>
                <c:pt idx="189">
                  <c:v>761.3</c:v>
                </c:pt>
                <c:pt idx="190">
                  <c:v>769.5</c:v>
                </c:pt>
                <c:pt idx="191">
                  <c:v>780.9</c:v>
                </c:pt>
                <c:pt idx="192">
                  <c:v>782.8</c:v>
                </c:pt>
                <c:pt idx="193">
                  <c:v>784.7</c:v>
                </c:pt>
                <c:pt idx="194">
                  <c:v>785.3</c:v>
                </c:pt>
                <c:pt idx="195">
                  <c:v>798.6</c:v>
                </c:pt>
                <c:pt idx="196">
                  <c:v>807.4</c:v>
                </c:pt>
                <c:pt idx="197">
                  <c:v>820.7</c:v>
                </c:pt>
                <c:pt idx="198">
                  <c:v>825.7</c:v>
                </c:pt>
                <c:pt idx="199">
                  <c:v>837.7</c:v>
                </c:pt>
                <c:pt idx="200">
                  <c:v>837.1</c:v>
                </c:pt>
                <c:pt idx="201">
                  <c:v>842.2</c:v>
                </c:pt>
                <c:pt idx="202">
                  <c:v>845.9</c:v>
                </c:pt>
                <c:pt idx="203">
                  <c:v>855.4</c:v>
                </c:pt>
                <c:pt idx="204">
                  <c:v>861.1</c:v>
                </c:pt>
                <c:pt idx="205">
                  <c:v>861.1</c:v>
                </c:pt>
                <c:pt idx="206">
                  <c:v>865.5</c:v>
                </c:pt>
                <c:pt idx="207">
                  <c:v>867.4</c:v>
                </c:pt>
                <c:pt idx="208">
                  <c:v>871.2</c:v>
                </c:pt>
                <c:pt idx="209">
                  <c:v>885.7</c:v>
                </c:pt>
                <c:pt idx="210">
                  <c:v>884.5</c:v>
                </c:pt>
                <c:pt idx="211">
                  <c:v>890.2</c:v>
                </c:pt>
                <c:pt idx="212">
                  <c:v>893.9</c:v>
                </c:pt>
                <c:pt idx="213">
                  <c:v>905.3</c:v>
                </c:pt>
                <c:pt idx="214">
                  <c:v>907.2</c:v>
                </c:pt>
                <c:pt idx="215">
                  <c:v>912.3</c:v>
                </c:pt>
                <c:pt idx="216">
                  <c:v>917.9</c:v>
                </c:pt>
                <c:pt idx="217">
                  <c:v>923.6</c:v>
                </c:pt>
                <c:pt idx="218">
                  <c:v>929.9</c:v>
                </c:pt>
                <c:pt idx="219">
                  <c:v>924.9</c:v>
                </c:pt>
                <c:pt idx="220">
                  <c:v>942.6</c:v>
                </c:pt>
                <c:pt idx="221">
                  <c:v>936.9</c:v>
                </c:pt>
                <c:pt idx="222">
                  <c:v>931.8</c:v>
                </c:pt>
                <c:pt idx="223">
                  <c:v>938.8</c:v>
                </c:pt>
                <c:pt idx="224">
                  <c:v>936.3</c:v>
                </c:pt>
                <c:pt idx="225">
                  <c:v>940</c:v>
                </c:pt>
                <c:pt idx="226">
                  <c:v>932.5</c:v>
                </c:pt>
                <c:pt idx="227">
                  <c:v>934.4</c:v>
                </c:pt>
                <c:pt idx="228">
                  <c:v>936.9</c:v>
                </c:pt>
                <c:pt idx="229">
                  <c:v>945.1</c:v>
                </c:pt>
                <c:pt idx="230">
                  <c:v>955.2</c:v>
                </c:pt>
                <c:pt idx="231">
                  <c:v>957.7</c:v>
                </c:pt>
                <c:pt idx="232">
                  <c:v>957.1</c:v>
                </c:pt>
                <c:pt idx="233">
                  <c:v>966.6</c:v>
                </c:pt>
                <c:pt idx="234">
                  <c:v>967.8</c:v>
                </c:pt>
                <c:pt idx="235">
                  <c:v>963.4</c:v>
                </c:pt>
                <c:pt idx="236">
                  <c:v>968.5</c:v>
                </c:pt>
                <c:pt idx="237">
                  <c:v>971.6</c:v>
                </c:pt>
                <c:pt idx="238">
                  <c:v>981.1</c:v>
                </c:pt>
                <c:pt idx="239">
                  <c:v>981.7</c:v>
                </c:pt>
                <c:pt idx="240">
                  <c:v>977.9</c:v>
                </c:pt>
                <c:pt idx="241">
                  <c:v>985.5</c:v>
                </c:pt>
                <c:pt idx="242">
                  <c:v>998.8</c:v>
                </c:pt>
                <c:pt idx="243">
                  <c:v>997.5</c:v>
                </c:pt>
                <c:pt idx="244">
                  <c:v>995.6</c:v>
                </c:pt>
                <c:pt idx="245">
                  <c:v>1008</c:v>
                </c:pt>
                <c:pt idx="246">
                  <c:v>1010</c:v>
                </c:pt>
                <c:pt idx="247">
                  <c:v>1001</c:v>
                </c:pt>
                <c:pt idx="248">
                  <c:v>1009</c:v>
                </c:pt>
                <c:pt idx="249">
                  <c:v>1003</c:v>
                </c:pt>
                <c:pt idx="250">
                  <c:v>996.9</c:v>
                </c:pt>
                <c:pt idx="251">
                  <c:v>1002</c:v>
                </c:pt>
                <c:pt idx="252">
                  <c:v>1009</c:v>
                </c:pt>
                <c:pt idx="253">
                  <c:v>1008</c:v>
                </c:pt>
                <c:pt idx="254">
                  <c:v>1006</c:v>
                </c:pt>
                <c:pt idx="255">
                  <c:v>1005</c:v>
                </c:pt>
                <c:pt idx="256">
                  <c:v>1001</c:v>
                </c:pt>
                <c:pt idx="257">
                  <c:v>1011</c:v>
                </c:pt>
                <c:pt idx="258">
                  <c:v>1014</c:v>
                </c:pt>
                <c:pt idx="259">
                  <c:v>1023</c:v>
                </c:pt>
                <c:pt idx="260">
                  <c:v>1023</c:v>
                </c:pt>
                <c:pt idx="261">
                  <c:v>1034</c:v>
                </c:pt>
                <c:pt idx="262">
                  <c:v>1035</c:v>
                </c:pt>
                <c:pt idx="263">
                  <c:v>1030</c:v>
                </c:pt>
                <c:pt idx="264">
                  <c:v>1030</c:v>
                </c:pt>
                <c:pt idx="265">
                  <c:v>1032</c:v>
                </c:pt>
                <c:pt idx="266">
                  <c:v>1025</c:v>
                </c:pt>
                <c:pt idx="267">
                  <c:v>1039</c:v>
                </c:pt>
              </c:numCache>
            </c:numRef>
          </c:yVal>
        </c:ser>
        <c:dLbls/>
        <c:axId val="91851776"/>
        <c:axId val="91861760"/>
      </c:scatterChart>
      <c:valAx>
        <c:axId val="91851776"/>
        <c:scaling>
          <c:orientation val="minMax"/>
          <c:max val="250"/>
        </c:scaling>
        <c:axPos val="b"/>
        <c:numFmt formatCode="General" sourceLinked="0"/>
        <c:tickLblPos val="nextTo"/>
        <c:crossAx val="91861760"/>
        <c:crosses val="autoZero"/>
        <c:crossBetween val="midCat"/>
      </c:valAx>
      <c:valAx>
        <c:axId val="91861760"/>
        <c:scaling>
          <c:orientation val="minMax"/>
        </c:scaling>
        <c:axPos val="l"/>
        <c:majorGridlines/>
        <c:numFmt formatCode="General" sourceLinked="0"/>
        <c:tickLblPos val="nextTo"/>
        <c:crossAx val="91851776"/>
        <c:crosses val="autoZero"/>
        <c:crossBetween val="midCat"/>
      </c:valAx>
    </c:plotArea>
    <c:plotVisOnly val="1"/>
    <c:dispBlanksAs val="gap"/>
  </c:chart>
  <c:txPr>
    <a:bodyPr/>
    <a:lstStyle/>
    <a:p>
      <a:pPr>
        <a:defRPr lang="en-US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7991473438133396"/>
          <c:y val="5.836310931107503E-2"/>
          <c:w val="0.78226137357830272"/>
          <c:h val="0.85576771653543315"/>
        </c:manualLayout>
      </c:layout>
      <c:scatterChart>
        <c:scatterStyle val="lineMarker"/>
        <c:ser>
          <c:idx val="0"/>
          <c:order val="0"/>
          <c:spPr>
            <a:ln w="28575">
              <a:solidFill>
                <a:srgbClr val="9D2D8D"/>
              </a:solidFill>
            </a:ln>
          </c:spPr>
          <c:marker>
            <c:symbol val="diamond"/>
            <c:size val="4"/>
            <c:spPr>
              <a:solidFill>
                <a:srgbClr val="9D2D8D"/>
              </a:solidFill>
              <a:ln>
                <a:solidFill>
                  <a:srgbClr val="9D2D8D"/>
                </a:solidFill>
              </a:ln>
            </c:spPr>
          </c:marker>
          <c:dPt>
            <c:idx val="40"/>
            <c:spPr>
              <a:ln>
                <a:solidFill>
                  <a:srgbClr val="9D2D8D"/>
                </a:solidFill>
              </a:ln>
            </c:spPr>
          </c:dPt>
          <c:xVal>
            <c:numRef>
              <c:f>Sheet1!$A$1:$A$268</c:f>
              <c:numCache>
                <c:formatCode>0.00E+00</c:formatCode>
                <c:ptCount val="268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18.899999999999999</c:v>
                </c:pt>
                <c:pt idx="4">
                  <c:v>23.9</c:v>
                </c:pt>
                <c:pt idx="5">
                  <c:v>28.9</c:v>
                </c:pt>
                <c:pt idx="6">
                  <c:v>29</c:v>
                </c:pt>
                <c:pt idx="7">
                  <c:v>29.1</c:v>
                </c:pt>
                <c:pt idx="8">
                  <c:v>39.1</c:v>
                </c:pt>
                <c:pt idx="9">
                  <c:v>47.4</c:v>
                </c:pt>
                <c:pt idx="10">
                  <c:v>56.4</c:v>
                </c:pt>
                <c:pt idx="11">
                  <c:v>57.9</c:v>
                </c:pt>
                <c:pt idx="12">
                  <c:v>60.9</c:v>
                </c:pt>
                <c:pt idx="13">
                  <c:v>62.4</c:v>
                </c:pt>
                <c:pt idx="14">
                  <c:v>65.400000000000006</c:v>
                </c:pt>
                <c:pt idx="15">
                  <c:v>66.900000000000006</c:v>
                </c:pt>
                <c:pt idx="16">
                  <c:v>69.900000000000006</c:v>
                </c:pt>
                <c:pt idx="17">
                  <c:v>70.649999999999991</c:v>
                </c:pt>
                <c:pt idx="18">
                  <c:v>71.400000000000006</c:v>
                </c:pt>
                <c:pt idx="19">
                  <c:v>72.149999999999991</c:v>
                </c:pt>
                <c:pt idx="20">
                  <c:v>72.900000000000006</c:v>
                </c:pt>
                <c:pt idx="21">
                  <c:v>73.649999999999991</c:v>
                </c:pt>
                <c:pt idx="22">
                  <c:v>74.400000000000006</c:v>
                </c:pt>
                <c:pt idx="23">
                  <c:v>75.149999999999991</c:v>
                </c:pt>
                <c:pt idx="24">
                  <c:v>75.900000000000006</c:v>
                </c:pt>
                <c:pt idx="25">
                  <c:v>76.649999999999991</c:v>
                </c:pt>
                <c:pt idx="26">
                  <c:v>77.400000000000006</c:v>
                </c:pt>
                <c:pt idx="27">
                  <c:v>78.149999999999991</c:v>
                </c:pt>
                <c:pt idx="28">
                  <c:v>78.900000000000006</c:v>
                </c:pt>
                <c:pt idx="29">
                  <c:v>79.649999999999991</c:v>
                </c:pt>
                <c:pt idx="30">
                  <c:v>80.400000000000006</c:v>
                </c:pt>
                <c:pt idx="31">
                  <c:v>81.149999999999991</c:v>
                </c:pt>
                <c:pt idx="32">
                  <c:v>81.900000000000006</c:v>
                </c:pt>
                <c:pt idx="33">
                  <c:v>82.649999999999991</c:v>
                </c:pt>
                <c:pt idx="34">
                  <c:v>83.4</c:v>
                </c:pt>
                <c:pt idx="35">
                  <c:v>84.149999999999991</c:v>
                </c:pt>
                <c:pt idx="36">
                  <c:v>84.9</c:v>
                </c:pt>
                <c:pt idx="37">
                  <c:v>85.649999999999991</c:v>
                </c:pt>
                <c:pt idx="38">
                  <c:v>86.4</c:v>
                </c:pt>
                <c:pt idx="39">
                  <c:v>87.149999999999991</c:v>
                </c:pt>
                <c:pt idx="40">
                  <c:v>87.9</c:v>
                </c:pt>
                <c:pt idx="41">
                  <c:v>88.649999999999991</c:v>
                </c:pt>
                <c:pt idx="42">
                  <c:v>89.4</c:v>
                </c:pt>
                <c:pt idx="43">
                  <c:v>90.149999999999991</c:v>
                </c:pt>
                <c:pt idx="44">
                  <c:v>90.9</c:v>
                </c:pt>
                <c:pt idx="45">
                  <c:v>91.649999999999991</c:v>
                </c:pt>
                <c:pt idx="46">
                  <c:v>92.4</c:v>
                </c:pt>
                <c:pt idx="47">
                  <c:v>93.149999999999991</c:v>
                </c:pt>
                <c:pt idx="48">
                  <c:v>93.9</c:v>
                </c:pt>
                <c:pt idx="49">
                  <c:v>94.649999999999991</c:v>
                </c:pt>
                <c:pt idx="50">
                  <c:v>95.4</c:v>
                </c:pt>
                <c:pt idx="51">
                  <c:v>96.149999999999991</c:v>
                </c:pt>
                <c:pt idx="52">
                  <c:v>96.9</c:v>
                </c:pt>
                <c:pt idx="53">
                  <c:v>97.649999999999991</c:v>
                </c:pt>
                <c:pt idx="54">
                  <c:v>98.4</c:v>
                </c:pt>
                <c:pt idx="55">
                  <c:v>99.149999999999991</c:v>
                </c:pt>
                <c:pt idx="56">
                  <c:v>99.9</c:v>
                </c:pt>
                <c:pt idx="57">
                  <c:v>100.7</c:v>
                </c:pt>
                <c:pt idx="58">
                  <c:v>101.4</c:v>
                </c:pt>
                <c:pt idx="59">
                  <c:v>102.2</c:v>
                </c:pt>
                <c:pt idx="60">
                  <c:v>102.9</c:v>
                </c:pt>
                <c:pt idx="61">
                  <c:v>103.7</c:v>
                </c:pt>
                <c:pt idx="62">
                  <c:v>104.4</c:v>
                </c:pt>
                <c:pt idx="63">
                  <c:v>105.2</c:v>
                </c:pt>
                <c:pt idx="64">
                  <c:v>105.9</c:v>
                </c:pt>
                <c:pt idx="65">
                  <c:v>106.7</c:v>
                </c:pt>
                <c:pt idx="66">
                  <c:v>107.4</c:v>
                </c:pt>
                <c:pt idx="67">
                  <c:v>108.2</c:v>
                </c:pt>
                <c:pt idx="68">
                  <c:v>108.9</c:v>
                </c:pt>
                <c:pt idx="69">
                  <c:v>109.7</c:v>
                </c:pt>
                <c:pt idx="70">
                  <c:v>110.4</c:v>
                </c:pt>
                <c:pt idx="71">
                  <c:v>111.2</c:v>
                </c:pt>
                <c:pt idx="72">
                  <c:v>111.9</c:v>
                </c:pt>
                <c:pt idx="73">
                  <c:v>112.7</c:v>
                </c:pt>
                <c:pt idx="74">
                  <c:v>113.4</c:v>
                </c:pt>
                <c:pt idx="75">
                  <c:v>114.2</c:v>
                </c:pt>
                <c:pt idx="76">
                  <c:v>114.9</c:v>
                </c:pt>
                <c:pt idx="77">
                  <c:v>115.7</c:v>
                </c:pt>
                <c:pt idx="78">
                  <c:v>116.4</c:v>
                </c:pt>
                <c:pt idx="79">
                  <c:v>117.2</c:v>
                </c:pt>
                <c:pt idx="80">
                  <c:v>117.9</c:v>
                </c:pt>
                <c:pt idx="81">
                  <c:v>118.7</c:v>
                </c:pt>
                <c:pt idx="82">
                  <c:v>119.4</c:v>
                </c:pt>
                <c:pt idx="83">
                  <c:v>120.2</c:v>
                </c:pt>
                <c:pt idx="84">
                  <c:v>120.9</c:v>
                </c:pt>
                <c:pt idx="85">
                  <c:v>121.7</c:v>
                </c:pt>
                <c:pt idx="86">
                  <c:v>122.4</c:v>
                </c:pt>
                <c:pt idx="87">
                  <c:v>123.2</c:v>
                </c:pt>
                <c:pt idx="88">
                  <c:v>123.9</c:v>
                </c:pt>
                <c:pt idx="89">
                  <c:v>124.7</c:v>
                </c:pt>
                <c:pt idx="90">
                  <c:v>125.4</c:v>
                </c:pt>
                <c:pt idx="91">
                  <c:v>126.2</c:v>
                </c:pt>
                <c:pt idx="92">
                  <c:v>126.9</c:v>
                </c:pt>
                <c:pt idx="93">
                  <c:v>127.7</c:v>
                </c:pt>
                <c:pt idx="94">
                  <c:v>128.4</c:v>
                </c:pt>
                <c:pt idx="95">
                  <c:v>129.19999999999999</c:v>
                </c:pt>
                <c:pt idx="96">
                  <c:v>129.9</c:v>
                </c:pt>
                <c:pt idx="97">
                  <c:v>130.69999999999999</c:v>
                </c:pt>
                <c:pt idx="98">
                  <c:v>131.4</c:v>
                </c:pt>
                <c:pt idx="99">
                  <c:v>132.19999999999999</c:v>
                </c:pt>
                <c:pt idx="100">
                  <c:v>132.9</c:v>
                </c:pt>
                <c:pt idx="101">
                  <c:v>133.69999999999999</c:v>
                </c:pt>
                <c:pt idx="102">
                  <c:v>134.4</c:v>
                </c:pt>
                <c:pt idx="103">
                  <c:v>135.19999999999999</c:v>
                </c:pt>
                <c:pt idx="104">
                  <c:v>135.9</c:v>
                </c:pt>
                <c:pt idx="105">
                  <c:v>136.69999999999999</c:v>
                </c:pt>
                <c:pt idx="106">
                  <c:v>137.4</c:v>
                </c:pt>
                <c:pt idx="107">
                  <c:v>138.19999999999999</c:v>
                </c:pt>
                <c:pt idx="108">
                  <c:v>138.9</c:v>
                </c:pt>
                <c:pt idx="109">
                  <c:v>138.9</c:v>
                </c:pt>
                <c:pt idx="110">
                  <c:v>139.69999999999999</c:v>
                </c:pt>
                <c:pt idx="111">
                  <c:v>140.4</c:v>
                </c:pt>
                <c:pt idx="112">
                  <c:v>141.19999999999999</c:v>
                </c:pt>
                <c:pt idx="113">
                  <c:v>141.9</c:v>
                </c:pt>
                <c:pt idx="114">
                  <c:v>142.69999999999999</c:v>
                </c:pt>
                <c:pt idx="115">
                  <c:v>143.4</c:v>
                </c:pt>
                <c:pt idx="116">
                  <c:v>144.19999999999999</c:v>
                </c:pt>
                <c:pt idx="117">
                  <c:v>144.9</c:v>
                </c:pt>
                <c:pt idx="118">
                  <c:v>145.30000000000001</c:v>
                </c:pt>
                <c:pt idx="119">
                  <c:v>146</c:v>
                </c:pt>
                <c:pt idx="120">
                  <c:v>146.80000000000001</c:v>
                </c:pt>
                <c:pt idx="121">
                  <c:v>147.5</c:v>
                </c:pt>
                <c:pt idx="122">
                  <c:v>148.30000000000001</c:v>
                </c:pt>
                <c:pt idx="123">
                  <c:v>149</c:v>
                </c:pt>
                <c:pt idx="124">
                  <c:v>149.80000000000001</c:v>
                </c:pt>
                <c:pt idx="125">
                  <c:v>150.5</c:v>
                </c:pt>
                <c:pt idx="126">
                  <c:v>151.30000000000001</c:v>
                </c:pt>
                <c:pt idx="127">
                  <c:v>152</c:v>
                </c:pt>
                <c:pt idx="128">
                  <c:v>152.80000000000001</c:v>
                </c:pt>
                <c:pt idx="129">
                  <c:v>153.5</c:v>
                </c:pt>
                <c:pt idx="130">
                  <c:v>154.30000000000001</c:v>
                </c:pt>
                <c:pt idx="131">
                  <c:v>155</c:v>
                </c:pt>
                <c:pt idx="132">
                  <c:v>155.80000000000001</c:v>
                </c:pt>
                <c:pt idx="133">
                  <c:v>156.5</c:v>
                </c:pt>
                <c:pt idx="134">
                  <c:v>157.30000000000001</c:v>
                </c:pt>
                <c:pt idx="135">
                  <c:v>158</c:v>
                </c:pt>
                <c:pt idx="136">
                  <c:v>158.80000000000001</c:v>
                </c:pt>
                <c:pt idx="137">
                  <c:v>159.5</c:v>
                </c:pt>
                <c:pt idx="138">
                  <c:v>160.30000000000001</c:v>
                </c:pt>
                <c:pt idx="139">
                  <c:v>161</c:v>
                </c:pt>
                <c:pt idx="140">
                  <c:v>161.80000000000001</c:v>
                </c:pt>
                <c:pt idx="141">
                  <c:v>162.5</c:v>
                </c:pt>
                <c:pt idx="142">
                  <c:v>163.30000000000001</c:v>
                </c:pt>
                <c:pt idx="143">
                  <c:v>164</c:v>
                </c:pt>
                <c:pt idx="144">
                  <c:v>164.8</c:v>
                </c:pt>
                <c:pt idx="145">
                  <c:v>165.5</c:v>
                </c:pt>
                <c:pt idx="146">
                  <c:v>166.3</c:v>
                </c:pt>
                <c:pt idx="147">
                  <c:v>167</c:v>
                </c:pt>
                <c:pt idx="148">
                  <c:v>167.8</c:v>
                </c:pt>
                <c:pt idx="149">
                  <c:v>168.5</c:v>
                </c:pt>
                <c:pt idx="150">
                  <c:v>169.3</c:v>
                </c:pt>
                <c:pt idx="151">
                  <c:v>170</c:v>
                </c:pt>
                <c:pt idx="152">
                  <c:v>170.8</c:v>
                </c:pt>
                <c:pt idx="153">
                  <c:v>171.5</c:v>
                </c:pt>
                <c:pt idx="154">
                  <c:v>172.3</c:v>
                </c:pt>
                <c:pt idx="155">
                  <c:v>173</c:v>
                </c:pt>
                <c:pt idx="156">
                  <c:v>173.8</c:v>
                </c:pt>
                <c:pt idx="157">
                  <c:v>174.5</c:v>
                </c:pt>
                <c:pt idx="158">
                  <c:v>175.3</c:v>
                </c:pt>
                <c:pt idx="159">
                  <c:v>176</c:v>
                </c:pt>
                <c:pt idx="160">
                  <c:v>176.8</c:v>
                </c:pt>
                <c:pt idx="161">
                  <c:v>177.5</c:v>
                </c:pt>
                <c:pt idx="162">
                  <c:v>178.3</c:v>
                </c:pt>
                <c:pt idx="163">
                  <c:v>179</c:v>
                </c:pt>
                <c:pt idx="164">
                  <c:v>179.8</c:v>
                </c:pt>
                <c:pt idx="165">
                  <c:v>180.5</c:v>
                </c:pt>
                <c:pt idx="166">
                  <c:v>181.3</c:v>
                </c:pt>
                <c:pt idx="167">
                  <c:v>182</c:v>
                </c:pt>
                <c:pt idx="168">
                  <c:v>182.8</c:v>
                </c:pt>
                <c:pt idx="169">
                  <c:v>183.5</c:v>
                </c:pt>
                <c:pt idx="170">
                  <c:v>184.3</c:v>
                </c:pt>
                <c:pt idx="171">
                  <c:v>185</c:v>
                </c:pt>
                <c:pt idx="172">
                  <c:v>185.8</c:v>
                </c:pt>
                <c:pt idx="173">
                  <c:v>186.5</c:v>
                </c:pt>
                <c:pt idx="174">
                  <c:v>187.3</c:v>
                </c:pt>
                <c:pt idx="175">
                  <c:v>188</c:v>
                </c:pt>
                <c:pt idx="176">
                  <c:v>188.8</c:v>
                </c:pt>
                <c:pt idx="177">
                  <c:v>189.5</c:v>
                </c:pt>
                <c:pt idx="178">
                  <c:v>190.3</c:v>
                </c:pt>
                <c:pt idx="179">
                  <c:v>191</c:v>
                </c:pt>
                <c:pt idx="180">
                  <c:v>191.8</c:v>
                </c:pt>
                <c:pt idx="181">
                  <c:v>192.5</c:v>
                </c:pt>
                <c:pt idx="182">
                  <c:v>193.3</c:v>
                </c:pt>
                <c:pt idx="183">
                  <c:v>194</c:v>
                </c:pt>
                <c:pt idx="184">
                  <c:v>194.8</c:v>
                </c:pt>
                <c:pt idx="185">
                  <c:v>195.5</c:v>
                </c:pt>
                <c:pt idx="186">
                  <c:v>196.3</c:v>
                </c:pt>
                <c:pt idx="187">
                  <c:v>197</c:v>
                </c:pt>
                <c:pt idx="188">
                  <c:v>197.8</c:v>
                </c:pt>
                <c:pt idx="189">
                  <c:v>198.5</c:v>
                </c:pt>
                <c:pt idx="190">
                  <c:v>199.3</c:v>
                </c:pt>
                <c:pt idx="191">
                  <c:v>200</c:v>
                </c:pt>
                <c:pt idx="192">
                  <c:v>200.8</c:v>
                </c:pt>
                <c:pt idx="193">
                  <c:v>201.5</c:v>
                </c:pt>
                <c:pt idx="194">
                  <c:v>202.3</c:v>
                </c:pt>
                <c:pt idx="195">
                  <c:v>203</c:v>
                </c:pt>
                <c:pt idx="196">
                  <c:v>203.8</c:v>
                </c:pt>
                <c:pt idx="197">
                  <c:v>204.5</c:v>
                </c:pt>
                <c:pt idx="198">
                  <c:v>205.3</c:v>
                </c:pt>
                <c:pt idx="199">
                  <c:v>206</c:v>
                </c:pt>
                <c:pt idx="200">
                  <c:v>206.8</c:v>
                </c:pt>
                <c:pt idx="201">
                  <c:v>207.5</c:v>
                </c:pt>
                <c:pt idx="202">
                  <c:v>208.3</c:v>
                </c:pt>
                <c:pt idx="203">
                  <c:v>209</c:v>
                </c:pt>
                <c:pt idx="204">
                  <c:v>209.8</c:v>
                </c:pt>
                <c:pt idx="205">
                  <c:v>210.5</c:v>
                </c:pt>
                <c:pt idx="206">
                  <c:v>211.3</c:v>
                </c:pt>
                <c:pt idx="207">
                  <c:v>212</c:v>
                </c:pt>
                <c:pt idx="208">
                  <c:v>212.8</c:v>
                </c:pt>
                <c:pt idx="209">
                  <c:v>213.5</c:v>
                </c:pt>
                <c:pt idx="210">
                  <c:v>214.3</c:v>
                </c:pt>
                <c:pt idx="211">
                  <c:v>215</c:v>
                </c:pt>
                <c:pt idx="212">
                  <c:v>215.8</c:v>
                </c:pt>
                <c:pt idx="213">
                  <c:v>216.5</c:v>
                </c:pt>
                <c:pt idx="214">
                  <c:v>217.3</c:v>
                </c:pt>
                <c:pt idx="215">
                  <c:v>218</c:v>
                </c:pt>
                <c:pt idx="216">
                  <c:v>218.8</c:v>
                </c:pt>
                <c:pt idx="217">
                  <c:v>219.5</c:v>
                </c:pt>
                <c:pt idx="218">
                  <c:v>220.3</c:v>
                </c:pt>
                <c:pt idx="219">
                  <c:v>221</c:v>
                </c:pt>
                <c:pt idx="220">
                  <c:v>221.8</c:v>
                </c:pt>
                <c:pt idx="221">
                  <c:v>222.5</c:v>
                </c:pt>
                <c:pt idx="222">
                  <c:v>223.3</c:v>
                </c:pt>
                <c:pt idx="223">
                  <c:v>224</c:v>
                </c:pt>
                <c:pt idx="224">
                  <c:v>224.8</c:v>
                </c:pt>
                <c:pt idx="225">
                  <c:v>225.5</c:v>
                </c:pt>
                <c:pt idx="226">
                  <c:v>226.3</c:v>
                </c:pt>
                <c:pt idx="227">
                  <c:v>227</c:v>
                </c:pt>
                <c:pt idx="228">
                  <c:v>227.8</c:v>
                </c:pt>
                <c:pt idx="229">
                  <c:v>228.5</c:v>
                </c:pt>
                <c:pt idx="230">
                  <c:v>229.3</c:v>
                </c:pt>
                <c:pt idx="231">
                  <c:v>230</c:v>
                </c:pt>
                <c:pt idx="232">
                  <c:v>230.8</c:v>
                </c:pt>
                <c:pt idx="233">
                  <c:v>231.5</c:v>
                </c:pt>
                <c:pt idx="234">
                  <c:v>232.3</c:v>
                </c:pt>
                <c:pt idx="235">
                  <c:v>233</c:v>
                </c:pt>
                <c:pt idx="236">
                  <c:v>233.8</c:v>
                </c:pt>
                <c:pt idx="237">
                  <c:v>234.5</c:v>
                </c:pt>
                <c:pt idx="238">
                  <c:v>235.3</c:v>
                </c:pt>
                <c:pt idx="239">
                  <c:v>236</c:v>
                </c:pt>
                <c:pt idx="240">
                  <c:v>236.8</c:v>
                </c:pt>
                <c:pt idx="241">
                  <c:v>237.5</c:v>
                </c:pt>
                <c:pt idx="242">
                  <c:v>238.3</c:v>
                </c:pt>
                <c:pt idx="243">
                  <c:v>239</c:v>
                </c:pt>
                <c:pt idx="244">
                  <c:v>239.8</c:v>
                </c:pt>
                <c:pt idx="245">
                  <c:v>240.5</c:v>
                </c:pt>
                <c:pt idx="246">
                  <c:v>241.3</c:v>
                </c:pt>
                <c:pt idx="247">
                  <c:v>242</c:v>
                </c:pt>
                <c:pt idx="248">
                  <c:v>242.8</c:v>
                </c:pt>
                <c:pt idx="249">
                  <c:v>243.5</c:v>
                </c:pt>
                <c:pt idx="250">
                  <c:v>244.3</c:v>
                </c:pt>
                <c:pt idx="251">
                  <c:v>245</c:v>
                </c:pt>
                <c:pt idx="252">
                  <c:v>245.8</c:v>
                </c:pt>
                <c:pt idx="253">
                  <c:v>246.5</c:v>
                </c:pt>
                <c:pt idx="254">
                  <c:v>247.3</c:v>
                </c:pt>
                <c:pt idx="255">
                  <c:v>248</c:v>
                </c:pt>
                <c:pt idx="256">
                  <c:v>248.8</c:v>
                </c:pt>
                <c:pt idx="257">
                  <c:v>249.5</c:v>
                </c:pt>
                <c:pt idx="258">
                  <c:v>250.3</c:v>
                </c:pt>
                <c:pt idx="259">
                  <c:v>251</c:v>
                </c:pt>
                <c:pt idx="260">
                  <c:v>251.8</c:v>
                </c:pt>
                <c:pt idx="261">
                  <c:v>252.5</c:v>
                </c:pt>
                <c:pt idx="262">
                  <c:v>253.3</c:v>
                </c:pt>
                <c:pt idx="263">
                  <c:v>254</c:v>
                </c:pt>
                <c:pt idx="264">
                  <c:v>254.8</c:v>
                </c:pt>
                <c:pt idx="265">
                  <c:v>255.5</c:v>
                </c:pt>
                <c:pt idx="266">
                  <c:v>256.3</c:v>
                </c:pt>
                <c:pt idx="267">
                  <c:v>257</c:v>
                </c:pt>
              </c:numCache>
            </c:numRef>
          </c:xVal>
          <c:yVal>
            <c:numRef>
              <c:f>Sheet1!$B$1:$B$268</c:f>
              <c:numCache>
                <c:formatCode>0.00E+00</c:formatCode>
                <c:ptCount val="268"/>
                <c:pt idx="0">
                  <c:v>2.2629999999999999</c:v>
                </c:pt>
                <c:pt idx="1">
                  <c:v>11.1</c:v>
                </c:pt>
                <c:pt idx="2">
                  <c:v>48.63</c:v>
                </c:pt>
                <c:pt idx="3">
                  <c:v>71.73</c:v>
                </c:pt>
                <c:pt idx="4">
                  <c:v>75.78</c:v>
                </c:pt>
                <c:pt idx="5">
                  <c:v>61.260000000000005</c:v>
                </c:pt>
                <c:pt idx="6">
                  <c:v>61.260000000000005</c:v>
                </c:pt>
                <c:pt idx="7">
                  <c:v>47.36</c:v>
                </c:pt>
                <c:pt idx="8">
                  <c:v>55.57</c:v>
                </c:pt>
                <c:pt idx="9">
                  <c:v>60.620000000000005</c:v>
                </c:pt>
                <c:pt idx="10">
                  <c:v>58.730000000000004</c:v>
                </c:pt>
                <c:pt idx="11">
                  <c:v>59.99</c:v>
                </c:pt>
                <c:pt idx="12">
                  <c:v>56.839999999999996</c:v>
                </c:pt>
                <c:pt idx="13">
                  <c:v>56.839999999999996</c:v>
                </c:pt>
                <c:pt idx="14">
                  <c:v>56.2</c:v>
                </c:pt>
                <c:pt idx="15">
                  <c:v>59.36</c:v>
                </c:pt>
                <c:pt idx="16">
                  <c:v>64.410000000000011</c:v>
                </c:pt>
                <c:pt idx="17">
                  <c:v>64.410000000000011</c:v>
                </c:pt>
                <c:pt idx="18">
                  <c:v>62.52</c:v>
                </c:pt>
                <c:pt idx="19">
                  <c:v>59.36</c:v>
                </c:pt>
                <c:pt idx="20">
                  <c:v>63.15</c:v>
                </c:pt>
                <c:pt idx="21">
                  <c:v>63.78</c:v>
                </c:pt>
                <c:pt idx="22">
                  <c:v>65.679999999999993</c:v>
                </c:pt>
                <c:pt idx="23">
                  <c:v>64.410000000000011</c:v>
                </c:pt>
                <c:pt idx="24">
                  <c:v>61.260000000000005</c:v>
                </c:pt>
                <c:pt idx="25">
                  <c:v>59.99</c:v>
                </c:pt>
                <c:pt idx="26">
                  <c:v>60.620000000000005</c:v>
                </c:pt>
                <c:pt idx="27">
                  <c:v>59.36</c:v>
                </c:pt>
                <c:pt idx="28">
                  <c:v>59.99</c:v>
                </c:pt>
                <c:pt idx="29">
                  <c:v>62.52</c:v>
                </c:pt>
                <c:pt idx="30">
                  <c:v>61.89</c:v>
                </c:pt>
                <c:pt idx="31">
                  <c:v>59.99</c:v>
                </c:pt>
                <c:pt idx="32">
                  <c:v>59.36</c:v>
                </c:pt>
                <c:pt idx="33">
                  <c:v>59.36</c:v>
                </c:pt>
                <c:pt idx="34">
                  <c:v>59.36</c:v>
                </c:pt>
                <c:pt idx="35">
                  <c:v>60.620000000000005</c:v>
                </c:pt>
                <c:pt idx="36">
                  <c:v>57.47</c:v>
                </c:pt>
                <c:pt idx="37">
                  <c:v>59.99</c:v>
                </c:pt>
                <c:pt idx="38">
                  <c:v>59.36</c:v>
                </c:pt>
                <c:pt idx="39">
                  <c:v>56.839999999999996</c:v>
                </c:pt>
                <c:pt idx="40">
                  <c:v>55.57</c:v>
                </c:pt>
                <c:pt idx="41">
                  <c:v>58.1</c:v>
                </c:pt>
                <c:pt idx="42">
                  <c:v>56.2</c:v>
                </c:pt>
                <c:pt idx="43">
                  <c:v>50.52</c:v>
                </c:pt>
                <c:pt idx="44">
                  <c:v>51.78</c:v>
                </c:pt>
                <c:pt idx="45">
                  <c:v>51.15</c:v>
                </c:pt>
                <c:pt idx="46">
                  <c:v>53.05</c:v>
                </c:pt>
                <c:pt idx="47">
                  <c:v>53.68</c:v>
                </c:pt>
                <c:pt idx="48">
                  <c:v>58.1</c:v>
                </c:pt>
                <c:pt idx="49">
                  <c:v>56.2</c:v>
                </c:pt>
                <c:pt idx="50">
                  <c:v>56.839999999999996</c:v>
                </c:pt>
                <c:pt idx="51">
                  <c:v>60.620000000000005</c:v>
                </c:pt>
                <c:pt idx="52">
                  <c:v>62.52</c:v>
                </c:pt>
                <c:pt idx="53">
                  <c:v>62.52</c:v>
                </c:pt>
                <c:pt idx="54">
                  <c:v>61.260000000000005</c:v>
                </c:pt>
                <c:pt idx="55">
                  <c:v>59.36</c:v>
                </c:pt>
                <c:pt idx="56">
                  <c:v>60.620000000000005</c:v>
                </c:pt>
                <c:pt idx="57">
                  <c:v>61.89</c:v>
                </c:pt>
                <c:pt idx="58">
                  <c:v>63.78</c:v>
                </c:pt>
                <c:pt idx="59">
                  <c:v>65.040000000000006</c:v>
                </c:pt>
                <c:pt idx="60">
                  <c:v>69.47</c:v>
                </c:pt>
                <c:pt idx="61">
                  <c:v>70.099999999999994</c:v>
                </c:pt>
                <c:pt idx="62">
                  <c:v>74.52</c:v>
                </c:pt>
                <c:pt idx="63">
                  <c:v>75.78</c:v>
                </c:pt>
                <c:pt idx="64">
                  <c:v>77.669999999999987</c:v>
                </c:pt>
                <c:pt idx="65">
                  <c:v>76.410000000000011</c:v>
                </c:pt>
                <c:pt idx="66">
                  <c:v>82.1</c:v>
                </c:pt>
                <c:pt idx="67">
                  <c:v>82.73</c:v>
                </c:pt>
                <c:pt idx="68">
                  <c:v>82.1</c:v>
                </c:pt>
                <c:pt idx="69">
                  <c:v>80.83</c:v>
                </c:pt>
                <c:pt idx="70">
                  <c:v>86.52</c:v>
                </c:pt>
                <c:pt idx="71">
                  <c:v>91.57</c:v>
                </c:pt>
                <c:pt idx="72">
                  <c:v>99.78</c:v>
                </c:pt>
                <c:pt idx="73">
                  <c:v>98.51</c:v>
                </c:pt>
                <c:pt idx="74">
                  <c:v>98.51</c:v>
                </c:pt>
                <c:pt idx="75">
                  <c:v>106.7</c:v>
                </c:pt>
                <c:pt idx="76">
                  <c:v>108.6</c:v>
                </c:pt>
                <c:pt idx="77">
                  <c:v>111.8</c:v>
                </c:pt>
                <c:pt idx="78">
                  <c:v>120.6</c:v>
                </c:pt>
                <c:pt idx="79">
                  <c:v>123.8</c:v>
                </c:pt>
                <c:pt idx="80">
                  <c:v>133.9</c:v>
                </c:pt>
                <c:pt idx="81">
                  <c:v>142.69999999999999</c:v>
                </c:pt>
                <c:pt idx="82">
                  <c:v>148.4</c:v>
                </c:pt>
                <c:pt idx="83">
                  <c:v>160.4</c:v>
                </c:pt>
                <c:pt idx="84">
                  <c:v>167.3</c:v>
                </c:pt>
                <c:pt idx="85">
                  <c:v>179.3</c:v>
                </c:pt>
                <c:pt idx="86">
                  <c:v>190.4</c:v>
                </c:pt>
                <c:pt idx="87">
                  <c:v>198</c:v>
                </c:pt>
                <c:pt idx="88">
                  <c:v>215.1</c:v>
                </c:pt>
                <c:pt idx="89">
                  <c:v>220.1</c:v>
                </c:pt>
                <c:pt idx="90">
                  <c:v>234.7</c:v>
                </c:pt>
                <c:pt idx="91">
                  <c:v>244.8</c:v>
                </c:pt>
                <c:pt idx="92">
                  <c:v>253.6</c:v>
                </c:pt>
                <c:pt idx="93">
                  <c:v>257.39999999999992</c:v>
                </c:pt>
                <c:pt idx="94">
                  <c:v>268.8</c:v>
                </c:pt>
                <c:pt idx="95">
                  <c:v>277</c:v>
                </c:pt>
                <c:pt idx="96">
                  <c:v>284.5</c:v>
                </c:pt>
                <c:pt idx="97">
                  <c:v>289</c:v>
                </c:pt>
                <c:pt idx="98">
                  <c:v>295.89999999999992</c:v>
                </c:pt>
                <c:pt idx="99">
                  <c:v>306</c:v>
                </c:pt>
                <c:pt idx="100">
                  <c:v>311.7</c:v>
                </c:pt>
                <c:pt idx="101">
                  <c:v>313</c:v>
                </c:pt>
                <c:pt idx="102">
                  <c:v>313.60000000000002</c:v>
                </c:pt>
                <c:pt idx="103">
                  <c:v>316.10000000000002</c:v>
                </c:pt>
                <c:pt idx="104">
                  <c:v>316.10000000000002</c:v>
                </c:pt>
                <c:pt idx="105">
                  <c:v>314.2</c:v>
                </c:pt>
                <c:pt idx="106">
                  <c:v>316.7</c:v>
                </c:pt>
                <c:pt idx="107">
                  <c:v>319.89999999999992</c:v>
                </c:pt>
                <c:pt idx="108">
                  <c:v>315.5</c:v>
                </c:pt>
                <c:pt idx="109">
                  <c:v>316.7</c:v>
                </c:pt>
                <c:pt idx="110">
                  <c:v>324.3</c:v>
                </c:pt>
                <c:pt idx="111">
                  <c:v>329.4</c:v>
                </c:pt>
                <c:pt idx="112">
                  <c:v>336.3</c:v>
                </c:pt>
                <c:pt idx="113">
                  <c:v>323.7</c:v>
                </c:pt>
                <c:pt idx="114">
                  <c:v>352.1</c:v>
                </c:pt>
                <c:pt idx="115">
                  <c:v>333.8</c:v>
                </c:pt>
                <c:pt idx="116">
                  <c:v>356.5</c:v>
                </c:pt>
                <c:pt idx="117">
                  <c:v>350.9</c:v>
                </c:pt>
                <c:pt idx="118">
                  <c:v>359.7</c:v>
                </c:pt>
                <c:pt idx="119">
                  <c:v>357.8</c:v>
                </c:pt>
                <c:pt idx="120">
                  <c:v>364.1</c:v>
                </c:pt>
                <c:pt idx="121">
                  <c:v>374.8</c:v>
                </c:pt>
                <c:pt idx="122">
                  <c:v>374.8</c:v>
                </c:pt>
                <c:pt idx="123">
                  <c:v>378.6</c:v>
                </c:pt>
                <c:pt idx="124">
                  <c:v>381.8</c:v>
                </c:pt>
                <c:pt idx="125">
                  <c:v>381.2</c:v>
                </c:pt>
                <c:pt idx="126">
                  <c:v>391.3</c:v>
                </c:pt>
                <c:pt idx="127">
                  <c:v>396.3</c:v>
                </c:pt>
                <c:pt idx="128">
                  <c:v>400.7</c:v>
                </c:pt>
                <c:pt idx="129">
                  <c:v>405.2</c:v>
                </c:pt>
                <c:pt idx="130">
                  <c:v>404.5</c:v>
                </c:pt>
                <c:pt idx="131">
                  <c:v>409.6</c:v>
                </c:pt>
                <c:pt idx="132">
                  <c:v>412.7</c:v>
                </c:pt>
                <c:pt idx="133">
                  <c:v>410.8</c:v>
                </c:pt>
                <c:pt idx="134">
                  <c:v>412.1</c:v>
                </c:pt>
                <c:pt idx="135">
                  <c:v>422.2</c:v>
                </c:pt>
                <c:pt idx="136">
                  <c:v>429.8</c:v>
                </c:pt>
                <c:pt idx="137">
                  <c:v>425.4</c:v>
                </c:pt>
                <c:pt idx="138">
                  <c:v>426.6</c:v>
                </c:pt>
                <c:pt idx="139">
                  <c:v>439.3</c:v>
                </c:pt>
                <c:pt idx="140">
                  <c:v>439.9</c:v>
                </c:pt>
                <c:pt idx="141">
                  <c:v>450.6</c:v>
                </c:pt>
                <c:pt idx="142">
                  <c:v>460.1</c:v>
                </c:pt>
                <c:pt idx="143">
                  <c:v>469.6</c:v>
                </c:pt>
                <c:pt idx="144">
                  <c:v>482.2</c:v>
                </c:pt>
                <c:pt idx="145">
                  <c:v>482.2</c:v>
                </c:pt>
                <c:pt idx="146">
                  <c:v>492.9</c:v>
                </c:pt>
                <c:pt idx="147">
                  <c:v>506.8</c:v>
                </c:pt>
                <c:pt idx="148">
                  <c:v>510</c:v>
                </c:pt>
                <c:pt idx="149">
                  <c:v>517.6</c:v>
                </c:pt>
                <c:pt idx="150">
                  <c:v>518.79999999999995</c:v>
                </c:pt>
                <c:pt idx="151">
                  <c:v>524.5</c:v>
                </c:pt>
                <c:pt idx="152">
                  <c:v>516.9</c:v>
                </c:pt>
                <c:pt idx="153">
                  <c:v>524.5</c:v>
                </c:pt>
                <c:pt idx="154">
                  <c:v>539.70000000000005</c:v>
                </c:pt>
                <c:pt idx="155">
                  <c:v>537.79999999999995</c:v>
                </c:pt>
                <c:pt idx="156">
                  <c:v>537.79999999999995</c:v>
                </c:pt>
                <c:pt idx="157">
                  <c:v>547.9</c:v>
                </c:pt>
                <c:pt idx="158">
                  <c:v>548.5</c:v>
                </c:pt>
                <c:pt idx="159">
                  <c:v>552.9</c:v>
                </c:pt>
                <c:pt idx="160">
                  <c:v>574.4</c:v>
                </c:pt>
                <c:pt idx="161">
                  <c:v>562.4</c:v>
                </c:pt>
                <c:pt idx="162">
                  <c:v>564.29999999999995</c:v>
                </c:pt>
                <c:pt idx="163">
                  <c:v>575</c:v>
                </c:pt>
                <c:pt idx="164">
                  <c:v>573.1</c:v>
                </c:pt>
                <c:pt idx="165">
                  <c:v>573.79999999999995</c:v>
                </c:pt>
                <c:pt idx="166">
                  <c:v>590.79999999999995</c:v>
                </c:pt>
                <c:pt idx="167">
                  <c:v>594.6</c:v>
                </c:pt>
                <c:pt idx="168">
                  <c:v>600.9</c:v>
                </c:pt>
                <c:pt idx="169">
                  <c:v>617.29999999999995</c:v>
                </c:pt>
                <c:pt idx="170">
                  <c:v>616.70000000000005</c:v>
                </c:pt>
                <c:pt idx="171">
                  <c:v>611.70000000000005</c:v>
                </c:pt>
                <c:pt idx="172">
                  <c:v>629.29999999999995</c:v>
                </c:pt>
                <c:pt idx="173">
                  <c:v>635</c:v>
                </c:pt>
                <c:pt idx="174">
                  <c:v>639.4</c:v>
                </c:pt>
                <c:pt idx="175">
                  <c:v>642</c:v>
                </c:pt>
                <c:pt idx="176">
                  <c:v>653.29999999999995</c:v>
                </c:pt>
                <c:pt idx="177">
                  <c:v>648.29999999999995</c:v>
                </c:pt>
                <c:pt idx="178">
                  <c:v>648.29999999999995</c:v>
                </c:pt>
                <c:pt idx="179">
                  <c:v>654.6</c:v>
                </c:pt>
                <c:pt idx="180">
                  <c:v>659</c:v>
                </c:pt>
                <c:pt idx="181">
                  <c:v>660.9</c:v>
                </c:pt>
                <c:pt idx="182">
                  <c:v>666.6</c:v>
                </c:pt>
                <c:pt idx="183">
                  <c:v>671.7</c:v>
                </c:pt>
                <c:pt idx="184">
                  <c:v>674.2</c:v>
                </c:pt>
                <c:pt idx="185">
                  <c:v>679.9</c:v>
                </c:pt>
                <c:pt idx="186">
                  <c:v>676.1</c:v>
                </c:pt>
                <c:pt idx="187">
                  <c:v>697.5</c:v>
                </c:pt>
                <c:pt idx="188">
                  <c:v>709.5</c:v>
                </c:pt>
                <c:pt idx="189">
                  <c:v>712.1</c:v>
                </c:pt>
                <c:pt idx="190">
                  <c:v>714.6</c:v>
                </c:pt>
                <c:pt idx="191">
                  <c:v>722.8</c:v>
                </c:pt>
                <c:pt idx="192">
                  <c:v>719</c:v>
                </c:pt>
                <c:pt idx="193">
                  <c:v>725.3</c:v>
                </c:pt>
                <c:pt idx="194">
                  <c:v>726.6</c:v>
                </c:pt>
                <c:pt idx="195">
                  <c:v>723.4</c:v>
                </c:pt>
                <c:pt idx="196">
                  <c:v>729.8</c:v>
                </c:pt>
                <c:pt idx="197">
                  <c:v>743.6</c:v>
                </c:pt>
                <c:pt idx="198">
                  <c:v>751.9</c:v>
                </c:pt>
                <c:pt idx="199">
                  <c:v>756.9</c:v>
                </c:pt>
                <c:pt idx="200">
                  <c:v>768.3</c:v>
                </c:pt>
                <c:pt idx="201">
                  <c:v>769.5</c:v>
                </c:pt>
                <c:pt idx="202">
                  <c:v>773.3</c:v>
                </c:pt>
                <c:pt idx="203">
                  <c:v>770.2</c:v>
                </c:pt>
                <c:pt idx="204">
                  <c:v>773.3</c:v>
                </c:pt>
                <c:pt idx="205">
                  <c:v>777.1</c:v>
                </c:pt>
                <c:pt idx="206">
                  <c:v>778.4</c:v>
                </c:pt>
                <c:pt idx="207">
                  <c:v>779.6</c:v>
                </c:pt>
                <c:pt idx="208">
                  <c:v>782.2</c:v>
                </c:pt>
                <c:pt idx="209">
                  <c:v>792.3</c:v>
                </c:pt>
                <c:pt idx="210">
                  <c:v>793.5</c:v>
                </c:pt>
                <c:pt idx="211">
                  <c:v>810.6</c:v>
                </c:pt>
                <c:pt idx="212">
                  <c:v>810.6</c:v>
                </c:pt>
                <c:pt idx="213">
                  <c:v>816.3</c:v>
                </c:pt>
                <c:pt idx="214">
                  <c:v>823.8</c:v>
                </c:pt>
                <c:pt idx="215">
                  <c:v>825.1</c:v>
                </c:pt>
                <c:pt idx="216">
                  <c:v>834.6</c:v>
                </c:pt>
                <c:pt idx="217">
                  <c:v>840.9</c:v>
                </c:pt>
                <c:pt idx="218">
                  <c:v>844.7</c:v>
                </c:pt>
                <c:pt idx="219">
                  <c:v>856.1</c:v>
                </c:pt>
                <c:pt idx="220">
                  <c:v>867.4</c:v>
                </c:pt>
                <c:pt idx="221">
                  <c:v>870.6</c:v>
                </c:pt>
                <c:pt idx="222">
                  <c:v>873.7</c:v>
                </c:pt>
                <c:pt idx="223">
                  <c:v>867.4</c:v>
                </c:pt>
                <c:pt idx="224">
                  <c:v>869.3</c:v>
                </c:pt>
                <c:pt idx="225">
                  <c:v>875</c:v>
                </c:pt>
                <c:pt idx="226">
                  <c:v>870.6</c:v>
                </c:pt>
                <c:pt idx="227">
                  <c:v>874.4</c:v>
                </c:pt>
                <c:pt idx="228">
                  <c:v>892</c:v>
                </c:pt>
                <c:pt idx="229">
                  <c:v>889.5</c:v>
                </c:pt>
                <c:pt idx="230">
                  <c:v>875.6</c:v>
                </c:pt>
                <c:pt idx="231">
                  <c:v>881.9</c:v>
                </c:pt>
                <c:pt idx="232">
                  <c:v>879.4</c:v>
                </c:pt>
                <c:pt idx="233">
                  <c:v>883.2</c:v>
                </c:pt>
                <c:pt idx="234">
                  <c:v>882.6</c:v>
                </c:pt>
                <c:pt idx="235">
                  <c:v>887.6</c:v>
                </c:pt>
                <c:pt idx="236">
                  <c:v>895.8</c:v>
                </c:pt>
                <c:pt idx="237">
                  <c:v>900.9</c:v>
                </c:pt>
                <c:pt idx="238">
                  <c:v>901.5</c:v>
                </c:pt>
                <c:pt idx="239">
                  <c:v>899.6</c:v>
                </c:pt>
                <c:pt idx="240">
                  <c:v>903.4</c:v>
                </c:pt>
                <c:pt idx="241">
                  <c:v>897.7</c:v>
                </c:pt>
                <c:pt idx="242">
                  <c:v>908.5</c:v>
                </c:pt>
                <c:pt idx="243">
                  <c:v>913.5</c:v>
                </c:pt>
                <c:pt idx="244">
                  <c:v>914.8</c:v>
                </c:pt>
                <c:pt idx="245">
                  <c:v>928</c:v>
                </c:pt>
                <c:pt idx="246">
                  <c:v>926.8</c:v>
                </c:pt>
                <c:pt idx="247">
                  <c:v>923.6</c:v>
                </c:pt>
                <c:pt idx="248">
                  <c:v>929.3</c:v>
                </c:pt>
                <c:pt idx="249">
                  <c:v>945.7</c:v>
                </c:pt>
                <c:pt idx="250">
                  <c:v>937.5</c:v>
                </c:pt>
                <c:pt idx="251">
                  <c:v>941.3</c:v>
                </c:pt>
                <c:pt idx="252">
                  <c:v>943.2</c:v>
                </c:pt>
                <c:pt idx="253">
                  <c:v>955.2</c:v>
                </c:pt>
                <c:pt idx="254">
                  <c:v>957.7</c:v>
                </c:pt>
                <c:pt idx="255">
                  <c:v>960.9</c:v>
                </c:pt>
                <c:pt idx="256">
                  <c:v>969.1</c:v>
                </c:pt>
                <c:pt idx="257">
                  <c:v>964</c:v>
                </c:pt>
                <c:pt idx="258">
                  <c:v>964</c:v>
                </c:pt>
                <c:pt idx="259">
                  <c:v>966.6</c:v>
                </c:pt>
                <c:pt idx="260">
                  <c:v>968.5</c:v>
                </c:pt>
                <c:pt idx="261">
                  <c:v>964.7</c:v>
                </c:pt>
                <c:pt idx="262">
                  <c:v>967.2</c:v>
                </c:pt>
                <c:pt idx="263">
                  <c:v>976.7</c:v>
                </c:pt>
                <c:pt idx="264">
                  <c:v>972.9</c:v>
                </c:pt>
                <c:pt idx="265">
                  <c:v>969.7</c:v>
                </c:pt>
                <c:pt idx="266">
                  <c:v>969.1</c:v>
                </c:pt>
                <c:pt idx="267">
                  <c:v>976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srgbClr val="3135D3"/>
              </a:solidFill>
            </a:ln>
          </c:spPr>
          <c:marker>
            <c:symbol val="square"/>
            <c:size val="3"/>
            <c:spPr>
              <a:solidFill>
                <a:srgbClr val="3135D3"/>
              </a:solidFill>
              <a:ln>
                <a:solidFill>
                  <a:srgbClr val="3135D3"/>
                </a:solidFill>
              </a:ln>
            </c:spPr>
          </c:marker>
          <c:xVal>
            <c:numRef>
              <c:f>Sheet1!$A$1:$A$268</c:f>
              <c:numCache>
                <c:formatCode>0.00E+00</c:formatCode>
                <c:ptCount val="268"/>
                <c:pt idx="0">
                  <c:v>0</c:v>
                </c:pt>
                <c:pt idx="1">
                  <c:v>1</c:v>
                </c:pt>
                <c:pt idx="2">
                  <c:v>12.9</c:v>
                </c:pt>
                <c:pt idx="3">
                  <c:v>18.899999999999999</c:v>
                </c:pt>
                <c:pt idx="4">
                  <c:v>23.9</c:v>
                </c:pt>
                <c:pt idx="5">
                  <c:v>28.9</c:v>
                </c:pt>
                <c:pt idx="6">
                  <c:v>29</c:v>
                </c:pt>
                <c:pt idx="7">
                  <c:v>29.1</c:v>
                </c:pt>
                <c:pt idx="8">
                  <c:v>39.1</c:v>
                </c:pt>
                <c:pt idx="9">
                  <c:v>47.4</c:v>
                </c:pt>
                <c:pt idx="10">
                  <c:v>56.4</c:v>
                </c:pt>
                <c:pt idx="11">
                  <c:v>57.9</c:v>
                </c:pt>
                <c:pt idx="12">
                  <c:v>60.9</c:v>
                </c:pt>
                <c:pt idx="13">
                  <c:v>62.4</c:v>
                </c:pt>
                <c:pt idx="14">
                  <c:v>65.400000000000006</c:v>
                </c:pt>
                <c:pt idx="15">
                  <c:v>66.900000000000006</c:v>
                </c:pt>
                <c:pt idx="16">
                  <c:v>69.900000000000006</c:v>
                </c:pt>
                <c:pt idx="17">
                  <c:v>70.649999999999991</c:v>
                </c:pt>
                <c:pt idx="18">
                  <c:v>71.400000000000006</c:v>
                </c:pt>
                <c:pt idx="19">
                  <c:v>72.149999999999991</c:v>
                </c:pt>
                <c:pt idx="20">
                  <c:v>72.900000000000006</c:v>
                </c:pt>
                <c:pt idx="21">
                  <c:v>73.649999999999991</c:v>
                </c:pt>
                <c:pt idx="22">
                  <c:v>74.400000000000006</c:v>
                </c:pt>
                <c:pt idx="23">
                  <c:v>75.149999999999991</c:v>
                </c:pt>
                <c:pt idx="24">
                  <c:v>75.900000000000006</c:v>
                </c:pt>
                <c:pt idx="25">
                  <c:v>76.649999999999991</c:v>
                </c:pt>
                <c:pt idx="26">
                  <c:v>77.400000000000006</c:v>
                </c:pt>
                <c:pt idx="27">
                  <c:v>78.149999999999991</c:v>
                </c:pt>
                <c:pt idx="28">
                  <c:v>78.900000000000006</c:v>
                </c:pt>
                <c:pt idx="29">
                  <c:v>79.649999999999991</c:v>
                </c:pt>
                <c:pt idx="30">
                  <c:v>80.400000000000006</c:v>
                </c:pt>
                <c:pt idx="31">
                  <c:v>81.149999999999991</c:v>
                </c:pt>
                <c:pt idx="32">
                  <c:v>81.900000000000006</c:v>
                </c:pt>
                <c:pt idx="33">
                  <c:v>82.649999999999991</c:v>
                </c:pt>
                <c:pt idx="34">
                  <c:v>83.4</c:v>
                </c:pt>
                <c:pt idx="35">
                  <c:v>84.149999999999991</c:v>
                </c:pt>
                <c:pt idx="36">
                  <c:v>84.9</c:v>
                </c:pt>
                <c:pt idx="37">
                  <c:v>85.649999999999991</c:v>
                </c:pt>
                <c:pt idx="38">
                  <c:v>86.4</c:v>
                </c:pt>
                <c:pt idx="39">
                  <c:v>87.149999999999991</c:v>
                </c:pt>
                <c:pt idx="40">
                  <c:v>87.9</c:v>
                </c:pt>
                <c:pt idx="41">
                  <c:v>88.649999999999991</c:v>
                </c:pt>
                <c:pt idx="42">
                  <c:v>89.4</c:v>
                </c:pt>
                <c:pt idx="43">
                  <c:v>90.149999999999991</c:v>
                </c:pt>
                <c:pt idx="44">
                  <c:v>90.9</c:v>
                </c:pt>
                <c:pt idx="45">
                  <c:v>91.649999999999991</c:v>
                </c:pt>
                <c:pt idx="46">
                  <c:v>92.4</c:v>
                </c:pt>
                <c:pt idx="47">
                  <c:v>93.149999999999991</c:v>
                </c:pt>
                <c:pt idx="48">
                  <c:v>93.9</c:v>
                </c:pt>
                <c:pt idx="49">
                  <c:v>94.649999999999991</c:v>
                </c:pt>
                <c:pt idx="50">
                  <c:v>95.4</c:v>
                </c:pt>
                <c:pt idx="51">
                  <c:v>96.149999999999991</c:v>
                </c:pt>
                <c:pt idx="52">
                  <c:v>96.9</c:v>
                </c:pt>
                <c:pt idx="53">
                  <c:v>97.649999999999991</c:v>
                </c:pt>
                <c:pt idx="54">
                  <c:v>98.4</c:v>
                </c:pt>
                <c:pt idx="55">
                  <c:v>99.149999999999991</c:v>
                </c:pt>
                <c:pt idx="56">
                  <c:v>99.9</c:v>
                </c:pt>
                <c:pt idx="57">
                  <c:v>100.7</c:v>
                </c:pt>
                <c:pt idx="58">
                  <c:v>101.4</c:v>
                </c:pt>
                <c:pt idx="59">
                  <c:v>102.2</c:v>
                </c:pt>
                <c:pt idx="60">
                  <c:v>102.9</c:v>
                </c:pt>
                <c:pt idx="61">
                  <c:v>103.7</c:v>
                </c:pt>
                <c:pt idx="62">
                  <c:v>104.4</c:v>
                </c:pt>
                <c:pt idx="63">
                  <c:v>105.2</c:v>
                </c:pt>
                <c:pt idx="64">
                  <c:v>105.9</c:v>
                </c:pt>
                <c:pt idx="65">
                  <c:v>106.7</c:v>
                </c:pt>
                <c:pt idx="66">
                  <c:v>107.4</c:v>
                </c:pt>
                <c:pt idx="67">
                  <c:v>108.2</c:v>
                </c:pt>
                <c:pt idx="68">
                  <c:v>108.9</c:v>
                </c:pt>
                <c:pt idx="69">
                  <c:v>109.7</c:v>
                </c:pt>
                <c:pt idx="70">
                  <c:v>110.4</c:v>
                </c:pt>
                <c:pt idx="71">
                  <c:v>111.2</c:v>
                </c:pt>
                <c:pt idx="72">
                  <c:v>111.9</c:v>
                </c:pt>
                <c:pt idx="73">
                  <c:v>112.7</c:v>
                </c:pt>
                <c:pt idx="74">
                  <c:v>113.4</c:v>
                </c:pt>
                <c:pt idx="75">
                  <c:v>114.2</c:v>
                </c:pt>
                <c:pt idx="76">
                  <c:v>114.9</c:v>
                </c:pt>
                <c:pt idx="77">
                  <c:v>115.7</c:v>
                </c:pt>
                <c:pt idx="78">
                  <c:v>116.4</c:v>
                </c:pt>
                <c:pt idx="79">
                  <c:v>117.2</c:v>
                </c:pt>
                <c:pt idx="80">
                  <c:v>117.9</c:v>
                </c:pt>
                <c:pt idx="81">
                  <c:v>118.7</c:v>
                </c:pt>
                <c:pt idx="82">
                  <c:v>119.4</c:v>
                </c:pt>
                <c:pt idx="83">
                  <c:v>120.2</c:v>
                </c:pt>
                <c:pt idx="84">
                  <c:v>120.9</c:v>
                </c:pt>
                <c:pt idx="85">
                  <c:v>121.7</c:v>
                </c:pt>
                <c:pt idx="86">
                  <c:v>122.4</c:v>
                </c:pt>
                <c:pt idx="87">
                  <c:v>123.2</c:v>
                </c:pt>
                <c:pt idx="88">
                  <c:v>123.9</c:v>
                </c:pt>
                <c:pt idx="89">
                  <c:v>124.7</c:v>
                </c:pt>
                <c:pt idx="90">
                  <c:v>125.4</c:v>
                </c:pt>
                <c:pt idx="91">
                  <c:v>126.2</c:v>
                </c:pt>
                <c:pt idx="92">
                  <c:v>126.9</c:v>
                </c:pt>
                <c:pt idx="93">
                  <c:v>127.7</c:v>
                </c:pt>
                <c:pt idx="94">
                  <c:v>128.4</c:v>
                </c:pt>
                <c:pt idx="95">
                  <c:v>129.19999999999999</c:v>
                </c:pt>
                <c:pt idx="96">
                  <c:v>129.9</c:v>
                </c:pt>
                <c:pt idx="97">
                  <c:v>130.69999999999999</c:v>
                </c:pt>
                <c:pt idx="98">
                  <c:v>131.4</c:v>
                </c:pt>
                <c:pt idx="99">
                  <c:v>132.19999999999999</c:v>
                </c:pt>
                <c:pt idx="100">
                  <c:v>132.9</c:v>
                </c:pt>
                <c:pt idx="101">
                  <c:v>133.69999999999999</c:v>
                </c:pt>
                <c:pt idx="102">
                  <c:v>134.4</c:v>
                </c:pt>
                <c:pt idx="103">
                  <c:v>135.19999999999999</c:v>
                </c:pt>
                <c:pt idx="104">
                  <c:v>135.9</c:v>
                </c:pt>
                <c:pt idx="105">
                  <c:v>136.69999999999999</c:v>
                </c:pt>
                <c:pt idx="106">
                  <c:v>137.4</c:v>
                </c:pt>
                <c:pt idx="107">
                  <c:v>138.19999999999999</c:v>
                </c:pt>
                <c:pt idx="108">
                  <c:v>138.9</c:v>
                </c:pt>
                <c:pt idx="109">
                  <c:v>138.9</c:v>
                </c:pt>
                <c:pt idx="110">
                  <c:v>139.69999999999999</c:v>
                </c:pt>
                <c:pt idx="111">
                  <c:v>140.4</c:v>
                </c:pt>
                <c:pt idx="112">
                  <c:v>141.19999999999999</c:v>
                </c:pt>
                <c:pt idx="113">
                  <c:v>141.9</c:v>
                </c:pt>
                <c:pt idx="114">
                  <c:v>142.69999999999999</c:v>
                </c:pt>
                <c:pt idx="115">
                  <c:v>143.4</c:v>
                </c:pt>
                <c:pt idx="116">
                  <c:v>144.19999999999999</c:v>
                </c:pt>
                <c:pt idx="117">
                  <c:v>144.9</c:v>
                </c:pt>
                <c:pt idx="118">
                  <c:v>145.30000000000001</c:v>
                </c:pt>
                <c:pt idx="119">
                  <c:v>146</c:v>
                </c:pt>
                <c:pt idx="120">
                  <c:v>146.80000000000001</c:v>
                </c:pt>
                <c:pt idx="121">
                  <c:v>147.5</c:v>
                </c:pt>
                <c:pt idx="122">
                  <c:v>148.30000000000001</c:v>
                </c:pt>
                <c:pt idx="123">
                  <c:v>149</c:v>
                </c:pt>
                <c:pt idx="124">
                  <c:v>149.80000000000001</c:v>
                </c:pt>
                <c:pt idx="125">
                  <c:v>150.5</c:v>
                </c:pt>
                <c:pt idx="126">
                  <c:v>151.30000000000001</c:v>
                </c:pt>
                <c:pt idx="127">
                  <c:v>152</c:v>
                </c:pt>
                <c:pt idx="128">
                  <c:v>152.80000000000001</c:v>
                </c:pt>
                <c:pt idx="129">
                  <c:v>153.5</c:v>
                </c:pt>
                <c:pt idx="130">
                  <c:v>154.30000000000001</c:v>
                </c:pt>
                <c:pt idx="131">
                  <c:v>155</c:v>
                </c:pt>
                <c:pt idx="132">
                  <c:v>155.80000000000001</c:v>
                </c:pt>
                <c:pt idx="133">
                  <c:v>156.5</c:v>
                </c:pt>
                <c:pt idx="134">
                  <c:v>157.30000000000001</c:v>
                </c:pt>
                <c:pt idx="135">
                  <c:v>158</c:v>
                </c:pt>
                <c:pt idx="136">
                  <c:v>158.80000000000001</c:v>
                </c:pt>
                <c:pt idx="137">
                  <c:v>159.5</c:v>
                </c:pt>
                <c:pt idx="138">
                  <c:v>160.30000000000001</c:v>
                </c:pt>
                <c:pt idx="139">
                  <c:v>161</c:v>
                </c:pt>
                <c:pt idx="140">
                  <c:v>161.80000000000001</c:v>
                </c:pt>
                <c:pt idx="141">
                  <c:v>162.5</c:v>
                </c:pt>
                <c:pt idx="142">
                  <c:v>163.30000000000001</c:v>
                </c:pt>
                <c:pt idx="143">
                  <c:v>164</c:v>
                </c:pt>
                <c:pt idx="144">
                  <c:v>164.8</c:v>
                </c:pt>
                <c:pt idx="145">
                  <c:v>165.5</c:v>
                </c:pt>
                <c:pt idx="146">
                  <c:v>166.3</c:v>
                </c:pt>
                <c:pt idx="147">
                  <c:v>167</c:v>
                </c:pt>
                <c:pt idx="148">
                  <c:v>167.8</c:v>
                </c:pt>
                <c:pt idx="149">
                  <c:v>168.5</c:v>
                </c:pt>
                <c:pt idx="150">
                  <c:v>169.3</c:v>
                </c:pt>
                <c:pt idx="151">
                  <c:v>170</c:v>
                </c:pt>
                <c:pt idx="152">
                  <c:v>170.8</c:v>
                </c:pt>
                <c:pt idx="153">
                  <c:v>171.5</c:v>
                </c:pt>
                <c:pt idx="154">
                  <c:v>172.3</c:v>
                </c:pt>
                <c:pt idx="155">
                  <c:v>173</c:v>
                </c:pt>
                <c:pt idx="156">
                  <c:v>173.8</c:v>
                </c:pt>
                <c:pt idx="157">
                  <c:v>174.5</c:v>
                </c:pt>
                <c:pt idx="158">
                  <c:v>175.3</c:v>
                </c:pt>
                <c:pt idx="159">
                  <c:v>176</c:v>
                </c:pt>
                <c:pt idx="160">
                  <c:v>176.8</c:v>
                </c:pt>
                <c:pt idx="161">
                  <c:v>177.5</c:v>
                </c:pt>
                <c:pt idx="162">
                  <c:v>178.3</c:v>
                </c:pt>
                <c:pt idx="163">
                  <c:v>179</c:v>
                </c:pt>
                <c:pt idx="164">
                  <c:v>179.8</c:v>
                </c:pt>
                <c:pt idx="165">
                  <c:v>180.5</c:v>
                </c:pt>
                <c:pt idx="166">
                  <c:v>181.3</c:v>
                </c:pt>
                <c:pt idx="167">
                  <c:v>182</c:v>
                </c:pt>
                <c:pt idx="168">
                  <c:v>182.8</c:v>
                </c:pt>
                <c:pt idx="169">
                  <c:v>183.5</c:v>
                </c:pt>
                <c:pt idx="170">
                  <c:v>184.3</c:v>
                </c:pt>
                <c:pt idx="171">
                  <c:v>185</c:v>
                </c:pt>
                <c:pt idx="172">
                  <c:v>185.8</c:v>
                </c:pt>
                <c:pt idx="173">
                  <c:v>186.5</c:v>
                </c:pt>
                <c:pt idx="174">
                  <c:v>187.3</c:v>
                </c:pt>
                <c:pt idx="175">
                  <c:v>188</c:v>
                </c:pt>
                <c:pt idx="176">
                  <c:v>188.8</c:v>
                </c:pt>
                <c:pt idx="177">
                  <c:v>189.5</c:v>
                </c:pt>
                <c:pt idx="178">
                  <c:v>190.3</c:v>
                </c:pt>
                <c:pt idx="179">
                  <c:v>191</c:v>
                </c:pt>
                <c:pt idx="180">
                  <c:v>191.8</c:v>
                </c:pt>
                <c:pt idx="181">
                  <c:v>192.5</c:v>
                </c:pt>
                <c:pt idx="182">
                  <c:v>193.3</c:v>
                </c:pt>
                <c:pt idx="183">
                  <c:v>194</c:v>
                </c:pt>
                <c:pt idx="184">
                  <c:v>194.8</c:v>
                </c:pt>
                <c:pt idx="185">
                  <c:v>195.5</c:v>
                </c:pt>
                <c:pt idx="186">
                  <c:v>196.3</c:v>
                </c:pt>
                <c:pt idx="187">
                  <c:v>197</c:v>
                </c:pt>
                <c:pt idx="188">
                  <c:v>197.8</c:v>
                </c:pt>
                <c:pt idx="189">
                  <c:v>198.5</c:v>
                </c:pt>
                <c:pt idx="190">
                  <c:v>199.3</c:v>
                </c:pt>
                <c:pt idx="191">
                  <c:v>200</c:v>
                </c:pt>
                <c:pt idx="192">
                  <c:v>200.8</c:v>
                </c:pt>
                <c:pt idx="193">
                  <c:v>201.5</c:v>
                </c:pt>
                <c:pt idx="194">
                  <c:v>202.3</c:v>
                </c:pt>
                <c:pt idx="195">
                  <c:v>203</c:v>
                </c:pt>
                <c:pt idx="196">
                  <c:v>203.8</c:v>
                </c:pt>
                <c:pt idx="197">
                  <c:v>204.5</c:v>
                </c:pt>
                <c:pt idx="198">
                  <c:v>205.3</c:v>
                </c:pt>
                <c:pt idx="199">
                  <c:v>206</c:v>
                </c:pt>
                <c:pt idx="200">
                  <c:v>206.8</c:v>
                </c:pt>
                <c:pt idx="201">
                  <c:v>207.5</c:v>
                </c:pt>
                <c:pt idx="202">
                  <c:v>208.3</c:v>
                </c:pt>
                <c:pt idx="203">
                  <c:v>209</c:v>
                </c:pt>
                <c:pt idx="204">
                  <c:v>209.8</c:v>
                </c:pt>
                <c:pt idx="205">
                  <c:v>210.5</c:v>
                </c:pt>
                <c:pt idx="206">
                  <c:v>211.3</c:v>
                </c:pt>
                <c:pt idx="207">
                  <c:v>212</c:v>
                </c:pt>
                <c:pt idx="208">
                  <c:v>212.8</c:v>
                </c:pt>
                <c:pt idx="209">
                  <c:v>213.5</c:v>
                </c:pt>
                <c:pt idx="210">
                  <c:v>214.3</c:v>
                </c:pt>
                <c:pt idx="211">
                  <c:v>215</c:v>
                </c:pt>
                <c:pt idx="212">
                  <c:v>215.8</c:v>
                </c:pt>
                <c:pt idx="213">
                  <c:v>216.5</c:v>
                </c:pt>
                <c:pt idx="214">
                  <c:v>217.3</c:v>
                </c:pt>
                <c:pt idx="215">
                  <c:v>218</c:v>
                </c:pt>
                <c:pt idx="216">
                  <c:v>218.8</c:v>
                </c:pt>
                <c:pt idx="217">
                  <c:v>219.5</c:v>
                </c:pt>
                <c:pt idx="218">
                  <c:v>220.3</c:v>
                </c:pt>
                <c:pt idx="219">
                  <c:v>221</c:v>
                </c:pt>
                <c:pt idx="220">
                  <c:v>221.8</c:v>
                </c:pt>
                <c:pt idx="221">
                  <c:v>222.5</c:v>
                </c:pt>
                <c:pt idx="222">
                  <c:v>223.3</c:v>
                </c:pt>
                <c:pt idx="223">
                  <c:v>224</c:v>
                </c:pt>
                <c:pt idx="224">
                  <c:v>224.8</c:v>
                </c:pt>
                <c:pt idx="225">
                  <c:v>225.5</c:v>
                </c:pt>
                <c:pt idx="226">
                  <c:v>226.3</c:v>
                </c:pt>
                <c:pt idx="227">
                  <c:v>227</c:v>
                </c:pt>
                <c:pt idx="228">
                  <c:v>227.8</c:v>
                </c:pt>
                <c:pt idx="229">
                  <c:v>228.5</c:v>
                </c:pt>
                <c:pt idx="230">
                  <c:v>229.3</c:v>
                </c:pt>
                <c:pt idx="231">
                  <c:v>230</c:v>
                </c:pt>
                <c:pt idx="232">
                  <c:v>230.8</c:v>
                </c:pt>
                <c:pt idx="233">
                  <c:v>231.5</c:v>
                </c:pt>
                <c:pt idx="234">
                  <c:v>232.3</c:v>
                </c:pt>
                <c:pt idx="235">
                  <c:v>233</c:v>
                </c:pt>
                <c:pt idx="236">
                  <c:v>233.8</c:v>
                </c:pt>
                <c:pt idx="237">
                  <c:v>234.5</c:v>
                </c:pt>
                <c:pt idx="238">
                  <c:v>235.3</c:v>
                </c:pt>
                <c:pt idx="239">
                  <c:v>236</c:v>
                </c:pt>
                <c:pt idx="240">
                  <c:v>236.8</c:v>
                </c:pt>
                <c:pt idx="241">
                  <c:v>237.5</c:v>
                </c:pt>
                <c:pt idx="242">
                  <c:v>238.3</c:v>
                </c:pt>
                <c:pt idx="243">
                  <c:v>239</c:v>
                </c:pt>
                <c:pt idx="244">
                  <c:v>239.8</c:v>
                </c:pt>
                <c:pt idx="245">
                  <c:v>240.5</c:v>
                </c:pt>
                <c:pt idx="246">
                  <c:v>241.3</c:v>
                </c:pt>
                <c:pt idx="247">
                  <c:v>242</c:v>
                </c:pt>
                <c:pt idx="248">
                  <c:v>242.8</c:v>
                </c:pt>
                <c:pt idx="249">
                  <c:v>243.5</c:v>
                </c:pt>
                <c:pt idx="250">
                  <c:v>244.3</c:v>
                </c:pt>
                <c:pt idx="251">
                  <c:v>245</c:v>
                </c:pt>
                <c:pt idx="252">
                  <c:v>245.8</c:v>
                </c:pt>
                <c:pt idx="253">
                  <c:v>246.5</c:v>
                </c:pt>
                <c:pt idx="254">
                  <c:v>247.3</c:v>
                </c:pt>
                <c:pt idx="255">
                  <c:v>248</c:v>
                </c:pt>
                <c:pt idx="256">
                  <c:v>248.8</c:v>
                </c:pt>
                <c:pt idx="257">
                  <c:v>249.5</c:v>
                </c:pt>
                <c:pt idx="258">
                  <c:v>250.3</c:v>
                </c:pt>
                <c:pt idx="259">
                  <c:v>251</c:v>
                </c:pt>
                <c:pt idx="260">
                  <c:v>251.8</c:v>
                </c:pt>
                <c:pt idx="261">
                  <c:v>252.5</c:v>
                </c:pt>
                <c:pt idx="262">
                  <c:v>253.3</c:v>
                </c:pt>
                <c:pt idx="263">
                  <c:v>254</c:v>
                </c:pt>
                <c:pt idx="264">
                  <c:v>254.8</c:v>
                </c:pt>
                <c:pt idx="265">
                  <c:v>255.5</c:v>
                </c:pt>
                <c:pt idx="266">
                  <c:v>256.3</c:v>
                </c:pt>
                <c:pt idx="267">
                  <c:v>257</c:v>
                </c:pt>
              </c:numCache>
            </c:numRef>
          </c:xVal>
          <c:yVal>
            <c:numRef>
              <c:f>Sheet1!$C$1:$C$268</c:f>
              <c:numCache>
                <c:formatCode>0.00E+00</c:formatCode>
                <c:ptCount val="268"/>
                <c:pt idx="0">
                  <c:v>2.2629999999999999</c:v>
                </c:pt>
                <c:pt idx="1">
                  <c:v>11.1</c:v>
                </c:pt>
                <c:pt idx="2">
                  <c:v>48.63</c:v>
                </c:pt>
                <c:pt idx="3">
                  <c:v>71.73</c:v>
                </c:pt>
                <c:pt idx="4">
                  <c:v>75.78</c:v>
                </c:pt>
                <c:pt idx="5">
                  <c:v>61.260000000000005</c:v>
                </c:pt>
                <c:pt idx="6">
                  <c:v>61.260000000000005</c:v>
                </c:pt>
                <c:pt idx="7">
                  <c:v>47.36</c:v>
                </c:pt>
                <c:pt idx="8">
                  <c:v>55.57</c:v>
                </c:pt>
                <c:pt idx="9">
                  <c:v>60.620000000000005</c:v>
                </c:pt>
                <c:pt idx="10">
                  <c:v>58.730000000000004</c:v>
                </c:pt>
                <c:pt idx="11">
                  <c:v>59.99</c:v>
                </c:pt>
                <c:pt idx="12">
                  <c:v>56.839999999999996</c:v>
                </c:pt>
                <c:pt idx="13">
                  <c:v>56.839999999999996</c:v>
                </c:pt>
                <c:pt idx="14">
                  <c:v>56.2</c:v>
                </c:pt>
                <c:pt idx="15">
                  <c:v>59.36</c:v>
                </c:pt>
                <c:pt idx="16">
                  <c:v>64.410000000000011</c:v>
                </c:pt>
                <c:pt idx="17">
                  <c:v>64.410000000000011</c:v>
                </c:pt>
                <c:pt idx="18">
                  <c:v>61.89</c:v>
                </c:pt>
                <c:pt idx="19">
                  <c:v>59.36</c:v>
                </c:pt>
                <c:pt idx="20">
                  <c:v>63.15</c:v>
                </c:pt>
                <c:pt idx="21">
                  <c:v>63.15</c:v>
                </c:pt>
                <c:pt idx="22">
                  <c:v>65.679999999999993</c:v>
                </c:pt>
                <c:pt idx="23">
                  <c:v>65.679999999999993</c:v>
                </c:pt>
                <c:pt idx="24">
                  <c:v>63.15</c:v>
                </c:pt>
                <c:pt idx="25">
                  <c:v>60.620000000000005</c:v>
                </c:pt>
                <c:pt idx="26">
                  <c:v>61.89</c:v>
                </c:pt>
                <c:pt idx="27">
                  <c:v>60.620000000000005</c:v>
                </c:pt>
                <c:pt idx="28">
                  <c:v>60.620000000000005</c:v>
                </c:pt>
                <c:pt idx="29">
                  <c:v>63.15</c:v>
                </c:pt>
                <c:pt idx="30">
                  <c:v>63.15</c:v>
                </c:pt>
                <c:pt idx="31">
                  <c:v>61.260000000000005</c:v>
                </c:pt>
                <c:pt idx="32">
                  <c:v>59.99</c:v>
                </c:pt>
                <c:pt idx="33">
                  <c:v>59.99</c:v>
                </c:pt>
                <c:pt idx="34">
                  <c:v>61.260000000000005</c:v>
                </c:pt>
                <c:pt idx="35">
                  <c:v>60.620000000000005</c:v>
                </c:pt>
                <c:pt idx="36">
                  <c:v>56.2</c:v>
                </c:pt>
                <c:pt idx="37">
                  <c:v>58.1</c:v>
                </c:pt>
                <c:pt idx="38">
                  <c:v>59.36</c:v>
                </c:pt>
                <c:pt idx="39">
                  <c:v>56.2</c:v>
                </c:pt>
                <c:pt idx="40">
                  <c:v>57.47</c:v>
                </c:pt>
                <c:pt idx="41">
                  <c:v>57.47</c:v>
                </c:pt>
                <c:pt idx="42">
                  <c:v>58.1</c:v>
                </c:pt>
                <c:pt idx="43">
                  <c:v>56.2</c:v>
                </c:pt>
                <c:pt idx="44">
                  <c:v>53.68</c:v>
                </c:pt>
                <c:pt idx="45">
                  <c:v>53.05</c:v>
                </c:pt>
                <c:pt idx="46">
                  <c:v>53.68</c:v>
                </c:pt>
                <c:pt idx="47">
                  <c:v>56.2</c:v>
                </c:pt>
                <c:pt idx="48">
                  <c:v>58.730000000000004</c:v>
                </c:pt>
                <c:pt idx="49">
                  <c:v>60.620000000000005</c:v>
                </c:pt>
                <c:pt idx="50">
                  <c:v>57.47</c:v>
                </c:pt>
                <c:pt idx="51">
                  <c:v>58.730000000000004</c:v>
                </c:pt>
                <c:pt idx="52">
                  <c:v>65.679999999999993</c:v>
                </c:pt>
                <c:pt idx="53">
                  <c:v>66.31</c:v>
                </c:pt>
                <c:pt idx="54">
                  <c:v>64.410000000000011</c:v>
                </c:pt>
                <c:pt idx="55">
                  <c:v>63.15</c:v>
                </c:pt>
                <c:pt idx="56">
                  <c:v>65.679999999999993</c:v>
                </c:pt>
                <c:pt idx="57">
                  <c:v>64.410000000000011</c:v>
                </c:pt>
                <c:pt idx="58">
                  <c:v>67.569999999999993</c:v>
                </c:pt>
                <c:pt idx="59">
                  <c:v>68.83</c:v>
                </c:pt>
                <c:pt idx="60">
                  <c:v>71.36</c:v>
                </c:pt>
                <c:pt idx="61">
                  <c:v>75.149999999999991</c:v>
                </c:pt>
                <c:pt idx="62">
                  <c:v>78.940000000000012</c:v>
                </c:pt>
                <c:pt idx="63">
                  <c:v>78.31</c:v>
                </c:pt>
                <c:pt idx="64">
                  <c:v>79.569999999999993</c:v>
                </c:pt>
                <c:pt idx="65">
                  <c:v>80.83</c:v>
                </c:pt>
                <c:pt idx="66">
                  <c:v>83.990000000000009</c:v>
                </c:pt>
                <c:pt idx="67">
                  <c:v>86.52</c:v>
                </c:pt>
                <c:pt idx="68">
                  <c:v>89.04</c:v>
                </c:pt>
                <c:pt idx="69">
                  <c:v>92.2</c:v>
                </c:pt>
                <c:pt idx="70">
                  <c:v>94.09</c:v>
                </c:pt>
                <c:pt idx="71">
                  <c:v>99.149999999999991</c:v>
                </c:pt>
                <c:pt idx="72">
                  <c:v>102.3</c:v>
                </c:pt>
                <c:pt idx="73">
                  <c:v>104.8</c:v>
                </c:pt>
                <c:pt idx="74">
                  <c:v>102.9</c:v>
                </c:pt>
                <c:pt idx="75">
                  <c:v>109.9</c:v>
                </c:pt>
                <c:pt idx="76">
                  <c:v>114.3</c:v>
                </c:pt>
                <c:pt idx="77">
                  <c:v>114.9</c:v>
                </c:pt>
                <c:pt idx="78">
                  <c:v>118.7</c:v>
                </c:pt>
                <c:pt idx="79">
                  <c:v>127.6</c:v>
                </c:pt>
                <c:pt idx="80">
                  <c:v>134.5</c:v>
                </c:pt>
                <c:pt idx="81">
                  <c:v>143.4</c:v>
                </c:pt>
                <c:pt idx="82">
                  <c:v>155.30000000000001</c:v>
                </c:pt>
                <c:pt idx="83">
                  <c:v>166.1</c:v>
                </c:pt>
                <c:pt idx="84">
                  <c:v>176.2</c:v>
                </c:pt>
                <c:pt idx="85">
                  <c:v>185.7</c:v>
                </c:pt>
                <c:pt idx="86">
                  <c:v>192.3</c:v>
                </c:pt>
                <c:pt idx="87">
                  <c:v>202.4</c:v>
                </c:pt>
                <c:pt idx="88">
                  <c:v>213.8</c:v>
                </c:pt>
                <c:pt idx="89">
                  <c:v>226.4</c:v>
                </c:pt>
                <c:pt idx="90">
                  <c:v>235.9</c:v>
                </c:pt>
                <c:pt idx="91">
                  <c:v>245.4</c:v>
                </c:pt>
                <c:pt idx="92">
                  <c:v>252.3</c:v>
                </c:pt>
                <c:pt idx="93">
                  <c:v>267.5</c:v>
                </c:pt>
                <c:pt idx="94">
                  <c:v>275.10000000000002</c:v>
                </c:pt>
                <c:pt idx="95">
                  <c:v>278.89999999999992</c:v>
                </c:pt>
                <c:pt idx="96">
                  <c:v>291.5</c:v>
                </c:pt>
                <c:pt idx="97">
                  <c:v>295.89999999999992</c:v>
                </c:pt>
                <c:pt idx="98">
                  <c:v>302.89999999999992</c:v>
                </c:pt>
                <c:pt idx="99">
                  <c:v>310.39999999999992</c:v>
                </c:pt>
                <c:pt idx="100">
                  <c:v>309.2</c:v>
                </c:pt>
                <c:pt idx="101">
                  <c:v>323.10000000000002</c:v>
                </c:pt>
                <c:pt idx="102">
                  <c:v>326.2</c:v>
                </c:pt>
                <c:pt idx="103">
                  <c:v>325</c:v>
                </c:pt>
                <c:pt idx="104">
                  <c:v>333.2</c:v>
                </c:pt>
                <c:pt idx="105">
                  <c:v>337.6</c:v>
                </c:pt>
                <c:pt idx="106">
                  <c:v>341.4</c:v>
                </c:pt>
                <c:pt idx="107">
                  <c:v>346.4</c:v>
                </c:pt>
                <c:pt idx="108">
                  <c:v>346.4</c:v>
                </c:pt>
                <c:pt idx="109">
                  <c:v>347.7</c:v>
                </c:pt>
                <c:pt idx="110">
                  <c:v>347.1</c:v>
                </c:pt>
                <c:pt idx="111">
                  <c:v>357.8</c:v>
                </c:pt>
                <c:pt idx="112">
                  <c:v>366.6</c:v>
                </c:pt>
                <c:pt idx="113">
                  <c:v>378</c:v>
                </c:pt>
                <c:pt idx="114">
                  <c:v>376.1</c:v>
                </c:pt>
                <c:pt idx="115">
                  <c:v>370.4</c:v>
                </c:pt>
                <c:pt idx="116">
                  <c:v>378.6</c:v>
                </c:pt>
                <c:pt idx="117">
                  <c:v>381.8</c:v>
                </c:pt>
                <c:pt idx="118">
                  <c:v>389.4</c:v>
                </c:pt>
                <c:pt idx="119">
                  <c:v>385</c:v>
                </c:pt>
                <c:pt idx="120">
                  <c:v>389.4</c:v>
                </c:pt>
                <c:pt idx="121">
                  <c:v>405.8</c:v>
                </c:pt>
                <c:pt idx="122">
                  <c:v>400.7</c:v>
                </c:pt>
                <c:pt idx="123">
                  <c:v>403.3</c:v>
                </c:pt>
                <c:pt idx="124">
                  <c:v>414</c:v>
                </c:pt>
                <c:pt idx="125">
                  <c:v>419.1</c:v>
                </c:pt>
                <c:pt idx="126">
                  <c:v>425.4</c:v>
                </c:pt>
                <c:pt idx="127">
                  <c:v>420.3</c:v>
                </c:pt>
                <c:pt idx="128">
                  <c:v>431.7</c:v>
                </c:pt>
                <c:pt idx="129">
                  <c:v>434.2</c:v>
                </c:pt>
                <c:pt idx="130">
                  <c:v>436.1</c:v>
                </c:pt>
                <c:pt idx="131">
                  <c:v>437.4</c:v>
                </c:pt>
                <c:pt idx="132">
                  <c:v>435.5</c:v>
                </c:pt>
                <c:pt idx="133">
                  <c:v>444.3</c:v>
                </c:pt>
                <c:pt idx="134">
                  <c:v>443.7</c:v>
                </c:pt>
                <c:pt idx="135">
                  <c:v>449.4</c:v>
                </c:pt>
                <c:pt idx="136">
                  <c:v>451.9</c:v>
                </c:pt>
                <c:pt idx="137">
                  <c:v>451.9</c:v>
                </c:pt>
                <c:pt idx="138">
                  <c:v>458.2</c:v>
                </c:pt>
                <c:pt idx="139">
                  <c:v>468.3</c:v>
                </c:pt>
                <c:pt idx="140">
                  <c:v>473.4</c:v>
                </c:pt>
                <c:pt idx="141">
                  <c:v>493.6</c:v>
                </c:pt>
                <c:pt idx="142">
                  <c:v>494.2</c:v>
                </c:pt>
                <c:pt idx="143">
                  <c:v>496.1</c:v>
                </c:pt>
                <c:pt idx="144">
                  <c:v>510</c:v>
                </c:pt>
                <c:pt idx="145">
                  <c:v>516.29999999999995</c:v>
                </c:pt>
                <c:pt idx="146">
                  <c:v>519.5</c:v>
                </c:pt>
                <c:pt idx="147">
                  <c:v>536.5</c:v>
                </c:pt>
                <c:pt idx="148">
                  <c:v>549.1</c:v>
                </c:pt>
                <c:pt idx="149">
                  <c:v>541.6</c:v>
                </c:pt>
                <c:pt idx="150">
                  <c:v>546</c:v>
                </c:pt>
                <c:pt idx="151">
                  <c:v>564.29999999999995</c:v>
                </c:pt>
                <c:pt idx="152">
                  <c:v>573.1</c:v>
                </c:pt>
                <c:pt idx="153">
                  <c:v>570</c:v>
                </c:pt>
                <c:pt idx="154">
                  <c:v>573.79999999999995</c:v>
                </c:pt>
                <c:pt idx="155">
                  <c:v>582</c:v>
                </c:pt>
                <c:pt idx="156">
                  <c:v>580.1</c:v>
                </c:pt>
                <c:pt idx="157">
                  <c:v>591.5</c:v>
                </c:pt>
                <c:pt idx="158">
                  <c:v>604.70000000000005</c:v>
                </c:pt>
                <c:pt idx="159">
                  <c:v>602.79999999999995</c:v>
                </c:pt>
                <c:pt idx="160">
                  <c:v>604.1</c:v>
                </c:pt>
                <c:pt idx="161">
                  <c:v>615.4</c:v>
                </c:pt>
                <c:pt idx="162">
                  <c:v>607.9</c:v>
                </c:pt>
                <c:pt idx="163">
                  <c:v>616.1</c:v>
                </c:pt>
                <c:pt idx="164">
                  <c:v>628.70000000000005</c:v>
                </c:pt>
                <c:pt idx="165">
                  <c:v>623</c:v>
                </c:pt>
                <c:pt idx="166">
                  <c:v>629.29999999999995</c:v>
                </c:pt>
                <c:pt idx="167">
                  <c:v>622.4</c:v>
                </c:pt>
                <c:pt idx="168">
                  <c:v>630.6</c:v>
                </c:pt>
                <c:pt idx="169">
                  <c:v>645.1</c:v>
                </c:pt>
                <c:pt idx="170">
                  <c:v>648.9</c:v>
                </c:pt>
                <c:pt idx="171">
                  <c:v>648.29999999999995</c:v>
                </c:pt>
                <c:pt idx="172">
                  <c:v>661.5</c:v>
                </c:pt>
                <c:pt idx="173">
                  <c:v>671.7</c:v>
                </c:pt>
                <c:pt idx="174">
                  <c:v>667.9</c:v>
                </c:pt>
                <c:pt idx="175">
                  <c:v>674.8</c:v>
                </c:pt>
                <c:pt idx="176">
                  <c:v>679.2</c:v>
                </c:pt>
                <c:pt idx="177">
                  <c:v>678.6</c:v>
                </c:pt>
                <c:pt idx="178">
                  <c:v>698.2</c:v>
                </c:pt>
                <c:pt idx="179">
                  <c:v>712.1</c:v>
                </c:pt>
                <c:pt idx="180">
                  <c:v>709.5</c:v>
                </c:pt>
                <c:pt idx="181">
                  <c:v>720.9</c:v>
                </c:pt>
                <c:pt idx="182">
                  <c:v>722.2</c:v>
                </c:pt>
                <c:pt idx="183">
                  <c:v>735.4</c:v>
                </c:pt>
                <c:pt idx="184">
                  <c:v>732.9</c:v>
                </c:pt>
                <c:pt idx="185">
                  <c:v>743</c:v>
                </c:pt>
                <c:pt idx="186">
                  <c:v>738</c:v>
                </c:pt>
                <c:pt idx="187">
                  <c:v>748.7</c:v>
                </c:pt>
                <c:pt idx="188">
                  <c:v>756.9</c:v>
                </c:pt>
                <c:pt idx="189">
                  <c:v>761.3</c:v>
                </c:pt>
                <c:pt idx="190">
                  <c:v>769.5</c:v>
                </c:pt>
                <c:pt idx="191">
                  <c:v>780.9</c:v>
                </c:pt>
                <c:pt idx="192">
                  <c:v>782.8</c:v>
                </c:pt>
                <c:pt idx="193">
                  <c:v>784.7</c:v>
                </c:pt>
                <c:pt idx="194">
                  <c:v>785.3</c:v>
                </c:pt>
                <c:pt idx="195">
                  <c:v>798.6</c:v>
                </c:pt>
                <c:pt idx="196">
                  <c:v>807.4</c:v>
                </c:pt>
                <c:pt idx="197">
                  <c:v>820.7</c:v>
                </c:pt>
                <c:pt idx="198">
                  <c:v>825.7</c:v>
                </c:pt>
                <c:pt idx="199">
                  <c:v>837.7</c:v>
                </c:pt>
                <c:pt idx="200">
                  <c:v>837.1</c:v>
                </c:pt>
                <c:pt idx="201">
                  <c:v>842.2</c:v>
                </c:pt>
                <c:pt idx="202">
                  <c:v>845.9</c:v>
                </c:pt>
                <c:pt idx="203">
                  <c:v>855.4</c:v>
                </c:pt>
                <c:pt idx="204">
                  <c:v>861.1</c:v>
                </c:pt>
                <c:pt idx="205">
                  <c:v>861.1</c:v>
                </c:pt>
                <c:pt idx="206">
                  <c:v>865.5</c:v>
                </c:pt>
                <c:pt idx="207">
                  <c:v>867.4</c:v>
                </c:pt>
                <c:pt idx="208">
                  <c:v>871.2</c:v>
                </c:pt>
                <c:pt idx="209">
                  <c:v>885.7</c:v>
                </c:pt>
                <c:pt idx="210">
                  <c:v>884.5</c:v>
                </c:pt>
                <c:pt idx="211">
                  <c:v>890.2</c:v>
                </c:pt>
                <c:pt idx="212">
                  <c:v>893.9</c:v>
                </c:pt>
                <c:pt idx="213">
                  <c:v>905.3</c:v>
                </c:pt>
                <c:pt idx="214">
                  <c:v>907.2</c:v>
                </c:pt>
                <c:pt idx="215">
                  <c:v>912.3</c:v>
                </c:pt>
                <c:pt idx="216">
                  <c:v>917.9</c:v>
                </c:pt>
                <c:pt idx="217">
                  <c:v>923.6</c:v>
                </c:pt>
                <c:pt idx="218">
                  <c:v>929.9</c:v>
                </c:pt>
                <c:pt idx="219">
                  <c:v>924.9</c:v>
                </c:pt>
                <c:pt idx="220">
                  <c:v>942.6</c:v>
                </c:pt>
                <c:pt idx="221">
                  <c:v>936.9</c:v>
                </c:pt>
                <c:pt idx="222">
                  <c:v>931.8</c:v>
                </c:pt>
                <c:pt idx="223">
                  <c:v>938.8</c:v>
                </c:pt>
                <c:pt idx="224">
                  <c:v>936.3</c:v>
                </c:pt>
                <c:pt idx="225">
                  <c:v>940</c:v>
                </c:pt>
                <c:pt idx="226">
                  <c:v>932.5</c:v>
                </c:pt>
                <c:pt idx="227">
                  <c:v>934.4</c:v>
                </c:pt>
                <c:pt idx="228">
                  <c:v>936.9</c:v>
                </c:pt>
                <c:pt idx="229">
                  <c:v>945.1</c:v>
                </c:pt>
                <c:pt idx="230">
                  <c:v>955.2</c:v>
                </c:pt>
                <c:pt idx="231">
                  <c:v>957.7</c:v>
                </c:pt>
                <c:pt idx="232">
                  <c:v>957.1</c:v>
                </c:pt>
                <c:pt idx="233">
                  <c:v>966.6</c:v>
                </c:pt>
                <c:pt idx="234">
                  <c:v>967.8</c:v>
                </c:pt>
                <c:pt idx="235">
                  <c:v>963.4</c:v>
                </c:pt>
                <c:pt idx="236">
                  <c:v>968.5</c:v>
                </c:pt>
                <c:pt idx="237">
                  <c:v>971.6</c:v>
                </c:pt>
                <c:pt idx="238">
                  <c:v>981.1</c:v>
                </c:pt>
                <c:pt idx="239">
                  <c:v>981.7</c:v>
                </c:pt>
                <c:pt idx="240">
                  <c:v>977.9</c:v>
                </c:pt>
                <c:pt idx="241">
                  <c:v>985.5</c:v>
                </c:pt>
                <c:pt idx="242">
                  <c:v>998.8</c:v>
                </c:pt>
                <c:pt idx="243">
                  <c:v>997.5</c:v>
                </c:pt>
                <c:pt idx="244">
                  <c:v>995.6</c:v>
                </c:pt>
                <c:pt idx="245">
                  <c:v>1008</c:v>
                </c:pt>
                <c:pt idx="246">
                  <c:v>1010</c:v>
                </c:pt>
                <c:pt idx="247">
                  <c:v>1001</c:v>
                </c:pt>
                <c:pt idx="248">
                  <c:v>1009</c:v>
                </c:pt>
                <c:pt idx="249">
                  <c:v>1003</c:v>
                </c:pt>
                <c:pt idx="250">
                  <c:v>996.9</c:v>
                </c:pt>
                <c:pt idx="251">
                  <c:v>1002</c:v>
                </c:pt>
                <c:pt idx="252">
                  <c:v>1009</c:v>
                </c:pt>
                <c:pt idx="253">
                  <c:v>1008</c:v>
                </c:pt>
                <c:pt idx="254">
                  <c:v>1006</c:v>
                </c:pt>
                <c:pt idx="255">
                  <c:v>1005</c:v>
                </c:pt>
                <c:pt idx="256">
                  <c:v>1001</c:v>
                </c:pt>
                <c:pt idx="257">
                  <c:v>1011</c:v>
                </c:pt>
                <c:pt idx="258">
                  <c:v>1014</c:v>
                </c:pt>
                <c:pt idx="259">
                  <c:v>1023</c:v>
                </c:pt>
                <c:pt idx="260">
                  <c:v>1023</c:v>
                </c:pt>
                <c:pt idx="261">
                  <c:v>1034</c:v>
                </c:pt>
                <c:pt idx="262">
                  <c:v>1035</c:v>
                </c:pt>
                <c:pt idx="263">
                  <c:v>1030</c:v>
                </c:pt>
                <c:pt idx="264">
                  <c:v>1030</c:v>
                </c:pt>
                <c:pt idx="265">
                  <c:v>1032</c:v>
                </c:pt>
                <c:pt idx="266">
                  <c:v>1025</c:v>
                </c:pt>
                <c:pt idx="267">
                  <c:v>1039</c:v>
                </c:pt>
              </c:numCache>
            </c:numRef>
          </c:yVal>
        </c:ser>
        <c:dLbls/>
        <c:axId val="90466176"/>
        <c:axId val="90467712"/>
      </c:scatterChart>
      <c:valAx>
        <c:axId val="90466176"/>
        <c:scaling>
          <c:orientation val="minMax"/>
          <c:max val="250"/>
        </c:scaling>
        <c:axPos val="b"/>
        <c:numFmt formatCode="General" sourceLinked="0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90467712"/>
        <c:crosses val="autoZero"/>
        <c:crossBetween val="midCat"/>
      </c:valAx>
      <c:valAx>
        <c:axId val="90467712"/>
        <c:scaling>
          <c:orientation val="minMax"/>
        </c:scaling>
        <c:axPos val="l"/>
        <c:majorGridlines/>
        <c:numFmt formatCode="General" sourceLinked="0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9046617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0.50733</cdr:x>
      <cdr:y>0.3272</cdr:y>
    </cdr:from>
    <cdr:to>
      <cdr:x>0.70088</cdr:x>
      <cdr:y>0.57785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96837" y="119365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rgbClr val="0033CC"/>
              </a:solidFill>
            </a:rPr>
            <a:t>not discrete</a:t>
          </a:r>
          <a:endParaRPr lang="en-US" sz="1600" b="1" dirty="0">
            <a:solidFill>
              <a:srgbClr val="0033CC"/>
            </a:solidFill>
          </a:endParaRPr>
        </a:p>
      </cdr:txBody>
    </cdr:sp>
  </cdr:relSizeAnchor>
  <cdr:relSizeAnchor xmlns:cdr="http://schemas.openxmlformats.org/drawingml/2006/chartDrawing">
    <cdr:from>
      <cdr:x>0.77028</cdr:x>
      <cdr:y>0.41708</cdr:y>
    </cdr:from>
    <cdr:to>
      <cdr:x>0.96383</cdr:x>
      <cdr:y>0.66774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639127" y="15215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rgbClr val="800080"/>
              </a:solidFill>
            </a:rPr>
            <a:t>discrete</a:t>
          </a:r>
          <a:endParaRPr lang="en-US" sz="1600" b="1" dirty="0">
            <a:solidFill>
              <a:srgbClr val="80008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D575CCDA-FAD9-4534-9A8F-CDAEDDF9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7915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7525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046" y="3269090"/>
            <a:ext cx="7436313" cy="30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3B29DA05-BEDB-40F5-8F29-BC14CEF2E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61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5118-C375-4F3B-B4E7-7D7982B62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4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2982-7199-441B-9E98-BAB2F2F93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08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6A86-0886-4D25-8C73-57BA8128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20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B300-94C0-49ED-8800-CFA7A61C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737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5ABF-3A28-47BB-94AB-C3106FE43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370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800100"/>
            <a:ext cx="77724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2FC5-3AC9-48BF-A64A-5101BFD5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788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C698-6998-4B6A-BD9E-EB5F3391B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248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16" y="1379494"/>
            <a:ext cx="7772400" cy="1660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59" y="322798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049B-66AD-48F4-9632-B7F1ECCF1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533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FB84-71D5-41F7-A6DA-255237DE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933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0"/>
            <a:ext cx="8229600" cy="79083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259"/>
            <a:ext cx="4040188" cy="76611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805"/>
            <a:ext cx="4040188" cy="447035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171" y="818420"/>
            <a:ext cx="4041775" cy="7756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7287" y="1668162"/>
            <a:ext cx="4139514" cy="4458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A8A0-0A8A-4AF7-8C6F-8CC0307F1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960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284" y="0"/>
            <a:ext cx="6813579" cy="6477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06D2C-E861-4931-A2D0-8445588D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158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1D55-07AD-4803-B443-A7CA5BF47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43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9248-0EA6-4221-8041-D2264168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791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470B-DD32-4F16-8C83-650B4992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87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5C0C97-C959-403F-8BF0-604148A0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6" descr="mu-symbol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map-091203a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98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ids-100121a-www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900" y="152400"/>
            <a:ext cx="5349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28BD4E-A28C-4ED4-9A53-ACB645DA7B0C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8656" y="1987399"/>
            <a:ext cx="790416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Neutrino Factory Front End (IDS)</a:t>
            </a:r>
            <a:br>
              <a:rPr lang="en-US" sz="28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Chicane update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1178" y="4114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smtClean="0"/>
              <a:t>February 12,  </a:t>
            </a:r>
            <a:r>
              <a:rPr lang="en-US" sz="1800" dirty="0" smtClean="0"/>
              <a:t>2013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 meetings 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6" name="Picture 2" descr="C:\Downloads\dtconference c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884" y="874510"/>
            <a:ext cx="8355041" cy="407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4489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2049" y="3078125"/>
            <a:ext cx="4804760" cy="375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27C2CC-175B-4B7F-A031-CB6CE9F538A8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766" y="803644"/>
            <a:ext cx="7772400" cy="5786438"/>
          </a:xfrm>
        </p:spPr>
        <p:txBody>
          <a:bodyPr/>
          <a:lstStyle/>
          <a:p>
            <a:pPr eaLnBrk="1" hangingPunct="1"/>
            <a:r>
              <a:rPr lang="en-US" dirty="0" smtClean="0"/>
              <a:t>Front End for the IDS Neutrino Factory</a:t>
            </a:r>
          </a:p>
          <a:p>
            <a:pPr lvl="1" eaLnBrk="1" hangingPunct="1"/>
            <a:r>
              <a:rPr lang="en-US" sz="2400" dirty="0" smtClean="0"/>
              <a:t>Losses </a:t>
            </a:r>
            <a:r>
              <a:rPr lang="en-US" sz="2400" dirty="0"/>
              <a:t>– control</a:t>
            </a:r>
          </a:p>
          <a:p>
            <a:pPr lvl="2" eaLnBrk="1" hangingPunct="1"/>
            <a:r>
              <a:rPr lang="en-US" dirty="0"/>
              <a:t>Chicane, proton </a:t>
            </a:r>
            <a:r>
              <a:rPr lang="en-US" dirty="0" smtClean="0"/>
              <a:t>absorber</a:t>
            </a:r>
          </a:p>
          <a:p>
            <a:pPr lvl="2" eaLnBrk="1" hangingPunct="1"/>
            <a:r>
              <a:rPr lang="en-US" dirty="0" err="1" smtClean="0"/>
              <a:t>rematching</a:t>
            </a:r>
            <a:r>
              <a:rPr lang="en-US" dirty="0" smtClean="0"/>
              <a:t> OK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 smtClean="0"/>
              <a:t>Re-Match includes chicane + absorber</a:t>
            </a:r>
          </a:p>
          <a:p>
            <a:pPr lvl="1" eaLnBrk="1" hangingPunct="1"/>
            <a:r>
              <a:rPr lang="en-US" dirty="0" smtClean="0"/>
              <a:t> similar to baseline</a:t>
            </a:r>
          </a:p>
          <a:p>
            <a:pPr lvl="2" eaLnBrk="1" hangingPunct="1"/>
            <a:r>
              <a:rPr lang="en-US" dirty="0" smtClean="0"/>
              <a:t>less background beam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 smtClean="0"/>
              <a:t>Discretized </a:t>
            </a:r>
            <a:r>
              <a:rPr lang="en-US" dirty="0" err="1" smtClean="0"/>
              <a:t>rf</a:t>
            </a:r>
            <a:r>
              <a:rPr lang="en-US" dirty="0" smtClean="0"/>
              <a:t> version</a:t>
            </a:r>
          </a:p>
          <a:p>
            <a:pPr lvl="1" eaLnBrk="1" hangingPunct="1"/>
            <a:r>
              <a:rPr lang="en-US" dirty="0" smtClean="0"/>
              <a:t>New today</a:t>
            </a:r>
          </a:p>
          <a:p>
            <a:pPr lvl="1" eaLnBrk="1" hangingPunct="1"/>
            <a:r>
              <a:rPr lang="en-US" dirty="0" smtClean="0"/>
              <a:t>fewer </a:t>
            </a:r>
            <a:r>
              <a:rPr lang="en-US" dirty="0" err="1" smtClean="0"/>
              <a:t>rf</a:t>
            </a:r>
            <a:r>
              <a:rPr lang="en-US" dirty="0" smtClean="0"/>
              <a:t> frequencies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4735286" y="1191986"/>
            <a:ext cx="1402708" cy="4233212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5601741" y="5425198"/>
            <a:ext cx="1358682" cy="45921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chicane and absorber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5749290" cy="5524500"/>
          </a:xfrm>
        </p:spPr>
        <p:txBody>
          <a:bodyPr/>
          <a:lstStyle/>
          <a:p>
            <a:r>
              <a:rPr lang="en-US" dirty="0" smtClean="0"/>
              <a:t> ICOOL version</a:t>
            </a:r>
          </a:p>
          <a:p>
            <a:pPr lvl="1"/>
            <a:r>
              <a:rPr lang="en-US" dirty="0" smtClean="0"/>
              <a:t>2 Bent Solenoids – 10m  </a:t>
            </a:r>
          </a:p>
          <a:p>
            <a:pPr lvl="1"/>
            <a:r>
              <a:rPr lang="en-US" dirty="0" smtClean="0"/>
              <a:t>5m, 1.5T, 12.5</a:t>
            </a:r>
            <a:r>
              <a:rPr lang="en-US" dirty="0" smtClean="0">
                <a:latin typeface="Arial"/>
                <a:cs typeface="Arial"/>
              </a:rPr>
              <a:t>º,0.27GeV/c</a:t>
            </a:r>
          </a:p>
          <a:p>
            <a:pPr lvl="1"/>
            <a:r>
              <a:rPr lang="en-US" dirty="0" smtClean="0"/>
              <a:t>5m</a:t>
            </a:r>
            <a:r>
              <a:rPr lang="en-US" dirty="0"/>
              <a:t>, 1.5T, </a:t>
            </a:r>
            <a:r>
              <a:rPr lang="en-US" dirty="0" smtClean="0"/>
              <a:t>-12.5</a:t>
            </a:r>
            <a:r>
              <a:rPr lang="en-US" dirty="0" smtClean="0">
                <a:latin typeface="Arial"/>
                <a:cs typeface="Arial"/>
              </a:rPr>
              <a:t>º ,0.27GeV/c</a:t>
            </a:r>
            <a:endParaRPr lang="en-US" dirty="0">
              <a:latin typeface="Arial"/>
              <a:cs typeface="Arial"/>
            </a:endParaRPr>
          </a:p>
          <a:p>
            <a:pPr lvl="2"/>
            <a:r>
              <a:rPr lang="en-US" sz="1400" b="1" dirty="0" smtClean="0">
                <a:latin typeface="Arial"/>
                <a:cs typeface="Arial"/>
              </a:rPr>
              <a:t>bend radius is 22.92m  (1/r=0.043636)</a:t>
            </a:r>
          </a:p>
          <a:p>
            <a:pPr lvl="2"/>
            <a:r>
              <a:rPr lang="en-US" sz="1400" dirty="0" smtClean="0">
                <a:latin typeface="Arial"/>
                <a:cs typeface="Arial"/>
              </a:rPr>
              <a:t>B</a:t>
            </a:r>
            <a:r>
              <a:rPr lang="en-US" sz="1400" baseline="-25000" dirty="0" smtClean="0">
                <a:latin typeface="Arial"/>
                <a:cs typeface="Arial"/>
              </a:rPr>
              <a:t>y</a:t>
            </a:r>
            <a:r>
              <a:rPr lang="en-US" sz="1400" dirty="0" smtClean="0">
                <a:latin typeface="Arial"/>
                <a:cs typeface="Arial"/>
              </a:rPr>
              <a:t>=0</a:t>
            </a:r>
          </a:p>
          <a:p>
            <a:r>
              <a:rPr lang="en-US" sz="2000" dirty="0" smtClean="0">
                <a:latin typeface="Arial"/>
                <a:cs typeface="Arial"/>
              </a:rPr>
              <a:t>Be Absorber – 10cm thick</a:t>
            </a:r>
            <a:endParaRPr lang="en-US" sz="1600" dirty="0" smtClean="0">
              <a:latin typeface="Arial"/>
              <a:cs typeface="Arial"/>
            </a:endParaRPr>
          </a:p>
          <a:p>
            <a:pPr lvl="1"/>
            <a:endParaRPr lang="en-US" sz="1600" dirty="0"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rgbClr val="0033CC"/>
                </a:solidFill>
                <a:latin typeface="Arial"/>
                <a:cs typeface="Arial"/>
              </a:rPr>
              <a:t>ICOOL BSOL element:</a:t>
            </a:r>
            <a:endParaRPr lang="en-US" sz="2000" dirty="0">
              <a:solidFill>
                <a:srgbClr val="0033CC"/>
              </a:solidFill>
              <a:latin typeface="Arial"/>
              <a:cs typeface="Arial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4E5ABF-3A28-47BB-94AB-C3106FE434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694714" y="1362075"/>
            <a:ext cx="2227036" cy="4725988"/>
            <a:chOff x="6694714" y="1362075"/>
            <a:chExt cx="2227036" cy="4725988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6694714" y="1362075"/>
              <a:ext cx="2227036" cy="382746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3438" y="1362075"/>
              <a:ext cx="1111250" cy="463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7862888" y="3763963"/>
              <a:ext cx="577850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0000FF"/>
                  </a:solidFill>
                </a:rPr>
                <a:t>bend</a:t>
              </a:r>
            </a:p>
            <a:p>
              <a:r>
                <a:rPr lang="en-GB" sz="1600">
                  <a:solidFill>
                    <a:srgbClr val="0000FF"/>
                  </a:solidFill>
                </a:rPr>
                <a:t>out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8080375" y="2811463"/>
              <a:ext cx="577850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FF0000"/>
                  </a:solidFill>
                </a:rPr>
                <a:t>bend</a:t>
              </a:r>
            </a:p>
            <a:p>
              <a:r>
                <a:rPr lang="en-GB" sz="1600">
                  <a:solidFill>
                    <a:srgbClr val="FF0000"/>
                  </a:solidFill>
                </a:rPr>
                <a:t>back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7710488" y="4500563"/>
              <a:ext cx="585787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FF0000"/>
                  </a:solidFill>
                </a:rPr>
                <a:t>field</a:t>
              </a:r>
            </a:p>
            <a:p>
              <a:r>
                <a:rPr lang="en-GB" sz="1600">
                  <a:solidFill>
                    <a:srgbClr val="FF0000"/>
                  </a:solidFill>
                </a:rPr>
                <a:t>taper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7251700" y="5189538"/>
              <a:ext cx="755650" cy="898525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2640" rIns="90000" bIns="450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target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station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080375" y="3303588"/>
              <a:ext cx="841375" cy="620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GB" sz="1600" dirty="0" smtClean="0">
                  <a:latin typeface="Symbol" pitchFamily="18" charset="2"/>
                </a:rPr>
                <a:t>, </a:t>
              </a: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</a:p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7956550" y="3421063"/>
              <a:ext cx="180975" cy="395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Palatino Linotype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7748588" y="2759075"/>
              <a:ext cx="234950" cy="66675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811963" y="2444750"/>
              <a:ext cx="879475" cy="54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>
                  <a:solidFill>
                    <a:srgbClr val="663300"/>
                  </a:solidFill>
                </a:rPr>
                <a:t>proton </a:t>
              </a:r>
            </a:p>
            <a:p>
              <a:r>
                <a:rPr lang="en-GB" sz="1600" dirty="0">
                  <a:solidFill>
                    <a:srgbClr val="663300"/>
                  </a:solidFill>
                </a:rPr>
                <a:t>absorber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8086725" y="1784350"/>
              <a:ext cx="638175" cy="62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</a:p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8034338" y="1841500"/>
              <a:ext cx="1587" cy="463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68680" y="4305300"/>
            <a:ext cx="521649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SREGION         ! </a:t>
            </a:r>
            <a:r>
              <a:rPr lang="en-US" dirty="0" err="1"/>
              <a:t>bentsol</a:t>
            </a:r>
            <a:endParaRPr lang="en-US" dirty="0"/>
          </a:p>
          <a:p>
            <a:pPr algn="l"/>
            <a:r>
              <a:rPr lang="en-US" dirty="0"/>
              <a:t>5.0  1   1e-2</a:t>
            </a:r>
          </a:p>
          <a:p>
            <a:pPr algn="l"/>
            <a:r>
              <a:rPr lang="en-US" dirty="0"/>
              <a:t>1  0.   1.0</a:t>
            </a:r>
          </a:p>
          <a:p>
            <a:pPr algn="l"/>
            <a:r>
              <a:rPr lang="en-US" dirty="0"/>
              <a:t>BSOL</a:t>
            </a:r>
          </a:p>
          <a:p>
            <a:pPr algn="l"/>
            <a:r>
              <a:rPr lang="en-US" dirty="0"/>
              <a:t>1 1.5 0.0 1 0.27 </a:t>
            </a:r>
            <a:r>
              <a:rPr lang="en-US" dirty="0" smtClean="0"/>
              <a:t>0.0  0.043636  </a:t>
            </a:r>
            <a:r>
              <a:rPr lang="en-US" dirty="0"/>
              <a:t>0.0 0.0 0.0  0. 0. 0. 0. 0.</a:t>
            </a:r>
          </a:p>
          <a:p>
            <a:pPr algn="l"/>
            <a:r>
              <a:rPr lang="en-US" dirty="0"/>
              <a:t>VAC</a:t>
            </a:r>
          </a:p>
          <a:p>
            <a:pPr algn="l"/>
            <a:r>
              <a:rPr lang="en-US" dirty="0"/>
              <a:t>NONE</a:t>
            </a:r>
          </a:p>
          <a:p>
            <a:pPr algn="l"/>
            <a:r>
              <a:rPr lang="en-US" dirty="0"/>
              <a:t>   0. 0. 0. 0. 0.   0. 0. 0. 0. 0.</a:t>
            </a:r>
          </a:p>
        </p:txBody>
      </p:sp>
    </p:spTree>
    <p:extLst>
      <p:ext uri="{BB962C8B-B14F-4D97-AF65-F5344CB8AC3E}">
        <p14:creationId xmlns:p14="http://schemas.microsoft.com/office/powerpoint/2010/main" xmlns="" val="4254088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Front End with Absorber-Rematch</a:t>
            </a:r>
            <a:endParaRPr lang="en-US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455862"/>
            <a:ext cx="7772400" cy="3868738"/>
          </a:xfrm>
        </p:spPr>
        <p:txBody>
          <a:bodyPr/>
          <a:lstStyle/>
          <a:p>
            <a:r>
              <a:rPr lang="en-US" dirty="0"/>
              <a:t>with absorber</a:t>
            </a:r>
          </a:p>
          <a:p>
            <a:pPr lvl="2"/>
            <a:r>
              <a:rPr lang="en-US" dirty="0"/>
              <a:t>particle 1-270 MeV/c</a:t>
            </a:r>
          </a:p>
          <a:p>
            <a:pPr lvl="2"/>
            <a:r>
              <a:rPr lang="en-US" dirty="0"/>
              <a:t>particle 2-185 MeV/c</a:t>
            </a:r>
          </a:p>
          <a:p>
            <a:pPr lvl="1"/>
            <a:r>
              <a:rPr lang="en-US" dirty="0"/>
              <a:t>absorber at  29m</a:t>
            </a:r>
          </a:p>
          <a:p>
            <a:pPr lvl="2"/>
            <a:r>
              <a:rPr lang="en-US" dirty="0"/>
              <a:t>10cm Be</a:t>
            </a:r>
          </a:p>
          <a:p>
            <a:pPr lvl="2"/>
            <a:r>
              <a:rPr lang="en-US" dirty="0"/>
              <a:t>particle 1-237 MeV/c</a:t>
            </a:r>
          </a:p>
          <a:p>
            <a:pPr lvl="2"/>
            <a:r>
              <a:rPr lang="en-US" dirty="0"/>
              <a:t>particle 2-144 MeV/c</a:t>
            </a:r>
          </a:p>
          <a:p>
            <a:pPr lvl="1"/>
            <a:r>
              <a:rPr lang="en-US" dirty="0"/>
              <a:t>Bunch N=10 </a:t>
            </a:r>
          </a:p>
          <a:p>
            <a:pPr lvl="1"/>
            <a:r>
              <a:rPr lang="en-US" dirty="0"/>
              <a:t>Rotate </a:t>
            </a:r>
            <a:r>
              <a:rPr lang="en-US" dirty="0" smtClean="0"/>
              <a:t>N=10.045</a:t>
            </a:r>
            <a:endParaRPr lang="en-US" dirty="0"/>
          </a:p>
          <a:p>
            <a:pPr lvl="1"/>
            <a:r>
              <a:rPr lang="en-US" dirty="0"/>
              <a:t>Cool -201.25MHz</a:t>
            </a:r>
          </a:p>
          <a:p>
            <a:pPr lvl="2"/>
            <a:r>
              <a:rPr lang="en-US" dirty="0" err="1" smtClean="0"/>
              <a:t>p</a:t>
            </a:r>
            <a:r>
              <a:rPr lang="en-US" baseline="-25000" dirty="0" err="1" smtClean="0"/>
              <a:t>ref</a:t>
            </a:r>
            <a:r>
              <a:rPr lang="en-US" dirty="0" smtClean="0"/>
              <a:t>=230 </a:t>
            </a:r>
            <a:r>
              <a:rPr lang="en-US" dirty="0"/>
              <a:t>MeV/c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72074" y="888999"/>
            <a:ext cx="974494" cy="33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b="1">
                <a:solidFill>
                  <a:srgbClr val="0000FF"/>
                </a:solidFill>
                <a:ea typeface="MS Mincho" pitchFamily="49" charset="-128"/>
              </a:rPr>
              <a:t>p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72074" y="1001047"/>
            <a:ext cx="8055151" cy="1454815"/>
            <a:chOff x="472074" y="1001047"/>
            <a:chExt cx="8055151" cy="145481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143111" y="2119718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18.9 m</a:t>
              </a:r>
              <a:endParaRPr lang="en-US" sz="12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103839" y="2098935"/>
              <a:ext cx="100700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~40.8m</a:t>
              </a:r>
              <a:endParaRPr lang="en-US" sz="1200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08044" y="1560383"/>
              <a:ext cx="447057" cy="783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43111" y="1784478"/>
              <a:ext cx="78302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808044" y="1225143"/>
              <a:ext cx="335067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472074" y="1214299"/>
              <a:ext cx="335970" cy="1219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1196606">
              <a:off x="810753" y="1317311"/>
              <a:ext cx="223980" cy="11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31121" y="1225143"/>
              <a:ext cx="111990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703061" y="1001047"/>
              <a:ext cx="111087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143111" y="1001047"/>
              <a:ext cx="559950" cy="2421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143111" y="1523335"/>
              <a:ext cx="559950" cy="261144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405214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814148" y="1001047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814148" y="1784478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143111" y="1672431"/>
              <a:ext cx="903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703061" y="1896526"/>
              <a:ext cx="0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52141" y="1896526"/>
              <a:ext cx="903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808044" y="1672431"/>
              <a:ext cx="0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12325" y="1764599"/>
              <a:ext cx="179003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 dirty="0">
                  <a:ea typeface="MS Mincho" pitchFamily="49" charset="-128"/>
                </a:rPr>
                <a:t>Drift</a:t>
              </a:r>
              <a:endParaRPr lang="en-US" sz="1400" dirty="0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143111" y="2119718"/>
              <a:ext cx="55995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723178" y="1784478"/>
              <a:ext cx="369205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4723178" y="1001047"/>
              <a:ext cx="380404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5171138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640122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8415235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940151" y="1784478"/>
              <a:ext cx="123098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5171138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849181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4048529" y="2099839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~33m</a:t>
              </a:r>
              <a:endParaRPr lang="en-US" sz="1200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5356283" y="2120622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36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6974719" y="2138694"/>
              <a:ext cx="1440516" cy="2475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dirty="0" smtClean="0">
                  <a:latin typeface="Times New Roman" pitchFamily="18" charset="0"/>
                  <a:ea typeface="MS Mincho" pitchFamily="49" charset="-128"/>
                </a:rPr>
                <a:t>up to 100m</a:t>
              </a:r>
              <a:endParaRPr lang="en-US" sz="1800" dirty="0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2036983" y="1214299"/>
              <a:ext cx="1299626" cy="366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 dirty="0" smtClean="0">
                  <a:solidFill>
                    <a:srgbClr val="6600CC"/>
                  </a:solidFill>
                  <a:ea typeface="MS Mincho" pitchFamily="49" charset="-128"/>
                </a:rPr>
                <a:t>π   </a:t>
              </a:r>
              <a:r>
                <a:rPr lang="en-US" altLang="ja-JP" sz="1800" b="1" dirty="0" smtClean="0">
                  <a:solidFill>
                    <a:srgbClr val="D60093"/>
                  </a:solidFill>
                  <a:ea typeface="MS Mincho" pitchFamily="49" charset="-128"/>
                </a:rPr>
                <a:t>→</a:t>
              </a:r>
              <a:r>
                <a:rPr lang="en-US" altLang="ja-JP" sz="1800" b="1" dirty="0">
                  <a:solidFill>
                    <a:srgbClr val="D60093"/>
                  </a:solidFill>
                  <a:ea typeface="MS Mincho" pitchFamily="49" charset="-128"/>
                </a:rPr>
                <a:t>μ</a:t>
              </a:r>
              <a:endParaRPr lang="en-US" sz="1800" dirty="0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3073132" y="1432974"/>
              <a:ext cx="3901587" cy="904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015767" y="1394118"/>
              <a:ext cx="893210" cy="3885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lowchart: Direct Access Storage 41"/>
            <p:cNvSpPr/>
            <p:nvPr/>
          </p:nvSpPr>
          <p:spPr bwMode="auto">
            <a:xfrm>
              <a:off x="2474976" y="1001951"/>
              <a:ext cx="110909" cy="783431"/>
            </a:xfrm>
            <a:prstGeom prst="flowChartMagneticDrum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679596" y="2007670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10.1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250366" y="2007670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solidFill>
                    <a:srgbClr val="0033CC"/>
                  </a:solidFill>
                  <a:latin typeface="Times New Roman" pitchFamily="18" charset="0"/>
                  <a:ea typeface="MS Mincho" pitchFamily="49" charset="-128"/>
                </a:rPr>
                <a:t>0.1 m Be</a:t>
              </a:r>
              <a:endParaRPr lang="en-US" sz="1200" dirty="0">
                <a:solidFill>
                  <a:srgbClr val="0033CC"/>
                </a:solidFill>
              </a:endParaRPr>
            </a:p>
          </p:txBody>
        </p:sp>
      </p:grpSp>
      <p:pic>
        <p:nvPicPr>
          <p:cNvPr id="84" name="Content Placeholder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8515" y="2455862"/>
            <a:ext cx="1901332" cy="1471612"/>
          </a:xfrm>
          <a:prstGeom prst="rect">
            <a:avLst/>
          </a:prstGeom>
        </p:spPr>
      </p:pic>
      <p:pic>
        <p:nvPicPr>
          <p:cNvPr id="85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898515" y="4279392"/>
            <a:ext cx="1901333" cy="147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TextBox 86"/>
          <p:cNvSpPr txBox="1"/>
          <p:nvPr/>
        </p:nvSpPr>
        <p:spPr>
          <a:xfrm>
            <a:off x="7162698" y="2665436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29m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6849181" y="4494236"/>
            <a:ext cx="965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29.1m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134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Compare-absorber </a:t>
            </a:r>
            <a:r>
              <a:rPr lang="en-US" dirty="0" err="1" smtClean="0">
                <a:latin typeface="Arial Narrow" pitchFamily="34" charset="0"/>
              </a:rPr>
              <a:t>vs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absorber+chicane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06D2C-E861-4931-A2D0-8445588D3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2950" y="1316698"/>
            <a:ext cx="4146393" cy="1854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7677" y="3170712"/>
            <a:ext cx="4141667" cy="18307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882" y="1316698"/>
            <a:ext cx="4144488" cy="18540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208" y="3170712"/>
            <a:ext cx="4136207" cy="18307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881" y="5001452"/>
            <a:ext cx="4108863" cy="18565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44566" y="5001454"/>
            <a:ext cx="4154777" cy="18565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10382" y="1840675"/>
            <a:ext cx="806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z=38m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36663" y="1823798"/>
            <a:ext cx="806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z=38m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48379" y="3524992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z=137m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422849" y="3673433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z=137m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80925" y="5446816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z=255m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53799" y="5429939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z=255m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78166" y="893713"/>
            <a:ext cx="67297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This compares absorber only (10cm Be) to chicane (BSOL) + absorber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56874" y="300143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0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57678" y="1147421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1.0 </a:t>
            </a:r>
            <a:r>
              <a:rPr lang="en-US" b="1" dirty="0" err="1" smtClean="0">
                <a:solidFill>
                  <a:srgbClr val="0033CC"/>
                </a:solidFill>
              </a:rPr>
              <a:t>GeV</a:t>
            </a:r>
            <a:r>
              <a:rPr lang="en-US" b="1" dirty="0" smtClean="0">
                <a:solidFill>
                  <a:srgbClr val="0033CC"/>
                </a:solidFill>
              </a:rPr>
              <a:t>/c</a:t>
            </a:r>
            <a:endParaRPr lang="en-US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12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52897374"/>
              </p:ext>
            </p:extLst>
          </p:nvPr>
        </p:nvGraphicFramePr>
        <p:xfrm>
          <a:off x="3613705" y="3746310"/>
          <a:ext cx="5377218" cy="3111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4453" y="0"/>
            <a:ext cx="7370763" cy="647700"/>
          </a:xfrm>
        </p:spPr>
        <p:txBody>
          <a:bodyPr/>
          <a:lstStyle/>
          <a:p>
            <a:r>
              <a:rPr lang="en-US" dirty="0" smtClean="0"/>
              <a:t> ICOOL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52469"/>
            <a:ext cx="4645137" cy="5524500"/>
          </a:xfrm>
        </p:spPr>
        <p:txBody>
          <a:bodyPr/>
          <a:lstStyle/>
          <a:p>
            <a:r>
              <a:rPr lang="en-US" dirty="0" smtClean="0"/>
              <a:t>Similar to without absorber</a:t>
            </a:r>
          </a:p>
          <a:p>
            <a:pPr lvl="1"/>
            <a:r>
              <a:rPr lang="en-US" dirty="0" smtClean="0"/>
              <a:t>~10m shorter drift</a:t>
            </a:r>
          </a:p>
          <a:p>
            <a:pPr lvl="1"/>
            <a:r>
              <a:rPr lang="en-US" dirty="0" smtClean="0"/>
              <a:t>~10% fewer </a:t>
            </a:r>
            <a:r>
              <a:rPr lang="el-GR" dirty="0" smtClean="0"/>
              <a:t>μ</a:t>
            </a:r>
            <a:r>
              <a:rPr lang="en-US" dirty="0" smtClean="0"/>
              <a:t>’s within acceptance</a:t>
            </a:r>
          </a:p>
          <a:p>
            <a:pPr lvl="1"/>
            <a:r>
              <a:rPr lang="en-US" dirty="0" smtClean="0"/>
              <a:t>drop of ~20% intensity at absorber</a:t>
            </a:r>
          </a:p>
          <a:p>
            <a:pPr lvl="1"/>
            <a:r>
              <a:rPr lang="en-US" dirty="0" smtClean="0"/>
              <a:t>but longitudinal </a:t>
            </a:r>
            <a:r>
              <a:rPr lang="en-US" dirty="0" err="1" smtClean="0"/>
              <a:t>emittance</a:t>
            </a:r>
            <a:r>
              <a:rPr lang="en-US" dirty="0" smtClean="0"/>
              <a:t> also reduced</a:t>
            </a:r>
          </a:p>
          <a:p>
            <a:pPr lvl="2"/>
            <a:r>
              <a:rPr lang="en-US" dirty="0" smtClean="0"/>
              <a:t>surviving </a:t>
            </a:r>
            <a:r>
              <a:rPr lang="el-GR" dirty="0" smtClean="0"/>
              <a:t>μ</a:t>
            </a:r>
            <a:r>
              <a:rPr lang="en-US" dirty="0" smtClean="0"/>
              <a:t>’s are stretched in longitudinal phase space</a:t>
            </a:r>
          </a:p>
          <a:p>
            <a:r>
              <a:rPr lang="en-US" dirty="0" smtClean="0"/>
              <a:t>To do</a:t>
            </a:r>
          </a:p>
          <a:p>
            <a:pPr lvl="1"/>
            <a:r>
              <a:rPr lang="en-US" dirty="0" smtClean="0"/>
              <a:t>include chicane + absorber</a:t>
            </a:r>
          </a:p>
          <a:p>
            <a:pPr lvl="1"/>
            <a:r>
              <a:rPr lang="en-US" dirty="0" smtClean="0"/>
              <a:t>establish beam loss improvement – </a:t>
            </a:r>
            <a:r>
              <a:rPr lang="el-GR" dirty="0" smtClean="0"/>
              <a:t>μ</a:t>
            </a:r>
            <a:r>
              <a:rPr lang="en-US" dirty="0" smtClean="0"/>
              <a:t> loss level</a:t>
            </a:r>
          </a:p>
          <a:p>
            <a:pPr lvl="1"/>
            <a:r>
              <a:rPr lang="en-US" b="1" dirty="0" smtClean="0"/>
              <a:t>decide optimal configuration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471031" y="2731008"/>
            <a:ext cx="1686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0033CC"/>
                </a:solidFill>
              </a:rPr>
              <a:t>μ</a:t>
            </a:r>
            <a:r>
              <a:rPr lang="en-US" b="1" baseline="30000" dirty="0" smtClean="0">
                <a:solidFill>
                  <a:srgbClr val="0033CC"/>
                </a:solidFill>
              </a:rPr>
              <a:t>-</a:t>
            </a:r>
            <a:r>
              <a:rPr lang="en-US" b="1" dirty="0" smtClean="0">
                <a:solidFill>
                  <a:srgbClr val="0033CC"/>
                </a:solidFill>
              </a:rPr>
              <a:t>/p 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(</a:t>
            </a:r>
            <a:r>
              <a:rPr lang="el-GR" sz="1600" b="1" dirty="0" smtClean="0">
                <a:solidFill>
                  <a:srgbClr val="0033CC"/>
                </a:solidFill>
              </a:rPr>
              <a:t>ε</a:t>
            </a:r>
            <a:r>
              <a:rPr lang="en-US" sz="1600" b="1" baseline="-25000" dirty="0" smtClean="0">
                <a:solidFill>
                  <a:srgbClr val="0033CC"/>
                </a:solidFill>
              </a:rPr>
              <a:t>L</a:t>
            </a:r>
            <a:r>
              <a:rPr lang="en-US" sz="1600" b="1" dirty="0" smtClean="0">
                <a:solidFill>
                  <a:srgbClr val="0033CC"/>
                </a:solidFill>
              </a:rPr>
              <a:t>&lt;0.2, </a:t>
            </a:r>
            <a:r>
              <a:rPr lang="el-GR" sz="1600" b="1" dirty="0" smtClean="0">
                <a:solidFill>
                  <a:srgbClr val="0033CC"/>
                </a:solidFill>
              </a:rPr>
              <a:t>ε</a:t>
            </a:r>
            <a:r>
              <a:rPr lang="en-US" sz="1600" b="1" baseline="-25000" dirty="0" smtClean="0">
                <a:solidFill>
                  <a:srgbClr val="0033CC"/>
                </a:solidFill>
              </a:rPr>
              <a:t>t</a:t>
            </a:r>
            <a:r>
              <a:rPr lang="en-US" sz="1600" b="1" dirty="0" smtClean="0">
                <a:solidFill>
                  <a:srgbClr val="0033CC"/>
                </a:solidFill>
              </a:rPr>
              <a:t>&lt;0.03</a:t>
            </a:r>
            <a:r>
              <a:rPr lang="en-US" b="1" dirty="0" smtClean="0">
                <a:solidFill>
                  <a:srgbClr val="0033CC"/>
                </a:solidFill>
              </a:rPr>
              <a:t>)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59779" y="1592467"/>
            <a:ext cx="1980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CC0099"/>
                </a:solidFill>
              </a:rPr>
              <a:t>μ</a:t>
            </a:r>
            <a:r>
              <a:rPr lang="en-US" baseline="30000" dirty="0" smtClean="0">
                <a:solidFill>
                  <a:srgbClr val="CC0099"/>
                </a:solidFill>
              </a:rPr>
              <a:t>-</a:t>
            </a:r>
            <a:r>
              <a:rPr lang="en-US" dirty="0" smtClean="0">
                <a:solidFill>
                  <a:srgbClr val="CC0099"/>
                </a:solidFill>
              </a:rPr>
              <a:t>/p (0.15&lt;P&lt;0.35l)</a:t>
            </a:r>
            <a:endParaRPr lang="en-US" dirty="0">
              <a:solidFill>
                <a:srgbClr val="CC0099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0374" y="364932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22096" y="2304842"/>
            <a:ext cx="5277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0.1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806254" y="102301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0.2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177024" y="4128763"/>
            <a:ext cx="65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ε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L</a:t>
            </a:r>
            <a:r>
              <a:rPr lang="en-US" sz="1600" b="1" dirty="0" smtClean="0">
                <a:solidFill>
                  <a:srgbClr val="FF0000"/>
                </a:solidFill>
              </a:rPr>
              <a:t>/10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62827" y="4966829"/>
            <a:ext cx="344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800" b="1" dirty="0" smtClean="0">
                <a:solidFill>
                  <a:srgbClr val="0033CC"/>
                </a:solidFill>
              </a:rPr>
              <a:t>ε</a:t>
            </a:r>
            <a:r>
              <a:rPr lang="en-US" sz="1800" b="1" baseline="-25000" dirty="0">
                <a:solidFill>
                  <a:srgbClr val="0033CC"/>
                </a:solidFill>
              </a:rPr>
              <a:t>t</a:t>
            </a:r>
            <a:endParaRPr lang="en-US" sz="1800" b="1" dirty="0">
              <a:solidFill>
                <a:srgbClr val="0033CC"/>
              </a:solidFill>
            </a:endParaRPr>
          </a:p>
        </p:txBody>
      </p:sp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8702013"/>
              </p:ext>
            </p:extLst>
          </p:nvPr>
        </p:nvGraphicFramePr>
        <p:xfrm>
          <a:off x="3861787" y="480688"/>
          <a:ext cx="5281613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68160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Discretization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271" y="800100"/>
            <a:ext cx="5191002" cy="5524500"/>
          </a:xfrm>
        </p:spPr>
        <p:txBody>
          <a:bodyPr/>
          <a:lstStyle/>
          <a:p>
            <a:r>
              <a:rPr lang="en-US" dirty="0" smtClean="0"/>
              <a:t>Reduce number of frequencies to make implementation more “practical”</a:t>
            </a:r>
          </a:p>
          <a:p>
            <a:r>
              <a:rPr lang="en-US" dirty="0" err="1" smtClean="0"/>
              <a:t>Buncher</a:t>
            </a:r>
            <a:r>
              <a:rPr lang="en-US" dirty="0" smtClean="0"/>
              <a:t> is 33m (44 </a:t>
            </a:r>
            <a:r>
              <a:rPr lang="en-US" dirty="0" err="1" smtClean="0"/>
              <a:t>rf</a:t>
            </a:r>
            <a:r>
              <a:rPr lang="en-US" dirty="0" smtClean="0"/>
              <a:t> cavities)</a:t>
            </a:r>
          </a:p>
          <a:p>
            <a:pPr lvl="1"/>
            <a:r>
              <a:rPr lang="en-US" dirty="0" smtClean="0"/>
              <a:t>reduce to </a:t>
            </a:r>
            <a:r>
              <a:rPr lang="en-US" b="1" dirty="0" smtClean="0"/>
              <a:t>14</a:t>
            </a:r>
            <a:r>
              <a:rPr lang="en-US" dirty="0" smtClean="0"/>
              <a:t> frequencies</a:t>
            </a:r>
          </a:p>
          <a:p>
            <a:pPr lvl="1"/>
            <a:r>
              <a:rPr lang="en-US" sz="1600" dirty="0" smtClean="0"/>
              <a:t>358.92, 341.02,328.73, 317.27,306.63,</a:t>
            </a:r>
          </a:p>
          <a:p>
            <a:pPr marL="457200" lvl="1" indent="0">
              <a:buNone/>
            </a:pPr>
            <a:r>
              <a:rPr lang="en-US" sz="1600" dirty="0" smtClean="0"/>
              <a:t>296.65, 287.31, 278.53, 270.28, 262.50,</a:t>
            </a:r>
          </a:p>
          <a:p>
            <a:pPr marL="457200" lvl="1" indent="0">
              <a:buNone/>
            </a:pPr>
            <a:r>
              <a:rPr lang="en-US" sz="1600" dirty="0" smtClean="0"/>
              <a:t>255.16, 248.21, 241.63, 235.40</a:t>
            </a:r>
            <a:endParaRPr lang="en-US" sz="1600" dirty="0"/>
          </a:p>
          <a:p>
            <a:pPr lvl="1"/>
            <a:endParaRPr lang="en-US" dirty="0" smtClean="0"/>
          </a:p>
          <a:p>
            <a:r>
              <a:rPr lang="en-US" dirty="0" smtClean="0"/>
              <a:t>Rotator is 36m (48 </a:t>
            </a:r>
            <a:r>
              <a:rPr lang="en-US" dirty="0" err="1" smtClean="0"/>
              <a:t>rf</a:t>
            </a:r>
            <a:r>
              <a:rPr lang="en-US" dirty="0" smtClean="0"/>
              <a:t> cavities)</a:t>
            </a:r>
          </a:p>
          <a:p>
            <a:pPr lvl="1"/>
            <a:r>
              <a:rPr lang="en-US" dirty="0" smtClean="0"/>
              <a:t>reduce to </a:t>
            </a:r>
            <a:r>
              <a:rPr lang="en-US" b="1" dirty="0" smtClean="0"/>
              <a:t>18</a:t>
            </a:r>
            <a:r>
              <a:rPr lang="en-US" dirty="0" smtClean="0"/>
              <a:t> frequencies</a:t>
            </a:r>
          </a:p>
          <a:p>
            <a:pPr lvl="1"/>
            <a:r>
              <a:rPr lang="en-US" sz="1600" dirty="0" smtClean="0"/>
              <a:t>231.55, 228.01, 224.87, 222.06, 219.60, 217.31, 214,82, 212.26, 210.10, 208.27, 206.75, 205.49, 204.47, 203.65, 203.03, 202.57, 202.28, 202.13  </a:t>
            </a:r>
            <a:endParaRPr lang="en-US" dirty="0"/>
          </a:p>
          <a:p>
            <a:r>
              <a:rPr lang="en-US" dirty="0" smtClean="0"/>
              <a:t>Performance slightly reduced</a:t>
            </a:r>
          </a:p>
          <a:p>
            <a:pPr lvl="1"/>
            <a:r>
              <a:rPr lang="en-US" dirty="0" smtClean="0"/>
              <a:t>more sensitive to rotator discretion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1836432"/>
              </p:ext>
            </p:extLst>
          </p:nvPr>
        </p:nvGraphicFramePr>
        <p:xfrm>
          <a:off x="4419600" y="3209925"/>
          <a:ext cx="4724400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64805" y="4131677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μ</a:t>
            </a:r>
            <a:r>
              <a:rPr lang="en-US" b="1" dirty="0" smtClean="0"/>
              <a:t>/p (10000p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2892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D18EB3-2E49-481D-9103-30C497C57912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Rf Buncher/Rotator/Cooler requirements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dirty="0" err="1" smtClean="0"/>
              <a:t>Buncher</a:t>
            </a:r>
            <a:endParaRPr lang="en-US" sz="1800" dirty="0" smtClean="0"/>
          </a:p>
          <a:p>
            <a:pPr lvl="1" eaLnBrk="1" hangingPunct="1"/>
            <a:r>
              <a:rPr lang="en-US" sz="1600" b="1" dirty="0" smtClean="0"/>
              <a:t>44</a:t>
            </a:r>
            <a:r>
              <a:rPr lang="en-US" sz="1600" dirty="0" smtClean="0"/>
              <a:t> cavities (</a:t>
            </a:r>
            <a:r>
              <a:rPr lang="en-US" sz="1600" b="1" dirty="0" smtClean="0"/>
              <a:t>14</a:t>
            </a:r>
            <a:r>
              <a:rPr lang="en-US" sz="1600" dirty="0" smtClean="0"/>
              <a:t> frequencies)</a:t>
            </a:r>
          </a:p>
          <a:p>
            <a:pPr lvl="1" eaLnBrk="1" hangingPunct="1"/>
            <a:r>
              <a:rPr lang="en-US" sz="1600" b="1" dirty="0" smtClean="0"/>
              <a:t>13</a:t>
            </a:r>
            <a:r>
              <a:rPr lang="en-US" sz="1600" dirty="0" smtClean="0"/>
              <a:t> power supplies </a:t>
            </a:r>
            <a:r>
              <a:rPr lang="en-US" sz="1600" b="1" dirty="0" smtClean="0"/>
              <a:t>(~1—3MW)</a:t>
            </a:r>
            <a:endParaRPr lang="en-US" sz="1600" dirty="0" smtClean="0"/>
          </a:p>
          <a:p>
            <a:pPr eaLnBrk="1" hangingPunct="1"/>
            <a:r>
              <a:rPr lang="en-US" sz="1800" dirty="0" smtClean="0"/>
              <a:t>RF Rotator</a:t>
            </a:r>
          </a:p>
          <a:p>
            <a:pPr lvl="1" eaLnBrk="1" hangingPunct="1"/>
            <a:r>
              <a:rPr lang="en-US" sz="1600" b="1" dirty="0" smtClean="0"/>
              <a:t>48</a:t>
            </a:r>
            <a:r>
              <a:rPr lang="en-US" sz="1600" dirty="0" smtClean="0"/>
              <a:t> cavities (</a:t>
            </a:r>
            <a:r>
              <a:rPr lang="en-US" sz="1600" b="1" dirty="0" smtClean="0"/>
              <a:t>18</a:t>
            </a:r>
            <a:r>
              <a:rPr lang="en-US" sz="1600" dirty="0" smtClean="0"/>
              <a:t>  frequencies)</a:t>
            </a:r>
          </a:p>
          <a:p>
            <a:pPr lvl="1" eaLnBrk="1" hangingPunct="1"/>
            <a:r>
              <a:rPr lang="en-US" sz="1600" dirty="0" smtClean="0"/>
              <a:t>13 MV/m, 0.5m</a:t>
            </a:r>
          </a:p>
          <a:p>
            <a:pPr lvl="1" eaLnBrk="1" hangingPunct="1"/>
            <a:r>
              <a:rPr lang="en-US" sz="1600" dirty="0" smtClean="0"/>
              <a:t>~</a:t>
            </a:r>
            <a:r>
              <a:rPr lang="en-US" sz="1600" b="1" dirty="0" smtClean="0"/>
              <a:t>2.5MW</a:t>
            </a:r>
            <a:r>
              <a:rPr lang="en-US" sz="1600" dirty="0" smtClean="0"/>
              <a:t> (peak power) per cavity</a:t>
            </a:r>
          </a:p>
          <a:p>
            <a:pPr eaLnBrk="1" hangingPunct="1"/>
            <a:r>
              <a:rPr lang="en-US" sz="1800" dirty="0" smtClean="0"/>
              <a:t>Cooling System – 201.25 MHz</a:t>
            </a:r>
          </a:p>
          <a:p>
            <a:pPr lvl="1" eaLnBrk="1" hangingPunct="1"/>
            <a:r>
              <a:rPr lang="en-US" sz="1600" dirty="0" smtClean="0"/>
              <a:t> </a:t>
            </a:r>
            <a:r>
              <a:rPr lang="en-US" sz="1800" dirty="0" smtClean="0"/>
              <a:t>100 0.5m cavities (75m cooler), </a:t>
            </a:r>
            <a:r>
              <a:rPr lang="en-US" sz="1800" b="1" dirty="0" smtClean="0"/>
              <a:t>16MV/m</a:t>
            </a:r>
          </a:p>
          <a:p>
            <a:pPr lvl="1" eaLnBrk="1" hangingPunct="1"/>
            <a:r>
              <a:rPr lang="en-US" sz="1800" dirty="0" smtClean="0"/>
              <a:t>~</a:t>
            </a:r>
            <a:r>
              <a:rPr lang="en-US" sz="1800" b="1" dirty="0" smtClean="0"/>
              <a:t>4MW </a:t>
            </a:r>
            <a:r>
              <a:rPr lang="en-US" sz="1800" dirty="0" smtClean="0"/>
              <a:t>/cavity – most expensive item  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274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228600" algn="l"/>
              </a:tabLst>
            </a:pPr>
            <a:endParaRPr lang="en-US" sz="1800"/>
          </a:p>
        </p:txBody>
      </p:sp>
      <p:graphicFrame>
        <p:nvGraphicFramePr>
          <p:cNvPr id="844858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76477436"/>
              </p:ext>
            </p:extLst>
          </p:nvPr>
        </p:nvGraphicFramePr>
        <p:xfrm>
          <a:off x="669925" y="4206875"/>
          <a:ext cx="7719332" cy="2651490"/>
        </p:xfrm>
        <a:graphic>
          <a:graphicData uri="http://schemas.openxmlformats.org/drawingml/2006/table">
            <a:tbl>
              <a:tblPr/>
              <a:tblGrid>
                <a:gridCol w="1199570"/>
                <a:gridCol w="838373"/>
                <a:gridCol w="858256"/>
                <a:gridCol w="1189629"/>
                <a:gridCol w="803580"/>
                <a:gridCol w="972096"/>
                <a:gridCol w="1857828"/>
              </a:tblGrid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Front End section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Length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#rf cavities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frequencies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# of freq.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rf gradient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rf peak power requirements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Buncher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358.9 to 235.4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0 to 12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~1 to 6 MW/freq.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Rotator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36m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231.5 to 202.1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~2.5MW/cavity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Cooler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75m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201.25MHz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16 MV/m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~4MW/cavity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9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Total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~240m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192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33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~1000MV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550MW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400MW from cooling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2" name="Rectangle 57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>
              <a:tabLst>
                <a:tab pos="228600" algn="l"/>
              </a:tabLst>
            </a:pPr>
            <a:endParaRPr lang="en-US" sz="18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65738" y="914624"/>
            <a:ext cx="2772229" cy="137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0964" y="2529157"/>
            <a:ext cx="2461779" cy="123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98777" y="125260"/>
            <a:ext cx="7370763" cy="6477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53999" y="800100"/>
            <a:ext cx="8204201" cy="5524500"/>
          </a:xfrm>
        </p:spPr>
        <p:txBody>
          <a:bodyPr/>
          <a:lstStyle/>
          <a:p>
            <a:r>
              <a:rPr lang="en-US" sz="2400" dirty="0" smtClean="0"/>
              <a:t>Neutrino Factory Front End:</a:t>
            </a:r>
          </a:p>
          <a:p>
            <a:pPr lvl="1"/>
            <a:r>
              <a:rPr lang="en-US" sz="2400" dirty="0" smtClean="0"/>
              <a:t>Discretized version of front end + Chicane/absorber presented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201.25 MHz version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770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51352</TotalTime>
  <Words>601</Words>
  <Application>Microsoft Office PowerPoint</Application>
  <PresentationFormat>On-screen Show (4:3)</PresentationFormat>
  <Paragraphs>184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 Neutrino Factory Front End (IDS)  Chicane update </vt:lpstr>
      <vt:lpstr>Outline</vt:lpstr>
      <vt:lpstr>Add chicane and absorber</vt:lpstr>
      <vt:lpstr>Front End with Absorber-Rematch</vt:lpstr>
      <vt:lpstr>Compare-absorber vs absorber+chicane</vt:lpstr>
      <vt:lpstr> ICOOL Simulation results</vt:lpstr>
      <vt:lpstr>Discretization Exercise</vt:lpstr>
      <vt:lpstr>Rf Buncher/Rotator/Cooler requirements</vt:lpstr>
      <vt:lpstr>Summary</vt:lpstr>
      <vt:lpstr>Phone meetings …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munu Slides</dc:title>
  <dc:creator>David Neuffer</dc:creator>
  <cp:lastModifiedBy>Kirk T McDonald</cp:lastModifiedBy>
  <cp:revision>1360</cp:revision>
  <cp:lastPrinted>2012-07-18T17:25:35Z</cp:lastPrinted>
  <dcterms:created xsi:type="dcterms:W3CDTF">2003-09-15T21:58:19Z</dcterms:created>
  <dcterms:modified xsi:type="dcterms:W3CDTF">2013-02-12T15:09:05Z</dcterms:modified>
</cp:coreProperties>
</file>