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0"/>
  </p:notesMasterIdLst>
  <p:handoutMasterIdLst>
    <p:handoutMasterId r:id="rId21"/>
  </p:handoutMasterIdLst>
  <p:sldIdLst>
    <p:sldId id="258" r:id="rId3"/>
    <p:sldId id="378" r:id="rId4"/>
    <p:sldId id="379" r:id="rId5"/>
    <p:sldId id="420" r:id="rId6"/>
    <p:sldId id="432" r:id="rId7"/>
    <p:sldId id="422" r:id="rId8"/>
    <p:sldId id="417" r:id="rId9"/>
    <p:sldId id="418" r:id="rId10"/>
    <p:sldId id="419" r:id="rId11"/>
    <p:sldId id="435" r:id="rId12"/>
    <p:sldId id="434" r:id="rId13"/>
    <p:sldId id="436" r:id="rId14"/>
    <p:sldId id="438" r:id="rId15"/>
    <p:sldId id="437" r:id="rId16"/>
    <p:sldId id="440" r:id="rId17"/>
    <p:sldId id="439" r:id="rId18"/>
    <p:sldId id="442" r:id="rId1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CC"/>
    <a:srgbClr val="FF0000"/>
    <a:srgbClr val="800080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86356" autoAdjust="0"/>
  </p:normalViewPr>
  <p:slideViewPr>
    <p:cSldViewPr snapToGrid="0">
      <p:cViewPr varScale="1">
        <p:scale>
          <a:sx n="68" d="100"/>
          <a:sy n="68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3024"/>
        <p:guide pos="230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59922843696263"/>
          <c:y val="2.7982698143446786E-2"/>
          <c:w val="0.72420206028439482"/>
          <c:h val="0.80616241077425743"/>
        </c:manualLayout>
      </c:layout>
      <c:scatterChart>
        <c:scatterStyle val="lineMarker"/>
        <c:varyColors val="0"/>
        <c:ser>
          <c:idx val="9"/>
          <c:order val="0"/>
          <c:spPr>
            <a:ln w="28575">
              <a:solidFill>
                <a:srgbClr val="B40CA0"/>
              </a:solidFill>
            </a:ln>
          </c:spPr>
          <c:marker>
            <c:symbol val="square"/>
            <c:size val="7"/>
            <c:spPr>
              <a:solidFill>
                <a:srgbClr val="B40CA0"/>
              </a:solidFill>
              <a:ln>
                <a:solidFill>
                  <a:srgbClr val="9F17A9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ecalc9f225!$L$1:$L$265</c:f>
              <c:numCache>
                <c:formatCode>0.00E+00</c:formatCode>
                <c:ptCount val="265"/>
                <c:pt idx="0">
                  <c:v>74.83</c:v>
                </c:pt>
                <c:pt idx="1">
                  <c:v>316.2</c:v>
                </c:pt>
                <c:pt idx="2">
                  <c:v>1665</c:v>
                </c:pt>
                <c:pt idx="3">
                  <c:v>2113</c:v>
                </c:pt>
                <c:pt idx="4">
                  <c:v>1636</c:v>
                </c:pt>
                <c:pt idx="5">
                  <c:v>1744</c:v>
                </c:pt>
                <c:pt idx="6">
                  <c:v>1817</c:v>
                </c:pt>
                <c:pt idx="7">
                  <c:v>1851</c:v>
                </c:pt>
                <c:pt idx="8">
                  <c:v>1859</c:v>
                </c:pt>
                <c:pt idx="9">
                  <c:v>1866</c:v>
                </c:pt>
                <c:pt idx="10">
                  <c:v>1868</c:v>
                </c:pt>
                <c:pt idx="11">
                  <c:v>1866</c:v>
                </c:pt>
                <c:pt idx="12">
                  <c:v>1869</c:v>
                </c:pt>
                <c:pt idx="13">
                  <c:v>1870</c:v>
                </c:pt>
                <c:pt idx="14">
                  <c:v>1870</c:v>
                </c:pt>
                <c:pt idx="15">
                  <c:v>1871</c:v>
                </c:pt>
                <c:pt idx="16">
                  <c:v>1872</c:v>
                </c:pt>
                <c:pt idx="17">
                  <c:v>1872</c:v>
                </c:pt>
                <c:pt idx="18">
                  <c:v>1873</c:v>
                </c:pt>
                <c:pt idx="19">
                  <c:v>1872</c:v>
                </c:pt>
                <c:pt idx="20">
                  <c:v>1871</c:v>
                </c:pt>
                <c:pt idx="21">
                  <c:v>1867</c:v>
                </c:pt>
                <c:pt idx="22">
                  <c:v>1867</c:v>
                </c:pt>
                <c:pt idx="23">
                  <c:v>1870</c:v>
                </c:pt>
                <c:pt idx="24">
                  <c:v>1868</c:v>
                </c:pt>
                <c:pt idx="25">
                  <c:v>1866</c:v>
                </c:pt>
                <c:pt idx="26">
                  <c:v>1866</c:v>
                </c:pt>
                <c:pt idx="27">
                  <c:v>1866</c:v>
                </c:pt>
                <c:pt idx="28">
                  <c:v>1864</c:v>
                </c:pt>
                <c:pt idx="29">
                  <c:v>1863</c:v>
                </c:pt>
                <c:pt idx="30">
                  <c:v>1861</c:v>
                </c:pt>
                <c:pt idx="31">
                  <c:v>1863</c:v>
                </c:pt>
                <c:pt idx="32">
                  <c:v>1863</c:v>
                </c:pt>
                <c:pt idx="33">
                  <c:v>1865</c:v>
                </c:pt>
                <c:pt idx="34">
                  <c:v>1861</c:v>
                </c:pt>
                <c:pt idx="35">
                  <c:v>1860</c:v>
                </c:pt>
                <c:pt idx="36">
                  <c:v>1857</c:v>
                </c:pt>
                <c:pt idx="37">
                  <c:v>1859</c:v>
                </c:pt>
                <c:pt idx="38">
                  <c:v>1862</c:v>
                </c:pt>
                <c:pt idx="39">
                  <c:v>1857</c:v>
                </c:pt>
                <c:pt idx="40">
                  <c:v>1858</c:v>
                </c:pt>
                <c:pt idx="41">
                  <c:v>1858</c:v>
                </c:pt>
                <c:pt idx="42">
                  <c:v>1855</c:v>
                </c:pt>
                <c:pt idx="43">
                  <c:v>1857</c:v>
                </c:pt>
                <c:pt idx="44">
                  <c:v>1857</c:v>
                </c:pt>
                <c:pt idx="45">
                  <c:v>1852</c:v>
                </c:pt>
                <c:pt idx="46">
                  <c:v>1846</c:v>
                </c:pt>
                <c:pt idx="47">
                  <c:v>1847</c:v>
                </c:pt>
                <c:pt idx="48">
                  <c:v>1842</c:v>
                </c:pt>
                <c:pt idx="49">
                  <c:v>1836</c:v>
                </c:pt>
                <c:pt idx="50">
                  <c:v>1835</c:v>
                </c:pt>
                <c:pt idx="51">
                  <c:v>1833</c:v>
                </c:pt>
                <c:pt idx="52">
                  <c:v>1826</c:v>
                </c:pt>
                <c:pt idx="53">
                  <c:v>1825</c:v>
                </c:pt>
                <c:pt idx="54">
                  <c:v>1826</c:v>
                </c:pt>
                <c:pt idx="55">
                  <c:v>1826</c:v>
                </c:pt>
                <c:pt idx="56">
                  <c:v>1826</c:v>
                </c:pt>
                <c:pt idx="57">
                  <c:v>1826</c:v>
                </c:pt>
                <c:pt idx="58">
                  <c:v>1848</c:v>
                </c:pt>
                <c:pt idx="59">
                  <c:v>1859</c:v>
                </c:pt>
                <c:pt idx="60">
                  <c:v>1876</c:v>
                </c:pt>
                <c:pt idx="61">
                  <c:v>1891</c:v>
                </c:pt>
                <c:pt idx="62">
                  <c:v>1901</c:v>
                </c:pt>
                <c:pt idx="63">
                  <c:v>1909</c:v>
                </c:pt>
                <c:pt idx="64">
                  <c:v>1925</c:v>
                </c:pt>
                <c:pt idx="65">
                  <c:v>1937</c:v>
                </c:pt>
                <c:pt idx="66">
                  <c:v>1949</c:v>
                </c:pt>
                <c:pt idx="67">
                  <c:v>1960</c:v>
                </c:pt>
                <c:pt idx="68">
                  <c:v>1968</c:v>
                </c:pt>
                <c:pt idx="69">
                  <c:v>1975</c:v>
                </c:pt>
                <c:pt idx="70">
                  <c:v>1981</c:v>
                </c:pt>
                <c:pt idx="71">
                  <c:v>1987</c:v>
                </c:pt>
                <c:pt idx="72">
                  <c:v>1994</c:v>
                </c:pt>
                <c:pt idx="73">
                  <c:v>2003</c:v>
                </c:pt>
                <c:pt idx="74">
                  <c:v>2019</c:v>
                </c:pt>
                <c:pt idx="75">
                  <c:v>2042</c:v>
                </c:pt>
                <c:pt idx="76">
                  <c:v>2061</c:v>
                </c:pt>
                <c:pt idx="77">
                  <c:v>2070</c:v>
                </c:pt>
                <c:pt idx="78">
                  <c:v>2073</c:v>
                </c:pt>
                <c:pt idx="79">
                  <c:v>2076</c:v>
                </c:pt>
                <c:pt idx="80">
                  <c:v>2084</c:v>
                </c:pt>
                <c:pt idx="81">
                  <c:v>2092</c:v>
                </c:pt>
                <c:pt idx="82">
                  <c:v>2103</c:v>
                </c:pt>
                <c:pt idx="83">
                  <c:v>2111</c:v>
                </c:pt>
                <c:pt idx="84">
                  <c:v>2124</c:v>
                </c:pt>
                <c:pt idx="85">
                  <c:v>2131</c:v>
                </c:pt>
                <c:pt idx="86">
                  <c:v>2141</c:v>
                </c:pt>
                <c:pt idx="87">
                  <c:v>2146</c:v>
                </c:pt>
                <c:pt idx="88">
                  <c:v>2154</c:v>
                </c:pt>
                <c:pt idx="89">
                  <c:v>2159</c:v>
                </c:pt>
                <c:pt idx="90">
                  <c:v>2166</c:v>
                </c:pt>
                <c:pt idx="91">
                  <c:v>2169</c:v>
                </c:pt>
                <c:pt idx="92">
                  <c:v>2174</c:v>
                </c:pt>
                <c:pt idx="93">
                  <c:v>2175</c:v>
                </c:pt>
                <c:pt idx="94">
                  <c:v>2176</c:v>
                </c:pt>
                <c:pt idx="95">
                  <c:v>2181</c:v>
                </c:pt>
                <c:pt idx="96">
                  <c:v>2183</c:v>
                </c:pt>
                <c:pt idx="97">
                  <c:v>2183</c:v>
                </c:pt>
                <c:pt idx="98">
                  <c:v>2183</c:v>
                </c:pt>
                <c:pt idx="99">
                  <c:v>2181</c:v>
                </c:pt>
                <c:pt idx="100">
                  <c:v>2178</c:v>
                </c:pt>
                <c:pt idx="101">
                  <c:v>2172</c:v>
                </c:pt>
                <c:pt idx="102">
                  <c:v>2171</c:v>
                </c:pt>
                <c:pt idx="103">
                  <c:v>2164</c:v>
                </c:pt>
                <c:pt idx="104">
                  <c:v>2155</c:v>
                </c:pt>
                <c:pt idx="105">
                  <c:v>2153</c:v>
                </c:pt>
                <c:pt idx="106">
                  <c:v>2153</c:v>
                </c:pt>
                <c:pt idx="107">
                  <c:v>2155</c:v>
                </c:pt>
                <c:pt idx="108">
                  <c:v>2152</c:v>
                </c:pt>
                <c:pt idx="109">
                  <c:v>2144</c:v>
                </c:pt>
                <c:pt idx="110">
                  <c:v>2125</c:v>
                </c:pt>
                <c:pt idx="111">
                  <c:v>2106</c:v>
                </c:pt>
                <c:pt idx="112">
                  <c:v>2097</c:v>
                </c:pt>
                <c:pt idx="113">
                  <c:v>2081</c:v>
                </c:pt>
                <c:pt idx="114">
                  <c:v>2059</c:v>
                </c:pt>
                <c:pt idx="115">
                  <c:v>2055</c:v>
                </c:pt>
                <c:pt idx="116">
                  <c:v>2049</c:v>
                </c:pt>
                <c:pt idx="117">
                  <c:v>2038</c:v>
                </c:pt>
                <c:pt idx="118">
                  <c:v>2034</c:v>
                </c:pt>
                <c:pt idx="119">
                  <c:v>2028</c:v>
                </c:pt>
                <c:pt idx="120">
                  <c:v>2028</c:v>
                </c:pt>
                <c:pt idx="121">
                  <c:v>2024</c:v>
                </c:pt>
                <c:pt idx="122">
                  <c:v>2024</c:v>
                </c:pt>
                <c:pt idx="123">
                  <c:v>2030</c:v>
                </c:pt>
                <c:pt idx="124">
                  <c:v>2045</c:v>
                </c:pt>
                <c:pt idx="125">
                  <c:v>2050</c:v>
                </c:pt>
                <c:pt idx="126">
                  <c:v>2065</c:v>
                </c:pt>
                <c:pt idx="127">
                  <c:v>2074</c:v>
                </c:pt>
                <c:pt idx="128">
                  <c:v>2083</c:v>
                </c:pt>
                <c:pt idx="129">
                  <c:v>2091</c:v>
                </c:pt>
                <c:pt idx="130">
                  <c:v>2086</c:v>
                </c:pt>
                <c:pt idx="131">
                  <c:v>2080</c:v>
                </c:pt>
                <c:pt idx="132">
                  <c:v>2073</c:v>
                </c:pt>
                <c:pt idx="133">
                  <c:v>2071</c:v>
                </c:pt>
                <c:pt idx="134">
                  <c:v>2069</c:v>
                </c:pt>
                <c:pt idx="135">
                  <c:v>2053</c:v>
                </c:pt>
                <c:pt idx="136">
                  <c:v>2044</c:v>
                </c:pt>
                <c:pt idx="137">
                  <c:v>2042</c:v>
                </c:pt>
                <c:pt idx="138">
                  <c:v>2036</c:v>
                </c:pt>
                <c:pt idx="139">
                  <c:v>2029</c:v>
                </c:pt>
                <c:pt idx="140">
                  <c:v>2025</c:v>
                </c:pt>
                <c:pt idx="141">
                  <c:v>2019</c:v>
                </c:pt>
                <c:pt idx="142">
                  <c:v>2017</c:v>
                </c:pt>
                <c:pt idx="143">
                  <c:v>2008</c:v>
                </c:pt>
                <c:pt idx="144">
                  <c:v>2001</c:v>
                </c:pt>
                <c:pt idx="145">
                  <c:v>2000</c:v>
                </c:pt>
                <c:pt idx="146">
                  <c:v>1996</c:v>
                </c:pt>
                <c:pt idx="147">
                  <c:v>1995</c:v>
                </c:pt>
                <c:pt idx="148">
                  <c:v>1998</c:v>
                </c:pt>
                <c:pt idx="149">
                  <c:v>1992</c:v>
                </c:pt>
                <c:pt idx="150">
                  <c:v>1994</c:v>
                </c:pt>
                <c:pt idx="151">
                  <c:v>1990</c:v>
                </c:pt>
                <c:pt idx="152">
                  <c:v>1981</c:v>
                </c:pt>
                <c:pt idx="153">
                  <c:v>1978</c:v>
                </c:pt>
                <c:pt idx="154">
                  <c:v>1970</c:v>
                </c:pt>
                <c:pt idx="155">
                  <c:v>1958</c:v>
                </c:pt>
                <c:pt idx="156">
                  <c:v>1947</c:v>
                </c:pt>
                <c:pt idx="157">
                  <c:v>1942</c:v>
                </c:pt>
                <c:pt idx="158">
                  <c:v>1931</c:v>
                </c:pt>
                <c:pt idx="159">
                  <c:v>1921</c:v>
                </c:pt>
                <c:pt idx="160">
                  <c:v>1914</c:v>
                </c:pt>
                <c:pt idx="161">
                  <c:v>1906</c:v>
                </c:pt>
                <c:pt idx="162">
                  <c:v>1899</c:v>
                </c:pt>
                <c:pt idx="163">
                  <c:v>1890</c:v>
                </c:pt>
                <c:pt idx="164">
                  <c:v>1885</c:v>
                </c:pt>
                <c:pt idx="165">
                  <c:v>1883</c:v>
                </c:pt>
                <c:pt idx="166">
                  <c:v>1880</c:v>
                </c:pt>
                <c:pt idx="167">
                  <c:v>1876</c:v>
                </c:pt>
                <c:pt idx="168">
                  <c:v>1870</c:v>
                </c:pt>
                <c:pt idx="169">
                  <c:v>1863</c:v>
                </c:pt>
                <c:pt idx="170">
                  <c:v>1861</c:v>
                </c:pt>
                <c:pt idx="171">
                  <c:v>1859</c:v>
                </c:pt>
                <c:pt idx="172">
                  <c:v>1862</c:v>
                </c:pt>
                <c:pt idx="173">
                  <c:v>1864</c:v>
                </c:pt>
                <c:pt idx="174">
                  <c:v>1862</c:v>
                </c:pt>
                <c:pt idx="175">
                  <c:v>1861</c:v>
                </c:pt>
                <c:pt idx="176">
                  <c:v>1857</c:v>
                </c:pt>
                <c:pt idx="177">
                  <c:v>1854</c:v>
                </c:pt>
                <c:pt idx="178">
                  <c:v>1849</c:v>
                </c:pt>
                <c:pt idx="179">
                  <c:v>1846</c:v>
                </c:pt>
                <c:pt idx="180">
                  <c:v>1840</c:v>
                </c:pt>
                <c:pt idx="181">
                  <c:v>1832</c:v>
                </c:pt>
                <c:pt idx="182">
                  <c:v>1826</c:v>
                </c:pt>
                <c:pt idx="183">
                  <c:v>1823</c:v>
                </c:pt>
                <c:pt idx="184">
                  <c:v>1817</c:v>
                </c:pt>
                <c:pt idx="185">
                  <c:v>1814</c:v>
                </c:pt>
                <c:pt idx="186">
                  <c:v>1808</c:v>
                </c:pt>
                <c:pt idx="187">
                  <c:v>1800</c:v>
                </c:pt>
                <c:pt idx="188">
                  <c:v>1796</c:v>
                </c:pt>
                <c:pt idx="189">
                  <c:v>1797</c:v>
                </c:pt>
                <c:pt idx="190">
                  <c:v>1788</c:v>
                </c:pt>
                <c:pt idx="191">
                  <c:v>1791</c:v>
                </c:pt>
                <c:pt idx="192">
                  <c:v>1788</c:v>
                </c:pt>
                <c:pt idx="193">
                  <c:v>1787</c:v>
                </c:pt>
                <c:pt idx="194">
                  <c:v>1786</c:v>
                </c:pt>
                <c:pt idx="195">
                  <c:v>1787</c:v>
                </c:pt>
                <c:pt idx="196">
                  <c:v>1784</c:v>
                </c:pt>
                <c:pt idx="197">
                  <c:v>1781</c:v>
                </c:pt>
                <c:pt idx="198">
                  <c:v>1772</c:v>
                </c:pt>
                <c:pt idx="199">
                  <c:v>1772</c:v>
                </c:pt>
                <c:pt idx="200">
                  <c:v>1771</c:v>
                </c:pt>
                <c:pt idx="201">
                  <c:v>1769</c:v>
                </c:pt>
                <c:pt idx="202">
                  <c:v>1759</c:v>
                </c:pt>
                <c:pt idx="203">
                  <c:v>1752</c:v>
                </c:pt>
                <c:pt idx="204">
                  <c:v>1745</c:v>
                </c:pt>
                <c:pt idx="205">
                  <c:v>1739</c:v>
                </c:pt>
                <c:pt idx="206">
                  <c:v>1727</c:v>
                </c:pt>
                <c:pt idx="207">
                  <c:v>1718</c:v>
                </c:pt>
                <c:pt idx="208">
                  <c:v>1709</c:v>
                </c:pt>
                <c:pt idx="209">
                  <c:v>1697</c:v>
                </c:pt>
                <c:pt idx="210">
                  <c:v>1692</c:v>
                </c:pt>
                <c:pt idx="211">
                  <c:v>1690</c:v>
                </c:pt>
                <c:pt idx="212">
                  <c:v>1679</c:v>
                </c:pt>
                <c:pt idx="213">
                  <c:v>1679</c:v>
                </c:pt>
                <c:pt idx="214">
                  <c:v>1680</c:v>
                </c:pt>
                <c:pt idx="215">
                  <c:v>1674</c:v>
                </c:pt>
                <c:pt idx="216">
                  <c:v>1669</c:v>
                </c:pt>
                <c:pt idx="217">
                  <c:v>1664</c:v>
                </c:pt>
                <c:pt idx="218">
                  <c:v>1660</c:v>
                </c:pt>
                <c:pt idx="219">
                  <c:v>1659</c:v>
                </c:pt>
                <c:pt idx="220">
                  <c:v>1653</c:v>
                </c:pt>
                <c:pt idx="221">
                  <c:v>1655</c:v>
                </c:pt>
                <c:pt idx="222">
                  <c:v>1646</c:v>
                </c:pt>
                <c:pt idx="223">
                  <c:v>1637</c:v>
                </c:pt>
                <c:pt idx="224">
                  <c:v>1638</c:v>
                </c:pt>
                <c:pt idx="225">
                  <c:v>1631</c:v>
                </c:pt>
                <c:pt idx="226">
                  <c:v>1626</c:v>
                </c:pt>
                <c:pt idx="227">
                  <c:v>1619</c:v>
                </c:pt>
                <c:pt idx="228">
                  <c:v>1608</c:v>
                </c:pt>
                <c:pt idx="229">
                  <c:v>1604</c:v>
                </c:pt>
                <c:pt idx="230">
                  <c:v>1596</c:v>
                </c:pt>
                <c:pt idx="231">
                  <c:v>1589</c:v>
                </c:pt>
                <c:pt idx="232">
                  <c:v>1581</c:v>
                </c:pt>
                <c:pt idx="233">
                  <c:v>1578</c:v>
                </c:pt>
                <c:pt idx="234">
                  <c:v>1572</c:v>
                </c:pt>
                <c:pt idx="235">
                  <c:v>1569</c:v>
                </c:pt>
                <c:pt idx="236">
                  <c:v>1565</c:v>
                </c:pt>
                <c:pt idx="237">
                  <c:v>1563</c:v>
                </c:pt>
                <c:pt idx="238">
                  <c:v>1561</c:v>
                </c:pt>
                <c:pt idx="239">
                  <c:v>1562</c:v>
                </c:pt>
                <c:pt idx="240">
                  <c:v>1562</c:v>
                </c:pt>
                <c:pt idx="241">
                  <c:v>1560</c:v>
                </c:pt>
                <c:pt idx="242">
                  <c:v>1558</c:v>
                </c:pt>
                <c:pt idx="243">
                  <c:v>1554</c:v>
                </c:pt>
                <c:pt idx="244">
                  <c:v>1546</c:v>
                </c:pt>
                <c:pt idx="245">
                  <c:v>1541</c:v>
                </c:pt>
                <c:pt idx="246">
                  <c:v>1536</c:v>
                </c:pt>
                <c:pt idx="247">
                  <c:v>1528</c:v>
                </c:pt>
                <c:pt idx="248">
                  <c:v>1521</c:v>
                </c:pt>
                <c:pt idx="249">
                  <c:v>1524</c:v>
                </c:pt>
                <c:pt idx="250">
                  <c:v>1516</c:v>
                </c:pt>
                <c:pt idx="251">
                  <c:v>1512</c:v>
                </c:pt>
                <c:pt idx="252">
                  <c:v>1507</c:v>
                </c:pt>
                <c:pt idx="253">
                  <c:v>1504</c:v>
                </c:pt>
                <c:pt idx="254">
                  <c:v>1500</c:v>
                </c:pt>
                <c:pt idx="255">
                  <c:v>1493</c:v>
                </c:pt>
                <c:pt idx="256">
                  <c:v>1490</c:v>
                </c:pt>
                <c:pt idx="257">
                  <c:v>1484</c:v>
                </c:pt>
                <c:pt idx="258">
                  <c:v>1478</c:v>
                </c:pt>
                <c:pt idx="259">
                  <c:v>1475</c:v>
                </c:pt>
                <c:pt idx="260">
                  <c:v>1472</c:v>
                </c:pt>
                <c:pt idx="261">
                  <c:v>1468</c:v>
                </c:pt>
                <c:pt idx="262">
                  <c:v>1465</c:v>
                </c:pt>
                <c:pt idx="263">
                  <c:v>1464</c:v>
                </c:pt>
                <c:pt idx="264">
                  <c:v>1461</c:v>
                </c:pt>
              </c:numCache>
            </c:numRef>
          </c:yVal>
          <c:smooth val="0"/>
        </c:ser>
        <c:ser>
          <c:idx val="10"/>
          <c:order val="1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ecalc9f225!$M$1:$M$265</c:f>
              <c:numCache>
                <c:formatCode>0.00E+00</c:formatCode>
                <c:ptCount val="265"/>
                <c:pt idx="0">
                  <c:v>5.6260000000000003</c:v>
                </c:pt>
                <c:pt idx="1">
                  <c:v>20.82</c:v>
                </c:pt>
                <c:pt idx="2">
                  <c:v>80.45</c:v>
                </c:pt>
                <c:pt idx="3">
                  <c:v>96.2</c:v>
                </c:pt>
                <c:pt idx="4">
                  <c:v>80.45</c:v>
                </c:pt>
                <c:pt idx="5">
                  <c:v>77.64</c:v>
                </c:pt>
                <c:pt idx="6">
                  <c:v>79.33</c:v>
                </c:pt>
                <c:pt idx="7">
                  <c:v>78.760000000000005</c:v>
                </c:pt>
                <c:pt idx="8">
                  <c:v>83.26</c:v>
                </c:pt>
                <c:pt idx="9">
                  <c:v>88.33</c:v>
                </c:pt>
                <c:pt idx="10">
                  <c:v>82.7</c:v>
                </c:pt>
                <c:pt idx="11">
                  <c:v>79.33</c:v>
                </c:pt>
                <c:pt idx="12">
                  <c:v>75.39</c:v>
                </c:pt>
                <c:pt idx="13">
                  <c:v>68.64</c:v>
                </c:pt>
                <c:pt idx="14">
                  <c:v>68.64</c:v>
                </c:pt>
                <c:pt idx="15">
                  <c:v>70.89</c:v>
                </c:pt>
                <c:pt idx="16">
                  <c:v>73.14</c:v>
                </c:pt>
                <c:pt idx="17">
                  <c:v>74.83</c:v>
                </c:pt>
                <c:pt idx="18">
                  <c:v>74.260000000000005</c:v>
                </c:pt>
                <c:pt idx="19">
                  <c:v>77.08</c:v>
                </c:pt>
                <c:pt idx="20">
                  <c:v>78.760000000000005</c:v>
                </c:pt>
                <c:pt idx="21">
                  <c:v>81.58</c:v>
                </c:pt>
                <c:pt idx="22">
                  <c:v>82.14</c:v>
                </c:pt>
                <c:pt idx="23">
                  <c:v>77.64</c:v>
                </c:pt>
                <c:pt idx="24">
                  <c:v>76.510000000000005</c:v>
                </c:pt>
                <c:pt idx="25">
                  <c:v>77.64</c:v>
                </c:pt>
                <c:pt idx="26">
                  <c:v>77.08</c:v>
                </c:pt>
                <c:pt idx="27">
                  <c:v>75.39</c:v>
                </c:pt>
                <c:pt idx="28">
                  <c:v>75.39</c:v>
                </c:pt>
                <c:pt idx="29">
                  <c:v>75.39</c:v>
                </c:pt>
                <c:pt idx="30">
                  <c:v>75.95</c:v>
                </c:pt>
                <c:pt idx="31">
                  <c:v>75.95</c:v>
                </c:pt>
                <c:pt idx="32">
                  <c:v>76.510000000000005</c:v>
                </c:pt>
                <c:pt idx="33">
                  <c:v>76.510000000000005</c:v>
                </c:pt>
                <c:pt idx="34">
                  <c:v>75.39</c:v>
                </c:pt>
                <c:pt idx="35">
                  <c:v>74.260000000000005</c:v>
                </c:pt>
                <c:pt idx="36">
                  <c:v>70.89</c:v>
                </c:pt>
                <c:pt idx="37">
                  <c:v>73.7</c:v>
                </c:pt>
                <c:pt idx="38">
                  <c:v>75.39</c:v>
                </c:pt>
                <c:pt idx="39">
                  <c:v>73.7</c:v>
                </c:pt>
                <c:pt idx="40">
                  <c:v>75.39</c:v>
                </c:pt>
                <c:pt idx="41">
                  <c:v>71.45</c:v>
                </c:pt>
                <c:pt idx="42">
                  <c:v>71.45</c:v>
                </c:pt>
                <c:pt idx="43">
                  <c:v>73.14</c:v>
                </c:pt>
                <c:pt idx="44">
                  <c:v>69.760000000000005</c:v>
                </c:pt>
                <c:pt idx="45">
                  <c:v>70.33</c:v>
                </c:pt>
                <c:pt idx="46">
                  <c:v>70.33</c:v>
                </c:pt>
                <c:pt idx="47">
                  <c:v>73.7</c:v>
                </c:pt>
                <c:pt idx="48">
                  <c:v>75.39</c:v>
                </c:pt>
                <c:pt idx="49">
                  <c:v>76.510000000000005</c:v>
                </c:pt>
                <c:pt idx="50">
                  <c:v>73.14</c:v>
                </c:pt>
                <c:pt idx="51">
                  <c:v>74.260000000000005</c:v>
                </c:pt>
                <c:pt idx="52">
                  <c:v>70.33</c:v>
                </c:pt>
                <c:pt idx="53">
                  <c:v>67.510000000000005</c:v>
                </c:pt>
                <c:pt idx="54">
                  <c:v>67.510000000000005</c:v>
                </c:pt>
                <c:pt idx="55">
                  <c:v>68.069999999999993</c:v>
                </c:pt>
                <c:pt idx="56">
                  <c:v>72.010000000000005</c:v>
                </c:pt>
                <c:pt idx="57">
                  <c:v>74.260000000000005</c:v>
                </c:pt>
                <c:pt idx="58">
                  <c:v>73.7</c:v>
                </c:pt>
                <c:pt idx="59">
                  <c:v>73.14</c:v>
                </c:pt>
                <c:pt idx="60">
                  <c:v>77.64</c:v>
                </c:pt>
                <c:pt idx="61">
                  <c:v>83.26</c:v>
                </c:pt>
                <c:pt idx="62">
                  <c:v>87.2</c:v>
                </c:pt>
                <c:pt idx="63">
                  <c:v>91.14</c:v>
                </c:pt>
                <c:pt idx="64">
                  <c:v>97.33</c:v>
                </c:pt>
                <c:pt idx="65">
                  <c:v>103.5</c:v>
                </c:pt>
                <c:pt idx="66">
                  <c:v>110.3</c:v>
                </c:pt>
                <c:pt idx="67">
                  <c:v>117.6</c:v>
                </c:pt>
                <c:pt idx="68">
                  <c:v>125.5</c:v>
                </c:pt>
                <c:pt idx="69">
                  <c:v>131.6</c:v>
                </c:pt>
                <c:pt idx="70">
                  <c:v>137.80000000000001</c:v>
                </c:pt>
                <c:pt idx="71">
                  <c:v>138.4</c:v>
                </c:pt>
                <c:pt idx="72">
                  <c:v>141.19999999999999</c:v>
                </c:pt>
                <c:pt idx="73">
                  <c:v>144.6</c:v>
                </c:pt>
                <c:pt idx="74">
                  <c:v>154.69999999999999</c:v>
                </c:pt>
                <c:pt idx="75">
                  <c:v>163.69999999999999</c:v>
                </c:pt>
                <c:pt idx="76">
                  <c:v>164.8</c:v>
                </c:pt>
                <c:pt idx="77">
                  <c:v>165.4</c:v>
                </c:pt>
                <c:pt idx="78">
                  <c:v>173.3</c:v>
                </c:pt>
                <c:pt idx="79">
                  <c:v>180.6</c:v>
                </c:pt>
                <c:pt idx="80">
                  <c:v>191.8</c:v>
                </c:pt>
                <c:pt idx="81">
                  <c:v>203.1</c:v>
                </c:pt>
                <c:pt idx="82">
                  <c:v>213.2</c:v>
                </c:pt>
                <c:pt idx="83">
                  <c:v>221.7</c:v>
                </c:pt>
                <c:pt idx="84">
                  <c:v>229.5</c:v>
                </c:pt>
                <c:pt idx="85">
                  <c:v>244.7</c:v>
                </c:pt>
                <c:pt idx="86">
                  <c:v>265</c:v>
                </c:pt>
                <c:pt idx="87">
                  <c:v>275.10000000000002</c:v>
                </c:pt>
                <c:pt idx="88">
                  <c:v>290.89999999999998</c:v>
                </c:pt>
                <c:pt idx="89">
                  <c:v>301</c:v>
                </c:pt>
                <c:pt idx="90">
                  <c:v>316.2</c:v>
                </c:pt>
                <c:pt idx="91">
                  <c:v>322.39999999999998</c:v>
                </c:pt>
                <c:pt idx="92">
                  <c:v>335.3</c:v>
                </c:pt>
                <c:pt idx="93">
                  <c:v>346</c:v>
                </c:pt>
                <c:pt idx="94">
                  <c:v>349.4</c:v>
                </c:pt>
                <c:pt idx="95">
                  <c:v>355</c:v>
                </c:pt>
                <c:pt idx="96">
                  <c:v>360.6</c:v>
                </c:pt>
                <c:pt idx="97">
                  <c:v>368.5</c:v>
                </c:pt>
                <c:pt idx="98">
                  <c:v>373.6</c:v>
                </c:pt>
                <c:pt idx="99">
                  <c:v>383.1</c:v>
                </c:pt>
                <c:pt idx="100">
                  <c:v>383.1</c:v>
                </c:pt>
                <c:pt idx="101">
                  <c:v>388.8</c:v>
                </c:pt>
                <c:pt idx="102">
                  <c:v>393.3</c:v>
                </c:pt>
                <c:pt idx="103">
                  <c:v>397.2</c:v>
                </c:pt>
                <c:pt idx="104">
                  <c:v>392.7</c:v>
                </c:pt>
                <c:pt idx="105">
                  <c:v>393.3</c:v>
                </c:pt>
                <c:pt idx="106">
                  <c:v>393.8</c:v>
                </c:pt>
                <c:pt idx="107">
                  <c:v>403.9</c:v>
                </c:pt>
                <c:pt idx="108">
                  <c:v>412.9</c:v>
                </c:pt>
                <c:pt idx="109">
                  <c:v>416.9</c:v>
                </c:pt>
                <c:pt idx="110">
                  <c:v>417.4</c:v>
                </c:pt>
                <c:pt idx="111">
                  <c:v>424.2</c:v>
                </c:pt>
                <c:pt idx="112">
                  <c:v>421.4</c:v>
                </c:pt>
                <c:pt idx="113">
                  <c:v>438.8</c:v>
                </c:pt>
                <c:pt idx="114">
                  <c:v>437.7</c:v>
                </c:pt>
                <c:pt idx="115">
                  <c:v>440</c:v>
                </c:pt>
                <c:pt idx="116">
                  <c:v>440</c:v>
                </c:pt>
                <c:pt idx="117">
                  <c:v>458.5</c:v>
                </c:pt>
                <c:pt idx="118">
                  <c:v>450.6</c:v>
                </c:pt>
                <c:pt idx="119">
                  <c:v>452.3</c:v>
                </c:pt>
                <c:pt idx="120">
                  <c:v>457.4</c:v>
                </c:pt>
                <c:pt idx="121">
                  <c:v>465.8</c:v>
                </c:pt>
                <c:pt idx="122">
                  <c:v>460.8</c:v>
                </c:pt>
                <c:pt idx="123">
                  <c:v>474.8</c:v>
                </c:pt>
                <c:pt idx="124">
                  <c:v>474.3</c:v>
                </c:pt>
                <c:pt idx="125">
                  <c:v>477.6</c:v>
                </c:pt>
                <c:pt idx="126">
                  <c:v>486.6</c:v>
                </c:pt>
                <c:pt idx="127">
                  <c:v>489.5</c:v>
                </c:pt>
                <c:pt idx="128">
                  <c:v>490</c:v>
                </c:pt>
                <c:pt idx="129">
                  <c:v>499.6</c:v>
                </c:pt>
                <c:pt idx="130">
                  <c:v>494</c:v>
                </c:pt>
                <c:pt idx="131">
                  <c:v>506.3</c:v>
                </c:pt>
                <c:pt idx="132">
                  <c:v>508</c:v>
                </c:pt>
                <c:pt idx="133">
                  <c:v>510.3</c:v>
                </c:pt>
                <c:pt idx="134">
                  <c:v>508</c:v>
                </c:pt>
                <c:pt idx="135">
                  <c:v>528.29999999999995</c:v>
                </c:pt>
                <c:pt idx="136">
                  <c:v>543.5</c:v>
                </c:pt>
                <c:pt idx="137">
                  <c:v>537.79999999999995</c:v>
                </c:pt>
                <c:pt idx="138">
                  <c:v>557</c:v>
                </c:pt>
                <c:pt idx="139">
                  <c:v>566.5</c:v>
                </c:pt>
                <c:pt idx="140">
                  <c:v>559.20000000000005</c:v>
                </c:pt>
                <c:pt idx="141">
                  <c:v>569.4</c:v>
                </c:pt>
                <c:pt idx="142">
                  <c:v>589</c:v>
                </c:pt>
                <c:pt idx="143">
                  <c:v>598.6</c:v>
                </c:pt>
                <c:pt idx="144">
                  <c:v>594.70000000000005</c:v>
                </c:pt>
                <c:pt idx="145">
                  <c:v>598.6</c:v>
                </c:pt>
                <c:pt idx="146">
                  <c:v>613.79999999999995</c:v>
                </c:pt>
                <c:pt idx="147">
                  <c:v>614.9</c:v>
                </c:pt>
                <c:pt idx="148">
                  <c:v>620.5</c:v>
                </c:pt>
                <c:pt idx="149">
                  <c:v>621.70000000000005</c:v>
                </c:pt>
                <c:pt idx="150">
                  <c:v>628.4</c:v>
                </c:pt>
                <c:pt idx="151">
                  <c:v>635.20000000000005</c:v>
                </c:pt>
                <c:pt idx="152">
                  <c:v>640.79999999999995</c:v>
                </c:pt>
                <c:pt idx="153">
                  <c:v>665.6</c:v>
                </c:pt>
                <c:pt idx="154">
                  <c:v>670.1</c:v>
                </c:pt>
                <c:pt idx="155">
                  <c:v>668.9</c:v>
                </c:pt>
                <c:pt idx="156">
                  <c:v>663.3</c:v>
                </c:pt>
                <c:pt idx="157">
                  <c:v>680.7</c:v>
                </c:pt>
                <c:pt idx="158">
                  <c:v>679.1</c:v>
                </c:pt>
                <c:pt idx="159">
                  <c:v>677.9</c:v>
                </c:pt>
                <c:pt idx="160">
                  <c:v>694.8</c:v>
                </c:pt>
                <c:pt idx="161">
                  <c:v>698.7</c:v>
                </c:pt>
                <c:pt idx="162">
                  <c:v>705.5</c:v>
                </c:pt>
                <c:pt idx="163">
                  <c:v>716.2</c:v>
                </c:pt>
                <c:pt idx="164">
                  <c:v>724.6</c:v>
                </c:pt>
                <c:pt idx="165">
                  <c:v>733.1</c:v>
                </c:pt>
                <c:pt idx="166">
                  <c:v>735.3</c:v>
                </c:pt>
                <c:pt idx="167">
                  <c:v>740.4</c:v>
                </c:pt>
                <c:pt idx="168">
                  <c:v>742.1</c:v>
                </c:pt>
                <c:pt idx="169">
                  <c:v>755</c:v>
                </c:pt>
                <c:pt idx="170">
                  <c:v>757.3</c:v>
                </c:pt>
                <c:pt idx="171">
                  <c:v>758.9</c:v>
                </c:pt>
                <c:pt idx="172">
                  <c:v>778.6</c:v>
                </c:pt>
                <c:pt idx="173">
                  <c:v>778.1</c:v>
                </c:pt>
                <c:pt idx="174">
                  <c:v>778.1</c:v>
                </c:pt>
                <c:pt idx="175">
                  <c:v>767.9</c:v>
                </c:pt>
                <c:pt idx="176">
                  <c:v>787.6</c:v>
                </c:pt>
                <c:pt idx="177">
                  <c:v>790.5</c:v>
                </c:pt>
                <c:pt idx="178">
                  <c:v>792.1</c:v>
                </c:pt>
                <c:pt idx="179">
                  <c:v>804</c:v>
                </c:pt>
                <c:pt idx="180">
                  <c:v>805.6</c:v>
                </c:pt>
                <c:pt idx="181">
                  <c:v>801.7</c:v>
                </c:pt>
                <c:pt idx="182">
                  <c:v>806.8</c:v>
                </c:pt>
                <c:pt idx="183">
                  <c:v>801.7</c:v>
                </c:pt>
                <c:pt idx="184">
                  <c:v>816.9</c:v>
                </c:pt>
                <c:pt idx="185">
                  <c:v>816.3</c:v>
                </c:pt>
                <c:pt idx="186">
                  <c:v>830.4</c:v>
                </c:pt>
                <c:pt idx="187">
                  <c:v>827.6</c:v>
                </c:pt>
                <c:pt idx="188">
                  <c:v>839.4</c:v>
                </c:pt>
                <c:pt idx="189">
                  <c:v>841.6</c:v>
                </c:pt>
                <c:pt idx="190">
                  <c:v>846.2</c:v>
                </c:pt>
                <c:pt idx="191">
                  <c:v>851.2</c:v>
                </c:pt>
                <c:pt idx="192">
                  <c:v>854</c:v>
                </c:pt>
                <c:pt idx="193">
                  <c:v>859.7</c:v>
                </c:pt>
                <c:pt idx="194">
                  <c:v>853.5</c:v>
                </c:pt>
                <c:pt idx="195">
                  <c:v>859.7</c:v>
                </c:pt>
                <c:pt idx="196">
                  <c:v>866.4</c:v>
                </c:pt>
                <c:pt idx="197">
                  <c:v>870.9</c:v>
                </c:pt>
                <c:pt idx="198">
                  <c:v>874.8</c:v>
                </c:pt>
                <c:pt idx="199">
                  <c:v>875.4</c:v>
                </c:pt>
                <c:pt idx="200">
                  <c:v>879.9</c:v>
                </c:pt>
                <c:pt idx="201">
                  <c:v>885.5</c:v>
                </c:pt>
                <c:pt idx="202">
                  <c:v>891.7</c:v>
                </c:pt>
                <c:pt idx="203">
                  <c:v>891.2</c:v>
                </c:pt>
                <c:pt idx="204">
                  <c:v>891.7</c:v>
                </c:pt>
                <c:pt idx="205">
                  <c:v>891.2</c:v>
                </c:pt>
                <c:pt idx="206">
                  <c:v>890.6</c:v>
                </c:pt>
                <c:pt idx="207">
                  <c:v>904.7</c:v>
                </c:pt>
                <c:pt idx="208">
                  <c:v>905.8</c:v>
                </c:pt>
                <c:pt idx="209">
                  <c:v>904.7</c:v>
                </c:pt>
                <c:pt idx="210">
                  <c:v>910.3</c:v>
                </c:pt>
                <c:pt idx="211">
                  <c:v>918.7</c:v>
                </c:pt>
                <c:pt idx="212">
                  <c:v>931.7</c:v>
                </c:pt>
                <c:pt idx="213">
                  <c:v>930.5</c:v>
                </c:pt>
                <c:pt idx="214">
                  <c:v>942.4</c:v>
                </c:pt>
                <c:pt idx="215">
                  <c:v>946.3</c:v>
                </c:pt>
                <c:pt idx="216">
                  <c:v>953</c:v>
                </c:pt>
                <c:pt idx="217">
                  <c:v>957</c:v>
                </c:pt>
                <c:pt idx="218">
                  <c:v>955.3</c:v>
                </c:pt>
                <c:pt idx="219">
                  <c:v>960.9</c:v>
                </c:pt>
                <c:pt idx="220">
                  <c:v>964.3</c:v>
                </c:pt>
                <c:pt idx="221">
                  <c:v>955.3</c:v>
                </c:pt>
                <c:pt idx="222">
                  <c:v>954.7</c:v>
                </c:pt>
                <c:pt idx="223">
                  <c:v>960.4</c:v>
                </c:pt>
                <c:pt idx="224">
                  <c:v>964.3</c:v>
                </c:pt>
                <c:pt idx="225">
                  <c:v>948</c:v>
                </c:pt>
                <c:pt idx="226">
                  <c:v>956.4</c:v>
                </c:pt>
                <c:pt idx="227">
                  <c:v>949.7</c:v>
                </c:pt>
                <c:pt idx="228">
                  <c:v>946.9</c:v>
                </c:pt>
                <c:pt idx="229">
                  <c:v>951.9</c:v>
                </c:pt>
                <c:pt idx="230">
                  <c:v>962</c:v>
                </c:pt>
                <c:pt idx="231">
                  <c:v>956.4</c:v>
                </c:pt>
                <c:pt idx="232">
                  <c:v>957.5</c:v>
                </c:pt>
                <c:pt idx="233">
                  <c:v>958.1</c:v>
                </c:pt>
                <c:pt idx="234">
                  <c:v>965.4</c:v>
                </c:pt>
                <c:pt idx="235">
                  <c:v>969.4</c:v>
                </c:pt>
                <c:pt idx="236">
                  <c:v>979.5</c:v>
                </c:pt>
                <c:pt idx="237">
                  <c:v>980</c:v>
                </c:pt>
                <c:pt idx="238">
                  <c:v>983.4</c:v>
                </c:pt>
                <c:pt idx="239">
                  <c:v>981.7</c:v>
                </c:pt>
                <c:pt idx="240">
                  <c:v>981.7</c:v>
                </c:pt>
                <c:pt idx="241">
                  <c:v>978.9</c:v>
                </c:pt>
                <c:pt idx="242">
                  <c:v>973.9</c:v>
                </c:pt>
                <c:pt idx="243">
                  <c:v>978.4</c:v>
                </c:pt>
                <c:pt idx="244">
                  <c:v>969.4</c:v>
                </c:pt>
                <c:pt idx="245">
                  <c:v>968.8</c:v>
                </c:pt>
                <c:pt idx="246">
                  <c:v>966.5</c:v>
                </c:pt>
                <c:pt idx="247">
                  <c:v>974.4</c:v>
                </c:pt>
                <c:pt idx="248">
                  <c:v>973.9</c:v>
                </c:pt>
                <c:pt idx="249">
                  <c:v>974.4</c:v>
                </c:pt>
                <c:pt idx="250">
                  <c:v>972.7</c:v>
                </c:pt>
                <c:pt idx="251">
                  <c:v>969.4</c:v>
                </c:pt>
                <c:pt idx="252">
                  <c:v>971</c:v>
                </c:pt>
                <c:pt idx="253">
                  <c:v>968.8</c:v>
                </c:pt>
                <c:pt idx="254">
                  <c:v>965.4</c:v>
                </c:pt>
                <c:pt idx="255">
                  <c:v>966.5</c:v>
                </c:pt>
                <c:pt idx="256">
                  <c:v>966.5</c:v>
                </c:pt>
                <c:pt idx="257">
                  <c:v>960.4</c:v>
                </c:pt>
                <c:pt idx="258">
                  <c:v>967.1</c:v>
                </c:pt>
                <c:pt idx="259">
                  <c:v>968.2</c:v>
                </c:pt>
                <c:pt idx="260">
                  <c:v>968.8</c:v>
                </c:pt>
                <c:pt idx="261">
                  <c:v>973.3</c:v>
                </c:pt>
                <c:pt idx="262">
                  <c:v>974.4</c:v>
                </c:pt>
                <c:pt idx="263">
                  <c:v>974.4</c:v>
                </c:pt>
                <c:pt idx="264">
                  <c:v>982.9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42784"/>
        <c:axId val="96306304"/>
      </c:scatterChart>
      <c:valAx>
        <c:axId val="87542784"/>
        <c:scaling>
          <c:orientation val="minMax"/>
          <c:max val="25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>
                <a:alpha val="90000"/>
              </a:schemeClr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6306304"/>
        <c:crosses val="autoZero"/>
        <c:crossBetween val="midCat"/>
      </c:valAx>
      <c:valAx>
        <c:axId val="96306304"/>
        <c:scaling>
          <c:orientation val="minMax"/>
        </c:scaling>
        <c:delete val="0"/>
        <c:axPos val="r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7542784"/>
        <c:crosses val="max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3749024615166"/>
          <c:y val="4.6770905154430914E-2"/>
          <c:w val="0.7781318956752028"/>
          <c:h val="0.8326195683872849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ecalc9f225!$B$1:$B$265</c:f>
              <c:numCache>
                <c:formatCode>0.00E+00</c:formatCode>
                <c:ptCount val="265"/>
                <c:pt idx="0">
                  <c:v>2.017E-2</c:v>
                </c:pt>
                <c:pt idx="1">
                  <c:v>2.1489999999999999E-2</c:v>
                </c:pt>
                <c:pt idx="2">
                  <c:v>1.9609999999999999E-2</c:v>
                </c:pt>
                <c:pt idx="3">
                  <c:v>1.857E-2</c:v>
                </c:pt>
                <c:pt idx="4">
                  <c:v>1.8350000000000002E-2</c:v>
                </c:pt>
                <c:pt idx="5">
                  <c:v>1.8169999999999999E-2</c:v>
                </c:pt>
                <c:pt idx="6">
                  <c:v>1.83E-2</c:v>
                </c:pt>
                <c:pt idx="7">
                  <c:v>1.8460000000000001E-2</c:v>
                </c:pt>
                <c:pt idx="8">
                  <c:v>1.847E-2</c:v>
                </c:pt>
                <c:pt idx="9">
                  <c:v>1.8460000000000001E-2</c:v>
                </c:pt>
                <c:pt idx="10">
                  <c:v>1.8450000000000001E-2</c:v>
                </c:pt>
                <c:pt idx="11">
                  <c:v>1.8460000000000001E-2</c:v>
                </c:pt>
                <c:pt idx="12">
                  <c:v>1.8460000000000001E-2</c:v>
                </c:pt>
                <c:pt idx="13">
                  <c:v>1.847E-2</c:v>
                </c:pt>
                <c:pt idx="14">
                  <c:v>1.847E-2</c:v>
                </c:pt>
                <c:pt idx="15">
                  <c:v>1.8450000000000001E-2</c:v>
                </c:pt>
                <c:pt idx="16">
                  <c:v>1.8460000000000001E-2</c:v>
                </c:pt>
                <c:pt idx="17">
                  <c:v>1.8450000000000001E-2</c:v>
                </c:pt>
                <c:pt idx="18">
                  <c:v>1.8460000000000001E-2</c:v>
                </c:pt>
                <c:pt idx="19">
                  <c:v>1.8450000000000001E-2</c:v>
                </c:pt>
                <c:pt idx="20">
                  <c:v>1.8450000000000001E-2</c:v>
                </c:pt>
                <c:pt idx="21">
                  <c:v>1.8440000000000002E-2</c:v>
                </c:pt>
                <c:pt idx="22">
                  <c:v>1.8440000000000002E-2</c:v>
                </c:pt>
                <c:pt idx="23">
                  <c:v>1.8429999999999998E-2</c:v>
                </c:pt>
                <c:pt idx="24">
                  <c:v>1.8419999999999999E-2</c:v>
                </c:pt>
                <c:pt idx="25">
                  <c:v>1.8429999999999998E-2</c:v>
                </c:pt>
                <c:pt idx="26">
                  <c:v>1.8419999999999999E-2</c:v>
                </c:pt>
                <c:pt idx="27">
                  <c:v>1.8409999999999999E-2</c:v>
                </c:pt>
                <c:pt idx="28">
                  <c:v>1.8409999999999999E-2</c:v>
                </c:pt>
                <c:pt idx="29">
                  <c:v>1.839E-2</c:v>
                </c:pt>
                <c:pt idx="30">
                  <c:v>1.84E-2</c:v>
                </c:pt>
                <c:pt idx="31">
                  <c:v>1.839E-2</c:v>
                </c:pt>
                <c:pt idx="32">
                  <c:v>1.8409999999999999E-2</c:v>
                </c:pt>
                <c:pt idx="33">
                  <c:v>1.8419999999999999E-2</c:v>
                </c:pt>
                <c:pt idx="34">
                  <c:v>1.8450000000000001E-2</c:v>
                </c:pt>
                <c:pt idx="35">
                  <c:v>1.8450000000000001E-2</c:v>
                </c:pt>
                <c:pt idx="36">
                  <c:v>1.847E-2</c:v>
                </c:pt>
                <c:pt idx="37">
                  <c:v>1.8489999999999999E-2</c:v>
                </c:pt>
                <c:pt idx="38">
                  <c:v>1.8499999999999999E-2</c:v>
                </c:pt>
                <c:pt idx="39">
                  <c:v>1.8489999999999999E-2</c:v>
                </c:pt>
                <c:pt idx="40">
                  <c:v>1.847E-2</c:v>
                </c:pt>
                <c:pt idx="41">
                  <c:v>1.8440000000000002E-2</c:v>
                </c:pt>
                <c:pt idx="42">
                  <c:v>1.8440000000000002E-2</c:v>
                </c:pt>
                <c:pt idx="43">
                  <c:v>1.84E-2</c:v>
                </c:pt>
                <c:pt idx="44">
                  <c:v>1.8409999999999999E-2</c:v>
                </c:pt>
                <c:pt idx="45">
                  <c:v>1.8419999999999999E-2</c:v>
                </c:pt>
                <c:pt idx="46">
                  <c:v>1.8460000000000001E-2</c:v>
                </c:pt>
                <c:pt idx="47">
                  <c:v>1.8440000000000002E-2</c:v>
                </c:pt>
                <c:pt idx="48">
                  <c:v>1.848E-2</c:v>
                </c:pt>
                <c:pt idx="49">
                  <c:v>1.8489999999999999E-2</c:v>
                </c:pt>
                <c:pt idx="50">
                  <c:v>1.8519999999999998E-2</c:v>
                </c:pt>
                <c:pt idx="51">
                  <c:v>1.8530000000000001E-2</c:v>
                </c:pt>
                <c:pt idx="52">
                  <c:v>1.8530000000000001E-2</c:v>
                </c:pt>
                <c:pt idx="53">
                  <c:v>1.8509999999999999E-2</c:v>
                </c:pt>
                <c:pt idx="54">
                  <c:v>1.8530000000000001E-2</c:v>
                </c:pt>
                <c:pt idx="55">
                  <c:v>1.8530000000000001E-2</c:v>
                </c:pt>
                <c:pt idx="56">
                  <c:v>1.8530000000000001E-2</c:v>
                </c:pt>
                <c:pt idx="57">
                  <c:v>1.8519999999999998E-2</c:v>
                </c:pt>
                <c:pt idx="58">
                  <c:v>1.847E-2</c:v>
                </c:pt>
                <c:pt idx="59">
                  <c:v>1.8409999999999999E-2</c:v>
                </c:pt>
                <c:pt idx="60">
                  <c:v>1.8339999999999999E-2</c:v>
                </c:pt>
                <c:pt idx="61">
                  <c:v>1.831E-2</c:v>
                </c:pt>
                <c:pt idx="62">
                  <c:v>1.831E-2</c:v>
                </c:pt>
                <c:pt idx="63">
                  <c:v>1.8270000000000002E-2</c:v>
                </c:pt>
                <c:pt idx="64">
                  <c:v>1.8259999999999998E-2</c:v>
                </c:pt>
                <c:pt idx="65">
                  <c:v>1.8239999999999999E-2</c:v>
                </c:pt>
                <c:pt idx="66">
                  <c:v>1.822E-2</c:v>
                </c:pt>
                <c:pt idx="67">
                  <c:v>1.821E-2</c:v>
                </c:pt>
                <c:pt idx="68">
                  <c:v>1.823E-2</c:v>
                </c:pt>
                <c:pt idx="69">
                  <c:v>1.822E-2</c:v>
                </c:pt>
                <c:pt idx="70">
                  <c:v>1.821E-2</c:v>
                </c:pt>
                <c:pt idx="71">
                  <c:v>1.8200000000000001E-2</c:v>
                </c:pt>
                <c:pt idx="72">
                  <c:v>1.8180000000000002E-2</c:v>
                </c:pt>
                <c:pt idx="73">
                  <c:v>1.8169999999999999E-2</c:v>
                </c:pt>
                <c:pt idx="74">
                  <c:v>1.8110000000000001E-2</c:v>
                </c:pt>
                <c:pt idx="75">
                  <c:v>1.8069999999999999E-2</c:v>
                </c:pt>
                <c:pt idx="76">
                  <c:v>1.8069999999999999E-2</c:v>
                </c:pt>
                <c:pt idx="77">
                  <c:v>1.8079999999999999E-2</c:v>
                </c:pt>
                <c:pt idx="78">
                  <c:v>1.8100000000000002E-2</c:v>
                </c:pt>
                <c:pt idx="79">
                  <c:v>1.8089999999999998E-2</c:v>
                </c:pt>
                <c:pt idx="80">
                  <c:v>1.8100000000000002E-2</c:v>
                </c:pt>
                <c:pt idx="81">
                  <c:v>1.813E-2</c:v>
                </c:pt>
                <c:pt idx="82">
                  <c:v>1.8169999999999999E-2</c:v>
                </c:pt>
                <c:pt idx="83">
                  <c:v>1.8159999999999999E-2</c:v>
                </c:pt>
                <c:pt idx="84">
                  <c:v>1.8159999999999999E-2</c:v>
                </c:pt>
                <c:pt idx="85">
                  <c:v>1.8169999999999999E-2</c:v>
                </c:pt>
                <c:pt idx="86">
                  <c:v>1.8190000000000001E-2</c:v>
                </c:pt>
                <c:pt idx="87">
                  <c:v>1.821E-2</c:v>
                </c:pt>
                <c:pt idx="88">
                  <c:v>1.822E-2</c:v>
                </c:pt>
                <c:pt idx="89">
                  <c:v>1.823E-2</c:v>
                </c:pt>
                <c:pt idx="90">
                  <c:v>1.8270000000000002E-2</c:v>
                </c:pt>
                <c:pt idx="91">
                  <c:v>1.8290000000000001E-2</c:v>
                </c:pt>
                <c:pt idx="92">
                  <c:v>1.8290000000000001E-2</c:v>
                </c:pt>
                <c:pt idx="93">
                  <c:v>1.8259999999999998E-2</c:v>
                </c:pt>
                <c:pt idx="94">
                  <c:v>1.8270000000000002E-2</c:v>
                </c:pt>
                <c:pt idx="95">
                  <c:v>1.8290000000000001E-2</c:v>
                </c:pt>
                <c:pt idx="96">
                  <c:v>1.83E-2</c:v>
                </c:pt>
                <c:pt idx="97">
                  <c:v>1.8329999999999999E-2</c:v>
                </c:pt>
                <c:pt idx="98">
                  <c:v>1.8329999999999999E-2</c:v>
                </c:pt>
                <c:pt idx="99">
                  <c:v>1.8319999999999999E-2</c:v>
                </c:pt>
                <c:pt idx="100">
                  <c:v>1.8319999999999999E-2</c:v>
                </c:pt>
                <c:pt idx="101">
                  <c:v>1.83E-2</c:v>
                </c:pt>
                <c:pt idx="102">
                  <c:v>1.83E-2</c:v>
                </c:pt>
                <c:pt idx="103">
                  <c:v>1.8290000000000001E-2</c:v>
                </c:pt>
                <c:pt idx="104">
                  <c:v>1.8259999999999998E-2</c:v>
                </c:pt>
                <c:pt idx="105">
                  <c:v>1.8259999999999998E-2</c:v>
                </c:pt>
                <c:pt idx="106">
                  <c:v>1.8249999999999999E-2</c:v>
                </c:pt>
                <c:pt idx="107">
                  <c:v>1.8120000000000001E-2</c:v>
                </c:pt>
                <c:pt idx="108">
                  <c:v>1.7899999999999999E-2</c:v>
                </c:pt>
                <c:pt idx="109">
                  <c:v>1.797E-2</c:v>
                </c:pt>
                <c:pt idx="110">
                  <c:v>1.822E-2</c:v>
                </c:pt>
                <c:pt idx="111">
                  <c:v>1.7979999999999999E-2</c:v>
                </c:pt>
                <c:pt idx="112">
                  <c:v>1.8249999999999999E-2</c:v>
                </c:pt>
                <c:pt idx="113">
                  <c:v>1.7239999999999998E-2</c:v>
                </c:pt>
                <c:pt idx="114">
                  <c:v>1.7090000000000001E-2</c:v>
                </c:pt>
                <c:pt idx="115">
                  <c:v>1.6879999999999999E-2</c:v>
                </c:pt>
                <c:pt idx="116">
                  <c:v>1.7229999999999999E-2</c:v>
                </c:pt>
                <c:pt idx="117">
                  <c:v>1.67E-2</c:v>
                </c:pt>
                <c:pt idx="118">
                  <c:v>1.6809999999999999E-2</c:v>
                </c:pt>
                <c:pt idx="119">
                  <c:v>1.6400000000000001E-2</c:v>
                </c:pt>
                <c:pt idx="120">
                  <c:v>1.634E-2</c:v>
                </c:pt>
                <c:pt idx="121">
                  <c:v>1.5859999999999999E-2</c:v>
                </c:pt>
                <c:pt idx="122">
                  <c:v>1.5630000000000002E-2</c:v>
                </c:pt>
                <c:pt idx="123">
                  <c:v>1.529E-2</c:v>
                </c:pt>
                <c:pt idx="124">
                  <c:v>1.516E-2</c:v>
                </c:pt>
                <c:pt idx="125">
                  <c:v>1.4930000000000001E-2</c:v>
                </c:pt>
                <c:pt idx="126">
                  <c:v>1.4880000000000001E-2</c:v>
                </c:pt>
                <c:pt idx="127">
                  <c:v>1.4619999999999999E-2</c:v>
                </c:pt>
                <c:pt idx="128">
                  <c:v>1.461E-2</c:v>
                </c:pt>
                <c:pt idx="129">
                  <c:v>1.4409999999999999E-2</c:v>
                </c:pt>
                <c:pt idx="130">
                  <c:v>1.448E-2</c:v>
                </c:pt>
                <c:pt idx="131">
                  <c:v>1.4250000000000001E-2</c:v>
                </c:pt>
                <c:pt idx="132">
                  <c:v>1.4160000000000001E-2</c:v>
                </c:pt>
                <c:pt idx="133">
                  <c:v>1.3979999999999999E-2</c:v>
                </c:pt>
                <c:pt idx="134">
                  <c:v>1.41E-2</c:v>
                </c:pt>
                <c:pt idx="135">
                  <c:v>1.3729999999999999E-2</c:v>
                </c:pt>
                <c:pt idx="136">
                  <c:v>1.363E-2</c:v>
                </c:pt>
                <c:pt idx="137">
                  <c:v>1.3440000000000001E-2</c:v>
                </c:pt>
                <c:pt idx="138">
                  <c:v>1.3339999999999999E-2</c:v>
                </c:pt>
                <c:pt idx="139">
                  <c:v>1.3169999999999999E-2</c:v>
                </c:pt>
                <c:pt idx="140">
                  <c:v>1.316E-2</c:v>
                </c:pt>
                <c:pt idx="141">
                  <c:v>1.294E-2</c:v>
                </c:pt>
                <c:pt idx="142">
                  <c:v>1.29E-2</c:v>
                </c:pt>
                <c:pt idx="143">
                  <c:v>1.2659999999999999E-2</c:v>
                </c:pt>
                <c:pt idx="144">
                  <c:v>1.2579999999999999E-2</c:v>
                </c:pt>
                <c:pt idx="145">
                  <c:v>1.247E-2</c:v>
                </c:pt>
                <c:pt idx="146">
                  <c:v>1.242E-2</c:v>
                </c:pt>
                <c:pt idx="147">
                  <c:v>1.23E-2</c:v>
                </c:pt>
                <c:pt idx="148">
                  <c:v>1.24E-2</c:v>
                </c:pt>
                <c:pt idx="149">
                  <c:v>1.204E-2</c:v>
                </c:pt>
                <c:pt idx="150">
                  <c:v>1.197E-2</c:v>
                </c:pt>
                <c:pt idx="151">
                  <c:v>1.192E-2</c:v>
                </c:pt>
                <c:pt idx="152">
                  <c:v>1.1769999999999999E-2</c:v>
                </c:pt>
                <c:pt idx="153">
                  <c:v>1.176E-2</c:v>
                </c:pt>
                <c:pt idx="154">
                  <c:v>1.174E-2</c:v>
                </c:pt>
                <c:pt idx="155">
                  <c:v>1.175E-2</c:v>
                </c:pt>
                <c:pt idx="156">
                  <c:v>1.1560000000000001E-2</c:v>
                </c:pt>
                <c:pt idx="157">
                  <c:v>1.129E-2</c:v>
                </c:pt>
                <c:pt idx="158">
                  <c:v>1.123E-2</c:v>
                </c:pt>
                <c:pt idx="159">
                  <c:v>1.11E-2</c:v>
                </c:pt>
                <c:pt idx="160">
                  <c:v>1.107E-2</c:v>
                </c:pt>
                <c:pt idx="161">
                  <c:v>1.085E-2</c:v>
                </c:pt>
                <c:pt idx="162">
                  <c:v>1.077E-2</c:v>
                </c:pt>
                <c:pt idx="163">
                  <c:v>1.0630000000000001E-2</c:v>
                </c:pt>
                <c:pt idx="164">
                  <c:v>1.055E-2</c:v>
                </c:pt>
                <c:pt idx="165">
                  <c:v>1.044E-2</c:v>
                </c:pt>
                <c:pt idx="166">
                  <c:v>1.0370000000000001E-2</c:v>
                </c:pt>
                <c:pt idx="167">
                  <c:v>1.027E-2</c:v>
                </c:pt>
                <c:pt idx="168">
                  <c:v>1.0189999999999999E-2</c:v>
                </c:pt>
                <c:pt idx="169">
                  <c:v>1.004E-2</c:v>
                </c:pt>
                <c:pt idx="170">
                  <c:v>9.9909999999999999E-3</c:v>
                </c:pt>
                <c:pt idx="171">
                  <c:v>9.8720000000000006E-3</c:v>
                </c:pt>
                <c:pt idx="172">
                  <c:v>9.9179999999999997E-3</c:v>
                </c:pt>
                <c:pt idx="173">
                  <c:v>9.7409999999999997E-3</c:v>
                </c:pt>
                <c:pt idx="174">
                  <c:v>9.6970000000000008E-3</c:v>
                </c:pt>
                <c:pt idx="175">
                  <c:v>9.6410000000000003E-3</c:v>
                </c:pt>
                <c:pt idx="176">
                  <c:v>9.5270000000000007E-3</c:v>
                </c:pt>
                <c:pt idx="177">
                  <c:v>9.3760000000000007E-3</c:v>
                </c:pt>
                <c:pt idx="178">
                  <c:v>9.3550000000000005E-3</c:v>
                </c:pt>
                <c:pt idx="179">
                  <c:v>9.3159999999999996E-3</c:v>
                </c:pt>
                <c:pt idx="180">
                  <c:v>9.2169999999999995E-3</c:v>
                </c:pt>
                <c:pt idx="181">
                  <c:v>9.1959999999999993E-3</c:v>
                </c:pt>
                <c:pt idx="182">
                  <c:v>9.1280000000000007E-3</c:v>
                </c:pt>
                <c:pt idx="183">
                  <c:v>9.0550000000000005E-3</c:v>
                </c:pt>
                <c:pt idx="184">
                  <c:v>8.9870000000000002E-3</c:v>
                </c:pt>
                <c:pt idx="185">
                  <c:v>8.8880000000000001E-3</c:v>
                </c:pt>
                <c:pt idx="186">
                  <c:v>8.8719999999999997E-3</c:v>
                </c:pt>
                <c:pt idx="187">
                  <c:v>8.7299999999999999E-3</c:v>
                </c:pt>
                <c:pt idx="188">
                  <c:v>8.8159999999999992E-3</c:v>
                </c:pt>
                <c:pt idx="189">
                  <c:v>8.685E-3</c:v>
                </c:pt>
                <c:pt idx="190">
                  <c:v>8.659E-3</c:v>
                </c:pt>
                <c:pt idx="191">
                  <c:v>8.5620000000000002E-3</c:v>
                </c:pt>
                <c:pt idx="192">
                  <c:v>8.4489999999999999E-3</c:v>
                </c:pt>
                <c:pt idx="193">
                  <c:v>8.4209999999999997E-3</c:v>
                </c:pt>
                <c:pt idx="194">
                  <c:v>8.3680000000000004E-3</c:v>
                </c:pt>
                <c:pt idx="195">
                  <c:v>8.3739999999999995E-3</c:v>
                </c:pt>
                <c:pt idx="196">
                  <c:v>8.3999999999999995E-3</c:v>
                </c:pt>
                <c:pt idx="197">
                  <c:v>8.2590000000000007E-3</c:v>
                </c:pt>
                <c:pt idx="198">
                  <c:v>8.1869999999999998E-3</c:v>
                </c:pt>
                <c:pt idx="199">
                  <c:v>8.1589999999999996E-3</c:v>
                </c:pt>
                <c:pt idx="200">
                  <c:v>8.1589999999999996E-3</c:v>
                </c:pt>
                <c:pt idx="201">
                  <c:v>8.0999999999999996E-3</c:v>
                </c:pt>
                <c:pt idx="202">
                  <c:v>7.9799999999999992E-3</c:v>
                </c:pt>
                <c:pt idx="203">
                  <c:v>7.9330000000000008E-3</c:v>
                </c:pt>
                <c:pt idx="204">
                  <c:v>7.8849999999999996E-3</c:v>
                </c:pt>
                <c:pt idx="205">
                  <c:v>7.8759999999999993E-3</c:v>
                </c:pt>
                <c:pt idx="206">
                  <c:v>7.8200000000000006E-3</c:v>
                </c:pt>
                <c:pt idx="207">
                  <c:v>7.7860000000000004E-3</c:v>
                </c:pt>
                <c:pt idx="208">
                  <c:v>7.724E-3</c:v>
                </c:pt>
                <c:pt idx="209">
                  <c:v>7.6620000000000004E-3</c:v>
                </c:pt>
                <c:pt idx="210">
                  <c:v>7.5830000000000003E-3</c:v>
                </c:pt>
                <c:pt idx="211">
                  <c:v>7.5310000000000004E-3</c:v>
                </c:pt>
                <c:pt idx="212">
                  <c:v>7.4710000000000002E-3</c:v>
                </c:pt>
                <c:pt idx="213">
                  <c:v>7.4510000000000002E-3</c:v>
                </c:pt>
                <c:pt idx="214">
                  <c:v>7.4099999999999999E-3</c:v>
                </c:pt>
                <c:pt idx="215">
                  <c:v>7.326E-3</c:v>
                </c:pt>
                <c:pt idx="216">
                  <c:v>7.3140000000000002E-3</c:v>
                </c:pt>
                <c:pt idx="217">
                  <c:v>7.2129999999999998E-3</c:v>
                </c:pt>
                <c:pt idx="218">
                  <c:v>7.2249999999999997E-3</c:v>
                </c:pt>
                <c:pt idx="219">
                  <c:v>7.1980000000000004E-3</c:v>
                </c:pt>
                <c:pt idx="220">
                  <c:v>7.1289999999999999E-3</c:v>
                </c:pt>
                <c:pt idx="221">
                  <c:v>7.1180000000000002E-3</c:v>
                </c:pt>
                <c:pt idx="222">
                  <c:v>7.1120000000000003E-3</c:v>
                </c:pt>
                <c:pt idx="223">
                  <c:v>6.9959999999999996E-3</c:v>
                </c:pt>
                <c:pt idx="224">
                  <c:v>7.0159999999999997E-3</c:v>
                </c:pt>
                <c:pt idx="225">
                  <c:v>6.9909999999999998E-3</c:v>
                </c:pt>
                <c:pt idx="226">
                  <c:v>6.9360000000000003E-3</c:v>
                </c:pt>
                <c:pt idx="227">
                  <c:v>6.8849999999999996E-3</c:v>
                </c:pt>
                <c:pt idx="228">
                  <c:v>6.8399999999999997E-3</c:v>
                </c:pt>
                <c:pt idx="229">
                  <c:v>6.7429999999999999E-3</c:v>
                </c:pt>
                <c:pt idx="230">
                  <c:v>6.6880000000000004E-3</c:v>
                </c:pt>
                <c:pt idx="231">
                  <c:v>6.6410000000000002E-3</c:v>
                </c:pt>
                <c:pt idx="232">
                  <c:v>6.6480000000000003E-3</c:v>
                </c:pt>
                <c:pt idx="233">
                  <c:v>6.5960000000000003E-3</c:v>
                </c:pt>
                <c:pt idx="234">
                  <c:v>6.5279999999999999E-3</c:v>
                </c:pt>
                <c:pt idx="235">
                  <c:v>6.5469999999999999E-3</c:v>
                </c:pt>
                <c:pt idx="236">
                  <c:v>6.4660000000000004E-3</c:v>
                </c:pt>
                <c:pt idx="237">
                  <c:v>6.4289999999999998E-3</c:v>
                </c:pt>
                <c:pt idx="238">
                  <c:v>6.4029999999999998E-3</c:v>
                </c:pt>
                <c:pt idx="239">
                  <c:v>6.4190000000000002E-3</c:v>
                </c:pt>
                <c:pt idx="240">
                  <c:v>6.3990000000000002E-3</c:v>
                </c:pt>
                <c:pt idx="241">
                  <c:v>6.3660000000000001E-3</c:v>
                </c:pt>
                <c:pt idx="242">
                  <c:v>6.3800000000000003E-3</c:v>
                </c:pt>
                <c:pt idx="243">
                  <c:v>6.3229999999999996E-3</c:v>
                </c:pt>
                <c:pt idx="244">
                  <c:v>6.3179999999999998E-3</c:v>
                </c:pt>
                <c:pt idx="245">
                  <c:v>6.2789999999999999E-3</c:v>
                </c:pt>
                <c:pt idx="246">
                  <c:v>6.2449999999999997E-3</c:v>
                </c:pt>
                <c:pt idx="247">
                  <c:v>6.1460000000000004E-3</c:v>
                </c:pt>
                <c:pt idx="248">
                  <c:v>6.0959999999999999E-3</c:v>
                </c:pt>
                <c:pt idx="249">
                  <c:v>6.1110000000000001E-3</c:v>
                </c:pt>
                <c:pt idx="250">
                  <c:v>6.0590000000000001E-3</c:v>
                </c:pt>
                <c:pt idx="251">
                  <c:v>6.0029999999999997E-3</c:v>
                </c:pt>
                <c:pt idx="252">
                  <c:v>5.9760000000000004E-3</c:v>
                </c:pt>
                <c:pt idx="253">
                  <c:v>5.9690000000000003E-3</c:v>
                </c:pt>
                <c:pt idx="254">
                  <c:v>5.9769999999999997E-3</c:v>
                </c:pt>
                <c:pt idx="255">
                  <c:v>5.9560000000000004E-3</c:v>
                </c:pt>
                <c:pt idx="256">
                  <c:v>5.9189999999999998E-3</c:v>
                </c:pt>
                <c:pt idx="257">
                  <c:v>5.8609999999999999E-3</c:v>
                </c:pt>
                <c:pt idx="258">
                  <c:v>5.8370000000000002E-3</c:v>
                </c:pt>
                <c:pt idx="259">
                  <c:v>5.7320000000000001E-3</c:v>
                </c:pt>
                <c:pt idx="260">
                  <c:v>5.751E-3</c:v>
                </c:pt>
                <c:pt idx="261">
                  <c:v>5.7470000000000004E-3</c:v>
                </c:pt>
                <c:pt idx="262">
                  <c:v>5.7270000000000003E-3</c:v>
                </c:pt>
                <c:pt idx="263">
                  <c:v>5.7130000000000002E-3</c:v>
                </c:pt>
                <c:pt idx="264">
                  <c:v>5.6829999999999997E-3</c:v>
                </c:pt>
              </c:numCache>
            </c:numRef>
          </c:yVal>
          <c:smooth val="1"/>
        </c:ser>
        <c:ser>
          <c:idx val="1"/>
          <c:order val="1"/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ecalc9f225!$C$1:$C$265</c:f>
              <c:numCache>
                <c:formatCode>0.00E+00</c:formatCode>
                <c:ptCount val="265"/>
                <c:pt idx="0">
                  <c:v>1.8849999999999999E-2</c:v>
                </c:pt>
                <c:pt idx="1">
                  <c:v>2.2679999999999999E-2</c:v>
                </c:pt>
                <c:pt idx="2">
                  <c:v>2.2950000000000002E-2</c:v>
                </c:pt>
                <c:pt idx="3">
                  <c:v>2.342E-2</c:v>
                </c:pt>
                <c:pt idx="4">
                  <c:v>2.3769999999999999E-2</c:v>
                </c:pt>
                <c:pt idx="5">
                  <c:v>2.4039999999999999E-2</c:v>
                </c:pt>
                <c:pt idx="6">
                  <c:v>2.4320000000000001E-2</c:v>
                </c:pt>
                <c:pt idx="7">
                  <c:v>2.4660000000000001E-2</c:v>
                </c:pt>
                <c:pt idx="8">
                  <c:v>2.4670000000000001E-2</c:v>
                </c:pt>
                <c:pt idx="9">
                  <c:v>2.4930000000000001E-2</c:v>
                </c:pt>
                <c:pt idx="10">
                  <c:v>2.4890000000000002E-2</c:v>
                </c:pt>
                <c:pt idx="11">
                  <c:v>2.4629999999999999E-2</c:v>
                </c:pt>
                <c:pt idx="12">
                  <c:v>2.477E-2</c:v>
                </c:pt>
                <c:pt idx="13">
                  <c:v>2.4809999999999999E-2</c:v>
                </c:pt>
                <c:pt idx="14">
                  <c:v>2.4649999999999998E-2</c:v>
                </c:pt>
                <c:pt idx="15">
                  <c:v>2.4640000000000002E-2</c:v>
                </c:pt>
                <c:pt idx="16">
                  <c:v>2.4640000000000002E-2</c:v>
                </c:pt>
                <c:pt idx="17">
                  <c:v>2.461E-2</c:v>
                </c:pt>
                <c:pt idx="18">
                  <c:v>2.46E-2</c:v>
                </c:pt>
                <c:pt idx="19">
                  <c:v>2.4640000000000002E-2</c:v>
                </c:pt>
                <c:pt idx="20">
                  <c:v>2.4579999999999998E-2</c:v>
                </c:pt>
                <c:pt idx="21">
                  <c:v>2.4369999999999999E-2</c:v>
                </c:pt>
                <c:pt idx="22">
                  <c:v>2.4369999999999999E-2</c:v>
                </c:pt>
                <c:pt idx="23">
                  <c:v>2.436E-2</c:v>
                </c:pt>
                <c:pt idx="24">
                  <c:v>2.4369999999999999E-2</c:v>
                </c:pt>
                <c:pt idx="25">
                  <c:v>2.4399999999999998E-2</c:v>
                </c:pt>
                <c:pt idx="26">
                  <c:v>2.4460000000000003E-2</c:v>
                </c:pt>
                <c:pt idx="27">
                  <c:v>2.4390000000000002E-2</c:v>
                </c:pt>
                <c:pt idx="28">
                  <c:v>2.4210000000000002E-2</c:v>
                </c:pt>
                <c:pt idx="29">
                  <c:v>2.41E-2</c:v>
                </c:pt>
                <c:pt idx="30">
                  <c:v>2.4060000000000002E-2</c:v>
                </c:pt>
                <c:pt idx="31">
                  <c:v>2.4109999999999999E-2</c:v>
                </c:pt>
                <c:pt idx="32">
                  <c:v>2.426E-2</c:v>
                </c:pt>
                <c:pt idx="33">
                  <c:v>2.4469999999999999E-2</c:v>
                </c:pt>
                <c:pt idx="34">
                  <c:v>2.4590000000000001E-2</c:v>
                </c:pt>
                <c:pt idx="35">
                  <c:v>2.4629999999999999E-2</c:v>
                </c:pt>
                <c:pt idx="36">
                  <c:v>2.4709999999999999E-2</c:v>
                </c:pt>
                <c:pt idx="37">
                  <c:v>2.4750000000000001E-2</c:v>
                </c:pt>
                <c:pt idx="38">
                  <c:v>2.4759999999999997E-2</c:v>
                </c:pt>
                <c:pt idx="39">
                  <c:v>2.4670000000000001E-2</c:v>
                </c:pt>
                <c:pt idx="40">
                  <c:v>2.4809999999999999E-2</c:v>
                </c:pt>
                <c:pt idx="41">
                  <c:v>2.494E-2</c:v>
                </c:pt>
                <c:pt idx="42">
                  <c:v>2.4850000000000001E-2</c:v>
                </c:pt>
                <c:pt idx="43">
                  <c:v>2.494E-2</c:v>
                </c:pt>
                <c:pt idx="44">
                  <c:v>2.496E-2</c:v>
                </c:pt>
                <c:pt idx="45">
                  <c:v>2.495E-2</c:v>
                </c:pt>
                <c:pt idx="46">
                  <c:v>2.511E-2</c:v>
                </c:pt>
                <c:pt idx="47">
                  <c:v>2.5330000000000002E-2</c:v>
                </c:pt>
                <c:pt idx="48">
                  <c:v>2.5530000000000004E-2</c:v>
                </c:pt>
                <c:pt idx="49">
                  <c:v>2.5569999999999999E-2</c:v>
                </c:pt>
                <c:pt idx="50">
                  <c:v>2.554E-2</c:v>
                </c:pt>
                <c:pt idx="51">
                  <c:v>2.546E-2</c:v>
                </c:pt>
                <c:pt idx="52">
                  <c:v>2.5419999999999998E-2</c:v>
                </c:pt>
                <c:pt idx="53">
                  <c:v>2.511E-2</c:v>
                </c:pt>
                <c:pt idx="54">
                  <c:v>2.478E-2</c:v>
                </c:pt>
                <c:pt idx="55">
                  <c:v>2.4570000000000002E-2</c:v>
                </c:pt>
                <c:pt idx="56">
                  <c:v>2.452E-2</c:v>
                </c:pt>
                <c:pt idx="57">
                  <c:v>2.4279999999999999E-2</c:v>
                </c:pt>
                <c:pt idx="58">
                  <c:v>2.4049999999999998E-2</c:v>
                </c:pt>
                <c:pt idx="59">
                  <c:v>2.368E-2</c:v>
                </c:pt>
                <c:pt idx="60">
                  <c:v>2.3480000000000001E-2</c:v>
                </c:pt>
                <c:pt idx="61">
                  <c:v>2.316E-2</c:v>
                </c:pt>
                <c:pt idx="62">
                  <c:v>2.2700000000000001E-2</c:v>
                </c:pt>
                <c:pt idx="63">
                  <c:v>2.214E-2</c:v>
                </c:pt>
                <c:pt idx="64">
                  <c:v>2.1700000000000001E-2</c:v>
                </c:pt>
                <c:pt idx="65">
                  <c:v>2.1310000000000003E-2</c:v>
                </c:pt>
                <c:pt idx="66">
                  <c:v>2.0969999999999999E-2</c:v>
                </c:pt>
                <c:pt idx="67">
                  <c:v>2.0480000000000002E-2</c:v>
                </c:pt>
                <c:pt idx="68">
                  <c:v>0.02</c:v>
                </c:pt>
                <c:pt idx="69">
                  <c:v>1.9389999999999998E-2</c:v>
                </c:pt>
                <c:pt idx="70">
                  <c:v>1.8890000000000001E-2</c:v>
                </c:pt>
                <c:pt idx="71">
                  <c:v>1.8429999999999998E-2</c:v>
                </c:pt>
                <c:pt idx="72">
                  <c:v>1.8010000000000002E-2</c:v>
                </c:pt>
                <c:pt idx="73">
                  <c:v>1.7440000000000001E-2</c:v>
                </c:pt>
                <c:pt idx="74">
                  <c:v>1.6879999999999999E-2</c:v>
                </c:pt>
                <c:pt idx="75">
                  <c:v>1.67E-2</c:v>
                </c:pt>
                <c:pt idx="76">
                  <c:v>1.6590000000000001E-2</c:v>
                </c:pt>
                <c:pt idx="77">
                  <c:v>1.6370000000000003E-2</c:v>
                </c:pt>
                <c:pt idx="78">
                  <c:v>1.6139999999999998E-2</c:v>
                </c:pt>
                <c:pt idx="79">
                  <c:v>1.5949999999999999E-2</c:v>
                </c:pt>
                <c:pt idx="80">
                  <c:v>1.5650000000000001E-2</c:v>
                </c:pt>
                <c:pt idx="81">
                  <c:v>1.5279999999999998E-2</c:v>
                </c:pt>
                <c:pt idx="82">
                  <c:v>1.495E-2</c:v>
                </c:pt>
                <c:pt idx="83">
                  <c:v>1.4540000000000001E-2</c:v>
                </c:pt>
                <c:pt idx="84">
                  <c:v>1.4119999999999999E-2</c:v>
                </c:pt>
                <c:pt idx="85">
                  <c:v>1.3600000000000001E-2</c:v>
                </c:pt>
                <c:pt idx="86">
                  <c:v>1.311E-2</c:v>
                </c:pt>
                <c:pt idx="87">
                  <c:v>1.2620000000000001E-2</c:v>
                </c:pt>
                <c:pt idx="88">
                  <c:v>1.217E-2</c:v>
                </c:pt>
                <c:pt idx="89">
                  <c:v>1.179E-2</c:v>
                </c:pt>
                <c:pt idx="90">
                  <c:v>1.1379999999999999E-2</c:v>
                </c:pt>
                <c:pt idx="91">
                  <c:v>1.09E-2</c:v>
                </c:pt>
                <c:pt idx="92">
                  <c:v>1.031E-2</c:v>
                </c:pt>
                <c:pt idx="93">
                  <c:v>9.7339999999999996E-3</c:v>
                </c:pt>
                <c:pt idx="94">
                  <c:v>9.3559999999999997E-3</c:v>
                </c:pt>
                <c:pt idx="95">
                  <c:v>9.1590000000000005E-3</c:v>
                </c:pt>
                <c:pt idx="96">
                  <c:v>9.0200000000000002E-3</c:v>
                </c:pt>
                <c:pt idx="97">
                  <c:v>8.9109999999999988E-3</c:v>
                </c:pt>
                <c:pt idx="98">
                  <c:v>8.7939999999999997E-3</c:v>
                </c:pt>
                <c:pt idx="99">
                  <c:v>8.686000000000001E-3</c:v>
                </c:pt>
                <c:pt idx="100">
                  <c:v>8.5240000000000003E-3</c:v>
                </c:pt>
                <c:pt idx="101">
                  <c:v>8.3070000000000001E-3</c:v>
                </c:pt>
                <c:pt idx="102">
                  <c:v>8.173999999999999E-3</c:v>
                </c:pt>
                <c:pt idx="103">
                  <c:v>7.9780000000000007E-3</c:v>
                </c:pt>
                <c:pt idx="104">
                  <c:v>7.7749999999999998E-3</c:v>
                </c:pt>
                <c:pt idx="105">
                  <c:v>7.6399999999999992E-3</c:v>
                </c:pt>
                <c:pt idx="106">
                  <c:v>7.6410000000000002E-3</c:v>
                </c:pt>
                <c:pt idx="107">
                  <c:v>7.7049999999999992E-3</c:v>
                </c:pt>
                <c:pt idx="108">
                  <c:v>7.6289999999999995E-3</c:v>
                </c:pt>
                <c:pt idx="109">
                  <c:v>7.4489999999999999E-3</c:v>
                </c:pt>
                <c:pt idx="110">
                  <c:v>7.1650000000000004E-3</c:v>
                </c:pt>
                <c:pt idx="111">
                  <c:v>7.0639999999999991E-3</c:v>
                </c:pt>
                <c:pt idx="112">
                  <c:v>7.0790000000000002E-3</c:v>
                </c:pt>
                <c:pt idx="113">
                  <c:v>7.0349999999999996E-3</c:v>
                </c:pt>
                <c:pt idx="114">
                  <c:v>6.8099999999999992E-3</c:v>
                </c:pt>
                <c:pt idx="115">
                  <c:v>6.7479999999999997E-3</c:v>
                </c:pt>
                <c:pt idx="116">
                  <c:v>6.9239999999999996E-3</c:v>
                </c:pt>
                <c:pt idx="117">
                  <c:v>6.827999999999999E-3</c:v>
                </c:pt>
                <c:pt idx="118">
                  <c:v>7.0860000000000003E-3</c:v>
                </c:pt>
                <c:pt idx="119">
                  <c:v>7.1300000000000001E-3</c:v>
                </c:pt>
                <c:pt idx="120">
                  <c:v>7.4319999999999994E-3</c:v>
                </c:pt>
                <c:pt idx="121">
                  <c:v>7.5529999999999998E-3</c:v>
                </c:pt>
                <c:pt idx="122">
                  <c:v>7.8650000000000005E-3</c:v>
                </c:pt>
                <c:pt idx="123">
                  <c:v>8.1549999999999991E-3</c:v>
                </c:pt>
                <c:pt idx="124">
                  <c:v>8.6870000000000003E-3</c:v>
                </c:pt>
                <c:pt idx="125">
                  <c:v>8.8370000000000011E-3</c:v>
                </c:pt>
                <c:pt idx="126">
                  <c:v>9.3130000000000001E-3</c:v>
                </c:pt>
                <c:pt idx="127">
                  <c:v>9.496000000000001E-3</c:v>
                </c:pt>
                <c:pt idx="128">
                  <c:v>9.8300000000000002E-3</c:v>
                </c:pt>
                <c:pt idx="129">
                  <c:v>1.001E-2</c:v>
                </c:pt>
                <c:pt idx="130">
                  <c:v>9.8960000000000003E-3</c:v>
                </c:pt>
                <c:pt idx="131">
                  <c:v>9.7619999999999998E-3</c:v>
                </c:pt>
                <c:pt idx="132">
                  <c:v>9.7350000000000006E-3</c:v>
                </c:pt>
                <c:pt idx="133">
                  <c:v>9.665E-3</c:v>
                </c:pt>
                <c:pt idx="134">
                  <c:v>9.6240000000000006E-3</c:v>
                </c:pt>
                <c:pt idx="135">
                  <c:v>9.3880000000000005E-3</c:v>
                </c:pt>
                <c:pt idx="136">
                  <c:v>9.2800000000000001E-3</c:v>
                </c:pt>
                <c:pt idx="137">
                  <c:v>9.4130000000000012E-3</c:v>
                </c:pt>
                <c:pt idx="138">
                  <c:v>9.4039999999999992E-3</c:v>
                </c:pt>
                <c:pt idx="139">
                  <c:v>9.4060000000000012E-3</c:v>
                </c:pt>
                <c:pt idx="140">
                  <c:v>9.3679999999999996E-3</c:v>
                </c:pt>
                <c:pt idx="141">
                  <c:v>9.271999999999999E-3</c:v>
                </c:pt>
                <c:pt idx="142">
                  <c:v>9.2169999999999995E-3</c:v>
                </c:pt>
                <c:pt idx="143">
                  <c:v>9.162E-3</c:v>
                </c:pt>
                <c:pt idx="144">
                  <c:v>9.0819999999999998E-3</c:v>
                </c:pt>
                <c:pt idx="145">
                  <c:v>9.160999999999999E-3</c:v>
                </c:pt>
                <c:pt idx="146">
                  <c:v>9.1389999999999996E-3</c:v>
                </c:pt>
                <c:pt idx="147">
                  <c:v>9.2399999999999999E-3</c:v>
                </c:pt>
                <c:pt idx="148">
                  <c:v>9.4549999999999999E-3</c:v>
                </c:pt>
                <c:pt idx="149">
                  <c:v>9.7450000000000002E-3</c:v>
                </c:pt>
                <c:pt idx="150">
                  <c:v>9.809E-3</c:v>
                </c:pt>
                <c:pt idx="151">
                  <c:v>9.9159999999999995E-3</c:v>
                </c:pt>
                <c:pt idx="152">
                  <c:v>9.8139999999999998E-3</c:v>
                </c:pt>
                <c:pt idx="153">
                  <c:v>9.9019999999999993E-3</c:v>
                </c:pt>
                <c:pt idx="154">
                  <c:v>9.7110000000000009E-3</c:v>
                </c:pt>
                <c:pt idx="155">
                  <c:v>9.4560000000000009E-3</c:v>
                </c:pt>
                <c:pt idx="156">
                  <c:v>9.2709999999999997E-3</c:v>
                </c:pt>
                <c:pt idx="157">
                  <c:v>9.2439999999999987E-3</c:v>
                </c:pt>
                <c:pt idx="158">
                  <c:v>8.9610000000000002E-3</c:v>
                </c:pt>
                <c:pt idx="159">
                  <c:v>8.6920000000000001E-3</c:v>
                </c:pt>
                <c:pt idx="160">
                  <c:v>8.5629999999999994E-3</c:v>
                </c:pt>
                <c:pt idx="161">
                  <c:v>8.4130000000000003E-3</c:v>
                </c:pt>
                <c:pt idx="162">
                  <c:v>8.2309999999999987E-3</c:v>
                </c:pt>
                <c:pt idx="163">
                  <c:v>7.9970000000000006E-3</c:v>
                </c:pt>
                <c:pt idx="164">
                  <c:v>7.8909999999999987E-3</c:v>
                </c:pt>
                <c:pt idx="165">
                  <c:v>7.9140000000000009E-3</c:v>
                </c:pt>
                <c:pt idx="166">
                  <c:v>7.921000000000001E-3</c:v>
                </c:pt>
                <c:pt idx="167">
                  <c:v>7.8969999999999995E-3</c:v>
                </c:pt>
                <c:pt idx="168">
                  <c:v>7.8530000000000006E-3</c:v>
                </c:pt>
                <c:pt idx="169">
                  <c:v>7.7920000000000003E-3</c:v>
                </c:pt>
                <c:pt idx="170">
                  <c:v>7.7390000000000002E-3</c:v>
                </c:pt>
                <c:pt idx="171">
                  <c:v>7.8250000000000004E-3</c:v>
                </c:pt>
                <c:pt idx="172">
                  <c:v>7.951999999999999E-3</c:v>
                </c:pt>
                <c:pt idx="173">
                  <c:v>8.0800000000000004E-3</c:v>
                </c:pt>
                <c:pt idx="174">
                  <c:v>8.1460000000000005E-3</c:v>
                </c:pt>
                <c:pt idx="175">
                  <c:v>8.2640000000000005E-3</c:v>
                </c:pt>
                <c:pt idx="176">
                  <c:v>8.3379999999999999E-3</c:v>
                </c:pt>
                <c:pt idx="177">
                  <c:v>8.4259999999999995E-3</c:v>
                </c:pt>
                <c:pt idx="178">
                  <c:v>8.376999999999999E-3</c:v>
                </c:pt>
                <c:pt idx="179">
                  <c:v>8.2760000000000004E-3</c:v>
                </c:pt>
                <c:pt idx="180">
                  <c:v>8.2489999999999994E-3</c:v>
                </c:pt>
                <c:pt idx="181">
                  <c:v>8.1119999999999994E-3</c:v>
                </c:pt>
                <c:pt idx="182">
                  <c:v>8.123E-3</c:v>
                </c:pt>
                <c:pt idx="183">
                  <c:v>8.1530000000000005E-3</c:v>
                </c:pt>
                <c:pt idx="184">
                  <c:v>8.1129999999999987E-3</c:v>
                </c:pt>
                <c:pt idx="185">
                  <c:v>8.1119999999999994E-3</c:v>
                </c:pt>
                <c:pt idx="186">
                  <c:v>8.013000000000001E-3</c:v>
                </c:pt>
                <c:pt idx="187">
                  <c:v>7.8799999999999999E-3</c:v>
                </c:pt>
                <c:pt idx="188">
                  <c:v>7.9000000000000008E-3</c:v>
                </c:pt>
                <c:pt idx="189">
                  <c:v>8.0929999999999995E-3</c:v>
                </c:pt>
                <c:pt idx="190">
                  <c:v>8.0339999999999995E-3</c:v>
                </c:pt>
                <c:pt idx="191">
                  <c:v>8.1799999999999998E-3</c:v>
                </c:pt>
                <c:pt idx="192">
                  <c:v>8.2509999999999997E-3</c:v>
                </c:pt>
                <c:pt idx="193">
                  <c:v>8.3210000000000003E-3</c:v>
                </c:pt>
                <c:pt idx="194">
                  <c:v>8.4650000000000003E-3</c:v>
                </c:pt>
                <c:pt idx="195">
                  <c:v>8.6599999999999993E-3</c:v>
                </c:pt>
                <c:pt idx="196">
                  <c:v>8.6400000000000001E-3</c:v>
                </c:pt>
                <c:pt idx="197">
                  <c:v>8.709999999999999E-3</c:v>
                </c:pt>
                <c:pt idx="198">
                  <c:v>8.5019999999999991E-3</c:v>
                </c:pt>
                <c:pt idx="199">
                  <c:v>8.5639999999999987E-3</c:v>
                </c:pt>
                <c:pt idx="200">
                  <c:v>8.6090000000000003E-3</c:v>
                </c:pt>
                <c:pt idx="201">
                  <c:v>8.686000000000001E-3</c:v>
                </c:pt>
                <c:pt idx="202">
                  <c:v>8.489E-3</c:v>
                </c:pt>
                <c:pt idx="203">
                  <c:v>8.4309999999999993E-3</c:v>
                </c:pt>
                <c:pt idx="204">
                  <c:v>8.3309999999999999E-3</c:v>
                </c:pt>
                <c:pt idx="205">
                  <c:v>8.3920000000000002E-3</c:v>
                </c:pt>
                <c:pt idx="206">
                  <c:v>8.2019999999999992E-3</c:v>
                </c:pt>
                <c:pt idx="207">
                  <c:v>8.0250000000000009E-3</c:v>
                </c:pt>
                <c:pt idx="208">
                  <c:v>7.895000000000001E-3</c:v>
                </c:pt>
                <c:pt idx="209">
                  <c:v>7.6829999999999997E-3</c:v>
                </c:pt>
                <c:pt idx="210">
                  <c:v>7.6779999999999999E-3</c:v>
                </c:pt>
                <c:pt idx="211">
                  <c:v>7.7979999999999994E-3</c:v>
                </c:pt>
                <c:pt idx="212">
                  <c:v>7.6499999999999997E-3</c:v>
                </c:pt>
                <c:pt idx="213">
                  <c:v>7.7660000000000003E-3</c:v>
                </c:pt>
                <c:pt idx="214">
                  <c:v>7.9340000000000001E-3</c:v>
                </c:pt>
                <c:pt idx="215">
                  <c:v>7.9930000000000001E-3</c:v>
                </c:pt>
                <c:pt idx="216">
                  <c:v>7.9939999999999994E-3</c:v>
                </c:pt>
                <c:pt idx="217">
                  <c:v>7.9740000000000002E-3</c:v>
                </c:pt>
                <c:pt idx="218">
                  <c:v>8.0040000000000007E-3</c:v>
                </c:pt>
                <c:pt idx="219">
                  <c:v>8.1600000000000006E-3</c:v>
                </c:pt>
                <c:pt idx="220">
                  <c:v>8.1409999999999989E-3</c:v>
                </c:pt>
                <c:pt idx="221">
                  <c:v>8.2559999999999995E-3</c:v>
                </c:pt>
                <c:pt idx="222">
                  <c:v>8.1089999999999999E-3</c:v>
                </c:pt>
                <c:pt idx="223">
                  <c:v>7.9179999999999997E-3</c:v>
                </c:pt>
                <c:pt idx="224">
                  <c:v>8.0490000000000006E-3</c:v>
                </c:pt>
                <c:pt idx="225">
                  <c:v>7.986E-3</c:v>
                </c:pt>
                <c:pt idx="226">
                  <c:v>7.894E-3</c:v>
                </c:pt>
                <c:pt idx="227">
                  <c:v>7.7990000000000004E-3</c:v>
                </c:pt>
                <c:pt idx="228">
                  <c:v>7.5719999999999997E-3</c:v>
                </c:pt>
                <c:pt idx="229">
                  <c:v>7.5630000000000003E-3</c:v>
                </c:pt>
                <c:pt idx="230">
                  <c:v>7.4270000000000004E-3</c:v>
                </c:pt>
                <c:pt idx="231">
                  <c:v>7.3990000000000002E-3</c:v>
                </c:pt>
                <c:pt idx="232">
                  <c:v>7.1999999999999998E-3</c:v>
                </c:pt>
                <c:pt idx="233">
                  <c:v>7.156E-3</c:v>
                </c:pt>
                <c:pt idx="234">
                  <c:v>7.1580000000000003E-3</c:v>
                </c:pt>
                <c:pt idx="235">
                  <c:v>7.2309999999999996E-3</c:v>
                </c:pt>
                <c:pt idx="236">
                  <c:v>7.2379999999999996E-3</c:v>
                </c:pt>
                <c:pt idx="237">
                  <c:v>7.3109999999999998E-3</c:v>
                </c:pt>
                <c:pt idx="238">
                  <c:v>7.345E-3</c:v>
                </c:pt>
                <c:pt idx="239">
                  <c:v>7.4160000000000007E-3</c:v>
                </c:pt>
                <c:pt idx="240">
                  <c:v>7.4879999999999999E-3</c:v>
                </c:pt>
                <c:pt idx="241">
                  <c:v>7.502E-3</c:v>
                </c:pt>
                <c:pt idx="242">
                  <c:v>7.5069999999999998E-3</c:v>
                </c:pt>
                <c:pt idx="243">
                  <c:v>7.5249999999999996E-3</c:v>
                </c:pt>
                <c:pt idx="244">
                  <c:v>7.4949999999999999E-3</c:v>
                </c:pt>
                <c:pt idx="245">
                  <c:v>7.4590000000000004E-3</c:v>
                </c:pt>
                <c:pt idx="246">
                  <c:v>7.389999999999999E-3</c:v>
                </c:pt>
                <c:pt idx="247">
                  <c:v>7.2319999999999997E-3</c:v>
                </c:pt>
                <c:pt idx="248">
                  <c:v>7.0900000000000008E-3</c:v>
                </c:pt>
                <c:pt idx="249">
                  <c:v>7.3120000000000008E-3</c:v>
                </c:pt>
                <c:pt idx="250">
                  <c:v>7.2249999999999997E-3</c:v>
                </c:pt>
                <c:pt idx="251">
                  <c:v>7.2499999999999995E-3</c:v>
                </c:pt>
                <c:pt idx="252">
                  <c:v>7.1400000000000005E-3</c:v>
                </c:pt>
                <c:pt idx="253">
                  <c:v>7.1569999999999993E-3</c:v>
                </c:pt>
                <c:pt idx="254">
                  <c:v>7.1220000000000007E-3</c:v>
                </c:pt>
                <c:pt idx="255">
                  <c:v>7.0169999999999998E-3</c:v>
                </c:pt>
                <c:pt idx="256">
                  <c:v>7.0760000000000007E-3</c:v>
                </c:pt>
                <c:pt idx="257">
                  <c:v>7.0069999999999993E-3</c:v>
                </c:pt>
                <c:pt idx="258">
                  <c:v>6.9309999999999997E-3</c:v>
                </c:pt>
                <c:pt idx="259">
                  <c:v>6.9849999999999999E-3</c:v>
                </c:pt>
                <c:pt idx="260">
                  <c:v>7.0130000000000001E-3</c:v>
                </c:pt>
                <c:pt idx="261">
                  <c:v>6.9720000000000008E-3</c:v>
                </c:pt>
                <c:pt idx="262">
                  <c:v>6.992E-3</c:v>
                </c:pt>
                <c:pt idx="263">
                  <c:v>7.0389999999999993E-3</c:v>
                </c:pt>
                <c:pt idx="264">
                  <c:v>7.0590000000000002E-3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21056"/>
        <c:axId val="107022976"/>
      </c:scatterChart>
      <c:valAx>
        <c:axId val="107021056"/>
        <c:scaling>
          <c:orientation val="minMax"/>
          <c:max val="250"/>
          <c:min val="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07022976"/>
        <c:crosses val="autoZero"/>
        <c:crossBetween val="midCat"/>
      </c:valAx>
      <c:valAx>
        <c:axId val="107022976"/>
        <c:scaling>
          <c:orientation val="minMax"/>
        </c:scaling>
        <c:delete val="0"/>
        <c:axPos val="r"/>
        <c:majorGridlines>
          <c:spPr>
            <a:ln w="12700" cmpd="sng"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07021056"/>
        <c:crosses val="max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331399-86D8-4208-9331-CD4E42573133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481-D99F-47D9-B70E-BF51E88AA9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463E-B4E5-44E1-A337-14004F558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2A85-45BE-4D3E-9CD8-7D76704B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2019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1800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2000" b="1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 b="1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 b="1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 b="1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59D8-13BC-4380-96B0-50105B3E2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D826-FF2E-44EA-BEF4-9A5212F0A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AC79-C097-459B-AA59-2B91F3132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BF2-309C-4139-BF62-CB217466D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AD25-13E0-4EF3-8014-FBEDEA1FE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22E3-8807-4A64-9FEE-CBEC3D1E4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6834-8B47-4FCC-BF68-F73FA8210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354-3FF6-4036-A3E6-3D679E6E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6382-C3E4-4289-B6F0-D6D90881A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b="1"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8F28-2DB1-4F5B-9C51-E0B538EAD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3B5BF-DEFA-448B-8AB0-D74AAC17F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4" name="Picture 23" descr="FNAL_logo_s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mu-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map-091203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0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§"/>
        <a:defRPr sz="22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 b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b="1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1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5.gif"/><Relationship Id="rId7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Neutrino Factory Front End (IDS)</a:t>
            </a:r>
            <a:br>
              <a:rPr lang="en-US" sz="2800" b="1" dirty="0" smtClean="0"/>
            </a:br>
            <a:r>
              <a:rPr lang="en-US" sz="2800" b="1" dirty="0" smtClean="0"/>
              <a:t>-chicane &amp; absorber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r>
              <a:rPr lang="en-US" sz="2000" dirty="0" smtClean="0"/>
              <a:t>C. Rogers, P. </a:t>
            </a:r>
            <a:r>
              <a:rPr lang="en-US" sz="2000" dirty="0" err="1" smtClean="0"/>
              <a:t>Snopok</a:t>
            </a:r>
            <a:r>
              <a:rPr lang="en-US" sz="2000" dirty="0" smtClean="0"/>
              <a:t>, C. Yoshikawa, …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 2012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chicane to absorber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5749290" cy="5524500"/>
          </a:xfrm>
        </p:spPr>
        <p:txBody>
          <a:bodyPr/>
          <a:lstStyle/>
          <a:p>
            <a:r>
              <a:rPr lang="en-US" dirty="0" smtClean="0"/>
              <a:t>Try in ICOOL </a:t>
            </a:r>
          </a:p>
          <a:p>
            <a:pPr lvl="1"/>
            <a:r>
              <a:rPr lang="en-US" dirty="0" smtClean="0"/>
              <a:t>2 Bent Solenoids – 10m  </a:t>
            </a:r>
          </a:p>
          <a:p>
            <a:pPr lvl="1"/>
            <a:r>
              <a:rPr lang="en-US" dirty="0" smtClean="0"/>
              <a:t>5m, 1.5T, 12.5</a:t>
            </a:r>
            <a:r>
              <a:rPr lang="en-US" dirty="0" smtClean="0">
                <a:latin typeface="Arial"/>
                <a:cs typeface="Arial"/>
              </a:rPr>
              <a:t>º,0.27GeV/c</a:t>
            </a:r>
          </a:p>
          <a:p>
            <a:pPr lvl="1"/>
            <a:r>
              <a:rPr lang="en-US" dirty="0" smtClean="0"/>
              <a:t>5m</a:t>
            </a:r>
            <a:r>
              <a:rPr lang="en-US" dirty="0"/>
              <a:t>, 1.5T, </a:t>
            </a:r>
            <a:r>
              <a:rPr lang="en-US" dirty="0" smtClean="0"/>
              <a:t>-12.5</a:t>
            </a:r>
            <a:r>
              <a:rPr lang="en-US" dirty="0" smtClean="0">
                <a:latin typeface="Arial"/>
                <a:cs typeface="Arial"/>
              </a:rPr>
              <a:t>º ,0.27GeV/c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bend radius is 22.92m  (1/r=0.043636)</a:t>
            </a:r>
          </a:p>
          <a:p>
            <a:pPr lvl="2"/>
            <a:r>
              <a:rPr lang="en-US" sz="1400" dirty="0" smtClean="0">
                <a:latin typeface="Arial"/>
                <a:cs typeface="Arial"/>
              </a:rPr>
              <a:t>B</a:t>
            </a:r>
            <a:r>
              <a:rPr lang="en-US" sz="1400" baseline="-2500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=0</a:t>
            </a:r>
          </a:p>
          <a:p>
            <a:r>
              <a:rPr lang="en-US" sz="2000" dirty="0" smtClean="0">
                <a:latin typeface="Arial"/>
                <a:cs typeface="Arial"/>
              </a:rPr>
              <a:t>Match to channel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add 1m drift  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33CC"/>
                </a:solidFill>
                <a:latin typeface="Arial"/>
                <a:cs typeface="Arial"/>
              </a:rPr>
              <a:t>ICOOL BSOL element:</a:t>
            </a:r>
            <a:endParaRPr lang="en-US" sz="2000" dirty="0">
              <a:solidFill>
                <a:srgbClr val="0033CC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E5ABF-3A28-47BB-94AB-C3106FE434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4714" y="1362075"/>
            <a:ext cx="2227036" cy="4725988"/>
            <a:chOff x="6694714" y="1362075"/>
            <a:chExt cx="2227036" cy="4725988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1362075"/>
              <a:ext cx="1111250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8680" y="4305300"/>
            <a:ext cx="52164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/>
              <a:t>5.0  1   1e-2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1 1.5 0.0 1 0.27 </a:t>
            </a:r>
            <a:r>
              <a:rPr lang="en-US" dirty="0" smtClean="0"/>
              <a:t>0.0  0.043636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</p:spTree>
    <p:extLst>
      <p:ext uri="{BB962C8B-B14F-4D97-AF65-F5344CB8AC3E}">
        <p14:creationId xmlns:p14="http://schemas.microsoft.com/office/powerpoint/2010/main" val="33257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Compare-absorber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absorber+chicane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0" y="1316698"/>
            <a:ext cx="4146393" cy="185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7" y="3170712"/>
            <a:ext cx="4141667" cy="1830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" y="1316698"/>
            <a:ext cx="4144488" cy="185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" y="3170712"/>
            <a:ext cx="4136207" cy="1830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5001452"/>
            <a:ext cx="4108863" cy="1856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6" y="5001454"/>
            <a:ext cx="4154777" cy="1856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0382" y="1840675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6663" y="182379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8379" y="3524992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2849" y="367343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80925" y="544681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3799" y="542993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8166" y="893713"/>
            <a:ext cx="6729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This compares absorber only (10cm Be) to chicane (BSOL) + absorber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6874" y="300143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7678" y="1147421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1.0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7" y="0"/>
            <a:ext cx="6776766" cy="647700"/>
          </a:xfrm>
        </p:spPr>
        <p:txBody>
          <a:bodyPr/>
          <a:lstStyle/>
          <a:p>
            <a:r>
              <a:rPr lang="en-US" dirty="0" err="1" smtClean="0"/>
              <a:t>chicane+absorber</a:t>
            </a:r>
            <a:r>
              <a:rPr lang="en-US" dirty="0" smtClean="0"/>
              <a:t> works in ICOOL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20039" y="800100"/>
            <a:ext cx="5401491" cy="5524500"/>
          </a:xfrm>
        </p:spPr>
        <p:txBody>
          <a:bodyPr/>
          <a:lstStyle/>
          <a:p>
            <a:r>
              <a:rPr lang="en-US" dirty="0" smtClean="0"/>
              <a:t>Chicane does not reduce transmission by much:</a:t>
            </a:r>
          </a:p>
          <a:p>
            <a:pPr lvl="1"/>
            <a:r>
              <a:rPr lang="en-US" dirty="0" smtClean="0"/>
              <a:t>0.098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0.094 (?) within acceptance</a:t>
            </a:r>
          </a:p>
          <a:p>
            <a:pPr lvl="2"/>
            <a:r>
              <a:rPr lang="en-US" dirty="0" smtClean="0"/>
              <a:t>~0.107 without chicane/absorber</a:t>
            </a:r>
            <a:endParaRPr lang="en-US" dirty="0"/>
          </a:p>
          <a:p>
            <a:pPr lvl="1"/>
            <a:r>
              <a:rPr lang="en-US" dirty="0" smtClean="0"/>
              <a:t>Removes unwanted high energy particles</a:t>
            </a:r>
          </a:p>
          <a:p>
            <a:pPr lvl="2"/>
            <a:r>
              <a:rPr lang="en-US" dirty="0" smtClean="0"/>
              <a:t>eliminates </a:t>
            </a:r>
            <a:r>
              <a:rPr lang="en-US" dirty="0" err="1" smtClean="0"/>
              <a:t>prepulse</a:t>
            </a:r>
            <a:r>
              <a:rPr lang="en-US" dirty="0" smtClean="0"/>
              <a:t> from high-energy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Works for both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+ and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78776" y="989806"/>
            <a:ext cx="2227036" cy="4725988"/>
            <a:chOff x="6694714" y="1362075"/>
            <a:chExt cx="2227036" cy="4725988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1362075"/>
              <a:ext cx="1111250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2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absorber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1794306"/>
            <a:ext cx="4326256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02"/>
            <a:ext cx="4331970" cy="1143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3051606"/>
            <a:ext cx="4326256" cy="1303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4354626"/>
            <a:ext cx="4331971" cy="126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5623356"/>
            <a:ext cx="4337686" cy="1234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690801"/>
            <a:ext cx="4354830" cy="1126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1821353"/>
            <a:ext cx="4354830" cy="1230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051606"/>
            <a:ext cx="4389120" cy="130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275" y="47923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Negative </a:t>
            </a:r>
            <a:r>
              <a:rPr lang="en-US" dirty="0"/>
              <a:t>initial beam from </a:t>
            </a:r>
            <a:r>
              <a:rPr lang="en-US" dirty="0" smtClean="0"/>
              <a:t>IDS study</a:t>
            </a:r>
            <a:endParaRPr lang="en-US" dirty="0"/>
          </a:p>
          <a:p>
            <a:pPr algn="l"/>
            <a:r>
              <a:rPr lang="en-US" dirty="0"/>
              <a:t>~</a:t>
            </a:r>
            <a:r>
              <a:rPr lang="en-US" dirty="0" smtClean="0"/>
              <a:t>0.098 </a:t>
            </a:r>
            <a:r>
              <a:rPr lang="en-US" dirty="0">
                <a:sym typeface="Wingdings" pitchFamily="2" charset="2"/>
              </a:rPr>
              <a:t> ~</a:t>
            </a:r>
            <a:r>
              <a:rPr lang="en-US" dirty="0" smtClean="0">
                <a:sym typeface="Wingdings" pitchFamily="2" charset="2"/>
              </a:rPr>
              <a:t>0.094  </a:t>
            </a:r>
            <a:r>
              <a:rPr lang="el-GR" dirty="0"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/p</a:t>
            </a:r>
          </a:p>
          <a:p>
            <a:pPr algn="l"/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~0.107 without chicane absorber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Absorber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960120"/>
            <a:ext cx="392049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2160270"/>
            <a:ext cx="392049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4627918"/>
            <a:ext cx="3926205" cy="126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3360420"/>
            <a:ext cx="3926205" cy="126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977265"/>
            <a:ext cx="3920490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3360420"/>
            <a:ext cx="3920490" cy="1267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97" y="2177415"/>
            <a:ext cx="3920490" cy="1183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1683" y="1285875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z=144m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21728" y="3554998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z=256m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97714" y="2421373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z=180m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67463" y="1376363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23.9m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1743" y="2476501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38.6m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45590" y="37719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88224" y="497681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430" y="4913624"/>
            <a:ext cx="369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Positive initial beam </a:t>
            </a:r>
          </a:p>
          <a:p>
            <a:pPr algn="l"/>
            <a:r>
              <a:rPr lang="en-US" dirty="0" smtClean="0"/>
              <a:t>~</a:t>
            </a:r>
            <a:r>
              <a:rPr lang="en-US" dirty="0" smtClean="0"/>
              <a:t>0.092 </a:t>
            </a:r>
            <a:r>
              <a:rPr lang="en-US" dirty="0" smtClean="0">
                <a:sym typeface="Wingdings" pitchFamily="2" charset="2"/>
              </a:rPr>
              <a:t> ~</a:t>
            </a:r>
            <a:r>
              <a:rPr lang="en-US" dirty="0" smtClean="0">
                <a:sym typeface="Wingdings" pitchFamily="2" charset="2"/>
              </a:rPr>
              <a:t>0.088  </a:t>
            </a:r>
            <a:r>
              <a:rPr lang="el-GR" dirty="0" smtClean="0"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/p</a:t>
            </a:r>
            <a:endParaRPr lang="en-US" dirty="0" smtClean="0"/>
          </a:p>
          <a:p>
            <a:pPr algn="l"/>
            <a:r>
              <a:rPr lang="en-US" dirty="0" smtClean="0"/>
              <a:t>~</a:t>
            </a:r>
            <a:r>
              <a:rPr lang="en-US" dirty="0" smtClean="0"/>
              <a:t>0.102 </a:t>
            </a:r>
            <a:r>
              <a:rPr lang="en-US" dirty="0" smtClean="0"/>
              <a:t>w/o </a:t>
            </a:r>
            <a:r>
              <a:rPr lang="en-US" dirty="0" smtClean="0"/>
              <a:t>absorber/chicane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54" y="800100"/>
            <a:ext cx="4519749" cy="5524500"/>
          </a:xfrm>
        </p:spPr>
        <p:txBody>
          <a:bodyPr/>
          <a:lstStyle/>
          <a:p>
            <a:r>
              <a:rPr lang="en-US" dirty="0" smtClean="0"/>
              <a:t>chicane increases initial transverse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a bit</a:t>
            </a:r>
          </a:p>
          <a:p>
            <a:pPr lvl="1"/>
            <a:r>
              <a:rPr lang="en-US" dirty="0" smtClean="0"/>
              <a:t>~0.018</a:t>
            </a:r>
            <a:r>
              <a:rPr lang="en-US" dirty="0" smtClean="0">
                <a:sym typeface="Wingdings" pitchFamily="2" charset="2"/>
              </a:rPr>
              <a:t> 0.020m</a:t>
            </a:r>
          </a:p>
          <a:p>
            <a:r>
              <a:rPr lang="en-US" dirty="0" smtClean="0">
                <a:sym typeface="Wingdings" pitchFamily="2" charset="2"/>
              </a:rPr>
              <a:t>ecalc9 longitudinal </a:t>
            </a:r>
            <a:r>
              <a:rPr lang="en-US" dirty="0" err="1" smtClean="0">
                <a:sym typeface="Wingdings" pitchFamily="2" charset="2"/>
              </a:rPr>
              <a:t>emittance</a:t>
            </a:r>
            <a:r>
              <a:rPr lang="en-US" dirty="0" smtClean="0">
                <a:sym typeface="Wingdings" pitchFamily="2" charset="2"/>
              </a:rPr>
              <a:t> much smaller with absorber + chicane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~0.10 m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0.075 – absorber only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0.046 – chicane + absorber  ?</a:t>
            </a:r>
          </a:p>
          <a:p>
            <a:r>
              <a:rPr lang="en-US" dirty="0" smtClean="0">
                <a:sym typeface="Wingdings" pitchFamily="2" charset="2"/>
              </a:rPr>
              <a:t>early </a:t>
            </a:r>
            <a:r>
              <a:rPr lang="el-GR" dirty="0" smtClean="0">
                <a:latin typeface="Comic Sans MS"/>
                <a:sym typeface="Wingdings" pitchFamily="2" charset="2"/>
              </a:rPr>
              <a:t>μ</a:t>
            </a:r>
            <a:r>
              <a:rPr lang="en-US" dirty="0" smtClean="0">
                <a:latin typeface="Comic Sans MS"/>
                <a:sym typeface="Wingdings" pitchFamily="2" charset="2"/>
              </a:rPr>
              <a:t>’s are removed</a:t>
            </a:r>
          </a:p>
          <a:p>
            <a:pPr lvl="1"/>
            <a:r>
              <a:rPr lang="el-GR" dirty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’s from higher energies do not propagate down the system, do not give added 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89" y="1658983"/>
            <a:ext cx="4038600" cy="12819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7" y="4106683"/>
            <a:ext cx="4049486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Chicane + absorber works better than expected</a:t>
            </a:r>
          </a:p>
          <a:p>
            <a:pPr lvl="1"/>
            <a:r>
              <a:rPr lang="en-US" dirty="0" smtClean="0"/>
              <a:t>Did I miss something?</a:t>
            </a:r>
          </a:p>
          <a:p>
            <a:endParaRPr lang="en-US" dirty="0"/>
          </a:p>
          <a:p>
            <a:r>
              <a:rPr lang="en-US" dirty="0" smtClean="0"/>
              <a:t>Have not done any significant optimization</a:t>
            </a:r>
          </a:p>
          <a:p>
            <a:pPr lvl="1"/>
            <a:r>
              <a:rPr lang="en-US" dirty="0" smtClean="0"/>
              <a:t>Continuous frequency change </a:t>
            </a:r>
          </a:p>
          <a:p>
            <a:pPr lvl="1"/>
            <a:endParaRPr lang="en-US" dirty="0"/>
          </a:p>
          <a:p>
            <a:r>
              <a:rPr lang="en-US" dirty="0" err="1" smtClean="0"/>
              <a:t>muon</a:t>
            </a:r>
            <a:r>
              <a:rPr lang="en-US" dirty="0" smtClean="0"/>
              <a:t> throughput (probably) reduced from baseline</a:t>
            </a:r>
          </a:p>
          <a:p>
            <a:pPr lvl="1"/>
            <a:r>
              <a:rPr lang="en-US" dirty="0" smtClean="0"/>
              <a:t>~15%  ??</a:t>
            </a:r>
          </a:p>
          <a:p>
            <a:pPr lvl="1"/>
            <a:r>
              <a:rPr lang="en-US" dirty="0" smtClean="0"/>
              <a:t>much cleaner throughput </a:t>
            </a:r>
          </a:p>
          <a:p>
            <a:pPr lvl="2"/>
            <a:r>
              <a:rPr lang="en-US" dirty="0" smtClean="0"/>
              <a:t>high-energy </a:t>
            </a:r>
            <a:r>
              <a:rPr lang="en-US" dirty="0" err="1" smtClean="0"/>
              <a:t>preflash</a:t>
            </a:r>
            <a:r>
              <a:rPr lang="en-US" dirty="0" smtClean="0"/>
              <a:t> removed</a:t>
            </a:r>
          </a:p>
          <a:p>
            <a:pPr lvl="2"/>
            <a:r>
              <a:rPr lang="en-US" dirty="0" smtClean="0"/>
              <a:t>smaller longitudinal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B463E-B4E5-44E1-A337-14004F558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other particles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99" y="714337"/>
            <a:ext cx="3810000" cy="11144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1828801"/>
            <a:ext cx="3810000" cy="118168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2981956"/>
            <a:ext cx="3812345" cy="109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4079632"/>
            <a:ext cx="3812345" cy="1266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5345724"/>
            <a:ext cx="3812345" cy="1227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8580" y="1040080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z=19m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4430" y="2208163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z=29m</a:t>
            </a:r>
          </a:p>
          <a:p>
            <a:r>
              <a:rPr lang="en-US" dirty="0" smtClean="0"/>
              <a:t>after chicane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69260" y="3238405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z=29.1m</a:t>
            </a:r>
          </a:p>
          <a:p>
            <a:r>
              <a:rPr lang="en-US" dirty="0" smtClean="0"/>
              <a:t>after absorber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2880" y="872019"/>
            <a:ext cx="465640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 b="1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§"/>
              <a:defRPr sz="1800" b="1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 b="1">
                <a:solidFill>
                  <a:srgbClr val="CC0000"/>
                </a:solidFill>
                <a:latin typeface="Lucida Sans Unicode" pitchFamily="34" charset="0"/>
                <a:cs typeface="Lucida Sans Unicod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b="1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b="1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Track with protons, positrons</a:t>
            </a:r>
          </a:p>
          <a:p>
            <a:pPr lvl="1"/>
            <a:r>
              <a:rPr lang="en-US" dirty="0" smtClean="0"/>
              <a:t>p-red, e</a:t>
            </a:r>
            <a:r>
              <a:rPr lang="en-US" baseline="30000" dirty="0" smtClean="0"/>
              <a:t>+</a:t>
            </a:r>
            <a:r>
              <a:rPr lang="en-US" dirty="0" smtClean="0"/>
              <a:t>- violet, </a:t>
            </a:r>
          </a:p>
          <a:p>
            <a:pPr lvl="1"/>
            <a:r>
              <a:rPr lang="el-GR" dirty="0" smtClean="0"/>
              <a:t>μ</a:t>
            </a:r>
            <a:r>
              <a:rPr lang="en-US" dirty="0" smtClean="0"/>
              <a:t>-blue, </a:t>
            </a:r>
            <a:r>
              <a:rPr lang="el-GR" dirty="0" smtClean="0"/>
              <a:t>π</a:t>
            </a:r>
            <a:r>
              <a:rPr lang="en-US" dirty="0" smtClean="0"/>
              <a:t>-black</a:t>
            </a:r>
          </a:p>
          <a:p>
            <a:r>
              <a:rPr lang="en-US" dirty="0" smtClean="0"/>
              <a:t>Use initial Mars from Kirk</a:t>
            </a:r>
          </a:p>
          <a:p>
            <a:pPr lvl="1"/>
            <a:r>
              <a:rPr lang="en-US" dirty="0" smtClean="0"/>
              <a:t>p cut off at 200</a:t>
            </a:r>
            <a:r>
              <a:rPr lang="en-US" sz="1600" dirty="0" smtClean="0"/>
              <a:t>MeV/c </a:t>
            </a:r>
            <a:r>
              <a:rPr lang="en-US" dirty="0" smtClean="0"/>
              <a:t> (T=20</a:t>
            </a:r>
            <a:r>
              <a:rPr lang="en-US" sz="1600" dirty="0" smtClean="0"/>
              <a:t>MeV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π</a:t>
            </a:r>
            <a:r>
              <a:rPr lang="en-US" dirty="0" smtClean="0"/>
              <a:t>, e</a:t>
            </a:r>
            <a:r>
              <a:rPr lang="en-US" baseline="30000" dirty="0" smtClean="0"/>
              <a:t>+</a:t>
            </a:r>
            <a:r>
              <a:rPr lang="en-US" dirty="0" smtClean="0"/>
              <a:t> also cut at T=20</a:t>
            </a:r>
            <a:r>
              <a:rPr lang="en-US" sz="1600" dirty="0" smtClean="0"/>
              <a:t>MeV</a:t>
            </a:r>
            <a:endParaRPr lang="en-US" sz="1600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Chicane cuts out  P &gt; ~</a:t>
            </a:r>
          </a:p>
          <a:p>
            <a:r>
              <a:rPr lang="en-US" dirty="0" smtClean="0"/>
              <a:t>Absorber reduces protons (~0.1)</a:t>
            </a:r>
          </a:p>
          <a:p>
            <a:pPr lvl="1"/>
            <a:r>
              <a:rPr lang="en-US" dirty="0" smtClean="0"/>
              <a:t>positrons not as reduced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Cooling channel removes surviving p’s, e</a:t>
            </a:r>
            <a:r>
              <a:rPr lang="en-US" baseline="30000" dirty="0" smtClean="0"/>
              <a:t>+</a:t>
            </a:r>
            <a:r>
              <a:rPr lang="en-US" dirty="0" smtClean="0"/>
              <a:t> ‘s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7304" y="4374124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z=82m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33490" y="5620754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z=180m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39083" y="167219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0045" y="533465"/>
            <a:ext cx="1051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2.0GeV/c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7825" y="6495999"/>
            <a:ext cx="829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+250m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3435" y="6493189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-50m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2168" y="1197735"/>
            <a:ext cx="4310349" cy="425262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for the IDS Neutrino Factory</a:t>
            </a:r>
          </a:p>
          <a:p>
            <a:pPr lvl="1" eaLnBrk="1" hangingPunct="1"/>
            <a:r>
              <a:rPr lang="en-US" dirty="0" smtClean="0"/>
              <a:t>Basis for engineering/costs</a:t>
            </a:r>
          </a:p>
          <a:p>
            <a:pPr lvl="2" eaLnBrk="1" hangingPunct="1"/>
            <a:r>
              <a:rPr lang="en-US" dirty="0" err="1" smtClean="0"/>
              <a:t>Rf</a:t>
            </a:r>
            <a:r>
              <a:rPr lang="en-US" dirty="0" smtClean="0"/>
              <a:t>,  requirements  </a:t>
            </a:r>
          </a:p>
          <a:p>
            <a:pPr lvl="2" eaLnBrk="1" hangingPunct="1"/>
            <a:r>
              <a:rPr lang="en-US" dirty="0" smtClean="0"/>
              <a:t>Engineering required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Losses </a:t>
            </a:r>
            <a:r>
              <a:rPr lang="en-US" dirty="0"/>
              <a:t>– control</a:t>
            </a:r>
          </a:p>
          <a:p>
            <a:pPr lvl="2" eaLnBrk="1" hangingPunct="1"/>
            <a:r>
              <a:rPr lang="en-US" dirty="0"/>
              <a:t>Chicane, proton </a:t>
            </a:r>
            <a:r>
              <a:rPr lang="en-US" dirty="0" smtClean="0"/>
              <a:t>absorber</a:t>
            </a:r>
          </a:p>
          <a:p>
            <a:pPr lvl="2" eaLnBrk="1" hangingPunct="1"/>
            <a:r>
              <a:rPr lang="en-US" dirty="0" err="1" smtClean="0"/>
              <a:t>rematching</a:t>
            </a:r>
            <a:r>
              <a:rPr lang="en-US" dirty="0" smtClean="0"/>
              <a:t> OK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err="1" smtClean="0"/>
              <a:t>rf</a:t>
            </a:r>
            <a:r>
              <a:rPr lang="en-US" dirty="0" smtClean="0"/>
              <a:t> gradient/ B concerns</a:t>
            </a:r>
          </a:p>
          <a:p>
            <a:pPr lvl="1" eaLnBrk="1" hangingPunct="1"/>
            <a:r>
              <a:rPr lang="en-US" dirty="0" smtClean="0"/>
              <a:t>alternatives</a:t>
            </a:r>
          </a:p>
          <a:p>
            <a:pPr lvl="2" eaLnBrk="1" hangingPunct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/insulated </a:t>
            </a:r>
            <a:r>
              <a:rPr lang="en-US" dirty="0" err="1" smtClean="0"/>
              <a:t>rf</a:t>
            </a:r>
            <a:r>
              <a:rPr lang="en-US" dirty="0" smtClean="0"/>
              <a:t>/low-B/bucked coil</a:t>
            </a:r>
          </a:p>
          <a:p>
            <a:pPr lvl="1" eaLnBrk="1" hangingPunct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 results ?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627498" y="1835239"/>
            <a:ext cx="2292439" cy="1275009"/>
          </a:xfrm>
          <a:prstGeom prst="straightConnector1">
            <a:avLst/>
          </a:prstGeom>
          <a:solidFill>
            <a:srgbClr val="0033CC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004192" y="3110248"/>
            <a:ext cx="1311007" cy="45921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14F8D-D0F0-4C02-957A-59FCBD439CAE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IDS Baseline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smtClean="0"/>
              <a:t>Drift  (</a:t>
            </a:r>
            <a:r>
              <a:rPr lang="el-GR" sz="2000" smtClean="0"/>
              <a:t>π</a:t>
            </a:r>
            <a:r>
              <a:rPr lang="el-GR" sz="2000" smtClean="0">
                <a:latin typeface="Arial" charset="0"/>
                <a:cs typeface="Arial" charset="0"/>
              </a:rPr>
              <a:t>→</a:t>
            </a:r>
            <a:r>
              <a:rPr lang="el-GR" sz="2000" smtClean="0">
                <a:cs typeface="Arial" charset="0"/>
              </a:rPr>
              <a:t>μ</a:t>
            </a:r>
            <a:r>
              <a:rPr lang="en-US" sz="2000" smtClean="0">
                <a:cs typeface="Arial" charset="0"/>
              </a:rPr>
              <a:t>)</a:t>
            </a:r>
            <a:endParaRPr lang="el-GR" sz="2000" smtClean="0">
              <a:cs typeface="Arial" charset="0"/>
            </a:endParaRPr>
          </a:p>
          <a:p>
            <a:pPr eaLnBrk="1" hangingPunct="1"/>
            <a:r>
              <a:rPr lang="en-US" sz="2000" smtClean="0"/>
              <a:t>“Adiabatically” bunch beam first </a:t>
            </a:r>
            <a:r>
              <a:rPr lang="en-US" sz="1600" smtClean="0">
                <a:solidFill>
                  <a:srgbClr val="9933FF"/>
                </a:solidFill>
              </a:rPr>
              <a:t>(weak 320 to 232 MHz rf) </a:t>
            </a:r>
          </a:p>
          <a:p>
            <a:pPr eaLnBrk="1" hangingPunct="1"/>
            <a:r>
              <a:rPr lang="el-GR" sz="2000" smtClean="0"/>
              <a:t>Φ</a:t>
            </a:r>
            <a:r>
              <a:rPr lang="en-US" sz="2000" smtClean="0"/>
              <a:t>-E rotate bunches – align bunches to ~equal energies</a:t>
            </a:r>
          </a:p>
          <a:p>
            <a:pPr lvl="1" eaLnBrk="1" hangingPunct="1"/>
            <a:r>
              <a:rPr lang="en-US" sz="1800" smtClean="0"/>
              <a:t>232 to 202 MHz, 12MV/m </a:t>
            </a:r>
          </a:p>
          <a:p>
            <a:pPr eaLnBrk="1" hangingPunct="1"/>
            <a:r>
              <a:rPr lang="en-US" sz="2000" smtClean="0"/>
              <a:t>Cool beam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9900"/>
                </a:solidFill>
              </a:rPr>
              <a:t>201.25MHz</a:t>
            </a:r>
            <a:endParaRPr lang="el-GR" sz="1600" smtClean="0"/>
          </a:p>
        </p:txBody>
      </p:sp>
      <p:grpSp>
        <p:nvGrpSpPr>
          <p:cNvPr id="5125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5129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5133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5157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5161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5162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5163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5164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" name="Picture 42" descr="celmod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2A3912-67C3-4603-B843-754389C93B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Problem: Beam losses along Front End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800100"/>
            <a:ext cx="4381500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Start with 4MW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End with ~50kW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+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plus p, e, </a:t>
            </a:r>
            <a:r>
              <a:rPr lang="el-GR" sz="1600" dirty="0" smtClean="0"/>
              <a:t>π</a:t>
            </a:r>
            <a:r>
              <a:rPr lang="en-US" sz="1600" dirty="0" smtClean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~20W/m  </a:t>
            </a:r>
            <a:r>
              <a:rPr lang="el-GR" sz="1600" dirty="0" smtClean="0"/>
              <a:t>μ</a:t>
            </a:r>
            <a:r>
              <a:rPr lang="en-US" sz="1600" dirty="0" smtClean="0"/>
              <a:t>-decay</a:t>
            </a:r>
            <a:endParaRPr lang="el-G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~0.5MW losses along transport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&gt;0.1MW at z&gt;50m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Want “Hands-on”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err="1"/>
              <a:t>hadronic</a:t>
            </a:r>
            <a:r>
              <a:rPr lang="en-US" sz="1600" dirty="0"/>
              <a:t> losses &lt; </a:t>
            </a:r>
            <a:r>
              <a:rPr lang="en-US" sz="1600" dirty="0" smtClean="0"/>
              <a:t>1W/m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Booster, PSR criteria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Simulation has  &gt;~100W/m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With no collimation, shielding, absorber  strategy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7" y="728663"/>
            <a:ext cx="4454525" cy="2687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75225" y="3482975"/>
            <a:ext cx="1033463" cy="1460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999163" y="3470275"/>
            <a:ext cx="371475" cy="158750"/>
          </a:xfrm>
          <a:prstGeom prst="rect">
            <a:avLst/>
          </a:prstGeom>
          <a:solidFill>
            <a:srgbClr val="FF9966"/>
          </a:solidFill>
          <a:ln w="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381750" y="3470275"/>
            <a:ext cx="450850" cy="158750"/>
          </a:xfrm>
          <a:prstGeom prst="rect">
            <a:avLst/>
          </a:prstGeom>
          <a:solidFill>
            <a:srgbClr val="FF505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824663" y="3459163"/>
            <a:ext cx="1312862" cy="171450"/>
          </a:xfrm>
          <a:prstGeom prst="rect">
            <a:avLst/>
          </a:prstGeom>
          <a:solidFill>
            <a:srgbClr val="66FF66"/>
          </a:solidFill>
          <a:ln w="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095875" y="3421063"/>
            <a:ext cx="4968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Drift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161213" y="3416300"/>
            <a:ext cx="523875" cy="2746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Cool</a:t>
            </a:r>
          </a:p>
        </p:txBody>
      </p:sp>
      <p:grpSp>
        <p:nvGrpSpPr>
          <p:cNvPr id="15" name="Group 6"/>
          <p:cNvGrpSpPr>
            <a:grpSpLocks noChangeAspect="1"/>
          </p:cNvGrpSpPr>
          <p:nvPr/>
        </p:nvGrpSpPr>
        <p:grpSpPr bwMode="auto">
          <a:xfrm>
            <a:off x="4387968" y="4256930"/>
            <a:ext cx="4649787" cy="1008063"/>
            <a:chOff x="4344" y="8640"/>
            <a:chExt cx="8919" cy="1933"/>
          </a:xfrm>
        </p:grpSpPr>
        <p:sp>
          <p:nvSpPr>
            <p:cNvPr id="16" name="AutoShape 7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8919" cy="19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12.7 m</a:t>
              </a: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~60.0 m</a:t>
              </a:r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FE Target</a:t>
              </a:r>
              <a:endParaRPr lang="en-US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l"/>
              <a:r>
                <a:rPr lang="en-US" sz="500" b="1">
                  <a:solidFill>
                    <a:srgbClr val="000000"/>
                  </a:solidFill>
                  <a:latin typeface="Arial Narrow" pitchFamily="34" charset="0"/>
                </a:rPr>
                <a:t>Solenoid</a:t>
              </a:r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26 h 390"/>
                <a:gd name="T2" fmla="*/ 63 w 720"/>
                <a:gd name="T3" fmla="*/ 26 h 390"/>
                <a:gd name="T4" fmla="*/ 189 w 720"/>
                <a:gd name="T5" fmla="*/ 13 h 390"/>
                <a:gd name="T6" fmla="*/ 253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4 h 420"/>
                <a:gd name="T2" fmla="*/ 126 w 720"/>
                <a:gd name="T3" fmla="*/ 4 h 420"/>
                <a:gd name="T4" fmla="*/ 253 w 720"/>
                <a:gd name="T5" fmla="*/ 31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Drift</a:t>
              </a:r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31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Buncher</a:t>
              </a:r>
              <a:endParaRPr lang="en-US"/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Rotator</a:t>
              </a:r>
              <a:endParaRPr lang="en-US"/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Cooler</a:t>
              </a:r>
              <a:endParaRPr lang="en-US"/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~33m</a:t>
              </a:r>
              <a:endParaRPr lang="en-US"/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42 m</a:t>
              </a:r>
              <a:endParaRPr lang="en-US"/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Times New Roman" pitchFamily="16" charset="0"/>
                </a:rPr>
                <a:t>~</a:t>
              </a:r>
              <a:r>
                <a:rPr lang="en-US" sz="900" b="1" dirty="0" smtClean="0">
                  <a:solidFill>
                    <a:srgbClr val="000000"/>
                  </a:solidFill>
                  <a:latin typeface="Times New Roman" pitchFamily="16" charset="0"/>
                </a:rPr>
                <a:t>90 </a:t>
              </a:r>
              <a:r>
                <a:rPr lang="en-US" sz="500" b="1" dirty="0">
                  <a:solidFill>
                    <a:srgbClr val="000000"/>
                  </a:solidFill>
                  <a:latin typeface="Times New Roman" pitchFamily="16" charset="0"/>
                </a:rPr>
                <a:t>m</a:t>
              </a:r>
              <a:endParaRPr lang="en-US" dirty="0"/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000" b="1">
                  <a:solidFill>
                    <a:srgbClr val="0000FF"/>
                  </a:solidFill>
                </a:rPr>
                <a:t>p</a:t>
              </a:r>
              <a:endParaRPr lang="en-US"/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200" b="1">
                  <a:solidFill>
                    <a:srgbClr val="6600CC"/>
                  </a:solidFill>
                  <a:latin typeface="MS Mincho" pitchFamily="49" charset="-128"/>
                </a:rPr>
                <a:t>π</a:t>
              </a:r>
              <a:r>
                <a:rPr lang="en-US" sz="1200" b="1">
                  <a:solidFill>
                    <a:srgbClr val="D60093"/>
                  </a:solidFill>
                  <a:latin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4924" y="9800"/>
              <a:ext cx="990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" name="Picture 45" descr="redo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436" y="5094513"/>
            <a:ext cx="4129789" cy="16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5078654" y="5805581"/>
            <a:ext cx="3330090" cy="248409"/>
          </a:xfrm>
          <a:prstGeom prst="rect">
            <a:avLst/>
          </a:prstGeom>
          <a:solidFill>
            <a:srgbClr val="CC99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accent2"/>
                </a:solidFill>
              </a:rPr>
              <a:t>Shielding ?</a:t>
            </a:r>
          </a:p>
        </p:txBody>
      </p:sp>
    </p:spTree>
    <p:extLst>
      <p:ext uri="{BB962C8B-B14F-4D97-AF65-F5344CB8AC3E}">
        <p14:creationId xmlns:p14="http://schemas.microsoft.com/office/powerpoint/2010/main" val="2282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694714" y="1362075"/>
            <a:ext cx="2227036" cy="38274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362075"/>
            <a:ext cx="11112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215900"/>
            <a:ext cx="7793038" cy="901700"/>
          </a:xfrm>
          <a:ln/>
        </p:spPr>
        <p:txBody>
          <a:bodyPr lIns="90000" tIns="75024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Design Concept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7556"/>
            <a:ext cx="6272212" cy="3074988"/>
          </a:xfrm>
          <a:ln/>
        </p:spPr>
        <p:txBody>
          <a:bodyPr lIns="90000" tIns="64440" rIns="90000" bIns="46800"/>
          <a:lstStyle/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Bent solenoid chicane induces vertical dispersion in </a:t>
            </a:r>
            <a:r>
              <a:rPr lang="en-GB" dirty="0" smtClean="0"/>
              <a:t>beam</a:t>
            </a:r>
          </a:p>
          <a:p>
            <a:pPr marL="741363" lvl="1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bend out – 5m, 12.5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°</a:t>
            </a:r>
            <a:endParaRPr lang="en-GB" dirty="0"/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Single chicane will contain both signs</a:t>
            </a:r>
          </a:p>
          <a:p>
            <a:pPr lvl="2"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Opposite signs have dispersion in opposite sense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Little disruption to the actual beam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High momentum particles scrape</a:t>
            </a:r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Subsequent </a:t>
            </a:r>
            <a:r>
              <a:rPr lang="en-GB" dirty="0"/>
              <a:t>proton absorber to remove low momentum protons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Non-relativistic protons don't have much energy, even for </a:t>
            </a:r>
            <a:r>
              <a:rPr lang="en-GB" dirty="0" smtClean="0"/>
              <a:t>relatively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large </a:t>
            </a:r>
            <a:r>
              <a:rPr lang="en-GB" dirty="0" smtClean="0"/>
              <a:t>momenta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(~10cm Be)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862888" y="37639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0000FF"/>
                </a:solidFill>
              </a:rPr>
              <a:t>bend</a:t>
            </a:r>
          </a:p>
          <a:p>
            <a:r>
              <a:rPr lang="en-GB" sz="1600">
                <a:solidFill>
                  <a:srgbClr val="0000FF"/>
                </a:solidFill>
              </a:rPr>
              <a:t>out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080375" y="28114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bend</a:t>
            </a:r>
          </a:p>
          <a:p>
            <a:r>
              <a:rPr lang="en-GB" sz="160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10488" y="4500563"/>
            <a:ext cx="5857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field</a:t>
            </a:r>
          </a:p>
          <a:p>
            <a:r>
              <a:rPr lang="en-GB" sz="1600">
                <a:solidFill>
                  <a:srgbClr val="FF0000"/>
                </a:solidFill>
              </a:rPr>
              <a:t>taper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251700" y="5189538"/>
            <a:ext cx="755650" cy="89852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target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station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080375" y="3303588"/>
            <a:ext cx="8413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>
                <a:latin typeface="Symbol" pitchFamily="18" charset="2"/>
              </a:rPr>
              <a:t>, </a:t>
            </a: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7956550" y="3421063"/>
            <a:ext cx="180975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748588" y="2759075"/>
            <a:ext cx="234950" cy="66675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11963" y="2444750"/>
            <a:ext cx="87947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 dirty="0">
                <a:solidFill>
                  <a:srgbClr val="663300"/>
                </a:solidFill>
              </a:rPr>
              <a:t>proton </a:t>
            </a:r>
          </a:p>
          <a:p>
            <a:r>
              <a:rPr lang="en-GB" sz="1600" dirty="0">
                <a:solidFill>
                  <a:srgbClr val="663300"/>
                </a:solidFill>
              </a:rPr>
              <a:t>absorber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8086725" y="1784350"/>
            <a:ext cx="6381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8034338" y="1841500"/>
            <a:ext cx="158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absorber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584192" cy="5524500"/>
          </a:xfrm>
        </p:spPr>
        <p:txBody>
          <a:bodyPr/>
          <a:lstStyle/>
          <a:p>
            <a:r>
              <a:rPr lang="en-US" dirty="0" smtClean="0"/>
              <a:t>Chicane effect:</a:t>
            </a:r>
          </a:p>
          <a:p>
            <a:pPr lvl="1"/>
            <a:r>
              <a:rPr lang="en-US" dirty="0" smtClean="0"/>
              <a:t>P &gt; ~500MeV/c  are lost</a:t>
            </a:r>
          </a:p>
          <a:p>
            <a:pPr lvl="1"/>
            <a:r>
              <a:rPr lang="en-US" dirty="0" smtClean="0"/>
              <a:t>P &lt; ~500MeV pass through</a:t>
            </a:r>
          </a:p>
          <a:p>
            <a:pPr lvl="2"/>
            <a:r>
              <a:rPr lang="en-US" dirty="0" smtClean="0"/>
              <a:t>displaced by ~1.1m</a:t>
            </a:r>
          </a:p>
          <a:p>
            <a:pPr lvl="1"/>
            <a:r>
              <a:rPr lang="en-US" dirty="0" smtClean="0"/>
              <a:t>Nominal Path length increased by only 8cm</a:t>
            </a:r>
          </a:p>
          <a:p>
            <a:pPr lvl="2"/>
            <a:r>
              <a:rPr lang="en-US" dirty="0" smtClean="0"/>
              <a:t>orbits perturbed </a:t>
            </a:r>
          </a:p>
          <a:p>
            <a:pPr lvl="2"/>
            <a:endParaRPr lang="en-US" dirty="0"/>
          </a:p>
          <a:p>
            <a:r>
              <a:rPr lang="en-US" dirty="0" smtClean="0"/>
              <a:t>absorber effect</a:t>
            </a:r>
          </a:p>
          <a:p>
            <a:pPr lvl="1"/>
            <a:r>
              <a:rPr lang="en-US" dirty="0" smtClean="0"/>
              <a:t>removes low energy particles</a:t>
            </a:r>
          </a:p>
          <a:p>
            <a:pPr lvl="2"/>
            <a:r>
              <a:rPr lang="en-US" dirty="0" smtClean="0"/>
              <a:t>designed to remove protons</a:t>
            </a:r>
          </a:p>
          <a:p>
            <a:pPr lvl="1"/>
            <a:r>
              <a:rPr lang="en-US" dirty="0" smtClean="0"/>
              <a:t>distorts energy distribution</a:t>
            </a:r>
          </a:p>
          <a:p>
            <a:pPr lvl="2"/>
            <a:r>
              <a:rPr lang="en-US" dirty="0" smtClean="0"/>
              <a:t>energy phase-rotation distorted; must be </a:t>
            </a:r>
            <a:r>
              <a:rPr lang="en-US" dirty="0" err="1" smtClean="0"/>
              <a:t>rematched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E949-5F73-42DE-AB09-1A1ABAFED6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533735"/>
            <a:ext cx="30956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2734010"/>
            <a:ext cx="3067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8842" y="4540741"/>
            <a:ext cx="1997871" cy="26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81" y="0"/>
            <a:ext cx="7370763" cy="647700"/>
          </a:xfrm>
        </p:spPr>
        <p:txBody>
          <a:bodyPr/>
          <a:lstStyle/>
          <a:p>
            <a:r>
              <a:rPr lang="en-US" dirty="0" smtClean="0"/>
              <a:t>Front End with Absorber-Rematch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55862"/>
            <a:ext cx="7772400" cy="3868738"/>
          </a:xfrm>
        </p:spPr>
        <p:txBody>
          <a:bodyPr/>
          <a:lstStyle/>
          <a:p>
            <a:r>
              <a:rPr lang="en-US" dirty="0"/>
              <a:t>with absorber</a:t>
            </a:r>
          </a:p>
          <a:p>
            <a:pPr lvl="2"/>
            <a:r>
              <a:rPr lang="en-US" dirty="0"/>
              <a:t>particle 1-270 MeV/c</a:t>
            </a:r>
          </a:p>
          <a:p>
            <a:pPr lvl="2"/>
            <a:r>
              <a:rPr lang="en-US" dirty="0"/>
              <a:t>particle 2-185 MeV/c</a:t>
            </a:r>
          </a:p>
          <a:p>
            <a:pPr lvl="1"/>
            <a:r>
              <a:rPr lang="en-US" dirty="0"/>
              <a:t>absorber at  29m</a:t>
            </a:r>
          </a:p>
          <a:p>
            <a:pPr lvl="2"/>
            <a:r>
              <a:rPr lang="en-US" dirty="0"/>
              <a:t>10cm Be</a:t>
            </a:r>
          </a:p>
          <a:p>
            <a:pPr lvl="2"/>
            <a:r>
              <a:rPr lang="en-US" dirty="0"/>
              <a:t>particle 1-237 MeV/c</a:t>
            </a:r>
          </a:p>
          <a:p>
            <a:pPr lvl="2"/>
            <a:r>
              <a:rPr lang="en-US" dirty="0"/>
              <a:t>particle 2-144 MeV/c</a:t>
            </a:r>
          </a:p>
          <a:p>
            <a:pPr lvl="1"/>
            <a:r>
              <a:rPr lang="en-US" dirty="0"/>
              <a:t>Bunch N=10 </a:t>
            </a:r>
          </a:p>
          <a:p>
            <a:pPr lvl="1"/>
            <a:r>
              <a:rPr lang="en-US" dirty="0"/>
              <a:t>Rotate N=10.04</a:t>
            </a:r>
          </a:p>
          <a:p>
            <a:pPr lvl="1"/>
            <a:r>
              <a:rPr lang="en-US" dirty="0"/>
              <a:t>Cool -201.25MHz</a:t>
            </a:r>
          </a:p>
          <a:p>
            <a:pPr lvl="2"/>
            <a:r>
              <a:rPr lang="en-US" dirty="0" err="1"/>
              <a:t>p</a:t>
            </a:r>
            <a:r>
              <a:rPr lang="en-US" baseline="-25000" dirty="0" err="1"/>
              <a:t>ref</a:t>
            </a:r>
            <a:r>
              <a:rPr lang="en-US" dirty="0"/>
              <a:t>=230 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472074" y="981167"/>
            <a:ext cx="8453438" cy="156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111" y="2119718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18.9 m</a:t>
            </a:r>
            <a:endParaRPr lang="en-US" sz="12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03839" y="2098935"/>
            <a:ext cx="100700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latin typeface="Times New Roman" pitchFamily="18" charset="0"/>
                <a:ea typeface="MS Mincho" pitchFamily="49" charset="-128"/>
              </a:rPr>
              <a:t>~39.5m</a:t>
            </a:r>
            <a:endParaRPr lang="en-US" sz="12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8044" y="1560383"/>
            <a:ext cx="447057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3111" y="1784478"/>
            <a:ext cx="783027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08044" y="1225143"/>
            <a:ext cx="335067" cy="335240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2074" y="1214299"/>
            <a:ext cx="335970" cy="121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1196606">
            <a:off x="810753" y="1317311"/>
            <a:ext cx="223980" cy="11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031121" y="1225143"/>
            <a:ext cx="111990" cy="335240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703061" y="1001047"/>
            <a:ext cx="111087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43111" y="1001047"/>
            <a:ext cx="559950" cy="242168"/>
          </a:xfrm>
          <a:custGeom>
            <a:avLst/>
            <a:gdLst>
              <a:gd name="T0" fmla="*/ 0 w 720"/>
              <a:gd name="T1" fmla="*/ 117 h 390"/>
              <a:gd name="T2" fmla="*/ 115 w 720"/>
              <a:gd name="T3" fmla="*/ 117 h 390"/>
              <a:gd name="T4" fmla="*/ 344 w 720"/>
              <a:gd name="T5" fmla="*/ 58 h 390"/>
              <a:gd name="T6" fmla="*/ 460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43111" y="1523335"/>
            <a:ext cx="559950" cy="261144"/>
          </a:xfrm>
          <a:custGeom>
            <a:avLst/>
            <a:gdLst>
              <a:gd name="T0" fmla="*/ 0 w 720"/>
              <a:gd name="T1" fmla="*/ 19 h 420"/>
              <a:gd name="T2" fmla="*/ 230 w 720"/>
              <a:gd name="T3" fmla="*/ 19 h 420"/>
              <a:gd name="T4" fmla="*/ 460 w 720"/>
              <a:gd name="T5" fmla="*/ 137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052141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814148" y="1001047"/>
            <a:ext cx="290903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814148" y="1784478"/>
            <a:ext cx="290903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143111" y="1672431"/>
            <a:ext cx="903" cy="5593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703061" y="1896526"/>
            <a:ext cx="0" cy="335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52141" y="1896526"/>
            <a:ext cx="903" cy="335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08044" y="1672431"/>
            <a:ext cx="0" cy="5593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712325" y="1764599"/>
            <a:ext cx="179003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ea typeface="MS Mincho" pitchFamily="49" charset="-128"/>
              </a:rPr>
              <a:t>Drift</a:t>
            </a:r>
            <a:endParaRPr lang="en-US" sz="1400" dirty="0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143111" y="2119718"/>
            <a:ext cx="55995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723178" y="1784478"/>
            <a:ext cx="3692057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723178" y="1001047"/>
            <a:ext cx="3804047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5171138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6401221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8415235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940151" y="1784478"/>
            <a:ext cx="1230987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171138" y="1784478"/>
            <a:ext cx="123008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849181" y="1784478"/>
            <a:ext cx="123008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048529" y="2099839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~33m</a:t>
            </a:r>
            <a:endParaRPr lang="en-US" sz="1200" dirty="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356283" y="2120622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42 m</a:t>
            </a:r>
            <a:endParaRPr lang="en-US" sz="1200" dirty="0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974719" y="2138694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Times New Roman" pitchFamily="18" charset="0"/>
                <a:ea typeface="MS Mincho" pitchFamily="49" charset="-128"/>
              </a:rPr>
              <a:t>~</a:t>
            </a:r>
            <a:r>
              <a:rPr lang="en-US" altLang="ja-JP" sz="1400" b="1" dirty="0">
                <a:latin typeface="Times New Roman" pitchFamily="18" charset="0"/>
                <a:ea typeface="MS Mincho" pitchFamily="49" charset="-128"/>
              </a:rPr>
              <a:t>80 </a:t>
            </a:r>
            <a:r>
              <a:rPr lang="en-US" altLang="ja-JP" sz="900" b="1" dirty="0">
                <a:latin typeface="Times New Roman" pitchFamily="18" charset="0"/>
                <a:ea typeface="MS Mincho" pitchFamily="49" charset="-128"/>
              </a:rPr>
              <a:t>m</a:t>
            </a:r>
            <a:endParaRPr lang="en-US" sz="1800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036983" y="1214299"/>
            <a:ext cx="1299626" cy="3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sz="1800" b="1" dirty="0" smtClean="0">
                <a:solidFill>
                  <a:srgbClr val="6600CC"/>
                </a:solidFill>
                <a:ea typeface="MS Mincho" pitchFamily="49" charset="-128"/>
              </a:rPr>
              <a:t>π   </a:t>
            </a:r>
            <a:r>
              <a:rPr lang="en-US" altLang="ja-JP" sz="1800" b="1" dirty="0" smtClean="0">
                <a:solidFill>
                  <a:srgbClr val="D60093"/>
                </a:solidFill>
                <a:ea typeface="MS Mincho" pitchFamily="49" charset="-128"/>
              </a:rPr>
              <a:t>→</a:t>
            </a:r>
            <a:r>
              <a:rPr lang="en-US" altLang="ja-JP" sz="1800" b="1" dirty="0">
                <a:solidFill>
                  <a:srgbClr val="D60093"/>
                </a:solidFill>
                <a:ea typeface="MS Mincho" pitchFamily="49" charset="-128"/>
              </a:rPr>
              <a:t>μ</a:t>
            </a:r>
            <a:endParaRPr lang="en-US" sz="1800" dirty="0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3073132" y="1432974"/>
            <a:ext cx="3901587" cy="904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1015767" y="1394118"/>
            <a:ext cx="893210" cy="38855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lowchart: Direct Access Storage 41"/>
          <p:cNvSpPr/>
          <p:nvPr/>
        </p:nvSpPr>
        <p:spPr bwMode="auto">
          <a:xfrm>
            <a:off x="2474976" y="1001951"/>
            <a:ext cx="110909" cy="783431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1679596" y="2007670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latin typeface="Times New Roman" pitchFamily="18" charset="0"/>
                <a:ea typeface="MS Mincho" pitchFamily="49" charset="-128"/>
              </a:rPr>
              <a:t>10.1 </a:t>
            </a:r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m</a:t>
            </a:r>
            <a:endParaRPr lang="en-US" sz="1200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2250366" y="2007670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solidFill>
                  <a:srgbClr val="0033CC"/>
                </a:solidFill>
                <a:latin typeface="Times New Roman" pitchFamily="18" charset="0"/>
                <a:ea typeface="MS Mincho" pitchFamily="49" charset="-128"/>
              </a:rPr>
              <a:t>0.1 m Be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8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15" y="2455862"/>
            <a:ext cx="1901332" cy="1471612"/>
          </a:xfrm>
          <a:prstGeom prst="rect">
            <a:avLst/>
          </a:prstGeom>
        </p:spPr>
      </p:pic>
      <p:pic>
        <p:nvPicPr>
          <p:cNvPr id="8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515" y="4279392"/>
            <a:ext cx="1901333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162698" y="266543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849181" y="44942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29.1m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3843" y="1413545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Chicane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here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5" y="1828800"/>
            <a:ext cx="1901333" cy="147161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15" y="1828800"/>
            <a:ext cx="1901332" cy="147161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1901332" cy="147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666378"/>
            <a:ext cx="1866900" cy="144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" y="1796472"/>
            <a:ext cx="1943100" cy="1503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" y="3666378"/>
            <a:ext cx="1880173" cy="145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32" y="3666378"/>
            <a:ext cx="1790700" cy="1385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66378"/>
            <a:ext cx="1866900" cy="14449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0" y="232512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29.1m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220214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73943" y="232512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7200" y="21481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3943" y="403112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401549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98858" y="40073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152m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77200" y="40073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252m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80555" y="1361826"/>
            <a:ext cx="192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0.1m Be  absorber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dirty="0" smtClean="0"/>
              <a:t>Longitudinal beam through system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5" y="5138577"/>
            <a:ext cx="4135320" cy="171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13" y="581362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G4BL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4793" y="1267216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ICOOL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53" y="0"/>
            <a:ext cx="7370763" cy="647700"/>
          </a:xfrm>
        </p:spPr>
        <p:txBody>
          <a:bodyPr/>
          <a:lstStyle/>
          <a:p>
            <a:r>
              <a:rPr lang="en-US" dirty="0" smtClean="0"/>
              <a:t> ICOOL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" y="800100"/>
            <a:ext cx="4645137" cy="5524500"/>
          </a:xfrm>
        </p:spPr>
        <p:txBody>
          <a:bodyPr/>
          <a:lstStyle/>
          <a:p>
            <a:r>
              <a:rPr lang="en-US" dirty="0" smtClean="0"/>
              <a:t>Similar to without absorber</a:t>
            </a:r>
          </a:p>
          <a:p>
            <a:pPr lvl="1"/>
            <a:r>
              <a:rPr lang="en-US" dirty="0" smtClean="0"/>
              <a:t>~10m shorter drift</a:t>
            </a:r>
          </a:p>
          <a:p>
            <a:pPr lvl="1"/>
            <a:r>
              <a:rPr lang="en-US" dirty="0" smtClean="0"/>
              <a:t>~10% fewer </a:t>
            </a:r>
            <a:r>
              <a:rPr lang="el-GR" dirty="0" smtClean="0"/>
              <a:t>μ</a:t>
            </a:r>
            <a:r>
              <a:rPr lang="en-US" dirty="0" smtClean="0"/>
              <a:t>’s within acceptance</a:t>
            </a:r>
          </a:p>
          <a:p>
            <a:pPr lvl="1"/>
            <a:r>
              <a:rPr lang="en-US" dirty="0" smtClean="0"/>
              <a:t>drop of ~20% intensity at absorber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but longitudinal </a:t>
            </a:r>
            <a:r>
              <a:rPr lang="en-US" dirty="0" err="1" smtClean="0"/>
              <a:t>emittance</a:t>
            </a:r>
            <a:r>
              <a:rPr lang="en-US" dirty="0" smtClean="0"/>
              <a:t> also reduced</a:t>
            </a:r>
          </a:p>
          <a:p>
            <a:pPr lvl="2"/>
            <a:r>
              <a:rPr lang="en-US" dirty="0" smtClean="0"/>
              <a:t>surviving </a:t>
            </a:r>
            <a:r>
              <a:rPr lang="el-GR" dirty="0" smtClean="0"/>
              <a:t>μ</a:t>
            </a:r>
            <a:r>
              <a:rPr lang="en-US" dirty="0" smtClean="0"/>
              <a:t>’s are stretched in longitudinal phase space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include chicane + absorber</a:t>
            </a:r>
          </a:p>
          <a:p>
            <a:pPr lvl="1"/>
            <a:r>
              <a:rPr lang="en-US" dirty="0" smtClean="0"/>
              <a:t>establish beam loss improvement – </a:t>
            </a:r>
            <a:r>
              <a:rPr lang="el-GR" dirty="0" smtClean="0"/>
              <a:t>μ</a:t>
            </a:r>
            <a:r>
              <a:rPr lang="en-US" dirty="0" smtClean="0"/>
              <a:t> loss level</a:t>
            </a:r>
          </a:p>
          <a:p>
            <a:pPr lvl="1"/>
            <a:r>
              <a:rPr lang="en-US" b="1" dirty="0" smtClean="0"/>
              <a:t>decide optimal configuration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E949-5F73-42DE-AB09-1A1ABAFED6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375107"/>
              </p:ext>
            </p:extLst>
          </p:nvPr>
        </p:nvGraphicFramePr>
        <p:xfrm>
          <a:off x="3718560" y="816864"/>
          <a:ext cx="5657088" cy="316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73341"/>
              </p:ext>
            </p:extLst>
          </p:nvPr>
        </p:nvGraphicFramePr>
        <p:xfrm>
          <a:off x="3857625" y="3414664"/>
          <a:ext cx="5286375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8117534" y="914400"/>
            <a:ext cx="0" cy="5693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339584" y="2731008"/>
            <a:ext cx="1949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/p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l-GR" sz="1600" dirty="0" smtClean="0">
                <a:solidFill>
                  <a:srgbClr val="0033CC"/>
                </a:solidFill>
              </a:rPr>
              <a:t>ε</a:t>
            </a:r>
            <a:r>
              <a:rPr lang="en-US" sz="1600" baseline="-25000" dirty="0" smtClean="0">
                <a:solidFill>
                  <a:srgbClr val="0033CC"/>
                </a:solidFill>
              </a:rPr>
              <a:t>L</a:t>
            </a:r>
            <a:r>
              <a:rPr lang="en-US" sz="1600" dirty="0" smtClean="0">
                <a:solidFill>
                  <a:srgbClr val="0033CC"/>
                </a:solidFill>
              </a:rPr>
              <a:t>&lt;0.2, </a:t>
            </a:r>
            <a:r>
              <a:rPr lang="el-GR" sz="1600" dirty="0" smtClean="0">
                <a:solidFill>
                  <a:srgbClr val="0033CC"/>
                </a:solidFill>
              </a:rPr>
              <a:t>ε</a:t>
            </a:r>
            <a:r>
              <a:rPr lang="en-US" sz="1600" baseline="-25000" dirty="0" smtClean="0">
                <a:solidFill>
                  <a:srgbClr val="0033CC"/>
                </a:solidFill>
              </a:rPr>
              <a:t>t</a:t>
            </a:r>
            <a:r>
              <a:rPr lang="en-US" sz="1600" dirty="0" smtClean="0">
                <a:solidFill>
                  <a:srgbClr val="0033CC"/>
                </a:solidFill>
              </a:rPr>
              <a:t>&lt;0.03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3456" y="176174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C0099"/>
                </a:solidFill>
              </a:rPr>
              <a:t>μ</a:t>
            </a:r>
            <a:r>
              <a:rPr lang="en-US" baseline="30000" dirty="0" smtClean="0">
                <a:solidFill>
                  <a:srgbClr val="CC0099"/>
                </a:solidFill>
              </a:rPr>
              <a:t>-</a:t>
            </a:r>
            <a:r>
              <a:rPr lang="en-US" dirty="0" smtClean="0">
                <a:solidFill>
                  <a:srgbClr val="CC0099"/>
                </a:solidFill>
              </a:rPr>
              <a:t>/p (all)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0374" y="321460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3633" y="220452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0374" y="1223070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36329" y="3912221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ε</a:t>
            </a:r>
            <a:r>
              <a:rPr lang="en-US" sz="1600" baseline="-25000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/10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9584" y="4966829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ε</a:t>
            </a:r>
            <a:r>
              <a:rPr lang="en-US" baseline="-25000" dirty="0">
                <a:solidFill>
                  <a:srgbClr val="0033CC"/>
                </a:solidFill>
              </a:rPr>
              <a:t>t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47468</TotalTime>
  <Words>988</Words>
  <Application>Microsoft Office PowerPoint</Application>
  <PresentationFormat>On-screen Show (4:3)</PresentationFormat>
  <Paragraphs>314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1_Default Design</vt:lpstr>
      <vt:lpstr> Neutrino Factory Front End (IDS) -chicane &amp; absorber  </vt:lpstr>
      <vt:lpstr>Outline</vt:lpstr>
      <vt:lpstr>IDS Baseline Buncher and φ-E Rotator</vt:lpstr>
      <vt:lpstr>Problem: Beam losses along Front End</vt:lpstr>
      <vt:lpstr>Design Concept</vt:lpstr>
      <vt:lpstr>Chicane + absorber</vt:lpstr>
      <vt:lpstr>Front End with Absorber-Rematch</vt:lpstr>
      <vt:lpstr>Longitudinal beam through system</vt:lpstr>
      <vt:lpstr> ICOOL Simulation results</vt:lpstr>
      <vt:lpstr>Add chicane to absorber</vt:lpstr>
      <vt:lpstr>Compare-absorber vs absorber+chicane</vt:lpstr>
      <vt:lpstr>chicane+absorber works in ICOOL</vt:lpstr>
      <vt:lpstr>Chicane + absorber</vt:lpstr>
      <vt:lpstr>Chicane + Absorber simulation</vt:lpstr>
      <vt:lpstr>Comments on Simulation Results</vt:lpstr>
      <vt:lpstr>Problems ?</vt:lpstr>
      <vt:lpstr>Include other particles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1289</cp:revision>
  <dcterms:created xsi:type="dcterms:W3CDTF">2003-09-15T21:58:19Z</dcterms:created>
  <dcterms:modified xsi:type="dcterms:W3CDTF">2012-02-13T21:13:41Z</dcterms:modified>
</cp:coreProperties>
</file>