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328" r:id="rId3"/>
    <p:sldId id="463" r:id="rId4"/>
    <p:sldId id="465" r:id="rId5"/>
    <p:sldId id="464" r:id="rId6"/>
    <p:sldId id="461" r:id="rId7"/>
    <p:sldId id="462" r:id="rId8"/>
    <p:sldId id="466" r:id="rId9"/>
    <p:sldId id="467" r:id="rId10"/>
  </p:sldIdLst>
  <p:sldSz cx="9144000" cy="6858000" type="screen4x3"/>
  <p:notesSz cx="6934200" cy="92329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Font typeface="Wingdings" pitchFamily="2" charset="2"/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Font typeface="Wingdings" pitchFamily="2" charset="2"/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Font typeface="Wingdings" pitchFamily="2" charset="2"/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Font typeface="Wingdings" pitchFamily="2" charset="2"/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Font typeface="Wingdings" pitchFamily="2" charset="2"/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  <a:srgbClr val="B40CA0"/>
    <a:srgbClr val="800080"/>
    <a:srgbClr val="FF1F1F"/>
    <a:srgbClr val="E1F4FF"/>
    <a:srgbClr val="CCECFF"/>
    <a:srgbClr val="FFCC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7" autoAdjust="0"/>
    <p:restoredTop sz="99796" autoAdjust="0"/>
  </p:normalViewPr>
  <p:slideViewPr>
    <p:cSldViewPr snapToGrid="0">
      <p:cViewPr varScale="1">
        <p:scale>
          <a:sx n="99" d="100"/>
          <a:sy n="99" d="100"/>
        </p:scale>
        <p:origin x="-4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786" y="-84"/>
      </p:cViewPr>
      <p:guideLst>
        <p:guide orient="horz" pos="2908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newparams\22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newparams\22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959922843696263"/>
          <c:y val="2.7982698143446786E-2"/>
          <c:w val="0.72420206028439482"/>
          <c:h val="0.80616241077425743"/>
        </c:manualLayout>
      </c:layout>
      <c:scatterChart>
        <c:scatterStyle val="lineMarker"/>
        <c:varyColors val="0"/>
        <c:ser>
          <c:idx val="9"/>
          <c:order val="0"/>
          <c:spPr>
            <a:ln w="28575">
              <a:solidFill>
                <a:srgbClr val="B40CA0"/>
              </a:solidFill>
            </a:ln>
          </c:spPr>
          <c:marker>
            <c:symbol val="square"/>
            <c:size val="7"/>
            <c:spPr>
              <a:solidFill>
                <a:srgbClr val="B40CA0"/>
              </a:solidFill>
              <a:ln>
                <a:solidFill>
                  <a:srgbClr val="9F17A9"/>
                </a:solidFill>
              </a:ln>
            </c:spPr>
          </c:marker>
          <c:xVal>
            <c:numRef>
              <c:f>ecalc9f225!$A$1:$A$265</c:f>
              <c:numCache>
                <c:formatCode>0.00E+00</c:formatCode>
                <c:ptCount val="265"/>
                <c:pt idx="0">
                  <c:v>0</c:v>
                </c:pt>
                <c:pt idx="1">
                  <c:v>1</c:v>
                </c:pt>
                <c:pt idx="2">
                  <c:v>12.9</c:v>
                </c:pt>
                <c:pt idx="3">
                  <c:v>29</c:v>
                </c:pt>
                <c:pt idx="4">
                  <c:v>29.1</c:v>
                </c:pt>
                <c:pt idx="5">
                  <c:v>37.6</c:v>
                </c:pt>
                <c:pt idx="6">
                  <c:v>46.1</c:v>
                </c:pt>
                <c:pt idx="7">
                  <c:v>55.1</c:v>
                </c:pt>
                <c:pt idx="8">
                  <c:v>56.6</c:v>
                </c:pt>
                <c:pt idx="9">
                  <c:v>59.6</c:v>
                </c:pt>
                <c:pt idx="10">
                  <c:v>61.1</c:v>
                </c:pt>
                <c:pt idx="11">
                  <c:v>64.099999999999994</c:v>
                </c:pt>
                <c:pt idx="12">
                  <c:v>65.599999999999994</c:v>
                </c:pt>
                <c:pt idx="13">
                  <c:v>68.599999999999994</c:v>
                </c:pt>
                <c:pt idx="14">
                  <c:v>69.349999999999994</c:v>
                </c:pt>
                <c:pt idx="15">
                  <c:v>70.099999999999994</c:v>
                </c:pt>
                <c:pt idx="16">
                  <c:v>70.849999999999994</c:v>
                </c:pt>
                <c:pt idx="17">
                  <c:v>71.599999999999994</c:v>
                </c:pt>
                <c:pt idx="18">
                  <c:v>72.349999999999994</c:v>
                </c:pt>
                <c:pt idx="19">
                  <c:v>73.099999999999994</c:v>
                </c:pt>
                <c:pt idx="20">
                  <c:v>73.849999999999994</c:v>
                </c:pt>
                <c:pt idx="21">
                  <c:v>74.599999999999994</c:v>
                </c:pt>
                <c:pt idx="22">
                  <c:v>75.349999999999994</c:v>
                </c:pt>
                <c:pt idx="23">
                  <c:v>76.099999999999994</c:v>
                </c:pt>
                <c:pt idx="24">
                  <c:v>76.849999999999994</c:v>
                </c:pt>
                <c:pt idx="25">
                  <c:v>77.599999999999994</c:v>
                </c:pt>
                <c:pt idx="26">
                  <c:v>78.349999999999994</c:v>
                </c:pt>
                <c:pt idx="27">
                  <c:v>79.099999999999994</c:v>
                </c:pt>
                <c:pt idx="28">
                  <c:v>79.849999999999994</c:v>
                </c:pt>
                <c:pt idx="29">
                  <c:v>80.599999999999994</c:v>
                </c:pt>
                <c:pt idx="30">
                  <c:v>81.349999999999994</c:v>
                </c:pt>
                <c:pt idx="31">
                  <c:v>82.1</c:v>
                </c:pt>
                <c:pt idx="32">
                  <c:v>82.85</c:v>
                </c:pt>
                <c:pt idx="33">
                  <c:v>83.6</c:v>
                </c:pt>
                <c:pt idx="34">
                  <c:v>84.35</c:v>
                </c:pt>
                <c:pt idx="35">
                  <c:v>85.1</c:v>
                </c:pt>
                <c:pt idx="36">
                  <c:v>85.85</c:v>
                </c:pt>
                <c:pt idx="37">
                  <c:v>86.6</c:v>
                </c:pt>
                <c:pt idx="38">
                  <c:v>87.35</c:v>
                </c:pt>
                <c:pt idx="39">
                  <c:v>88.1</c:v>
                </c:pt>
                <c:pt idx="40">
                  <c:v>88.85</c:v>
                </c:pt>
                <c:pt idx="41">
                  <c:v>89.6</c:v>
                </c:pt>
                <c:pt idx="42">
                  <c:v>90.35</c:v>
                </c:pt>
                <c:pt idx="43">
                  <c:v>91.1</c:v>
                </c:pt>
                <c:pt idx="44">
                  <c:v>91.85</c:v>
                </c:pt>
                <c:pt idx="45">
                  <c:v>92.6</c:v>
                </c:pt>
                <c:pt idx="46">
                  <c:v>93.35</c:v>
                </c:pt>
                <c:pt idx="47">
                  <c:v>94.1</c:v>
                </c:pt>
                <c:pt idx="48">
                  <c:v>94.85</c:v>
                </c:pt>
                <c:pt idx="49">
                  <c:v>95.6</c:v>
                </c:pt>
                <c:pt idx="50">
                  <c:v>96.35</c:v>
                </c:pt>
                <c:pt idx="51">
                  <c:v>97.1</c:v>
                </c:pt>
                <c:pt idx="52">
                  <c:v>97.85</c:v>
                </c:pt>
                <c:pt idx="53">
                  <c:v>98.6</c:v>
                </c:pt>
                <c:pt idx="54">
                  <c:v>99.35</c:v>
                </c:pt>
                <c:pt idx="55">
                  <c:v>100.1</c:v>
                </c:pt>
                <c:pt idx="56">
                  <c:v>100.8</c:v>
                </c:pt>
                <c:pt idx="57">
                  <c:v>101.6</c:v>
                </c:pt>
                <c:pt idx="58">
                  <c:v>102.3</c:v>
                </c:pt>
                <c:pt idx="59">
                  <c:v>103.1</c:v>
                </c:pt>
                <c:pt idx="60">
                  <c:v>103.8</c:v>
                </c:pt>
                <c:pt idx="61">
                  <c:v>104.6</c:v>
                </c:pt>
                <c:pt idx="62">
                  <c:v>105.3</c:v>
                </c:pt>
                <c:pt idx="63">
                  <c:v>106.1</c:v>
                </c:pt>
                <c:pt idx="64">
                  <c:v>106.8</c:v>
                </c:pt>
                <c:pt idx="65">
                  <c:v>107.6</c:v>
                </c:pt>
                <c:pt idx="66">
                  <c:v>108.3</c:v>
                </c:pt>
                <c:pt idx="67">
                  <c:v>109.1</c:v>
                </c:pt>
                <c:pt idx="68">
                  <c:v>109.8</c:v>
                </c:pt>
                <c:pt idx="69">
                  <c:v>110.6</c:v>
                </c:pt>
                <c:pt idx="70">
                  <c:v>111.3</c:v>
                </c:pt>
                <c:pt idx="71">
                  <c:v>112.1</c:v>
                </c:pt>
                <c:pt idx="72">
                  <c:v>112.8</c:v>
                </c:pt>
                <c:pt idx="73">
                  <c:v>113.6</c:v>
                </c:pt>
                <c:pt idx="74">
                  <c:v>114.3</c:v>
                </c:pt>
                <c:pt idx="75">
                  <c:v>115.1</c:v>
                </c:pt>
                <c:pt idx="76">
                  <c:v>115.8</c:v>
                </c:pt>
                <c:pt idx="77">
                  <c:v>116.6</c:v>
                </c:pt>
                <c:pt idx="78">
                  <c:v>117.3</c:v>
                </c:pt>
                <c:pt idx="79">
                  <c:v>118.1</c:v>
                </c:pt>
                <c:pt idx="80">
                  <c:v>118.8</c:v>
                </c:pt>
                <c:pt idx="81">
                  <c:v>119.6</c:v>
                </c:pt>
                <c:pt idx="82">
                  <c:v>120.3</c:v>
                </c:pt>
                <c:pt idx="83">
                  <c:v>121.1</c:v>
                </c:pt>
                <c:pt idx="84">
                  <c:v>121.8</c:v>
                </c:pt>
                <c:pt idx="85">
                  <c:v>122.6</c:v>
                </c:pt>
                <c:pt idx="86">
                  <c:v>123.3</c:v>
                </c:pt>
                <c:pt idx="87">
                  <c:v>124.1</c:v>
                </c:pt>
                <c:pt idx="88">
                  <c:v>124.8</c:v>
                </c:pt>
                <c:pt idx="89">
                  <c:v>125.6</c:v>
                </c:pt>
                <c:pt idx="90">
                  <c:v>126.3</c:v>
                </c:pt>
                <c:pt idx="91">
                  <c:v>127.1</c:v>
                </c:pt>
                <c:pt idx="92">
                  <c:v>127.8</c:v>
                </c:pt>
                <c:pt idx="93">
                  <c:v>128.6</c:v>
                </c:pt>
                <c:pt idx="94">
                  <c:v>129.30000000000001</c:v>
                </c:pt>
                <c:pt idx="95">
                  <c:v>130.1</c:v>
                </c:pt>
                <c:pt idx="96">
                  <c:v>130.80000000000001</c:v>
                </c:pt>
                <c:pt idx="97">
                  <c:v>131.6</c:v>
                </c:pt>
                <c:pt idx="98">
                  <c:v>132.30000000000001</c:v>
                </c:pt>
                <c:pt idx="99">
                  <c:v>133.1</c:v>
                </c:pt>
                <c:pt idx="100">
                  <c:v>133.80000000000001</c:v>
                </c:pt>
                <c:pt idx="101">
                  <c:v>134.6</c:v>
                </c:pt>
                <c:pt idx="102">
                  <c:v>135.30000000000001</c:v>
                </c:pt>
                <c:pt idx="103">
                  <c:v>136.1</c:v>
                </c:pt>
                <c:pt idx="104">
                  <c:v>136.80000000000001</c:v>
                </c:pt>
                <c:pt idx="105">
                  <c:v>137.6</c:v>
                </c:pt>
                <c:pt idx="106">
                  <c:v>137.6</c:v>
                </c:pt>
                <c:pt idx="107">
                  <c:v>138.4</c:v>
                </c:pt>
                <c:pt idx="108">
                  <c:v>139.1</c:v>
                </c:pt>
                <c:pt idx="109">
                  <c:v>139.9</c:v>
                </c:pt>
                <c:pt idx="110">
                  <c:v>140.6</c:v>
                </c:pt>
                <c:pt idx="111">
                  <c:v>141.4</c:v>
                </c:pt>
                <c:pt idx="112">
                  <c:v>142.1</c:v>
                </c:pt>
                <c:pt idx="113">
                  <c:v>142.9</c:v>
                </c:pt>
                <c:pt idx="114">
                  <c:v>143.6</c:v>
                </c:pt>
                <c:pt idx="115">
                  <c:v>144</c:v>
                </c:pt>
                <c:pt idx="116">
                  <c:v>144.69999999999999</c:v>
                </c:pt>
                <c:pt idx="117">
                  <c:v>145.5</c:v>
                </c:pt>
                <c:pt idx="118">
                  <c:v>146.19999999999999</c:v>
                </c:pt>
                <c:pt idx="119">
                  <c:v>147</c:v>
                </c:pt>
                <c:pt idx="120">
                  <c:v>147.69999999999999</c:v>
                </c:pt>
                <c:pt idx="121">
                  <c:v>148.5</c:v>
                </c:pt>
                <c:pt idx="122">
                  <c:v>149.19999999999999</c:v>
                </c:pt>
                <c:pt idx="123">
                  <c:v>150</c:v>
                </c:pt>
                <c:pt idx="124">
                  <c:v>150.69999999999999</c:v>
                </c:pt>
                <c:pt idx="125">
                  <c:v>151.5</c:v>
                </c:pt>
                <c:pt idx="126">
                  <c:v>152.19999999999999</c:v>
                </c:pt>
                <c:pt idx="127">
                  <c:v>153</c:v>
                </c:pt>
                <c:pt idx="128">
                  <c:v>153.69999999999999</c:v>
                </c:pt>
                <c:pt idx="129">
                  <c:v>154.5</c:v>
                </c:pt>
                <c:pt idx="130">
                  <c:v>155.19999999999999</c:v>
                </c:pt>
                <c:pt idx="131">
                  <c:v>156</c:v>
                </c:pt>
                <c:pt idx="132">
                  <c:v>156.69999999999999</c:v>
                </c:pt>
                <c:pt idx="133">
                  <c:v>157.5</c:v>
                </c:pt>
                <c:pt idx="134">
                  <c:v>158.19999999999999</c:v>
                </c:pt>
                <c:pt idx="135">
                  <c:v>159</c:v>
                </c:pt>
                <c:pt idx="136">
                  <c:v>159.69999999999999</c:v>
                </c:pt>
                <c:pt idx="137">
                  <c:v>160.5</c:v>
                </c:pt>
                <c:pt idx="138">
                  <c:v>161.19999999999999</c:v>
                </c:pt>
                <c:pt idx="139">
                  <c:v>162</c:v>
                </c:pt>
                <c:pt idx="140">
                  <c:v>162.69999999999999</c:v>
                </c:pt>
                <c:pt idx="141">
                  <c:v>163.5</c:v>
                </c:pt>
                <c:pt idx="142">
                  <c:v>164.2</c:v>
                </c:pt>
                <c:pt idx="143">
                  <c:v>165</c:v>
                </c:pt>
                <c:pt idx="144">
                  <c:v>165.7</c:v>
                </c:pt>
                <c:pt idx="145">
                  <c:v>166.5</c:v>
                </c:pt>
                <c:pt idx="146">
                  <c:v>167.2</c:v>
                </c:pt>
                <c:pt idx="147">
                  <c:v>168</c:v>
                </c:pt>
                <c:pt idx="148">
                  <c:v>168.7</c:v>
                </c:pt>
                <c:pt idx="149">
                  <c:v>169.5</c:v>
                </c:pt>
                <c:pt idx="150">
                  <c:v>170.2</c:v>
                </c:pt>
                <c:pt idx="151">
                  <c:v>171</c:v>
                </c:pt>
                <c:pt idx="152">
                  <c:v>171.7</c:v>
                </c:pt>
                <c:pt idx="153">
                  <c:v>172.5</c:v>
                </c:pt>
                <c:pt idx="154">
                  <c:v>173.2</c:v>
                </c:pt>
                <c:pt idx="155">
                  <c:v>174</c:v>
                </c:pt>
                <c:pt idx="156">
                  <c:v>174.7</c:v>
                </c:pt>
                <c:pt idx="157">
                  <c:v>175.5</c:v>
                </c:pt>
                <c:pt idx="158">
                  <c:v>176.2</c:v>
                </c:pt>
                <c:pt idx="159">
                  <c:v>177</c:v>
                </c:pt>
                <c:pt idx="160">
                  <c:v>177.7</c:v>
                </c:pt>
                <c:pt idx="161">
                  <c:v>178.5</c:v>
                </c:pt>
                <c:pt idx="162">
                  <c:v>179.2</c:v>
                </c:pt>
                <c:pt idx="163">
                  <c:v>180</c:v>
                </c:pt>
                <c:pt idx="164">
                  <c:v>180.7</c:v>
                </c:pt>
                <c:pt idx="165">
                  <c:v>181.5</c:v>
                </c:pt>
                <c:pt idx="166">
                  <c:v>182.2</c:v>
                </c:pt>
                <c:pt idx="167">
                  <c:v>183</c:v>
                </c:pt>
                <c:pt idx="168">
                  <c:v>183.7</c:v>
                </c:pt>
                <c:pt idx="169">
                  <c:v>184.5</c:v>
                </c:pt>
                <c:pt idx="170">
                  <c:v>185.2</c:v>
                </c:pt>
                <c:pt idx="171">
                  <c:v>186</c:v>
                </c:pt>
                <c:pt idx="172">
                  <c:v>186.7</c:v>
                </c:pt>
                <c:pt idx="173">
                  <c:v>187.5</c:v>
                </c:pt>
                <c:pt idx="174">
                  <c:v>188.2</c:v>
                </c:pt>
                <c:pt idx="175">
                  <c:v>189</c:v>
                </c:pt>
                <c:pt idx="176">
                  <c:v>189.7</c:v>
                </c:pt>
                <c:pt idx="177">
                  <c:v>190.5</c:v>
                </c:pt>
                <c:pt idx="178">
                  <c:v>191.2</c:v>
                </c:pt>
                <c:pt idx="179">
                  <c:v>192</c:v>
                </c:pt>
                <c:pt idx="180">
                  <c:v>192.7</c:v>
                </c:pt>
                <c:pt idx="181">
                  <c:v>193.5</c:v>
                </c:pt>
                <c:pt idx="182">
                  <c:v>194.2</c:v>
                </c:pt>
                <c:pt idx="183">
                  <c:v>195</c:v>
                </c:pt>
                <c:pt idx="184">
                  <c:v>195.7</c:v>
                </c:pt>
                <c:pt idx="185">
                  <c:v>196.5</c:v>
                </c:pt>
                <c:pt idx="186">
                  <c:v>197.2</c:v>
                </c:pt>
                <c:pt idx="187">
                  <c:v>198</c:v>
                </c:pt>
                <c:pt idx="188">
                  <c:v>198.7</c:v>
                </c:pt>
                <c:pt idx="189">
                  <c:v>199.5</c:v>
                </c:pt>
                <c:pt idx="190">
                  <c:v>200.2</c:v>
                </c:pt>
                <c:pt idx="191">
                  <c:v>201</c:v>
                </c:pt>
                <c:pt idx="192">
                  <c:v>201.7</c:v>
                </c:pt>
                <c:pt idx="193">
                  <c:v>202.5</c:v>
                </c:pt>
                <c:pt idx="194">
                  <c:v>203.2</c:v>
                </c:pt>
                <c:pt idx="195">
                  <c:v>204</c:v>
                </c:pt>
                <c:pt idx="196">
                  <c:v>204.7</c:v>
                </c:pt>
                <c:pt idx="197">
                  <c:v>205.5</c:v>
                </c:pt>
                <c:pt idx="198">
                  <c:v>206.2</c:v>
                </c:pt>
                <c:pt idx="199">
                  <c:v>207</c:v>
                </c:pt>
                <c:pt idx="200">
                  <c:v>207.7</c:v>
                </c:pt>
                <c:pt idx="201">
                  <c:v>208.5</c:v>
                </c:pt>
                <c:pt idx="202">
                  <c:v>209.2</c:v>
                </c:pt>
                <c:pt idx="203">
                  <c:v>210</c:v>
                </c:pt>
                <c:pt idx="204">
                  <c:v>210.7</c:v>
                </c:pt>
                <c:pt idx="205">
                  <c:v>211.5</c:v>
                </c:pt>
                <c:pt idx="206">
                  <c:v>212.2</c:v>
                </c:pt>
                <c:pt idx="207">
                  <c:v>213</c:v>
                </c:pt>
                <c:pt idx="208">
                  <c:v>213.7</c:v>
                </c:pt>
                <c:pt idx="209">
                  <c:v>214.5</c:v>
                </c:pt>
                <c:pt idx="210">
                  <c:v>215.2</c:v>
                </c:pt>
                <c:pt idx="211">
                  <c:v>216</c:v>
                </c:pt>
                <c:pt idx="212">
                  <c:v>216.7</c:v>
                </c:pt>
                <c:pt idx="213">
                  <c:v>217.5</c:v>
                </c:pt>
                <c:pt idx="214">
                  <c:v>218.2</c:v>
                </c:pt>
                <c:pt idx="215">
                  <c:v>219</c:v>
                </c:pt>
                <c:pt idx="216">
                  <c:v>219.7</c:v>
                </c:pt>
                <c:pt idx="217">
                  <c:v>220.5</c:v>
                </c:pt>
                <c:pt idx="218">
                  <c:v>221.2</c:v>
                </c:pt>
                <c:pt idx="219">
                  <c:v>222</c:v>
                </c:pt>
                <c:pt idx="220">
                  <c:v>222.7</c:v>
                </c:pt>
                <c:pt idx="221">
                  <c:v>223.5</c:v>
                </c:pt>
                <c:pt idx="222">
                  <c:v>224.2</c:v>
                </c:pt>
                <c:pt idx="223">
                  <c:v>225</c:v>
                </c:pt>
                <c:pt idx="224">
                  <c:v>225.7</c:v>
                </c:pt>
                <c:pt idx="225">
                  <c:v>226.5</c:v>
                </c:pt>
                <c:pt idx="226">
                  <c:v>227.2</c:v>
                </c:pt>
                <c:pt idx="227">
                  <c:v>228</c:v>
                </c:pt>
                <c:pt idx="228">
                  <c:v>228.7</c:v>
                </c:pt>
                <c:pt idx="229">
                  <c:v>229.5</c:v>
                </c:pt>
                <c:pt idx="230">
                  <c:v>230.2</c:v>
                </c:pt>
                <c:pt idx="231">
                  <c:v>231</c:v>
                </c:pt>
                <c:pt idx="232">
                  <c:v>231.7</c:v>
                </c:pt>
                <c:pt idx="233">
                  <c:v>232.5</c:v>
                </c:pt>
                <c:pt idx="234">
                  <c:v>233.2</c:v>
                </c:pt>
                <c:pt idx="235">
                  <c:v>234</c:v>
                </c:pt>
                <c:pt idx="236">
                  <c:v>234.7</c:v>
                </c:pt>
                <c:pt idx="237">
                  <c:v>235.5</c:v>
                </c:pt>
                <c:pt idx="238">
                  <c:v>236.2</c:v>
                </c:pt>
                <c:pt idx="239">
                  <c:v>237</c:v>
                </c:pt>
                <c:pt idx="240">
                  <c:v>237.7</c:v>
                </c:pt>
                <c:pt idx="241">
                  <c:v>238.5</c:v>
                </c:pt>
                <c:pt idx="242">
                  <c:v>239.2</c:v>
                </c:pt>
                <c:pt idx="243">
                  <c:v>240</c:v>
                </c:pt>
                <c:pt idx="244">
                  <c:v>240.7</c:v>
                </c:pt>
                <c:pt idx="245">
                  <c:v>241.5</c:v>
                </c:pt>
                <c:pt idx="246">
                  <c:v>242.2</c:v>
                </c:pt>
                <c:pt idx="247">
                  <c:v>243</c:v>
                </c:pt>
                <c:pt idx="248">
                  <c:v>243.7</c:v>
                </c:pt>
                <c:pt idx="249">
                  <c:v>244.5</c:v>
                </c:pt>
                <c:pt idx="250">
                  <c:v>245.2</c:v>
                </c:pt>
                <c:pt idx="251">
                  <c:v>246</c:v>
                </c:pt>
                <c:pt idx="252">
                  <c:v>246.7</c:v>
                </c:pt>
                <c:pt idx="253">
                  <c:v>247.5</c:v>
                </c:pt>
                <c:pt idx="254">
                  <c:v>248.2</c:v>
                </c:pt>
                <c:pt idx="255">
                  <c:v>249</c:v>
                </c:pt>
                <c:pt idx="256">
                  <c:v>249.7</c:v>
                </c:pt>
                <c:pt idx="257">
                  <c:v>250.5</c:v>
                </c:pt>
                <c:pt idx="258">
                  <c:v>251.2</c:v>
                </c:pt>
                <c:pt idx="259">
                  <c:v>252</c:v>
                </c:pt>
                <c:pt idx="260">
                  <c:v>252.7</c:v>
                </c:pt>
                <c:pt idx="261">
                  <c:v>253.5</c:v>
                </c:pt>
                <c:pt idx="262">
                  <c:v>254.2</c:v>
                </c:pt>
                <c:pt idx="263">
                  <c:v>255</c:v>
                </c:pt>
                <c:pt idx="264">
                  <c:v>255.7</c:v>
                </c:pt>
              </c:numCache>
            </c:numRef>
          </c:xVal>
          <c:yVal>
            <c:numRef>
              <c:f>ecalc9f225!$L$1:$L$265</c:f>
              <c:numCache>
                <c:formatCode>0.00E+00</c:formatCode>
                <c:ptCount val="265"/>
                <c:pt idx="0">
                  <c:v>74.83</c:v>
                </c:pt>
                <c:pt idx="1">
                  <c:v>316.2</c:v>
                </c:pt>
                <c:pt idx="2">
                  <c:v>1665</c:v>
                </c:pt>
                <c:pt idx="3">
                  <c:v>2113</c:v>
                </c:pt>
                <c:pt idx="4">
                  <c:v>1636</c:v>
                </c:pt>
                <c:pt idx="5">
                  <c:v>1744</c:v>
                </c:pt>
                <c:pt idx="6">
                  <c:v>1817</c:v>
                </c:pt>
                <c:pt idx="7">
                  <c:v>1851</c:v>
                </c:pt>
                <c:pt idx="8">
                  <c:v>1859</c:v>
                </c:pt>
                <c:pt idx="9">
                  <c:v>1866</c:v>
                </c:pt>
                <c:pt idx="10">
                  <c:v>1868</c:v>
                </c:pt>
                <c:pt idx="11">
                  <c:v>1866</c:v>
                </c:pt>
                <c:pt idx="12">
                  <c:v>1869</c:v>
                </c:pt>
                <c:pt idx="13">
                  <c:v>1870</c:v>
                </c:pt>
                <c:pt idx="14">
                  <c:v>1870</c:v>
                </c:pt>
                <c:pt idx="15">
                  <c:v>1871</c:v>
                </c:pt>
                <c:pt idx="16">
                  <c:v>1872</c:v>
                </c:pt>
                <c:pt idx="17">
                  <c:v>1872</c:v>
                </c:pt>
                <c:pt idx="18">
                  <c:v>1873</c:v>
                </c:pt>
                <c:pt idx="19">
                  <c:v>1872</c:v>
                </c:pt>
                <c:pt idx="20">
                  <c:v>1871</c:v>
                </c:pt>
                <c:pt idx="21">
                  <c:v>1867</c:v>
                </c:pt>
                <c:pt idx="22">
                  <c:v>1867</c:v>
                </c:pt>
                <c:pt idx="23">
                  <c:v>1870</c:v>
                </c:pt>
                <c:pt idx="24">
                  <c:v>1868</c:v>
                </c:pt>
                <c:pt idx="25">
                  <c:v>1866</c:v>
                </c:pt>
                <c:pt idx="26">
                  <c:v>1866</c:v>
                </c:pt>
                <c:pt idx="27">
                  <c:v>1866</c:v>
                </c:pt>
                <c:pt idx="28">
                  <c:v>1864</c:v>
                </c:pt>
                <c:pt idx="29">
                  <c:v>1863</c:v>
                </c:pt>
                <c:pt idx="30">
                  <c:v>1861</c:v>
                </c:pt>
                <c:pt idx="31">
                  <c:v>1863</c:v>
                </c:pt>
                <c:pt idx="32">
                  <c:v>1863</c:v>
                </c:pt>
                <c:pt idx="33">
                  <c:v>1865</c:v>
                </c:pt>
                <c:pt idx="34">
                  <c:v>1861</c:v>
                </c:pt>
                <c:pt idx="35">
                  <c:v>1860</c:v>
                </c:pt>
                <c:pt idx="36">
                  <c:v>1857</c:v>
                </c:pt>
                <c:pt idx="37">
                  <c:v>1859</c:v>
                </c:pt>
                <c:pt idx="38">
                  <c:v>1862</c:v>
                </c:pt>
                <c:pt idx="39">
                  <c:v>1857</c:v>
                </c:pt>
                <c:pt idx="40">
                  <c:v>1858</c:v>
                </c:pt>
                <c:pt idx="41">
                  <c:v>1858</c:v>
                </c:pt>
                <c:pt idx="42">
                  <c:v>1855</c:v>
                </c:pt>
                <c:pt idx="43">
                  <c:v>1857</c:v>
                </c:pt>
                <c:pt idx="44">
                  <c:v>1857</c:v>
                </c:pt>
                <c:pt idx="45">
                  <c:v>1852</c:v>
                </c:pt>
                <c:pt idx="46">
                  <c:v>1846</c:v>
                </c:pt>
                <c:pt idx="47">
                  <c:v>1847</c:v>
                </c:pt>
                <c:pt idx="48">
                  <c:v>1842</c:v>
                </c:pt>
                <c:pt idx="49">
                  <c:v>1836</c:v>
                </c:pt>
                <c:pt idx="50">
                  <c:v>1835</c:v>
                </c:pt>
                <c:pt idx="51">
                  <c:v>1833</c:v>
                </c:pt>
                <c:pt idx="52">
                  <c:v>1826</c:v>
                </c:pt>
                <c:pt idx="53">
                  <c:v>1825</c:v>
                </c:pt>
                <c:pt idx="54">
                  <c:v>1826</c:v>
                </c:pt>
                <c:pt idx="55">
                  <c:v>1826</c:v>
                </c:pt>
                <c:pt idx="56">
                  <c:v>1826</c:v>
                </c:pt>
                <c:pt idx="57">
                  <c:v>1826</c:v>
                </c:pt>
                <c:pt idx="58">
                  <c:v>1848</c:v>
                </c:pt>
                <c:pt idx="59">
                  <c:v>1859</c:v>
                </c:pt>
                <c:pt idx="60">
                  <c:v>1876</c:v>
                </c:pt>
                <c:pt idx="61">
                  <c:v>1891</c:v>
                </c:pt>
                <c:pt idx="62">
                  <c:v>1901</c:v>
                </c:pt>
                <c:pt idx="63">
                  <c:v>1909</c:v>
                </c:pt>
                <c:pt idx="64">
                  <c:v>1925</c:v>
                </c:pt>
                <c:pt idx="65">
                  <c:v>1937</c:v>
                </c:pt>
                <c:pt idx="66">
                  <c:v>1949</c:v>
                </c:pt>
                <c:pt idx="67">
                  <c:v>1960</c:v>
                </c:pt>
                <c:pt idx="68">
                  <c:v>1968</c:v>
                </c:pt>
                <c:pt idx="69">
                  <c:v>1975</c:v>
                </c:pt>
                <c:pt idx="70">
                  <c:v>1981</c:v>
                </c:pt>
                <c:pt idx="71">
                  <c:v>1987</c:v>
                </c:pt>
                <c:pt idx="72">
                  <c:v>1994</c:v>
                </c:pt>
                <c:pt idx="73">
                  <c:v>2003</c:v>
                </c:pt>
                <c:pt idx="74">
                  <c:v>2019</c:v>
                </c:pt>
                <c:pt idx="75">
                  <c:v>2042</c:v>
                </c:pt>
                <c:pt idx="76">
                  <c:v>2061</c:v>
                </c:pt>
                <c:pt idx="77">
                  <c:v>2070</c:v>
                </c:pt>
                <c:pt idx="78">
                  <c:v>2073</c:v>
                </c:pt>
                <c:pt idx="79">
                  <c:v>2076</c:v>
                </c:pt>
                <c:pt idx="80">
                  <c:v>2084</c:v>
                </c:pt>
                <c:pt idx="81">
                  <c:v>2092</c:v>
                </c:pt>
                <c:pt idx="82">
                  <c:v>2103</c:v>
                </c:pt>
                <c:pt idx="83">
                  <c:v>2111</c:v>
                </c:pt>
                <c:pt idx="84">
                  <c:v>2124</c:v>
                </c:pt>
                <c:pt idx="85">
                  <c:v>2131</c:v>
                </c:pt>
                <c:pt idx="86">
                  <c:v>2141</c:v>
                </c:pt>
                <c:pt idx="87">
                  <c:v>2146</c:v>
                </c:pt>
                <c:pt idx="88">
                  <c:v>2154</c:v>
                </c:pt>
                <c:pt idx="89">
                  <c:v>2159</c:v>
                </c:pt>
                <c:pt idx="90">
                  <c:v>2166</c:v>
                </c:pt>
                <c:pt idx="91">
                  <c:v>2169</c:v>
                </c:pt>
                <c:pt idx="92">
                  <c:v>2174</c:v>
                </c:pt>
                <c:pt idx="93">
                  <c:v>2175</c:v>
                </c:pt>
                <c:pt idx="94">
                  <c:v>2176</c:v>
                </c:pt>
                <c:pt idx="95">
                  <c:v>2181</c:v>
                </c:pt>
                <c:pt idx="96">
                  <c:v>2183</c:v>
                </c:pt>
                <c:pt idx="97">
                  <c:v>2183</c:v>
                </c:pt>
                <c:pt idx="98">
                  <c:v>2183</c:v>
                </c:pt>
                <c:pt idx="99">
                  <c:v>2181</c:v>
                </c:pt>
                <c:pt idx="100">
                  <c:v>2178</c:v>
                </c:pt>
                <c:pt idx="101">
                  <c:v>2172</c:v>
                </c:pt>
                <c:pt idx="102">
                  <c:v>2171</c:v>
                </c:pt>
                <c:pt idx="103">
                  <c:v>2164</c:v>
                </c:pt>
                <c:pt idx="104">
                  <c:v>2155</c:v>
                </c:pt>
                <c:pt idx="105">
                  <c:v>2153</c:v>
                </c:pt>
                <c:pt idx="106">
                  <c:v>2153</c:v>
                </c:pt>
                <c:pt idx="107">
                  <c:v>2155</c:v>
                </c:pt>
                <c:pt idx="108">
                  <c:v>2152</c:v>
                </c:pt>
                <c:pt idx="109">
                  <c:v>2144</c:v>
                </c:pt>
                <c:pt idx="110">
                  <c:v>2125</c:v>
                </c:pt>
                <c:pt idx="111">
                  <c:v>2106</c:v>
                </c:pt>
                <c:pt idx="112">
                  <c:v>2097</c:v>
                </c:pt>
                <c:pt idx="113">
                  <c:v>2081</c:v>
                </c:pt>
                <c:pt idx="114">
                  <c:v>2059</c:v>
                </c:pt>
                <c:pt idx="115">
                  <c:v>2055</c:v>
                </c:pt>
                <c:pt idx="116">
                  <c:v>2049</c:v>
                </c:pt>
                <c:pt idx="117">
                  <c:v>2038</c:v>
                </c:pt>
                <c:pt idx="118">
                  <c:v>2034</c:v>
                </c:pt>
                <c:pt idx="119">
                  <c:v>2028</c:v>
                </c:pt>
                <c:pt idx="120">
                  <c:v>2028</c:v>
                </c:pt>
                <c:pt idx="121">
                  <c:v>2024</c:v>
                </c:pt>
                <c:pt idx="122">
                  <c:v>2024</c:v>
                </c:pt>
                <c:pt idx="123">
                  <c:v>2030</c:v>
                </c:pt>
                <c:pt idx="124">
                  <c:v>2045</c:v>
                </c:pt>
                <c:pt idx="125">
                  <c:v>2050</c:v>
                </c:pt>
                <c:pt idx="126">
                  <c:v>2065</c:v>
                </c:pt>
                <c:pt idx="127">
                  <c:v>2074</c:v>
                </c:pt>
                <c:pt idx="128">
                  <c:v>2083</c:v>
                </c:pt>
                <c:pt idx="129">
                  <c:v>2091</c:v>
                </c:pt>
                <c:pt idx="130">
                  <c:v>2086</c:v>
                </c:pt>
                <c:pt idx="131">
                  <c:v>2080</c:v>
                </c:pt>
                <c:pt idx="132">
                  <c:v>2073</c:v>
                </c:pt>
                <c:pt idx="133">
                  <c:v>2071</c:v>
                </c:pt>
                <c:pt idx="134">
                  <c:v>2069</c:v>
                </c:pt>
                <c:pt idx="135">
                  <c:v>2053</c:v>
                </c:pt>
                <c:pt idx="136">
                  <c:v>2044</c:v>
                </c:pt>
                <c:pt idx="137">
                  <c:v>2042</c:v>
                </c:pt>
                <c:pt idx="138">
                  <c:v>2036</c:v>
                </c:pt>
                <c:pt idx="139">
                  <c:v>2029</c:v>
                </c:pt>
                <c:pt idx="140">
                  <c:v>2025</c:v>
                </c:pt>
                <c:pt idx="141">
                  <c:v>2019</c:v>
                </c:pt>
                <c:pt idx="142">
                  <c:v>2017</c:v>
                </c:pt>
                <c:pt idx="143">
                  <c:v>2008</c:v>
                </c:pt>
                <c:pt idx="144">
                  <c:v>2001</c:v>
                </c:pt>
                <c:pt idx="145">
                  <c:v>2000</c:v>
                </c:pt>
                <c:pt idx="146">
                  <c:v>1996</c:v>
                </c:pt>
                <c:pt idx="147">
                  <c:v>1995</c:v>
                </c:pt>
                <c:pt idx="148">
                  <c:v>1998</c:v>
                </c:pt>
                <c:pt idx="149">
                  <c:v>1992</c:v>
                </c:pt>
                <c:pt idx="150">
                  <c:v>1994</c:v>
                </c:pt>
                <c:pt idx="151">
                  <c:v>1990</c:v>
                </c:pt>
                <c:pt idx="152">
                  <c:v>1981</c:v>
                </c:pt>
                <c:pt idx="153">
                  <c:v>1978</c:v>
                </c:pt>
                <c:pt idx="154">
                  <c:v>1970</c:v>
                </c:pt>
                <c:pt idx="155">
                  <c:v>1958</c:v>
                </c:pt>
                <c:pt idx="156">
                  <c:v>1947</c:v>
                </c:pt>
                <c:pt idx="157">
                  <c:v>1942</c:v>
                </c:pt>
                <c:pt idx="158">
                  <c:v>1931</c:v>
                </c:pt>
                <c:pt idx="159">
                  <c:v>1921</c:v>
                </c:pt>
                <c:pt idx="160">
                  <c:v>1914</c:v>
                </c:pt>
                <c:pt idx="161">
                  <c:v>1906</c:v>
                </c:pt>
                <c:pt idx="162">
                  <c:v>1899</c:v>
                </c:pt>
                <c:pt idx="163">
                  <c:v>1890</c:v>
                </c:pt>
                <c:pt idx="164">
                  <c:v>1885</c:v>
                </c:pt>
                <c:pt idx="165">
                  <c:v>1883</c:v>
                </c:pt>
                <c:pt idx="166">
                  <c:v>1880</c:v>
                </c:pt>
                <c:pt idx="167">
                  <c:v>1876</c:v>
                </c:pt>
                <c:pt idx="168">
                  <c:v>1870</c:v>
                </c:pt>
                <c:pt idx="169">
                  <c:v>1863</c:v>
                </c:pt>
                <c:pt idx="170">
                  <c:v>1861</c:v>
                </c:pt>
                <c:pt idx="171">
                  <c:v>1859</c:v>
                </c:pt>
                <c:pt idx="172">
                  <c:v>1862</c:v>
                </c:pt>
                <c:pt idx="173">
                  <c:v>1864</c:v>
                </c:pt>
                <c:pt idx="174">
                  <c:v>1862</c:v>
                </c:pt>
                <c:pt idx="175">
                  <c:v>1861</c:v>
                </c:pt>
                <c:pt idx="176">
                  <c:v>1857</c:v>
                </c:pt>
                <c:pt idx="177">
                  <c:v>1854</c:v>
                </c:pt>
                <c:pt idx="178">
                  <c:v>1849</c:v>
                </c:pt>
                <c:pt idx="179">
                  <c:v>1846</c:v>
                </c:pt>
                <c:pt idx="180">
                  <c:v>1840</c:v>
                </c:pt>
                <c:pt idx="181">
                  <c:v>1832</c:v>
                </c:pt>
                <c:pt idx="182">
                  <c:v>1826</c:v>
                </c:pt>
                <c:pt idx="183">
                  <c:v>1823</c:v>
                </c:pt>
                <c:pt idx="184">
                  <c:v>1817</c:v>
                </c:pt>
                <c:pt idx="185">
                  <c:v>1814</c:v>
                </c:pt>
                <c:pt idx="186">
                  <c:v>1808</c:v>
                </c:pt>
                <c:pt idx="187">
                  <c:v>1800</c:v>
                </c:pt>
                <c:pt idx="188">
                  <c:v>1796</c:v>
                </c:pt>
                <c:pt idx="189">
                  <c:v>1797</c:v>
                </c:pt>
                <c:pt idx="190">
                  <c:v>1788</c:v>
                </c:pt>
                <c:pt idx="191">
                  <c:v>1791</c:v>
                </c:pt>
                <c:pt idx="192">
                  <c:v>1788</c:v>
                </c:pt>
                <c:pt idx="193">
                  <c:v>1787</c:v>
                </c:pt>
                <c:pt idx="194">
                  <c:v>1786</c:v>
                </c:pt>
                <c:pt idx="195">
                  <c:v>1787</c:v>
                </c:pt>
                <c:pt idx="196">
                  <c:v>1784</c:v>
                </c:pt>
                <c:pt idx="197">
                  <c:v>1781</c:v>
                </c:pt>
                <c:pt idx="198">
                  <c:v>1772</c:v>
                </c:pt>
                <c:pt idx="199">
                  <c:v>1772</c:v>
                </c:pt>
                <c:pt idx="200">
                  <c:v>1771</c:v>
                </c:pt>
                <c:pt idx="201">
                  <c:v>1769</c:v>
                </c:pt>
                <c:pt idx="202">
                  <c:v>1759</c:v>
                </c:pt>
                <c:pt idx="203">
                  <c:v>1752</c:v>
                </c:pt>
                <c:pt idx="204">
                  <c:v>1745</c:v>
                </c:pt>
                <c:pt idx="205">
                  <c:v>1739</c:v>
                </c:pt>
                <c:pt idx="206">
                  <c:v>1727</c:v>
                </c:pt>
                <c:pt idx="207">
                  <c:v>1718</c:v>
                </c:pt>
                <c:pt idx="208">
                  <c:v>1709</c:v>
                </c:pt>
                <c:pt idx="209">
                  <c:v>1697</c:v>
                </c:pt>
                <c:pt idx="210">
                  <c:v>1692</c:v>
                </c:pt>
                <c:pt idx="211">
                  <c:v>1690</c:v>
                </c:pt>
                <c:pt idx="212">
                  <c:v>1679</c:v>
                </c:pt>
                <c:pt idx="213">
                  <c:v>1679</c:v>
                </c:pt>
                <c:pt idx="214">
                  <c:v>1680</c:v>
                </c:pt>
                <c:pt idx="215">
                  <c:v>1674</c:v>
                </c:pt>
                <c:pt idx="216">
                  <c:v>1669</c:v>
                </c:pt>
                <c:pt idx="217">
                  <c:v>1664</c:v>
                </c:pt>
                <c:pt idx="218">
                  <c:v>1660</c:v>
                </c:pt>
                <c:pt idx="219">
                  <c:v>1659</c:v>
                </c:pt>
                <c:pt idx="220">
                  <c:v>1653</c:v>
                </c:pt>
                <c:pt idx="221">
                  <c:v>1655</c:v>
                </c:pt>
                <c:pt idx="222">
                  <c:v>1646</c:v>
                </c:pt>
                <c:pt idx="223">
                  <c:v>1637</c:v>
                </c:pt>
                <c:pt idx="224">
                  <c:v>1638</c:v>
                </c:pt>
                <c:pt idx="225">
                  <c:v>1631</c:v>
                </c:pt>
                <c:pt idx="226">
                  <c:v>1626</c:v>
                </c:pt>
                <c:pt idx="227">
                  <c:v>1619</c:v>
                </c:pt>
                <c:pt idx="228">
                  <c:v>1608</c:v>
                </c:pt>
                <c:pt idx="229">
                  <c:v>1604</c:v>
                </c:pt>
                <c:pt idx="230">
                  <c:v>1596</c:v>
                </c:pt>
                <c:pt idx="231">
                  <c:v>1589</c:v>
                </c:pt>
                <c:pt idx="232">
                  <c:v>1581</c:v>
                </c:pt>
                <c:pt idx="233">
                  <c:v>1578</c:v>
                </c:pt>
                <c:pt idx="234">
                  <c:v>1572</c:v>
                </c:pt>
                <c:pt idx="235">
                  <c:v>1569</c:v>
                </c:pt>
                <c:pt idx="236">
                  <c:v>1565</c:v>
                </c:pt>
                <c:pt idx="237">
                  <c:v>1563</c:v>
                </c:pt>
                <c:pt idx="238">
                  <c:v>1561</c:v>
                </c:pt>
                <c:pt idx="239">
                  <c:v>1562</c:v>
                </c:pt>
                <c:pt idx="240">
                  <c:v>1562</c:v>
                </c:pt>
                <c:pt idx="241">
                  <c:v>1560</c:v>
                </c:pt>
                <c:pt idx="242">
                  <c:v>1558</c:v>
                </c:pt>
                <c:pt idx="243">
                  <c:v>1554</c:v>
                </c:pt>
                <c:pt idx="244">
                  <c:v>1546</c:v>
                </c:pt>
                <c:pt idx="245">
                  <c:v>1541</c:v>
                </c:pt>
                <c:pt idx="246">
                  <c:v>1536</c:v>
                </c:pt>
                <c:pt idx="247">
                  <c:v>1528</c:v>
                </c:pt>
                <c:pt idx="248">
                  <c:v>1521</c:v>
                </c:pt>
                <c:pt idx="249">
                  <c:v>1524</c:v>
                </c:pt>
                <c:pt idx="250">
                  <c:v>1516</c:v>
                </c:pt>
                <c:pt idx="251">
                  <c:v>1512</c:v>
                </c:pt>
                <c:pt idx="252">
                  <c:v>1507</c:v>
                </c:pt>
                <c:pt idx="253">
                  <c:v>1504</c:v>
                </c:pt>
                <c:pt idx="254">
                  <c:v>1500</c:v>
                </c:pt>
                <c:pt idx="255">
                  <c:v>1493</c:v>
                </c:pt>
                <c:pt idx="256">
                  <c:v>1490</c:v>
                </c:pt>
                <c:pt idx="257">
                  <c:v>1484</c:v>
                </c:pt>
                <c:pt idx="258">
                  <c:v>1478</c:v>
                </c:pt>
                <c:pt idx="259">
                  <c:v>1475</c:v>
                </c:pt>
                <c:pt idx="260">
                  <c:v>1472</c:v>
                </c:pt>
                <c:pt idx="261">
                  <c:v>1468</c:v>
                </c:pt>
                <c:pt idx="262">
                  <c:v>1465</c:v>
                </c:pt>
                <c:pt idx="263">
                  <c:v>1464</c:v>
                </c:pt>
                <c:pt idx="264">
                  <c:v>1461</c:v>
                </c:pt>
              </c:numCache>
            </c:numRef>
          </c:yVal>
          <c:smooth val="0"/>
        </c:ser>
        <c:ser>
          <c:idx val="10"/>
          <c:order val="1"/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xVal>
            <c:numRef>
              <c:f>ecalc9f225!$A$1:$A$265</c:f>
              <c:numCache>
                <c:formatCode>0.00E+00</c:formatCode>
                <c:ptCount val="265"/>
                <c:pt idx="0">
                  <c:v>0</c:v>
                </c:pt>
                <c:pt idx="1">
                  <c:v>1</c:v>
                </c:pt>
                <c:pt idx="2">
                  <c:v>12.9</c:v>
                </c:pt>
                <c:pt idx="3">
                  <c:v>29</c:v>
                </c:pt>
                <c:pt idx="4">
                  <c:v>29.1</c:v>
                </c:pt>
                <c:pt idx="5">
                  <c:v>37.6</c:v>
                </c:pt>
                <c:pt idx="6">
                  <c:v>46.1</c:v>
                </c:pt>
                <c:pt idx="7">
                  <c:v>55.1</c:v>
                </c:pt>
                <c:pt idx="8">
                  <c:v>56.6</c:v>
                </c:pt>
                <c:pt idx="9">
                  <c:v>59.6</c:v>
                </c:pt>
                <c:pt idx="10">
                  <c:v>61.1</c:v>
                </c:pt>
                <c:pt idx="11">
                  <c:v>64.099999999999994</c:v>
                </c:pt>
                <c:pt idx="12">
                  <c:v>65.599999999999994</c:v>
                </c:pt>
                <c:pt idx="13">
                  <c:v>68.599999999999994</c:v>
                </c:pt>
                <c:pt idx="14">
                  <c:v>69.349999999999994</c:v>
                </c:pt>
                <c:pt idx="15">
                  <c:v>70.099999999999994</c:v>
                </c:pt>
                <c:pt idx="16">
                  <c:v>70.849999999999994</c:v>
                </c:pt>
                <c:pt idx="17">
                  <c:v>71.599999999999994</c:v>
                </c:pt>
                <c:pt idx="18">
                  <c:v>72.349999999999994</c:v>
                </c:pt>
                <c:pt idx="19">
                  <c:v>73.099999999999994</c:v>
                </c:pt>
                <c:pt idx="20">
                  <c:v>73.849999999999994</c:v>
                </c:pt>
                <c:pt idx="21">
                  <c:v>74.599999999999994</c:v>
                </c:pt>
                <c:pt idx="22">
                  <c:v>75.349999999999994</c:v>
                </c:pt>
                <c:pt idx="23">
                  <c:v>76.099999999999994</c:v>
                </c:pt>
                <c:pt idx="24">
                  <c:v>76.849999999999994</c:v>
                </c:pt>
                <c:pt idx="25">
                  <c:v>77.599999999999994</c:v>
                </c:pt>
                <c:pt idx="26">
                  <c:v>78.349999999999994</c:v>
                </c:pt>
                <c:pt idx="27">
                  <c:v>79.099999999999994</c:v>
                </c:pt>
                <c:pt idx="28">
                  <c:v>79.849999999999994</c:v>
                </c:pt>
                <c:pt idx="29">
                  <c:v>80.599999999999994</c:v>
                </c:pt>
                <c:pt idx="30">
                  <c:v>81.349999999999994</c:v>
                </c:pt>
                <c:pt idx="31">
                  <c:v>82.1</c:v>
                </c:pt>
                <c:pt idx="32">
                  <c:v>82.85</c:v>
                </c:pt>
                <c:pt idx="33">
                  <c:v>83.6</c:v>
                </c:pt>
                <c:pt idx="34">
                  <c:v>84.35</c:v>
                </c:pt>
                <c:pt idx="35">
                  <c:v>85.1</c:v>
                </c:pt>
                <c:pt idx="36">
                  <c:v>85.85</c:v>
                </c:pt>
                <c:pt idx="37">
                  <c:v>86.6</c:v>
                </c:pt>
                <c:pt idx="38">
                  <c:v>87.35</c:v>
                </c:pt>
                <c:pt idx="39">
                  <c:v>88.1</c:v>
                </c:pt>
                <c:pt idx="40">
                  <c:v>88.85</c:v>
                </c:pt>
                <c:pt idx="41">
                  <c:v>89.6</c:v>
                </c:pt>
                <c:pt idx="42">
                  <c:v>90.35</c:v>
                </c:pt>
                <c:pt idx="43">
                  <c:v>91.1</c:v>
                </c:pt>
                <c:pt idx="44">
                  <c:v>91.85</c:v>
                </c:pt>
                <c:pt idx="45">
                  <c:v>92.6</c:v>
                </c:pt>
                <c:pt idx="46">
                  <c:v>93.35</c:v>
                </c:pt>
                <c:pt idx="47">
                  <c:v>94.1</c:v>
                </c:pt>
                <c:pt idx="48">
                  <c:v>94.85</c:v>
                </c:pt>
                <c:pt idx="49">
                  <c:v>95.6</c:v>
                </c:pt>
                <c:pt idx="50">
                  <c:v>96.35</c:v>
                </c:pt>
                <c:pt idx="51">
                  <c:v>97.1</c:v>
                </c:pt>
                <c:pt idx="52">
                  <c:v>97.85</c:v>
                </c:pt>
                <c:pt idx="53">
                  <c:v>98.6</c:v>
                </c:pt>
                <c:pt idx="54">
                  <c:v>99.35</c:v>
                </c:pt>
                <c:pt idx="55">
                  <c:v>100.1</c:v>
                </c:pt>
                <c:pt idx="56">
                  <c:v>100.8</c:v>
                </c:pt>
                <c:pt idx="57">
                  <c:v>101.6</c:v>
                </c:pt>
                <c:pt idx="58">
                  <c:v>102.3</c:v>
                </c:pt>
                <c:pt idx="59">
                  <c:v>103.1</c:v>
                </c:pt>
                <c:pt idx="60">
                  <c:v>103.8</c:v>
                </c:pt>
                <c:pt idx="61">
                  <c:v>104.6</c:v>
                </c:pt>
                <c:pt idx="62">
                  <c:v>105.3</c:v>
                </c:pt>
                <c:pt idx="63">
                  <c:v>106.1</c:v>
                </c:pt>
                <c:pt idx="64">
                  <c:v>106.8</c:v>
                </c:pt>
                <c:pt idx="65">
                  <c:v>107.6</c:v>
                </c:pt>
                <c:pt idx="66">
                  <c:v>108.3</c:v>
                </c:pt>
                <c:pt idx="67">
                  <c:v>109.1</c:v>
                </c:pt>
                <c:pt idx="68">
                  <c:v>109.8</c:v>
                </c:pt>
                <c:pt idx="69">
                  <c:v>110.6</c:v>
                </c:pt>
                <c:pt idx="70">
                  <c:v>111.3</c:v>
                </c:pt>
                <c:pt idx="71">
                  <c:v>112.1</c:v>
                </c:pt>
                <c:pt idx="72">
                  <c:v>112.8</c:v>
                </c:pt>
                <c:pt idx="73">
                  <c:v>113.6</c:v>
                </c:pt>
                <c:pt idx="74">
                  <c:v>114.3</c:v>
                </c:pt>
                <c:pt idx="75">
                  <c:v>115.1</c:v>
                </c:pt>
                <c:pt idx="76">
                  <c:v>115.8</c:v>
                </c:pt>
                <c:pt idx="77">
                  <c:v>116.6</c:v>
                </c:pt>
                <c:pt idx="78">
                  <c:v>117.3</c:v>
                </c:pt>
                <c:pt idx="79">
                  <c:v>118.1</c:v>
                </c:pt>
                <c:pt idx="80">
                  <c:v>118.8</c:v>
                </c:pt>
                <c:pt idx="81">
                  <c:v>119.6</c:v>
                </c:pt>
                <c:pt idx="82">
                  <c:v>120.3</c:v>
                </c:pt>
                <c:pt idx="83">
                  <c:v>121.1</c:v>
                </c:pt>
                <c:pt idx="84">
                  <c:v>121.8</c:v>
                </c:pt>
                <c:pt idx="85">
                  <c:v>122.6</c:v>
                </c:pt>
                <c:pt idx="86">
                  <c:v>123.3</c:v>
                </c:pt>
                <c:pt idx="87">
                  <c:v>124.1</c:v>
                </c:pt>
                <c:pt idx="88">
                  <c:v>124.8</c:v>
                </c:pt>
                <c:pt idx="89">
                  <c:v>125.6</c:v>
                </c:pt>
                <c:pt idx="90">
                  <c:v>126.3</c:v>
                </c:pt>
                <c:pt idx="91">
                  <c:v>127.1</c:v>
                </c:pt>
                <c:pt idx="92">
                  <c:v>127.8</c:v>
                </c:pt>
                <c:pt idx="93">
                  <c:v>128.6</c:v>
                </c:pt>
                <c:pt idx="94">
                  <c:v>129.30000000000001</c:v>
                </c:pt>
                <c:pt idx="95">
                  <c:v>130.1</c:v>
                </c:pt>
                <c:pt idx="96">
                  <c:v>130.80000000000001</c:v>
                </c:pt>
                <c:pt idx="97">
                  <c:v>131.6</c:v>
                </c:pt>
                <c:pt idx="98">
                  <c:v>132.30000000000001</c:v>
                </c:pt>
                <c:pt idx="99">
                  <c:v>133.1</c:v>
                </c:pt>
                <c:pt idx="100">
                  <c:v>133.80000000000001</c:v>
                </c:pt>
                <c:pt idx="101">
                  <c:v>134.6</c:v>
                </c:pt>
                <c:pt idx="102">
                  <c:v>135.30000000000001</c:v>
                </c:pt>
                <c:pt idx="103">
                  <c:v>136.1</c:v>
                </c:pt>
                <c:pt idx="104">
                  <c:v>136.80000000000001</c:v>
                </c:pt>
                <c:pt idx="105">
                  <c:v>137.6</c:v>
                </c:pt>
                <c:pt idx="106">
                  <c:v>137.6</c:v>
                </c:pt>
                <c:pt idx="107">
                  <c:v>138.4</c:v>
                </c:pt>
                <c:pt idx="108">
                  <c:v>139.1</c:v>
                </c:pt>
                <c:pt idx="109">
                  <c:v>139.9</c:v>
                </c:pt>
                <c:pt idx="110">
                  <c:v>140.6</c:v>
                </c:pt>
                <c:pt idx="111">
                  <c:v>141.4</c:v>
                </c:pt>
                <c:pt idx="112">
                  <c:v>142.1</c:v>
                </c:pt>
                <c:pt idx="113">
                  <c:v>142.9</c:v>
                </c:pt>
                <c:pt idx="114">
                  <c:v>143.6</c:v>
                </c:pt>
                <c:pt idx="115">
                  <c:v>144</c:v>
                </c:pt>
                <c:pt idx="116">
                  <c:v>144.69999999999999</c:v>
                </c:pt>
                <c:pt idx="117">
                  <c:v>145.5</c:v>
                </c:pt>
                <c:pt idx="118">
                  <c:v>146.19999999999999</c:v>
                </c:pt>
                <c:pt idx="119">
                  <c:v>147</c:v>
                </c:pt>
                <c:pt idx="120">
                  <c:v>147.69999999999999</c:v>
                </c:pt>
                <c:pt idx="121">
                  <c:v>148.5</c:v>
                </c:pt>
                <c:pt idx="122">
                  <c:v>149.19999999999999</c:v>
                </c:pt>
                <c:pt idx="123">
                  <c:v>150</c:v>
                </c:pt>
                <c:pt idx="124">
                  <c:v>150.69999999999999</c:v>
                </c:pt>
                <c:pt idx="125">
                  <c:v>151.5</c:v>
                </c:pt>
                <c:pt idx="126">
                  <c:v>152.19999999999999</c:v>
                </c:pt>
                <c:pt idx="127">
                  <c:v>153</c:v>
                </c:pt>
                <c:pt idx="128">
                  <c:v>153.69999999999999</c:v>
                </c:pt>
                <c:pt idx="129">
                  <c:v>154.5</c:v>
                </c:pt>
                <c:pt idx="130">
                  <c:v>155.19999999999999</c:v>
                </c:pt>
                <c:pt idx="131">
                  <c:v>156</c:v>
                </c:pt>
                <c:pt idx="132">
                  <c:v>156.69999999999999</c:v>
                </c:pt>
                <c:pt idx="133">
                  <c:v>157.5</c:v>
                </c:pt>
                <c:pt idx="134">
                  <c:v>158.19999999999999</c:v>
                </c:pt>
                <c:pt idx="135">
                  <c:v>159</c:v>
                </c:pt>
                <c:pt idx="136">
                  <c:v>159.69999999999999</c:v>
                </c:pt>
                <c:pt idx="137">
                  <c:v>160.5</c:v>
                </c:pt>
                <c:pt idx="138">
                  <c:v>161.19999999999999</c:v>
                </c:pt>
                <c:pt idx="139">
                  <c:v>162</c:v>
                </c:pt>
                <c:pt idx="140">
                  <c:v>162.69999999999999</c:v>
                </c:pt>
                <c:pt idx="141">
                  <c:v>163.5</c:v>
                </c:pt>
                <c:pt idx="142">
                  <c:v>164.2</c:v>
                </c:pt>
                <c:pt idx="143">
                  <c:v>165</c:v>
                </c:pt>
                <c:pt idx="144">
                  <c:v>165.7</c:v>
                </c:pt>
                <c:pt idx="145">
                  <c:v>166.5</c:v>
                </c:pt>
                <c:pt idx="146">
                  <c:v>167.2</c:v>
                </c:pt>
                <c:pt idx="147">
                  <c:v>168</c:v>
                </c:pt>
                <c:pt idx="148">
                  <c:v>168.7</c:v>
                </c:pt>
                <c:pt idx="149">
                  <c:v>169.5</c:v>
                </c:pt>
                <c:pt idx="150">
                  <c:v>170.2</c:v>
                </c:pt>
                <c:pt idx="151">
                  <c:v>171</c:v>
                </c:pt>
                <c:pt idx="152">
                  <c:v>171.7</c:v>
                </c:pt>
                <c:pt idx="153">
                  <c:v>172.5</c:v>
                </c:pt>
                <c:pt idx="154">
                  <c:v>173.2</c:v>
                </c:pt>
                <c:pt idx="155">
                  <c:v>174</c:v>
                </c:pt>
                <c:pt idx="156">
                  <c:v>174.7</c:v>
                </c:pt>
                <c:pt idx="157">
                  <c:v>175.5</c:v>
                </c:pt>
                <c:pt idx="158">
                  <c:v>176.2</c:v>
                </c:pt>
                <c:pt idx="159">
                  <c:v>177</c:v>
                </c:pt>
                <c:pt idx="160">
                  <c:v>177.7</c:v>
                </c:pt>
                <c:pt idx="161">
                  <c:v>178.5</c:v>
                </c:pt>
                <c:pt idx="162">
                  <c:v>179.2</c:v>
                </c:pt>
                <c:pt idx="163">
                  <c:v>180</c:v>
                </c:pt>
                <c:pt idx="164">
                  <c:v>180.7</c:v>
                </c:pt>
                <c:pt idx="165">
                  <c:v>181.5</c:v>
                </c:pt>
                <c:pt idx="166">
                  <c:v>182.2</c:v>
                </c:pt>
                <c:pt idx="167">
                  <c:v>183</c:v>
                </c:pt>
                <c:pt idx="168">
                  <c:v>183.7</c:v>
                </c:pt>
                <c:pt idx="169">
                  <c:v>184.5</c:v>
                </c:pt>
                <c:pt idx="170">
                  <c:v>185.2</c:v>
                </c:pt>
                <c:pt idx="171">
                  <c:v>186</c:v>
                </c:pt>
                <c:pt idx="172">
                  <c:v>186.7</c:v>
                </c:pt>
                <c:pt idx="173">
                  <c:v>187.5</c:v>
                </c:pt>
                <c:pt idx="174">
                  <c:v>188.2</c:v>
                </c:pt>
                <c:pt idx="175">
                  <c:v>189</c:v>
                </c:pt>
                <c:pt idx="176">
                  <c:v>189.7</c:v>
                </c:pt>
                <c:pt idx="177">
                  <c:v>190.5</c:v>
                </c:pt>
                <c:pt idx="178">
                  <c:v>191.2</c:v>
                </c:pt>
                <c:pt idx="179">
                  <c:v>192</c:v>
                </c:pt>
                <c:pt idx="180">
                  <c:v>192.7</c:v>
                </c:pt>
                <c:pt idx="181">
                  <c:v>193.5</c:v>
                </c:pt>
                <c:pt idx="182">
                  <c:v>194.2</c:v>
                </c:pt>
                <c:pt idx="183">
                  <c:v>195</c:v>
                </c:pt>
                <c:pt idx="184">
                  <c:v>195.7</c:v>
                </c:pt>
                <c:pt idx="185">
                  <c:v>196.5</c:v>
                </c:pt>
                <c:pt idx="186">
                  <c:v>197.2</c:v>
                </c:pt>
                <c:pt idx="187">
                  <c:v>198</c:v>
                </c:pt>
                <c:pt idx="188">
                  <c:v>198.7</c:v>
                </c:pt>
                <c:pt idx="189">
                  <c:v>199.5</c:v>
                </c:pt>
                <c:pt idx="190">
                  <c:v>200.2</c:v>
                </c:pt>
                <c:pt idx="191">
                  <c:v>201</c:v>
                </c:pt>
                <c:pt idx="192">
                  <c:v>201.7</c:v>
                </c:pt>
                <c:pt idx="193">
                  <c:v>202.5</c:v>
                </c:pt>
                <c:pt idx="194">
                  <c:v>203.2</c:v>
                </c:pt>
                <c:pt idx="195">
                  <c:v>204</c:v>
                </c:pt>
                <c:pt idx="196">
                  <c:v>204.7</c:v>
                </c:pt>
                <c:pt idx="197">
                  <c:v>205.5</c:v>
                </c:pt>
                <c:pt idx="198">
                  <c:v>206.2</c:v>
                </c:pt>
                <c:pt idx="199">
                  <c:v>207</c:v>
                </c:pt>
                <c:pt idx="200">
                  <c:v>207.7</c:v>
                </c:pt>
                <c:pt idx="201">
                  <c:v>208.5</c:v>
                </c:pt>
                <c:pt idx="202">
                  <c:v>209.2</c:v>
                </c:pt>
                <c:pt idx="203">
                  <c:v>210</c:v>
                </c:pt>
                <c:pt idx="204">
                  <c:v>210.7</c:v>
                </c:pt>
                <c:pt idx="205">
                  <c:v>211.5</c:v>
                </c:pt>
                <c:pt idx="206">
                  <c:v>212.2</c:v>
                </c:pt>
                <c:pt idx="207">
                  <c:v>213</c:v>
                </c:pt>
                <c:pt idx="208">
                  <c:v>213.7</c:v>
                </c:pt>
                <c:pt idx="209">
                  <c:v>214.5</c:v>
                </c:pt>
                <c:pt idx="210">
                  <c:v>215.2</c:v>
                </c:pt>
                <c:pt idx="211">
                  <c:v>216</c:v>
                </c:pt>
                <c:pt idx="212">
                  <c:v>216.7</c:v>
                </c:pt>
                <c:pt idx="213">
                  <c:v>217.5</c:v>
                </c:pt>
                <c:pt idx="214">
                  <c:v>218.2</c:v>
                </c:pt>
                <c:pt idx="215">
                  <c:v>219</c:v>
                </c:pt>
                <c:pt idx="216">
                  <c:v>219.7</c:v>
                </c:pt>
                <c:pt idx="217">
                  <c:v>220.5</c:v>
                </c:pt>
                <c:pt idx="218">
                  <c:v>221.2</c:v>
                </c:pt>
                <c:pt idx="219">
                  <c:v>222</c:v>
                </c:pt>
                <c:pt idx="220">
                  <c:v>222.7</c:v>
                </c:pt>
                <c:pt idx="221">
                  <c:v>223.5</c:v>
                </c:pt>
                <c:pt idx="222">
                  <c:v>224.2</c:v>
                </c:pt>
                <c:pt idx="223">
                  <c:v>225</c:v>
                </c:pt>
                <c:pt idx="224">
                  <c:v>225.7</c:v>
                </c:pt>
                <c:pt idx="225">
                  <c:v>226.5</c:v>
                </c:pt>
                <c:pt idx="226">
                  <c:v>227.2</c:v>
                </c:pt>
                <c:pt idx="227">
                  <c:v>228</c:v>
                </c:pt>
                <c:pt idx="228">
                  <c:v>228.7</c:v>
                </c:pt>
                <c:pt idx="229">
                  <c:v>229.5</c:v>
                </c:pt>
                <c:pt idx="230">
                  <c:v>230.2</c:v>
                </c:pt>
                <c:pt idx="231">
                  <c:v>231</c:v>
                </c:pt>
                <c:pt idx="232">
                  <c:v>231.7</c:v>
                </c:pt>
                <c:pt idx="233">
                  <c:v>232.5</c:v>
                </c:pt>
                <c:pt idx="234">
                  <c:v>233.2</c:v>
                </c:pt>
                <c:pt idx="235">
                  <c:v>234</c:v>
                </c:pt>
                <c:pt idx="236">
                  <c:v>234.7</c:v>
                </c:pt>
                <c:pt idx="237">
                  <c:v>235.5</c:v>
                </c:pt>
                <c:pt idx="238">
                  <c:v>236.2</c:v>
                </c:pt>
                <c:pt idx="239">
                  <c:v>237</c:v>
                </c:pt>
                <c:pt idx="240">
                  <c:v>237.7</c:v>
                </c:pt>
                <c:pt idx="241">
                  <c:v>238.5</c:v>
                </c:pt>
                <c:pt idx="242">
                  <c:v>239.2</c:v>
                </c:pt>
                <c:pt idx="243">
                  <c:v>240</c:v>
                </c:pt>
                <c:pt idx="244">
                  <c:v>240.7</c:v>
                </c:pt>
                <c:pt idx="245">
                  <c:v>241.5</c:v>
                </c:pt>
                <c:pt idx="246">
                  <c:v>242.2</c:v>
                </c:pt>
                <c:pt idx="247">
                  <c:v>243</c:v>
                </c:pt>
                <c:pt idx="248">
                  <c:v>243.7</c:v>
                </c:pt>
                <c:pt idx="249">
                  <c:v>244.5</c:v>
                </c:pt>
                <c:pt idx="250">
                  <c:v>245.2</c:v>
                </c:pt>
                <c:pt idx="251">
                  <c:v>246</c:v>
                </c:pt>
                <c:pt idx="252">
                  <c:v>246.7</c:v>
                </c:pt>
                <c:pt idx="253">
                  <c:v>247.5</c:v>
                </c:pt>
                <c:pt idx="254">
                  <c:v>248.2</c:v>
                </c:pt>
                <c:pt idx="255">
                  <c:v>249</c:v>
                </c:pt>
                <c:pt idx="256">
                  <c:v>249.7</c:v>
                </c:pt>
                <c:pt idx="257">
                  <c:v>250.5</c:v>
                </c:pt>
                <c:pt idx="258">
                  <c:v>251.2</c:v>
                </c:pt>
                <c:pt idx="259">
                  <c:v>252</c:v>
                </c:pt>
                <c:pt idx="260">
                  <c:v>252.7</c:v>
                </c:pt>
                <c:pt idx="261">
                  <c:v>253.5</c:v>
                </c:pt>
                <c:pt idx="262">
                  <c:v>254.2</c:v>
                </c:pt>
                <c:pt idx="263">
                  <c:v>255</c:v>
                </c:pt>
                <c:pt idx="264">
                  <c:v>255.7</c:v>
                </c:pt>
              </c:numCache>
            </c:numRef>
          </c:xVal>
          <c:yVal>
            <c:numRef>
              <c:f>ecalc9f225!$M$1:$M$265</c:f>
              <c:numCache>
                <c:formatCode>0.00E+00</c:formatCode>
                <c:ptCount val="265"/>
                <c:pt idx="0">
                  <c:v>5.6260000000000003</c:v>
                </c:pt>
                <c:pt idx="1">
                  <c:v>20.82</c:v>
                </c:pt>
                <c:pt idx="2">
                  <c:v>80.45</c:v>
                </c:pt>
                <c:pt idx="3">
                  <c:v>96.2</c:v>
                </c:pt>
                <c:pt idx="4">
                  <c:v>80.45</c:v>
                </c:pt>
                <c:pt idx="5">
                  <c:v>77.64</c:v>
                </c:pt>
                <c:pt idx="6">
                  <c:v>79.33</c:v>
                </c:pt>
                <c:pt idx="7">
                  <c:v>78.760000000000005</c:v>
                </c:pt>
                <c:pt idx="8">
                  <c:v>83.26</c:v>
                </c:pt>
                <c:pt idx="9">
                  <c:v>88.33</c:v>
                </c:pt>
                <c:pt idx="10">
                  <c:v>82.7</c:v>
                </c:pt>
                <c:pt idx="11">
                  <c:v>79.33</c:v>
                </c:pt>
                <c:pt idx="12">
                  <c:v>75.39</c:v>
                </c:pt>
                <c:pt idx="13">
                  <c:v>68.64</c:v>
                </c:pt>
                <c:pt idx="14">
                  <c:v>68.64</c:v>
                </c:pt>
                <c:pt idx="15">
                  <c:v>70.89</c:v>
                </c:pt>
                <c:pt idx="16">
                  <c:v>73.14</c:v>
                </c:pt>
                <c:pt idx="17">
                  <c:v>74.83</c:v>
                </c:pt>
                <c:pt idx="18">
                  <c:v>74.260000000000005</c:v>
                </c:pt>
                <c:pt idx="19">
                  <c:v>77.08</c:v>
                </c:pt>
                <c:pt idx="20">
                  <c:v>78.760000000000005</c:v>
                </c:pt>
                <c:pt idx="21">
                  <c:v>81.58</c:v>
                </c:pt>
                <c:pt idx="22">
                  <c:v>82.14</c:v>
                </c:pt>
                <c:pt idx="23">
                  <c:v>77.64</c:v>
                </c:pt>
                <c:pt idx="24">
                  <c:v>76.510000000000005</c:v>
                </c:pt>
                <c:pt idx="25">
                  <c:v>77.64</c:v>
                </c:pt>
                <c:pt idx="26">
                  <c:v>77.08</c:v>
                </c:pt>
                <c:pt idx="27">
                  <c:v>75.39</c:v>
                </c:pt>
                <c:pt idx="28">
                  <c:v>75.39</c:v>
                </c:pt>
                <c:pt idx="29">
                  <c:v>75.39</c:v>
                </c:pt>
                <c:pt idx="30">
                  <c:v>75.95</c:v>
                </c:pt>
                <c:pt idx="31">
                  <c:v>75.95</c:v>
                </c:pt>
                <c:pt idx="32">
                  <c:v>76.510000000000005</c:v>
                </c:pt>
                <c:pt idx="33">
                  <c:v>76.510000000000005</c:v>
                </c:pt>
                <c:pt idx="34">
                  <c:v>75.39</c:v>
                </c:pt>
                <c:pt idx="35">
                  <c:v>74.260000000000005</c:v>
                </c:pt>
                <c:pt idx="36">
                  <c:v>70.89</c:v>
                </c:pt>
                <c:pt idx="37">
                  <c:v>73.7</c:v>
                </c:pt>
                <c:pt idx="38">
                  <c:v>75.39</c:v>
                </c:pt>
                <c:pt idx="39">
                  <c:v>73.7</c:v>
                </c:pt>
                <c:pt idx="40">
                  <c:v>75.39</c:v>
                </c:pt>
                <c:pt idx="41">
                  <c:v>71.45</c:v>
                </c:pt>
                <c:pt idx="42">
                  <c:v>71.45</c:v>
                </c:pt>
                <c:pt idx="43">
                  <c:v>73.14</c:v>
                </c:pt>
                <c:pt idx="44">
                  <c:v>69.760000000000005</c:v>
                </c:pt>
                <c:pt idx="45">
                  <c:v>70.33</c:v>
                </c:pt>
                <c:pt idx="46">
                  <c:v>70.33</c:v>
                </c:pt>
                <c:pt idx="47">
                  <c:v>73.7</c:v>
                </c:pt>
                <c:pt idx="48">
                  <c:v>75.39</c:v>
                </c:pt>
                <c:pt idx="49">
                  <c:v>76.510000000000005</c:v>
                </c:pt>
                <c:pt idx="50">
                  <c:v>73.14</c:v>
                </c:pt>
                <c:pt idx="51">
                  <c:v>74.260000000000005</c:v>
                </c:pt>
                <c:pt idx="52">
                  <c:v>70.33</c:v>
                </c:pt>
                <c:pt idx="53">
                  <c:v>67.510000000000005</c:v>
                </c:pt>
                <c:pt idx="54">
                  <c:v>67.510000000000005</c:v>
                </c:pt>
                <c:pt idx="55">
                  <c:v>68.069999999999993</c:v>
                </c:pt>
                <c:pt idx="56">
                  <c:v>72.010000000000005</c:v>
                </c:pt>
                <c:pt idx="57">
                  <c:v>74.260000000000005</c:v>
                </c:pt>
                <c:pt idx="58">
                  <c:v>73.7</c:v>
                </c:pt>
                <c:pt idx="59">
                  <c:v>73.14</c:v>
                </c:pt>
                <c:pt idx="60">
                  <c:v>77.64</c:v>
                </c:pt>
                <c:pt idx="61">
                  <c:v>83.26</c:v>
                </c:pt>
                <c:pt idx="62">
                  <c:v>87.2</c:v>
                </c:pt>
                <c:pt idx="63">
                  <c:v>91.14</c:v>
                </c:pt>
                <c:pt idx="64">
                  <c:v>97.33</c:v>
                </c:pt>
                <c:pt idx="65">
                  <c:v>103.5</c:v>
                </c:pt>
                <c:pt idx="66">
                  <c:v>110.3</c:v>
                </c:pt>
                <c:pt idx="67">
                  <c:v>117.6</c:v>
                </c:pt>
                <c:pt idx="68">
                  <c:v>125.5</c:v>
                </c:pt>
                <c:pt idx="69">
                  <c:v>131.6</c:v>
                </c:pt>
                <c:pt idx="70">
                  <c:v>137.80000000000001</c:v>
                </c:pt>
                <c:pt idx="71">
                  <c:v>138.4</c:v>
                </c:pt>
                <c:pt idx="72">
                  <c:v>141.19999999999999</c:v>
                </c:pt>
                <c:pt idx="73">
                  <c:v>144.6</c:v>
                </c:pt>
                <c:pt idx="74">
                  <c:v>154.69999999999999</c:v>
                </c:pt>
                <c:pt idx="75">
                  <c:v>163.69999999999999</c:v>
                </c:pt>
                <c:pt idx="76">
                  <c:v>164.8</c:v>
                </c:pt>
                <c:pt idx="77">
                  <c:v>165.4</c:v>
                </c:pt>
                <c:pt idx="78">
                  <c:v>173.3</c:v>
                </c:pt>
                <c:pt idx="79">
                  <c:v>180.6</c:v>
                </c:pt>
                <c:pt idx="80">
                  <c:v>191.8</c:v>
                </c:pt>
                <c:pt idx="81">
                  <c:v>203.1</c:v>
                </c:pt>
                <c:pt idx="82">
                  <c:v>213.2</c:v>
                </c:pt>
                <c:pt idx="83">
                  <c:v>221.7</c:v>
                </c:pt>
                <c:pt idx="84">
                  <c:v>229.5</c:v>
                </c:pt>
                <c:pt idx="85">
                  <c:v>244.7</c:v>
                </c:pt>
                <c:pt idx="86">
                  <c:v>265</c:v>
                </c:pt>
                <c:pt idx="87">
                  <c:v>275.10000000000002</c:v>
                </c:pt>
                <c:pt idx="88">
                  <c:v>290.89999999999998</c:v>
                </c:pt>
                <c:pt idx="89">
                  <c:v>301</c:v>
                </c:pt>
                <c:pt idx="90">
                  <c:v>316.2</c:v>
                </c:pt>
                <c:pt idx="91">
                  <c:v>322.39999999999998</c:v>
                </c:pt>
                <c:pt idx="92">
                  <c:v>335.3</c:v>
                </c:pt>
                <c:pt idx="93">
                  <c:v>346</c:v>
                </c:pt>
                <c:pt idx="94">
                  <c:v>349.4</c:v>
                </c:pt>
                <c:pt idx="95">
                  <c:v>355</c:v>
                </c:pt>
                <c:pt idx="96">
                  <c:v>360.6</c:v>
                </c:pt>
                <c:pt idx="97">
                  <c:v>368.5</c:v>
                </c:pt>
                <c:pt idx="98">
                  <c:v>373.6</c:v>
                </c:pt>
                <c:pt idx="99">
                  <c:v>383.1</c:v>
                </c:pt>
                <c:pt idx="100">
                  <c:v>383.1</c:v>
                </c:pt>
                <c:pt idx="101">
                  <c:v>388.8</c:v>
                </c:pt>
                <c:pt idx="102">
                  <c:v>393.3</c:v>
                </c:pt>
                <c:pt idx="103">
                  <c:v>397.2</c:v>
                </c:pt>
                <c:pt idx="104">
                  <c:v>392.7</c:v>
                </c:pt>
                <c:pt idx="105">
                  <c:v>393.3</c:v>
                </c:pt>
                <c:pt idx="106">
                  <c:v>393.8</c:v>
                </c:pt>
                <c:pt idx="107">
                  <c:v>403.9</c:v>
                </c:pt>
                <c:pt idx="108">
                  <c:v>412.9</c:v>
                </c:pt>
                <c:pt idx="109">
                  <c:v>416.9</c:v>
                </c:pt>
                <c:pt idx="110">
                  <c:v>417.4</c:v>
                </c:pt>
                <c:pt idx="111">
                  <c:v>424.2</c:v>
                </c:pt>
                <c:pt idx="112">
                  <c:v>421.4</c:v>
                </c:pt>
                <c:pt idx="113">
                  <c:v>438.8</c:v>
                </c:pt>
                <c:pt idx="114">
                  <c:v>437.7</c:v>
                </c:pt>
                <c:pt idx="115">
                  <c:v>440</c:v>
                </c:pt>
                <c:pt idx="116">
                  <c:v>440</c:v>
                </c:pt>
                <c:pt idx="117">
                  <c:v>458.5</c:v>
                </c:pt>
                <c:pt idx="118">
                  <c:v>450.6</c:v>
                </c:pt>
                <c:pt idx="119">
                  <c:v>452.3</c:v>
                </c:pt>
                <c:pt idx="120">
                  <c:v>457.4</c:v>
                </c:pt>
                <c:pt idx="121">
                  <c:v>465.8</c:v>
                </c:pt>
                <c:pt idx="122">
                  <c:v>460.8</c:v>
                </c:pt>
                <c:pt idx="123">
                  <c:v>474.8</c:v>
                </c:pt>
                <c:pt idx="124">
                  <c:v>474.3</c:v>
                </c:pt>
                <c:pt idx="125">
                  <c:v>477.6</c:v>
                </c:pt>
                <c:pt idx="126">
                  <c:v>486.6</c:v>
                </c:pt>
                <c:pt idx="127">
                  <c:v>489.5</c:v>
                </c:pt>
                <c:pt idx="128">
                  <c:v>490</c:v>
                </c:pt>
                <c:pt idx="129">
                  <c:v>499.6</c:v>
                </c:pt>
                <c:pt idx="130">
                  <c:v>494</c:v>
                </c:pt>
                <c:pt idx="131">
                  <c:v>506.3</c:v>
                </c:pt>
                <c:pt idx="132">
                  <c:v>508</c:v>
                </c:pt>
                <c:pt idx="133">
                  <c:v>510.3</c:v>
                </c:pt>
                <c:pt idx="134">
                  <c:v>508</c:v>
                </c:pt>
                <c:pt idx="135">
                  <c:v>528.29999999999995</c:v>
                </c:pt>
                <c:pt idx="136">
                  <c:v>543.5</c:v>
                </c:pt>
                <c:pt idx="137">
                  <c:v>537.79999999999995</c:v>
                </c:pt>
                <c:pt idx="138">
                  <c:v>557</c:v>
                </c:pt>
                <c:pt idx="139">
                  <c:v>566.5</c:v>
                </c:pt>
                <c:pt idx="140">
                  <c:v>559.20000000000005</c:v>
                </c:pt>
                <c:pt idx="141">
                  <c:v>569.4</c:v>
                </c:pt>
                <c:pt idx="142">
                  <c:v>589</c:v>
                </c:pt>
                <c:pt idx="143">
                  <c:v>598.6</c:v>
                </c:pt>
                <c:pt idx="144">
                  <c:v>594.70000000000005</c:v>
                </c:pt>
                <c:pt idx="145">
                  <c:v>598.6</c:v>
                </c:pt>
                <c:pt idx="146">
                  <c:v>613.79999999999995</c:v>
                </c:pt>
                <c:pt idx="147">
                  <c:v>614.9</c:v>
                </c:pt>
                <c:pt idx="148">
                  <c:v>620.5</c:v>
                </c:pt>
                <c:pt idx="149">
                  <c:v>621.70000000000005</c:v>
                </c:pt>
                <c:pt idx="150">
                  <c:v>628.4</c:v>
                </c:pt>
                <c:pt idx="151">
                  <c:v>635.20000000000005</c:v>
                </c:pt>
                <c:pt idx="152">
                  <c:v>640.79999999999995</c:v>
                </c:pt>
                <c:pt idx="153">
                  <c:v>665.6</c:v>
                </c:pt>
                <c:pt idx="154">
                  <c:v>670.1</c:v>
                </c:pt>
                <c:pt idx="155">
                  <c:v>668.9</c:v>
                </c:pt>
                <c:pt idx="156">
                  <c:v>663.3</c:v>
                </c:pt>
                <c:pt idx="157">
                  <c:v>680.7</c:v>
                </c:pt>
                <c:pt idx="158">
                  <c:v>679.1</c:v>
                </c:pt>
                <c:pt idx="159">
                  <c:v>677.9</c:v>
                </c:pt>
                <c:pt idx="160">
                  <c:v>694.8</c:v>
                </c:pt>
                <c:pt idx="161">
                  <c:v>698.7</c:v>
                </c:pt>
                <c:pt idx="162">
                  <c:v>705.5</c:v>
                </c:pt>
                <c:pt idx="163">
                  <c:v>716.2</c:v>
                </c:pt>
                <c:pt idx="164">
                  <c:v>724.6</c:v>
                </c:pt>
                <c:pt idx="165">
                  <c:v>733.1</c:v>
                </c:pt>
                <c:pt idx="166">
                  <c:v>735.3</c:v>
                </c:pt>
                <c:pt idx="167">
                  <c:v>740.4</c:v>
                </c:pt>
                <c:pt idx="168">
                  <c:v>742.1</c:v>
                </c:pt>
                <c:pt idx="169">
                  <c:v>755</c:v>
                </c:pt>
                <c:pt idx="170">
                  <c:v>757.3</c:v>
                </c:pt>
                <c:pt idx="171">
                  <c:v>758.9</c:v>
                </c:pt>
                <c:pt idx="172">
                  <c:v>778.6</c:v>
                </c:pt>
                <c:pt idx="173">
                  <c:v>778.1</c:v>
                </c:pt>
                <c:pt idx="174">
                  <c:v>778.1</c:v>
                </c:pt>
                <c:pt idx="175">
                  <c:v>767.9</c:v>
                </c:pt>
                <c:pt idx="176">
                  <c:v>787.6</c:v>
                </c:pt>
                <c:pt idx="177">
                  <c:v>790.5</c:v>
                </c:pt>
                <c:pt idx="178">
                  <c:v>792.1</c:v>
                </c:pt>
                <c:pt idx="179">
                  <c:v>804</c:v>
                </c:pt>
                <c:pt idx="180">
                  <c:v>805.6</c:v>
                </c:pt>
                <c:pt idx="181">
                  <c:v>801.7</c:v>
                </c:pt>
                <c:pt idx="182">
                  <c:v>806.8</c:v>
                </c:pt>
                <c:pt idx="183">
                  <c:v>801.7</c:v>
                </c:pt>
                <c:pt idx="184">
                  <c:v>816.9</c:v>
                </c:pt>
                <c:pt idx="185">
                  <c:v>816.3</c:v>
                </c:pt>
                <c:pt idx="186">
                  <c:v>830.4</c:v>
                </c:pt>
                <c:pt idx="187">
                  <c:v>827.6</c:v>
                </c:pt>
                <c:pt idx="188">
                  <c:v>839.4</c:v>
                </c:pt>
                <c:pt idx="189">
                  <c:v>841.6</c:v>
                </c:pt>
                <c:pt idx="190">
                  <c:v>846.2</c:v>
                </c:pt>
                <c:pt idx="191">
                  <c:v>851.2</c:v>
                </c:pt>
                <c:pt idx="192">
                  <c:v>854</c:v>
                </c:pt>
                <c:pt idx="193">
                  <c:v>859.7</c:v>
                </c:pt>
                <c:pt idx="194">
                  <c:v>853.5</c:v>
                </c:pt>
                <c:pt idx="195">
                  <c:v>859.7</c:v>
                </c:pt>
                <c:pt idx="196">
                  <c:v>866.4</c:v>
                </c:pt>
                <c:pt idx="197">
                  <c:v>870.9</c:v>
                </c:pt>
                <c:pt idx="198">
                  <c:v>874.8</c:v>
                </c:pt>
                <c:pt idx="199">
                  <c:v>875.4</c:v>
                </c:pt>
                <c:pt idx="200">
                  <c:v>879.9</c:v>
                </c:pt>
                <c:pt idx="201">
                  <c:v>885.5</c:v>
                </c:pt>
                <c:pt idx="202">
                  <c:v>891.7</c:v>
                </c:pt>
                <c:pt idx="203">
                  <c:v>891.2</c:v>
                </c:pt>
                <c:pt idx="204">
                  <c:v>891.7</c:v>
                </c:pt>
                <c:pt idx="205">
                  <c:v>891.2</c:v>
                </c:pt>
                <c:pt idx="206">
                  <c:v>890.6</c:v>
                </c:pt>
                <c:pt idx="207">
                  <c:v>904.7</c:v>
                </c:pt>
                <c:pt idx="208">
                  <c:v>905.8</c:v>
                </c:pt>
                <c:pt idx="209">
                  <c:v>904.7</c:v>
                </c:pt>
                <c:pt idx="210">
                  <c:v>910.3</c:v>
                </c:pt>
                <c:pt idx="211">
                  <c:v>918.7</c:v>
                </c:pt>
                <c:pt idx="212">
                  <c:v>931.7</c:v>
                </c:pt>
                <c:pt idx="213">
                  <c:v>930.5</c:v>
                </c:pt>
                <c:pt idx="214">
                  <c:v>942.4</c:v>
                </c:pt>
                <c:pt idx="215">
                  <c:v>946.3</c:v>
                </c:pt>
                <c:pt idx="216">
                  <c:v>953</c:v>
                </c:pt>
                <c:pt idx="217">
                  <c:v>957</c:v>
                </c:pt>
                <c:pt idx="218">
                  <c:v>955.3</c:v>
                </c:pt>
                <c:pt idx="219">
                  <c:v>960.9</c:v>
                </c:pt>
                <c:pt idx="220">
                  <c:v>964.3</c:v>
                </c:pt>
                <c:pt idx="221">
                  <c:v>955.3</c:v>
                </c:pt>
                <c:pt idx="222">
                  <c:v>954.7</c:v>
                </c:pt>
                <c:pt idx="223">
                  <c:v>960.4</c:v>
                </c:pt>
                <c:pt idx="224">
                  <c:v>964.3</c:v>
                </c:pt>
                <c:pt idx="225">
                  <c:v>948</c:v>
                </c:pt>
                <c:pt idx="226">
                  <c:v>956.4</c:v>
                </c:pt>
                <c:pt idx="227">
                  <c:v>949.7</c:v>
                </c:pt>
                <c:pt idx="228">
                  <c:v>946.9</c:v>
                </c:pt>
                <c:pt idx="229">
                  <c:v>951.9</c:v>
                </c:pt>
                <c:pt idx="230">
                  <c:v>962</c:v>
                </c:pt>
                <c:pt idx="231">
                  <c:v>956.4</c:v>
                </c:pt>
                <c:pt idx="232">
                  <c:v>957.5</c:v>
                </c:pt>
                <c:pt idx="233">
                  <c:v>958.1</c:v>
                </c:pt>
                <c:pt idx="234">
                  <c:v>965.4</c:v>
                </c:pt>
                <c:pt idx="235">
                  <c:v>969.4</c:v>
                </c:pt>
                <c:pt idx="236">
                  <c:v>979.5</c:v>
                </c:pt>
                <c:pt idx="237">
                  <c:v>980</c:v>
                </c:pt>
                <c:pt idx="238">
                  <c:v>983.4</c:v>
                </c:pt>
                <c:pt idx="239">
                  <c:v>981.7</c:v>
                </c:pt>
                <c:pt idx="240">
                  <c:v>981.7</c:v>
                </c:pt>
                <c:pt idx="241">
                  <c:v>978.9</c:v>
                </c:pt>
                <c:pt idx="242">
                  <c:v>973.9</c:v>
                </c:pt>
                <c:pt idx="243">
                  <c:v>978.4</c:v>
                </c:pt>
                <c:pt idx="244">
                  <c:v>969.4</c:v>
                </c:pt>
                <c:pt idx="245">
                  <c:v>968.8</c:v>
                </c:pt>
                <c:pt idx="246">
                  <c:v>966.5</c:v>
                </c:pt>
                <c:pt idx="247">
                  <c:v>974.4</c:v>
                </c:pt>
                <c:pt idx="248">
                  <c:v>973.9</c:v>
                </c:pt>
                <c:pt idx="249">
                  <c:v>974.4</c:v>
                </c:pt>
                <c:pt idx="250">
                  <c:v>972.7</c:v>
                </c:pt>
                <c:pt idx="251">
                  <c:v>969.4</c:v>
                </c:pt>
                <c:pt idx="252">
                  <c:v>971</c:v>
                </c:pt>
                <c:pt idx="253">
                  <c:v>968.8</c:v>
                </c:pt>
                <c:pt idx="254">
                  <c:v>965.4</c:v>
                </c:pt>
                <c:pt idx="255">
                  <c:v>966.5</c:v>
                </c:pt>
                <c:pt idx="256">
                  <c:v>966.5</c:v>
                </c:pt>
                <c:pt idx="257">
                  <c:v>960.4</c:v>
                </c:pt>
                <c:pt idx="258">
                  <c:v>967.1</c:v>
                </c:pt>
                <c:pt idx="259">
                  <c:v>968.2</c:v>
                </c:pt>
                <c:pt idx="260">
                  <c:v>968.8</c:v>
                </c:pt>
                <c:pt idx="261">
                  <c:v>973.3</c:v>
                </c:pt>
                <c:pt idx="262">
                  <c:v>974.4</c:v>
                </c:pt>
                <c:pt idx="263">
                  <c:v>974.4</c:v>
                </c:pt>
                <c:pt idx="264">
                  <c:v>982.9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374912"/>
        <c:axId val="68376832"/>
      </c:scatterChart>
      <c:valAx>
        <c:axId val="68374912"/>
        <c:scaling>
          <c:orientation val="minMax"/>
          <c:max val="250"/>
        </c:scaling>
        <c:delete val="0"/>
        <c:axPos val="b"/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alpha val="90000"/>
              </a:schemeClr>
            </a:solidFill>
          </a:ln>
        </c:spPr>
        <c:txPr>
          <a:bodyPr/>
          <a:lstStyle/>
          <a:p>
            <a:pPr>
              <a:defRPr sz="1400" baseline="0"/>
            </a:pPr>
            <a:endParaRPr lang="en-US"/>
          </a:p>
        </c:txPr>
        <c:crossAx val="68376832"/>
        <c:crosses val="autoZero"/>
        <c:crossBetween val="midCat"/>
      </c:valAx>
      <c:valAx>
        <c:axId val="68376832"/>
        <c:scaling>
          <c:orientation val="minMax"/>
        </c:scaling>
        <c:delete val="0"/>
        <c:axPos val="r"/>
        <c:majorGridlines/>
        <c:numFmt formatCode="0.00E+00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68374912"/>
        <c:crosses val="max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753749024615166"/>
          <c:y val="4.6770905154430914E-2"/>
          <c:w val="0.7781318956752028"/>
          <c:h val="0.8326195683872849"/>
        </c:manualLayout>
      </c:layout>
      <c:scatterChart>
        <c:scatterStyle val="smoothMarker"/>
        <c:varyColors val="0"/>
        <c:ser>
          <c:idx val="0"/>
          <c:order val="0"/>
          <c:spPr>
            <a:ln>
              <a:solidFill>
                <a:srgbClr val="0070C0"/>
              </a:solidFill>
            </a:ln>
          </c:spPr>
          <c:marker>
            <c:symbol val="square"/>
            <c:size val="4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xVal>
            <c:numRef>
              <c:f>ecalc9f225!$A$1:$A$265</c:f>
              <c:numCache>
                <c:formatCode>0.00E+00</c:formatCode>
                <c:ptCount val="265"/>
                <c:pt idx="0">
                  <c:v>0</c:v>
                </c:pt>
                <c:pt idx="1">
                  <c:v>1</c:v>
                </c:pt>
                <c:pt idx="2">
                  <c:v>12.9</c:v>
                </c:pt>
                <c:pt idx="3">
                  <c:v>29</c:v>
                </c:pt>
                <c:pt idx="4">
                  <c:v>29.1</c:v>
                </c:pt>
                <c:pt idx="5">
                  <c:v>37.6</c:v>
                </c:pt>
                <c:pt idx="6">
                  <c:v>46.1</c:v>
                </c:pt>
                <c:pt idx="7">
                  <c:v>55.1</c:v>
                </c:pt>
                <c:pt idx="8">
                  <c:v>56.6</c:v>
                </c:pt>
                <c:pt idx="9">
                  <c:v>59.6</c:v>
                </c:pt>
                <c:pt idx="10">
                  <c:v>61.1</c:v>
                </c:pt>
                <c:pt idx="11">
                  <c:v>64.099999999999994</c:v>
                </c:pt>
                <c:pt idx="12">
                  <c:v>65.599999999999994</c:v>
                </c:pt>
                <c:pt idx="13">
                  <c:v>68.599999999999994</c:v>
                </c:pt>
                <c:pt idx="14">
                  <c:v>69.349999999999994</c:v>
                </c:pt>
                <c:pt idx="15">
                  <c:v>70.099999999999994</c:v>
                </c:pt>
                <c:pt idx="16">
                  <c:v>70.849999999999994</c:v>
                </c:pt>
                <c:pt idx="17">
                  <c:v>71.599999999999994</c:v>
                </c:pt>
                <c:pt idx="18">
                  <c:v>72.349999999999994</c:v>
                </c:pt>
                <c:pt idx="19">
                  <c:v>73.099999999999994</c:v>
                </c:pt>
                <c:pt idx="20">
                  <c:v>73.849999999999994</c:v>
                </c:pt>
                <c:pt idx="21">
                  <c:v>74.599999999999994</c:v>
                </c:pt>
                <c:pt idx="22">
                  <c:v>75.349999999999994</c:v>
                </c:pt>
                <c:pt idx="23">
                  <c:v>76.099999999999994</c:v>
                </c:pt>
                <c:pt idx="24">
                  <c:v>76.849999999999994</c:v>
                </c:pt>
                <c:pt idx="25">
                  <c:v>77.599999999999994</c:v>
                </c:pt>
                <c:pt idx="26">
                  <c:v>78.349999999999994</c:v>
                </c:pt>
                <c:pt idx="27">
                  <c:v>79.099999999999994</c:v>
                </c:pt>
                <c:pt idx="28">
                  <c:v>79.849999999999994</c:v>
                </c:pt>
                <c:pt idx="29">
                  <c:v>80.599999999999994</c:v>
                </c:pt>
                <c:pt idx="30">
                  <c:v>81.349999999999994</c:v>
                </c:pt>
                <c:pt idx="31">
                  <c:v>82.1</c:v>
                </c:pt>
                <c:pt idx="32">
                  <c:v>82.85</c:v>
                </c:pt>
                <c:pt idx="33">
                  <c:v>83.6</c:v>
                </c:pt>
                <c:pt idx="34">
                  <c:v>84.35</c:v>
                </c:pt>
                <c:pt idx="35">
                  <c:v>85.1</c:v>
                </c:pt>
                <c:pt idx="36">
                  <c:v>85.85</c:v>
                </c:pt>
                <c:pt idx="37">
                  <c:v>86.6</c:v>
                </c:pt>
                <c:pt idx="38">
                  <c:v>87.35</c:v>
                </c:pt>
                <c:pt idx="39">
                  <c:v>88.1</c:v>
                </c:pt>
                <c:pt idx="40">
                  <c:v>88.85</c:v>
                </c:pt>
                <c:pt idx="41">
                  <c:v>89.6</c:v>
                </c:pt>
                <c:pt idx="42">
                  <c:v>90.35</c:v>
                </c:pt>
                <c:pt idx="43">
                  <c:v>91.1</c:v>
                </c:pt>
                <c:pt idx="44">
                  <c:v>91.85</c:v>
                </c:pt>
                <c:pt idx="45">
                  <c:v>92.6</c:v>
                </c:pt>
                <c:pt idx="46">
                  <c:v>93.35</c:v>
                </c:pt>
                <c:pt idx="47">
                  <c:v>94.1</c:v>
                </c:pt>
                <c:pt idx="48">
                  <c:v>94.85</c:v>
                </c:pt>
                <c:pt idx="49">
                  <c:v>95.6</c:v>
                </c:pt>
                <c:pt idx="50">
                  <c:v>96.35</c:v>
                </c:pt>
                <c:pt idx="51">
                  <c:v>97.1</c:v>
                </c:pt>
                <c:pt idx="52">
                  <c:v>97.85</c:v>
                </c:pt>
                <c:pt idx="53">
                  <c:v>98.6</c:v>
                </c:pt>
                <c:pt idx="54">
                  <c:v>99.35</c:v>
                </c:pt>
                <c:pt idx="55">
                  <c:v>100.1</c:v>
                </c:pt>
                <c:pt idx="56">
                  <c:v>100.8</c:v>
                </c:pt>
                <c:pt idx="57">
                  <c:v>101.6</c:v>
                </c:pt>
                <c:pt idx="58">
                  <c:v>102.3</c:v>
                </c:pt>
                <c:pt idx="59">
                  <c:v>103.1</c:v>
                </c:pt>
                <c:pt idx="60">
                  <c:v>103.8</c:v>
                </c:pt>
                <c:pt idx="61">
                  <c:v>104.6</c:v>
                </c:pt>
                <c:pt idx="62">
                  <c:v>105.3</c:v>
                </c:pt>
                <c:pt idx="63">
                  <c:v>106.1</c:v>
                </c:pt>
                <c:pt idx="64">
                  <c:v>106.8</c:v>
                </c:pt>
                <c:pt idx="65">
                  <c:v>107.6</c:v>
                </c:pt>
                <c:pt idx="66">
                  <c:v>108.3</c:v>
                </c:pt>
                <c:pt idx="67">
                  <c:v>109.1</c:v>
                </c:pt>
                <c:pt idx="68">
                  <c:v>109.8</c:v>
                </c:pt>
                <c:pt idx="69">
                  <c:v>110.6</c:v>
                </c:pt>
                <c:pt idx="70">
                  <c:v>111.3</c:v>
                </c:pt>
                <c:pt idx="71">
                  <c:v>112.1</c:v>
                </c:pt>
                <c:pt idx="72">
                  <c:v>112.8</c:v>
                </c:pt>
                <c:pt idx="73">
                  <c:v>113.6</c:v>
                </c:pt>
                <c:pt idx="74">
                  <c:v>114.3</c:v>
                </c:pt>
                <c:pt idx="75">
                  <c:v>115.1</c:v>
                </c:pt>
                <c:pt idx="76">
                  <c:v>115.8</c:v>
                </c:pt>
                <c:pt idx="77">
                  <c:v>116.6</c:v>
                </c:pt>
                <c:pt idx="78">
                  <c:v>117.3</c:v>
                </c:pt>
                <c:pt idx="79">
                  <c:v>118.1</c:v>
                </c:pt>
                <c:pt idx="80">
                  <c:v>118.8</c:v>
                </c:pt>
                <c:pt idx="81">
                  <c:v>119.6</c:v>
                </c:pt>
                <c:pt idx="82">
                  <c:v>120.3</c:v>
                </c:pt>
                <c:pt idx="83">
                  <c:v>121.1</c:v>
                </c:pt>
                <c:pt idx="84">
                  <c:v>121.8</c:v>
                </c:pt>
                <c:pt idx="85">
                  <c:v>122.6</c:v>
                </c:pt>
                <c:pt idx="86">
                  <c:v>123.3</c:v>
                </c:pt>
                <c:pt idx="87">
                  <c:v>124.1</c:v>
                </c:pt>
                <c:pt idx="88">
                  <c:v>124.8</c:v>
                </c:pt>
                <c:pt idx="89">
                  <c:v>125.6</c:v>
                </c:pt>
                <c:pt idx="90">
                  <c:v>126.3</c:v>
                </c:pt>
                <c:pt idx="91">
                  <c:v>127.1</c:v>
                </c:pt>
                <c:pt idx="92">
                  <c:v>127.8</c:v>
                </c:pt>
                <c:pt idx="93">
                  <c:v>128.6</c:v>
                </c:pt>
                <c:pt idx="94">
                  <c:v>129.30000000000001</c:v>
                </c:pt>
                <c:pt idx="95">
                  <c:v>130.1</c:v>
                </c:pt>
                <c:pt idx="96">
                  <c:v>130.80000000000001</c:v>
                </c:pt>
                <c:pt idx="97">
                  <c:v>131.6</c:v>
                </c:pt>
                <c:pt idx="98">
                  <c:v>132.30000000000001</c:v>
                </c:pt>
                <c:pt idx="99">
                  <c:v>133.1</c:v>
                </c:pt>
                <c:pt idx="100">
                  <c:v>133.80000000000001</c:v>
                </c:pt>
                <c:pt idx="101">
                  <c:v>134.6</c:v>
                </c:pt>
                <c:pt idx="102">
                  <c:v>135.30000000000001</c:v>
                </c:pt>
                <c:pt idx="103">
                  <c:v>136.1</c:v>
                </c:pt>
                <c:pt idx="104">
                  <c:v>136.80000000000001</c:v>
                </c:pt>
                <c:pt idx="105">
                  <c:v>137.6</c:v>
                </c:pt>
                <c:pt idx="106">
                  <c:v>137.6</c:v>
                </c:pt>
                <c:pt idx="107">
                  <c:v>138.4</c:v>
                </c:pt>
                <c:pt idx="108">
                  <c:v>139.1</c:v>
                </c:pt>
                <c:pt idx="109">
                  <c:v>139.9</c:v>
                </c:pt>
                <c:pt idx="110">
                  <c:v>140.6</c:v>
                </c:pt>
                <c:pt idx="111">
                  <c:v>141.4</c:v>
                </c:pt>
                <c:pt idx="112">
                  <c:v>142.1</c:v>
                </c:pt>
                <c:pt idx="113">
                  <c:v>142.9</c:v>
                </c:pt>
                <c:pt idx="114">
                  <c:v>143.6</c:v>
                </c:pt>
                <c:pt idx="115">
                  <c:v>144</c:v>
                </c:pt>
                <c:pt idx="116">
                  <c:v>144.69999999999999</c:v>
                </c:pt>
                <c:pt idx="117">
                  <c:v>145.5</c:v>
                </c:pt>
                <c:pt idx="118">
                  <c:v>146.19999999999999</c:v>
                </c:pt>
                <c:pt idx="119">
                  <c:v>147</c:v>
                </c:pt>
                <c:pt idx="120">
                  <c:v>147.69999999999999</c:v>
                </c:pt>
                <c:pt idx="121">
                  <c:v>148.5</c:v>
                </c:pt>
                <c:pt idx="122">
                  <c:v>149.19999999999999</c:v>
                </c:pt>
                <c:pt idx="123">
                  <c:v>150</c:v>
                </c:pt>
                <c:pt idx="124">
                  <c:v>150.69999999999999</c:v>
                </c:pt>
                <c:pt idx="125">
                  <c:v>151.5</c:v>
                </c:pt>
                <c:pt idx="126">
                  <c:v>152.19999999999999</c:v>
                </c:pt>
                <c:pt idx="127">
                  <c:v>153</c:v>
                </c:pt>
                <c:pt idx="128">
                  <c:v>153.69999999999999</c:v>
                </c:pt>
                <c:pt idx="129">
                  <c:v>154.5</c:v>
                </c:pt>
                <c:pt idx="130">
                  <c:v>155.19999999999999</c:v>
                </c:pt>
                <c:pt idx="131">
                  <c:v>156</c:v>
                </c:pt>
                <c:pt idx="132">
                  <c:v>156.69999999999999</c:v>
                </c:pt>
                <c:pt idx="133">
                  <c:v>157.5</c:v>
                </c:pt>
                <c:pt idx="134">
                  <c:v>158.19999999999999</c:v>
                </c:pt>
                <c:pt idx="135">
                  <c:v>159</c:v>
                </c:pt>
                <c:pt idx="136">
                  <c:v>159.69999999999999</c:v>
                </c:pt>
                <c:pt idx="137">
                  <c:v>160.5</c:v>
                </c:pt>
                <c:pt idx="138">
                  <c:v>161.19999999999999</c:v>
                </c:pt>
                <c:pt idx="139">
                  <c:v>162</c:v>
                </c:pt>
                <c:pt idx="140">
                  <c:v>162.69999999999999</c:v>
                </c:pt>
                <c:pt idx="141">
                  <c:v>163.5</c:v>
                </c:pt>
                <c:pt idx="142">
                  <c:v>164.2</c:v>
                </c:pt>
                <c:pt idx="143">
                  <c:v>165</c:v>
                </c:pt>
                <c:pt idx="144">
                  <c:v>165.7</c:v>
                </c:pt>
                <c:pt idx="145">
                  <c:v>166.5</c:v>
                </c:pt>
                <c:pt idx="146">
                  <c:v>167.2</c:v>
                </c:pt>
                <c:pt idx="147">
                  <c:v>168</c:v>
                </c:pt>
                <c:pt idx="148">
                  <c:v>168.7</c:v>
                </c:pt>
                <c:pt idx="149">
                  <c:v>169.5</c:v>
                </c:pt>
                <c:pt idx="150">
                  <c:v>170.2</c:v>
                </c:pt>
                <c:pt idx="151">
                  <c:v>171</c:v>
                </c:pt>
                <c:pt idx="152">
                  <c:v>171.7</c:v>
                </c:pt>
                <c:pt idx="153">
                  <c:v>172.5</c:v>
                </c:pt>
                <c:pt idx="154">
                  <c:v>173.2</c:v>
                </c:pt>
                <c:pt idx="155">
                  <c:v>174</c:v>
                </c:pt>
                <c:pt idx="156">
                  <c:v>174.7</c:v>
                </c:pt>
                <c:pt idx="157">
                  <c:v>175.5</c:v>
                </c:pt>
                <c:pt idx="158">
                  <c:v>176.2</c:v>
                </c:pt>
                <c:pt idx="159">
                  <c:v>177</c:v>
                </c:pt>
                <c:pt idx="160">
                  <c:v>177.7</c:v>
                </c:pt>
                <c:pt idx="161">
                  <c:v>178.5</c:v>
                </c:pt>
                <c:pt idx="162">
                  <c:v>179.2</c:v>
                </c:pt>
                <c:pt idx="163">
                  <c:v>180</c:v>
                </c:pt>
                <c:pt idx="164">
                  <c:v>180.7</c:v>
                </c:pt>
                <c:pt idx="165">
                  <c:v>181.5</c:v>
                </c:pt>
                <c:pt idx="166">
                  <c:v>182.2</c:v>
                </c:pt>
                <c:pt idx="167">
                  <c:v>183</c:v>
                </c:pt>
                <c:pt idx="168">
                  <c:v>183.7</c:v>
                </c:pt>
                <c:pt idx="169">
                  <c:v>184.5</c:v>
                </c:pt>
                <c:pt idx="170">
                  <c:v>185.2</c:v>
                </c:pt>
                <c:pt idx="171">
                  <c:v>186</c:v>
                </c:pt>
                <c:pt idx="172">
                  <c:v>186.7</c:v>
                </c:pt>
                <c:pt idx="173">
                  <c:v>187.5</c:v>
                </c:pt>
                <c:pt idx="174">
                  <c:v>188.2</c:v>
                </c:pt>
                <c:pt idx="175">
                  <c:v>189</c:v>
                </c:pt>
                <c:pt idx="176">
                  <c:v>189.7</c:v>
                </c:pt>
                <c:pt idx="177">
                  <c:v>190.5</c:v>
                </c:pt>
                <c:pt idx="178">
                  <c:v>191.2</c:v>
                </c:pt>
                <c:pt idx="179">
                  <c:v>192</c:v>
                </c:pt>
                <c:pt idx="180">
                  <c:v>192.7</c:v>
                </c:pt>
                <c:pt idx="181">
                  <c:v>193.5</c:v>
                </c:pt>
                <c:pt idx="182">
                  <c:v>194.2</c:v>
                </c:pt>
                <c:pt idx="183">
                  <c:v>195</c:v>
                </c:pt>
                <c:pt idx="184">
                  <c:v>195.7</c:v>
                </c:pt>
                <c:pt idx="185">
                  <c:v>196.5</c:v>
                </c:pt>
                <c:pt idx="186">
                  <c:v>197.2</c:v>
                </c:pt>
                <c:pt idx="187">
                  <c:v>198</c:v>
                </c:pt>
                <c:pt idx="188">
                  <c:v>198.7</c:v>
                </c:pt>
                <c:pt idx="189">
                  <c:v>199.5</c:v>
                </c:pt>
                <c:pt idx="190">
                  <c:v>200.2</c:v>
                </c:pt>
                <c:pt idx="191">
                  <c:v>201</c:v>
                </c:pt>
                <c:pt idx="192">
                  <c:v>201.7</c:v>
                </c:pt>
                <c:pt idx="193">
                  <c:v>202.5</c:v>
                </c:pt>
                <c:pt idx="194">
                  <c:v>203.2</c:v>
                </c:pt>
                <c:pt idx="195">
                  <c:v>204</c:v>
                </c:pt>
                <c:pt idx="196">
                  <c:v>204.7</c:v>
                </c:pt>
                <c:pt idx="197">
                  <c:v>205.5</c:v>
                </c:pt>
                <c:pt idx="198">
                  <c:v>206.2</c:v>
                </c:pt>
                <c:pt idx="199">
                  <c:v>207</c:v>
                </c:pt>
                <c:pt idx="200">
                  <c:v>207.7</c:v>
                </c:pt>
                <c:pt idx="201">
                  <c:v>208.5</c:v>
                </c:pt>
                <c:pt idx="202">
                  <c:v>209.2</c:v>
                </c:pt>
                <c:pt idx="203">
                  <c:v>210</c:v>
                </c:pt>
                <c:pt idx="204">
                  <c:v>210.7</c:v>
                </c:pt>
                <c:pt idx="205">
                  <c:v>211.5</c:v>
                </c:pt>
                <c:pt idx="206">
                  <c:v>212.2</c:v>
                </c:pt>
                <c:pt idx="207">
                  <c:v>213</c:v>
                </c:pt>
                <c:pt idx="208">
                  <c:v>213.7</c:v>
                </c:pt>
                <c:pt idx="209">
                  <c:v>214.5</c:v>
                </c:pt>
                <c:pt idx="210">
                  <c:v>215.2</c:v>
                </c:pt>
                <c:pt idx="211">
                  <c:v>216</c:v>
                </c:pt>
                <c:pt idx="212">
                  <c:v>216.7</c:v>
                </c:pt>
                <c:pt idx="213">
                  <c:v>217.5</c:v>
                </c:pt>
                <c:pt idx="214">
                  <c:v>218.2</c:v>
                </c:pt>
                <c:pt idx="215">
                  <c:v>219</c:v>
                </c:pt>
                <c:pt idx="216">
                  <c:v>219.7</c:v>
                </c:pt>
                <c:pt idx="217">
                  <c:v>220.5</c:v>
                </c:pt>
                <c:pt idx="218">
                  <c:v>221.2</c:v>
                </c:pt>
                <c:pt idx="219">
                  <c:v>222</c:v>
                </c:pt>
                <c:pt idx="220">
                  <c:v>222.7</c:v>
                </c:pt>
                <c:pt idx="221">
                  <c:v>223.5</c:v>
                </c:pt>
                <c:pt idx="222">
                  <c:v>224.2</c:v>
                </c:pt>
                <c:pt idx="223">
                  <c:v>225</c:v>
                </c:pt>
                <c:pt idx="224">
                  <c:v>225.7</c:v>
                </c:pt>
                <c:pt idx="225">
                  <c:v>226.5</c:v>
                </c:pt>
                <c:pt idx="226">
                  <c:v>227.2</c:v>
                </c:pt>
                <c:pt idx="227">
                  <c:v>228</c:v>
                </c:pt>
                <c:pt idx="228">
                  <c:v>228.7</c:v>
                </c:pt>
                <c:pt idx="229">
                  <c:v>229.5</c:v>
                </c:pt>
                <c:pt idx="230">
                  <c:v>230.2</c:v>
                </c:pt>
                <c:pt idx="231">
                  <c:v>231</c:v>
                </c:pt>
                <c:pt idx="232">
                  <c:v>231.7</c:v>
                </c:pt>
                <c:pt idx="233">
                  <c:v>232.5</c:v>
                </c:pt>
                <c:pt idx="234">
                  <c:v>233.2</c:v>
                </c:pt>
                <c:pt idx="235">
                  <c:v>234</c:v>
                </c:pt>
                <c:pt idx="236">
                  <c:v>234.7</c:v>
                </c:pt>
                <c:pt idx="237">
                  <c:v>235.5</c:v>
                </c:pt>
                <c:pt idx="238">
                  <c:v>236.2</c:v>
                </c:pt>
                <c:pt idx="239">
                  <c:v>237</c:v>
                </c:pt>
                <c:pt idx="240">
                  <c:v>237.7</c:v>
                </c:pt>
                <c:pt idx="241">
                  <c:v>238.5</c:v>
                </c:pt>
                <c:pt idx="242">
                  <c:v>239.2</c:v>
                </c:pt>
                <c:pt idx="243">
                  <c:v>240</c:v>
                </c:pt>
                <c:pt idx="244">
                  <c:v>240.7</c:v>
                </c:pt>
                <c:pt idx="245">
                  <c:v>241.5</c:v>
                </c:pt>
                <c:pt idx="246">
                  <c:v>242.2</c:v>
                </c:pt>
                <c:pt idx="247">
                  <c:v>243</c:v>
                </c:pt>
                <c:pt idx="248">
                  <c:v>243.7</c:v>
                </c:pt>
                <c:pt idx="249">
                  <c:v>244.5</c:v>
                </c:pt>
                <c:pt idx="250">
                  <c:v>245.2</c:v>
                </c:pt>
                <c:pt idx="251">
                  <c:v>246</c:v>
                </c:pt>
                <c:pt idx="252">
                  <c:v>246.7</c:v>
                </c:pt>
                <c:pt idx="253">
                  <c:v>247.5</c:v>
                </c:pt>
                <c:pt idx="254">
                  <c:v>248.2</c:v>
                </c:pt>
                <c:pt idx="255">
                  <c:v>249</c:v>
                </c:pt>
                <c:pt idx="256">
                  <c:v>249.7</c:v>
                </c:pt>
                <c:pt idx="257">
                  <c:v>250.5</c:v>
                </c:pt>
                <c:pt idx="258">
                  <c:v>251.2</c:v>
                </c:pt>
                <c:pt idx="259">
                  <c:v>252</c:v>
                </c:pt>
                <c:pt idx="260">
                  <c:v>252.7</c:v>
                </c:pt>
                <c:pt idx="261">
                  <c:v>253.5</c:v>
                </c:pt>
                <c:pt idx="262">
                  <c:v>254.2</c:v>
                </c:pt>
                <c:pt idx="263">
                  <c:v>255</c:v>
                </c:pt>
                <c:pt idx="264">
                  <c:v>255.7</c:v>
                </c:pt>
              </c:numCache>
            </c:numRef>
          </c:xVal>
          <c:yVal>
            <c:numRef>
              <c:f>ecalc9f225!$B$1:$B$265</c:f>
              <c:numCache>
                <c:formatCode>0.00E+00</c:formatCode>
                <c:ptCount val="265"/>
                <c:pt idx="0">
                  <c:v>2.017E-2</c:v>
                </c:pt>
                <c:pt idx="1">
                  <c:v>2.1489999999999999E-2</c:v>
                </c:pt>
                <c:pt idx="2">
                  <c:v>1.9609999999999999E-2</c:v>
                </c:pt>
                <c:pt idx="3">
                  <c:v>1.857E-2</c:v>
                </c:pt>
                <c:pt idx="4">
                  <c:v>1.8350000000000002E-2</c:v>
                </c:pt>
                <c:pt idx="5">
                  <c:v>1.8169999999999999E-2</c:v>
                </c:pt>
                <c:pt idx="6">
                  <c:v>1.83E-2</c:v>
                </c:pt>
                <c:pt idx="7">
                  <c:v>1.8460000000000001E-2</c:v>
                </c:pt>
                <c:pt idx="8">
                  <c:v>1.847E-2</c:v>
                </c:pt>
                <c:pt idx="9">
                  <c:v>1.8460000000000001E-2</c:v>
                </c:pt>
                <c:pt idx="10">
                  <c:v>1.8450000000000001E-2</c:v>
                </c:pt>
                <c:pt idx="11">
                  <c:v>1.8460000000000001E-2</c:v>
                </c:pt>
                <c:pt idx="12">
                  <c:v>1.8460000000000001E-2</c:v>
                </c:pt>
                <c:pt idx="13">
                  <c:v>1.847E-2</c:v>
                </c:pt>
                <c:pt idx="14">
                  <c:v>1.847E-2</c:v>
                </c:pt>
                <c:pt idx="15">
                  <c:v>1.8450000000000001E-2</c:v>
                </c:pt>
                <c:pt idx="16">
                  <c:v>1.8460000000000001E-2</c:v>
                </c:pt>
                <c:pt idx="17">
                  <c:v>1.8450000000000001E-2</c:v>
                </c:pt>
                <c:pt idx="18">
                  <c:v>1.8460000000000001E-2</c:v>
                </c:pt>
                <c:pt idx="19">
                  <c:v>1.8450000000000001E-2</c:v>
                </c:pt>
                <c:pt idx="20">
                  <c:v>1.8450000000000001E-2</c:v>
                </c:pt>
                <c:pt idx="21">
                  <c:v>1.8440000000000002E-2</c:v>
                </c:pt>
                <c:pt idx="22">
                  <c:v>1.8440000000000002E-2</c:v>
                </c:pt>
                <c:pt idx="23">
                  <c:v>1.8429999999999998E-2</c:v>
                </c:pt>
                <c:pt idx="24">
                  <c:v>1.8419999999999999E-2</c:v>
                </c:pt>
                <c:pt idx="25">
                  <c:v>1.8429999999999998E-2</c:v>
                </c:pt>
                <c:pt idx="26">
                  <c:v>1.8419999999999999E-2</c:v>
                </c:pt>
                <c:pt idx="27">
                  <c:v>1.8409999999999999E-2</c:v>
                </c:pt>
                <c:pt idx="28">
                  <c:v>1.8409999999999999E-2</c:v>
                </c:pt>
                <c:pt idx="29">
                  <c:v>1.839E-2</c:v>
                </c:pt>
                <c:pt idx="30">
                  <c:v>1.84E-2</c:v>
                </c:pt>
                <c:pt idx="31">
                  <c:v>1.839E-2</c:v>
                </c:pt>
                <c:pt idx="32">
                  <c:v>1.8409999999999999E-2</c:v>
                </c:pt>
                <c:pt idx="33">
                  <c:v>1.8419999999999999E-2</c:v>
                </c:pt>
                <c:pt idx="34">
                  <c:v>1.8450000000000001E-2</c:v>
                </c:pt>
                <c:pt idx="35">
                  <c:v>1.8450000000000001E-2</c:v>
                </c:pt>
                <c:pt idx="36">
                  <c:v>1.847E-2</c:v>
                </c:pt>
                <c:pt idx="37">
                  <c:v>1.8489999999999999E-2</c:v>
                </c:pt>
                <c:pt idx="38">
                  <c:v>1.8499999999999999E-2</c:v>
                </c:pt>
                <c:pt idx="39">
                  <c:v>1.8489999999999999E-2</c:v>
                </c:pt>
                <c:pt idx="40">
                  <c:v>1.847E-2</c:v>
                </c:pt>
                <c:pt idx="41">
                  <c:v>1.8440000000000002E-2</c:v>
                </c:pt>
                <c:pt idx="42">
                  <c:v>1.8440000000000002E-2</c:v>
                </c:pt>
                <c:pt idx="43">
                  <c:v>1.84E-2</c:v>
                </c:pt>
                <c:pt idx="44">
                  <c:v>1.8409999999999999E-2</c:v>
                </c:pt>
                <c:pt idx="45">
                  <c:v>1.8419999999999999E-2</c:v>
                </c:pt>
                <c:pt idx="46">
                  <c:v>1.8460000000000001E-2</c:v>
                </c:pt>
                <c:pt idx="47">
                  <c:v>1.8440000000000002E-2</c:v>
                </c:pt>
                <c:pt idx="48">
                  <c:v>1.848E-2</c:v>
                </c:pt>
                <c:pt idx="49">
                  <c:v>1.8489999999999999E-2</c:v>
                </c:pt>
                <c:pt idx="50">
                  <c:v>1.8519999999999998E-2</c:v>
                </c:pt>
                <c:pt idx="51">
                  <c:v>1.8530000000000001E-2</c:v>
                </c:pt>
                <c:pt idx="52">
                  <c:v>1.8530000000000001E-2</c:v>
                </c:pt>
                <c:pt idx="53">
                  <c:v>1.8509999999999999E-2</c:v>
                </c:pt>
                <c:pt idx="54">
                  <c:v>1.8530000000000001E-2</c:v>
                </c:pt>
                <c:pt idx="55">
                  <c:v>1.8530000000000001E-2</c:v>
                </c:pt>
                <c:pt idx="56">
                  <c:v>1.8530000000000001E-2</c:v>
                </c:pt>
                <c:pt idx="57">
                  <c:v>1.8519999999999998E-2</c:v>
                </c:pt>
                <c:pt idx="58">
                  <c:v>1.847E-2</c:v>
                </c:pt>
                <c:pt idx="59">
                  <c:v>1.8409999999999999E-2</c:v>
                </c:pt>
                <c:pt idx="60">
                  <c:v>1.8339999999999999E-2</c:v>
                </c:pt>
                <c:pt idx="61">
                  <c:v>1.831E-2</c:v>
                </c:pt>
                <c:pt idx="62">
                  <c:v>1.831E-2</c:v>
                </c:pt>
                <c:pt idx="63">
                  <c:v>1.8270000000000002E-2</c:v>
                </c:pt>
                <c:pt idx="64">
                  <c:v>1.8259999999999998E-2</c:v>
                </c:pt>
                <c:pt idx="65">
                  <c:v>1.8239999999999999E-2</c:v>
                </c:pt>
                <c:pt idx="66">
                  <c:v>1.822E-2</c:v>
                </c:pt>
                <c:pt idx="67">
                  <c:v>1.821E-2</c:v>
                </c:pt>
                <c:pt idx="68">
                  <c:v>1.823E-2</c:v>
                </c:pt>
                <c:pt idx="69">
                  <c:v>1.822E-2</c:v>
                </c:pt>
                <c:pt idx="70">
                  <c:v>1.821E-2</c:v>
                </c:pt>
                <c:pt idx="71">
                  <c:v>1.8200000000000001E-2</c:v>
                </c:pt>
                <c:pt idx="72">
                  <c:v>1.8180000000000002E-2</c:v>
                </c:pt>
                <c:pt idx="73">
                  <c:v>1.8169999999999999E-2</c:v>
                </c:pt>
                <c:pt idx="74">
                  <c:v>1.8110000000000001E-2</c:v>
                </c:pt>
                <c:pt idx="75">
                  <c:v>1.8069999999999999E-2</c:v>
                </c:pt>
                <c:pt idx="76">
                  <c:v>1.8069999999999999E-2</c:v>
                </c:pt>
                <c:pt idx="77">
                  <c:v>1.8079999999999999E-2</c:v>
                </c:pt>
                <c:pt idx="78">
                  <c:v>1.8100000000000002E-2</c:v>
                </c:pt>
                <c:pt idx="79">
                  <c:v>1.8089999999999998E-2</c:v>
                </c:pt>
                <c:pt idx="80">
                  <c:v>1.8100000000000002E-2</c:v>
                </c:pt>
                <c:pt idx="81">
                  <c:v>1.813E-2</c:v>
                </c:pt>
                <c:pt idx="82">
                  <c:v>1.8169999999999999E-2</c:v>
                </c:pt>
                <c:pt idx="83">
                  <c:v>1.8159999999999999E-2</c:v>
                </c:pt>
                <c:pt idx="84">
                  <c:v>1.8159999999999999E-2</c:v>
                </c:pt>
                <c:pt idx="85">
                  <c:v>1.8169999999999999E-2</c:v>
                </c:pt>
                <c:pt idx="86">
                  <c:v>1.8190000000000001E-2</c:v>
                </c:pt>
                <c:pt idx="87">
                  <c:v>1.821E-2</c:v>
                </c:pt>
                <c:pt idx="88">
                  <c:v>1.822E-2</c:v>
                </c:pt>
                <c:pt idx="89">
                  <c:v>1.823E-2</c:v>
                </c:pt>
                <c:pt idx="90">
                  <c:v>1.8270000000000002E-2</c:v>
                </c:pt>
                <c:pt idx="91">
                  <c:v>1.8290000000000001E-2</c:v>
                </c:pt>
                <c:pt idx="92">
                  <c:v>1.8290000000000001E-2</c:v>
                </c:pt>
                <c:pt idx="93">
                  <c:v>1.8259999999999998E-2</c:v>
                </c:pt>
                <c:pt idx="94">
                  <c:v>1.8270000000000002E-2</c:v>
                </c:pt>
                <c:pt idx="95">
                  <c:v>1.8290000000000001E-2</c:v>
                </c:pt>
                <c:pt idx="96">
                  <c:v>1.83E-2</c:v>
                </c:pt>
                <c:pt idx="97">
                  <c:v>1.8329999999999999E-2</c:v>
                </c:pt>
                <c:pt idx="98">
                  <c:v>1.8329999999999999E-2</c:v>
                </c:pt>
                <c:pt idx="99">
                  <c:v>1.8319999999999999E-2</c:v>
                </c:pt>
                <c:pt idx="100">
                  <c:v>1.8319999999999999E-2</c:v>
                </c:pt>
                <c:pt idx="101">
                  <c:v>1.83E-2</c:v>
                </c:pt>
                <c:pt idx="102">
                  <c:v>1.83E-2</c:v>
                </c:pt>
                <c:pt idx="103">
                  <c:v>1.8290000000000001E-2</c:v>
                </c:pt>
                <c:pt idx="104">
                  <c:v>1.8259999999999998E-2</c:v>
                </c:pt>
                <c:pt idx="105">
                  <c:v>1.8259999999999998E-2</c:v>
                </c:pt>
                <c:pt idx="106">
                  <c:v>1.8249999999999999E-2</c:v>
                </c:pt>
                <c:pt idx="107">
                  <c:v>1.8120000000000001E-2</c:v>
                </c:pt>
                <c:pt idx="108">
                  <c:v>1.7899999999999999E-2</c:v>
                </c:pt>
                <c:pt idx="109">
                  <c:v>1.797E-2</c:v>
                </c:pt>
                <c:pt idx="110">
                  <c:v>1.822E-2</c:v>
                </c:pt>
                <c:pt idx="111">
                  <c:v>1.7979999999999999E-2</c:v>
                </c:pt>
                <c:pt idx="112">
                  <c:v>1.8249999999999999E-2</c:v>
                </c:pt>
                <c:pt idx="113">
                  <c:v>1.7239999999999998E-2</c:v>
                </c:pt>
                <c:pt idx="114">
                  <c:v>1.7090000000000001E-2</c:v>
                </c:pt>
                <c:pt idx="115">
                  <c:v>1.6879999999999999E-2</c:v>
                </c:pt>
                <c:pt idx="116">
                  <c:v>1.7229999999999999E-2</c:v>
                </c:pt>
                <c:pt idx="117">
                  <c:v>1.67E-2</c:v>
                </c:pt>
                <c:pt idx="118">
                  <c:v>1.6809999999999999E-2</c:v>
                </c:pt>
                <c:pt idx="119">
                  <c:v>1.6400000000000001E-2</c:v>
                </c:pt>
                <c:pt idx="120">
                  <c:v>1.634E-2</c:v>
                </c:pt>
                <c:pt idx="121">
                  <c:v>1.5859999999999999E-2</c:v>
                </c:pt>
                <c:pt idx="122">
                  <c:v>1.5630000000000002E-2</c:v>
                </c:pt>
                <c:pt idx="123">
                  <c:v>1.529E-2</c:v>
                </c:pt>
                <c:pt idx="124">
                  <c:v>1.516E-2</c:v>
                </c:pt>
                <c:pt idx="125">
                  <c:v>1.4930000000000001E-2</c:v>
                </c:pt>
                <c:pt idx="126">
                  <c:v>1.4880000000000001E-2</c:v>
                </c:pt>
                <c:pt idx="127">
                  <c:v>1.4619999999999999E-2</c:v>
                </c:pt>
                <c:pt idx="128">
                  <c:v>1.461E-2</c:v>
                </c:pt>
                <c:pt idx="129">
                  <c:v>1.4409999999999999E-2</c:v>
                </c:pt>
                <c:pt idx="130">
                  <c:v>1.448E-2</c:v>
                </c:pt>
                <c:pt idx="131">
                  <c:v>1.4250000000000001E-2</c:v>
                </c:pt>
                <c:pt idx="132">
                  <c:v>1.4160000000000001E-2</c:v>
                </c:pt>
                <c:pt idx="133">
                  <c:v>1.3979999999999999E-2</c:v>
                </c:pt>
                <c:pt idx="134">
                  <c:v>1.41E-2</c:v>
                </c:pt>
                <c:pt idx="135">
                  <c:v>1.3729999999999999E-2</c:v>
                </c:pt>
                <c:pt idx="136">
                  <c:v>1.363E-2</c:v>
                </c:pt>
                <c:pt idx="137">
                  <c:v>1.3440000000000001E-2</c:v>
                </c:pt>
                <c:pt idx="138">
                  <c:v>1.3339999999999999E-2</c:v>
                </c:pt>
                <c:pt idx="139">
                  <c:v>1.3169999999999999E-2</c:v>
                </c:pt>
                <c:pt idx="140">
                  <c:v>1.316E-2</c:v>
                </c:pt>
                <c:pt idx="141">
                  <c:v>1.294E-2</c:v>
                </c:pt>
                <c:pt idx="142">
                  <c:v>1.29E-2</c:v>
                </c:pt>
                <c:pt idx="143">
                  <c:v>1.2659999999999999E-2</c:v>
                </c:pt>
                <c:pt idx="144">
                  <c:v>1.2579999999999999E-2</c:v>
                </c:pt>
                <c:pt idx="145">
                  <c:v>1.247E-2</c:v>
                </c:pt>
                <c:pt idx="146">
                  <c:v>1.242E-2</c:v>
                </c:pt>
                <c:pt idx="147">
                  <c:v>1.23E-2</c:v>
                </c:pt>
                <c:pt idx="148">
                  <c:v>1.24E-2</c:v>
                </c:pt>
                <c:pt idx="149">
                  <c:v>1.204E-2</c:v>
                </c:pt>
                <c:pt idx="150">
                  <c:v>1.197E-2</c:v>
                </c:pt>
                <c:pt idx="151">
                  <c:v>1.192E-2</c:v>
                </c:pt>
                <c:pt idx="152">
                  <c:v>1.1769999999999999E-2</c:v>
                </c:pt>
                <c:pt idx="153">
                  <c:v>1.176E-2</c:v>
                </c:pt>
                <c:pt idx="154">
                  <c:v>1.174E-2</c:v>
                </c:pt>
                <c:pt idx="155">
                  <c:v>1.175E-2</c:v>
                </c:pt>
                <c:pt idx="156">
                  <c:v>1.1560000000000001E-2</c:v>
                </c:pt>
                <c:pt idx="157">
                  <c:v>1.129E-2</c:v>
                </c:pt>
                <c:pt idx="158">
                  <c:v>1.123E-2</c:v>
                </c:pt>
                <c:pt idx="159">
                  <c:v>1.11E-2</c:v>
                </c:pt>
                <c:pt idx="160">
                  <c:v>1.107E-2</c:v>
                </c:pt>
                <c:pt idx="161">
                  <c:v>1.085E-2</c:v>
                </c:pt>
                <c:pt idx="162">
                  <c:v>1.077E-2</c:v>
                </c:pt>
                <c:pt idx="163">
                  <c:v>1.0630000000000001E-2</c:v>
                </c:pt>
                <c:pt idx="164">
                  <c:v>1.055E-2</c:v>
                </c:pt>
                <c:pt idx="165">
                  <c:v>1.044E-2</c:v>
                </c:pt>
                <c:pt idx="166">
                  <c:v>1.0370000000000001E-2</c:v>
                </c:pt>
                <c:pt idx="167">
                  <c:v>1.027E-2</c:v>
                </c:pt>
                <c:pt idx="168">
                  <c:v>1.0189999999999999E-2</c:v>
                </c:pt>
                <c:pt idx="169">
                  <c:v>1.004E-2</c:v>
                </c:pt>
                <c:pt idx="170">
                  <c:v>9.9909999999999999E-3</c:v>
                </c:pt>
                <c:pt idx="171">
                  <c:v>9.8720000000000006E-3</c:v>
                </c:pt>
                <c:pt idx="172">
                  <c:v>9.9179999999999997E-3</c:v>
                </c:pt>
                <c:pt idx="173">
                  <c:v>9.7409999999999997E-3</c:v>
                </c:pt>
                <c:pt idx="174">
                  <c:v>9.6970000000000008E-3</c:v>
                </c:pt>
                <c:pt idx="175">
                  <c:v>9.6410000000000003E-3</c:v>
                </c:pt>
                <c:pt idx="176">
                  <c:v>9.5270000000000007E-3</c:v>
                </c:pt>
                <c:pt idx="177">
                  <c:v>9.3760000000000007E-3</c:v>
                </c:pt>
                <c:pt idx="178">
                  <c:v>9.3550000000000005E-3</c:v>
                </c:pt>
                <c:pt idx="179">
                  <c:v>9.3159999999999996E-3</c:v>
                </c:pt>
                <c:pt idx="180">
                  <c:v>9.2169999999999995E-3</c:v>
                </c:pt>
                <c:pt idx="181">
                  <c:v>9.1959999999999993E-3</c:v>
                </c:pt>
                <c:pt idx="182">
                  <c:v>9.1280000000000007E-3</c:v>
                </c:pt>
                <c:pt idx="183">
                  <c:v>9.0550000000000005E-3</c:v>
                </c:pt>
                <c:pt idx="184">
                  <c:v>8.9870000000000002E-3</c:v>
                </c:pt>
                <c:pt idx="185">
                  <c:v>8.8880000000000001E-3</c:v>
                </c:pt>
                <c:pt idx="186">
                  <c:v>8.8719999999999997E-3</c:v>
                </c:pt>
                <c:pt idx="187">
                  <c:v>8.7299999999999999E-3</c:v>
                </c:pt>
                <c:pt idx="188">
                  <c:v>8.8159999999999992E-3</c:v>
                </c:pt>
                <c:pt idx="189">
                  <c:v>8.685E-3</c:v>
                </c:pt>
                <c:pt idx="190">
                  <c:v>8.659E-3</c:v>
                </c:pt>
                <c:pt idx="191">
                  <c:v>8.5620000000000002E-3</c:v>
                </c:pt>
                <c:pt idx="192">
                  <c:v>8.4489999999999999E-3</c:v>
                </c:pt>
                <c:pt idx="193">
                  <c:v>8.4209999999999997E-3</c:v>
                </c:pt>
                <c:pt idx="194">
                  <c:v>8.3680000000000004E-3</c:v>
                </c:pt>
                <c:pt idx="195">
                  <c:v>8.3739999999999995E-3</c:v>
                </c:pt>
                <c:pt idx="196">
                  <c:v>8.3999999999999995E-3</c:v>
                </c:pt>
                <c:pt idx="197">
                  <c:v>8.2590000000000007E-3</c:v>
                </c:pt>
                <c:pt idx="198">
                  <c:v>8.1869999999999998E-3</c:v>
                </c:pt>
                <c:pt idx="199">
                  <c:v>8.1589999999999996E-3</c:v>
                </c:pt>
                <c:pt idx="200">
                  <c:v>8.1589999999999996E-3</c:v>
                </c:pt>
                <c:pt idx="201">
                  <c:v>8.0999999999999996E-3</c:v>
                </c:pt>
                <c:pt idx="202">
                  <c:v>7.9799999999999992E-3</c:v>
                </c:pt>
                <c:pt idx="203">
                  <c:v>7.9330000000000008E-3</c:v>
                </c:pt>
                <c:pt idx="204">
                  <c:v>7.8849999999999996E-3</c:v>
                </c:pt>
                <c:pt idx="205">
                  <c:v>7.8759999999999993E-3</c:v>
                </c:pt>
                <c:pt idx="206">
                  <c:v>7.8200000000000006E-3</c:v>
                </c:pt>
                <c:pt idx="207">
                  <c:v>7.7860000000000004E-3</c:v>
                </c:pt>
                <c:pt idx="208">
                  <c:v>7.724E-3</c:v>
                </c:pt>
                <c:pt idx="209">
                  <c:v>7.6620000000000004E-3</c:v>
                </c:pt>
                <c:pt idx="210">
                  <c:v>7.5830000000000003E-3</c:v>
                </c:pt>
                <c:pt idx="211">
                  <c:v>7.5310000000000004E-3</c:v>
                </c:pt>
                <c:pt idx="212">
                  <c:v>7.4710000000000002E-3</c:v>
                </c:pt>
                <c:pt idx="213">
                  <c:v>7.4510000000000002E-3</c:v>
                </c:pt>
                <c:pt idx="214">
                  <c:v>7.4099999999999999E-3</c:v>
                </c:pt>
                <c:pt idx="215">
                  <c:v>7.326E-3</c:v>
                </c:pt>
                <c:pt idx="216">
                  <c:v>7.3140000000000002E-3</c:v>
                </c:pt>
                <c:pt idx="217">
                  <c:v>7.2129999999999998E-3</c:v>
                </c:pt>
                <c:pt idx="218">
                  <c:v>7.2249999999999997E-3</c:v>
                </c:pt>
                <c:pt idx="219">
                  <c:v>7.1980000000000004E-3</c:v>
                </c:pt>
                <c:pt idx="220">
                  <c:v>7.1289999999999999E-3</c:v>
                </c:pt>
                <c:pt idx="221">
                  <c:v>7.1180000000000002E-3</c:v>
                </c:pt>
                <c:pt idx="222">
                  <c:v>7.1120000000000003E-3</c:v>
                </c:pt>
                <c:pt idx="223">
                  <c:v>6.9959999999999996E-3</c:v>
                </c:pt>
                <c:pt idx="224">
                  <c:v>7.0159999999999997E-3</c:v>
                </c:pt>
                <c:pt idx="225">
                  <c:v>6.9909999999999998E-3</c:v>
                </c:pt>
                <c:pt idx="226">
                  <c:v>6.9360000000000003E-3</c:v>
                </c:pt>
                <c:pt idx="227">
                  <c:v>6.8849999999999996E-3</c:v>
                </c:pt>
                <c:pt idx="228">
                  <c:v>6.8399999999999997E-3</c:v>
                </c:pt>
                <c:pt idx="229">
                  <c:v>6.7429999999999999E-3</c:v>
                </c:pt>
                <c:pt idx="230">
                  <c:v>6.6880000000000004E-3</c:v>
                </c:pt>
                <c:pt idx="231">
                  <c:v>6.6410000000000002E-3</c:v>
                </c:pt>
                <c:pt idx="232">
                  <c:v>6.6480000000000003E-3</c:v>
                </c:pt>
                <c:pt idx="233">
                  <c:v>6.5960000000000003E-3</c:v>
                </c:pt>
                <c:pt idx="234">
                  <c:v>6.5279999999999999E-3</c:v>
                </c:pt>
                <c:pt idx="235">
                  <c:v>6.5469999999999999E-3</c:v>
                </c:pt>
                <c:pt idx="236">
                  <c:v>6.4660000000000004E-3</c:v>
                </c:pt>
                <c:pt idx="237">
                  <c:v>6.4289999999999998E-3</c:v>
                </c:pt>
                <c:pt idx="238">
                  <c:v>6.4029999999999998E-3</c:v>
                </c:pt>
                <c:pt idx="239">
                  <c:v>6.4190000000000002E-3</c:v>
                </c:pt>
                <c:pt idx="240">
                  <c:v>6.3990000000000002E-3</c:v>
                </c:pt>
                <c:pt idx="241">
                  <c:v>6.3660000000000001E-3</c:v>
                </c:pt>
                <c:pt idx="242">
                  <c:v>6.3800000000000003E-3</c:v>
                </c:pt>
                <c:pt idx="243">
                  <c:v>6.3229999999999996E-3</c:v>
                </c:pt>
                <c:pt idx="244">
                  <c:v>6.3179999999999998E-3</c:v>
                </c:pt>
                <c:pt idx="245">
                  <c:v>6.2789999999999999E-3</c:v>
                </c:pt>
                <c:pt idx="246">
                  <c:v>6.2449999999999997E-3</c:v>
                </c:pt>
                <c:pt idx="247">
                  <c:v>6.1460000000000004E-3</c:v>
                </c:pt>
                <c:pt idx="248">
                  <c:v>6.0959999999999999E-3</c:v>
                </c:pt>
                <c:pt idx="249">
                  <c:v>6.1110000000000001E-3</c:v>
                </c:pt>
                <c:pt idx="250">
                  <c:v>6.0590000000000001E-3</c:v>
                </c:pt>
                <c:pt idx="251">
                  <c:v>6.0029999999999997E-3</c:v>
                </c:pt>
                <c:pt idx="252">
                  <c:v>5.9760000000000004E-3</c:v>
                </c:pt>
                <c:pt idx="253">
                  <c:v>5.9690000000000003E-3</c:v>
                </c:pt>
                <c:pt idx="254">
                  <c:v>5.9769999999999997E-3</c:v>
                </c:pt>
                <c:pt idx="255">
                  <c:v>5.9560000000000004E-3</c:v>
                </c:pt>
                <c:pt idx="256">
                  <c:v>5.9189999999999998E-3</c:v>
                </c:pt>
                <c:pt idx="257">
                  <c:v>5.8609999999999999E-3</c:v>
                </c:pt>
                <c:pt idx="258">
                  <c:v>5.8370000000000002E-3</c:v>
                </c:pt>
                <c:pt idx="259">
                  <c:v>5.7320000000000001E-3</c:v>
                </c:pt>
                <c:pt idx="260">
                  <c:v>5.751E-3</c:v>
                </c:pt>
                <c:pt idx="261">
                  <c:v>5.7470000000000004E-3</c:v>
                </c:pt>
                <c:pt idx="262">
                  <c:v>5.7270000000000003E-3</c:v>
                </c:pt>
                <c:pt idx="263">
                  <c:v>5.7130000000000002E-3</c:v>
                </c:pt>
                <c:pt idx="264">
                  <c:v>5.6829999999999997E-3</c:v>
                </c:pt>
              </c:numCache>
            </c:numRef>
          </c:yVal>
          <c:smooth val="1"/>
        </c:ser>
        <c:ser>
          <c:idx val="1"/>
          <c:order val="1"/>
          <c:marker>
            <c:symbol val="square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ecalc9f225!$A$1:$A$265</c:f>
              <c:numCache>
                <c:formatCode>0.00E+00</c:formatCode>
                <c:ptCount val="265"/>
                <c:pt idx="0">
                  <c:v>0</c:v>
                </c:pt>
                <c:pt idx="1">
                  <c:v>1</c:v>
                </c:pt>
                <c:pt idx="2">
                  <c:v>12.9</c:v>
                </c:pt>
                <c:pt idx="3">
                  <c:v>29</c:v>
                </c:pt>
                <c:pt idx="4">
                  <c:v>29.1</c:v>
                </c:pt>
                <c:pt idx="5">
                  <c:v>37.6</c:v>
                </c:pt>
                <c:pt idx="6">
                  <c:v>46.1</c:v>
                </c:pt>
                <c:pt idx="7">
                  <c:v>55.1</c:v>
                </c:pt>
                <c:pt idx="8">
                  <c:v>56.6</c:v>
                </c:pt>
                <c:pt idx="9">
                  <c:v>59.6</c:v>
                </c:pt>
                <c:pt idx="10">
                  <c:v>61.1</c:v>
                </c:pt>
                <c:pt idx="11">
                  <c:v>64.099999999999994</c:v>
                </c:pt>
                <c:pt idx="12">
                  <c:v>65.599999999999994</c:v>
                </c:pt>
                <c:pt idx="13">
                  <c:v>68.599999999999994</c:v>
                </c:pt>
                <c:pt idx="14">
                  <c:v>69.349999999999994</c:v>
                </c:pt>
                <c:pt idx="15">
                  <c:v>70.099999999999994</c:v>
                </c:pt>
                <c:pt idx="16">
                  <c:v>70.849999999999994</c:v>
                </c:pt>
                <c:pt idx="17">
                  <c:v>71.599999999999994</c:v>
                </c:pt>
                <c:pt idx="18">
                  <c:v>72.349999999999994</c:v>
                </c:pt>
                <c:pt idx="19">
                  <c:v>73.099999999999994</c:v>
                </c:pt>
                <c:pt idx="20">
                  <c:v>73.849999999999994</c:v>
                </c:pt>
                <c:pt idx="21">
                  <c:v>74.599999999999994</c:v>
                </c:pt>
                <c:pt idx="22">
                  <c:v>75.349999999999994</c:v>
                </c:pt>
                <c:pt idx="23">
                  <c:v>76.099999999999994</c:v>
                </c:pt>
                <c:pt idx="24">
                  <c:v>76.849999999999994</c:v>
                </c:pt>
                <c:pt idx="25">
                  <c:v>77.599999999999994</c:v>
                </c:pt>
                <c:pt idx="26">
                  <c:v>78.349999999999994</c:v>
                </c:pt>
                <c:pt idx="27">
                  <c:v>79.099999999999994</c:v>
                </c:pt>
                <c:pt idx="28">
                  <c:v>79.849999999999994</c:v>
                </c:pt>
                <c:pt idx="29">
                  <c:v>80.599999999999994</c:v>
                </c:pt>
                <c:pt idx="30">
                  <c:v>81.349999999999994</c:v>
                </c:pt>
                <c:pt idx="31">
                  <c:v>82.1</c:v>
                </c:pt>
                <c:pt idx="32">
                  <c:v>82.85</c:v>
                </c:pt>
                <c:pt idx="33">
                  <c:v>83.6</c:v>
                </c:pt>
                <c:pt idx="34">
                  <c:v>84.35</c:v>
                </c:pt>
                <c:pt idx="35">
                  <c:v>85.1</c:v>
                </c:pt>
                <c:pt idx="36">
                  <c:v>85.85</c:v>
                </c:pt>
                <c:pt idx="37">
                  <c:v>86.6</c:v>
                </c:pt>
                <c:pt idx="38">
                  <c:v>87.35</c:v>
                </c:pt>
                <c:pt idx="39">
                  <c:v>88.1</c:v>
                </c:pt>
                <c:pt idx="40">
                  <c:v>88.85</c:v>
                </c:pt>
                <c:pt idx="41">
                  <c:v>89.6</c:v>
                </c:pt>
                <c:pt idx="42">
                  <c:v>90.35</c:v>
                </c:pt>
                <c:pt idx="43">
                  <c:v>91.1</c:v>
                </c:pt>
                <c:pt idx="44">
                  <c:v>91.85</c:v>
                </c:pt>
                <c:pt idx="45">
                  <c:v>92.6</c:v>
                </c:pt>
                <c:pt idx="46">
                  <c:v>93.35</c:v>
                </c:pt>
                <c:pt idx="47">
                  <c:v>94.1</c:v>
                </c:pt>
                <c:pt idx="48">
                  <c:v>94.85</c:v>
                </c:pt>
                <c:pt idx="49">
                  <c:v>95.6</c:v>
                </c:pt>
                <c:pt idx="50">
                  <c:v>96.35</c:v>
                </c:pt>
                <c:pt idx="51">
                  <c:v>97.1</c:v>
                </c:pt>
                <c:pt idx="52">
                  <c:v>97.85</c:v>
                </c:pt>
                <c:pt idx="53">
                  <c:v>98.6</c:v>
                </c:pt>
                <c:pt idx="54">
                  <c:v>99.35</c:v>
                </c:pt>
                <c:pt idx="55">
                  <c:v>100.1</c:v>
                </c:pt>
                <c:pt idx="56">
                  <c:v>100.8</c:v>
                </c:pt>
                <c:pt idx="57">
                  <c:v>101.6</c:v>
                </c:pt>
                <c:pt idx="58">
                  <c:v>102.3</c:v>
                </c:pt>
                <c:pt idx="59">
                  <c:v>103.1</c:v>
                </c:pt>
                <c:pt idx="60">
                  <c:v>103.8</c:v>
                </c:pt>
                <c:pt idx="61">
                  <c:v>104.6</c:v>
                </c:pt>
                <c:pt idx="62">
                  <c:v>105.3</c:v>
                </c:pt>
                <c:pt idx="63">
                  <c:v>106.1</c:v>
                </c:pt>
                <c:pt idx="64">
                  <c:v>106.8</c:v>
                </c:pt>
                <c:pt idx="65">
                  <c:v>107.6</c:v>
                </c:pt>
                <c:pt idx="66">
                  <c:v>108.3</c:v>
                </c:pt>
                <c:pt idx="67">
                  <c:v>109.1</c:v>
                </c:pt>
                <c:pt idx="68">
                  <c:v>109.8</c:v>
                </c:pt>
                <c:pt idx="69">
                  <c:v>110.6</c:v>
                </c:pt>
                <c:pt idx="70">
                  <c:v>111.3</c:v>
                </c:pt>
                <c:pt idx="71">
                  <c:v>112.1</c:v>
                </c:pt>
                <c:pt idx="72">
                  <c:v>112.8</c:v>
                </c:pt>
                <c:pt idx="73">
                  <c:v>113.6</c:v>
                </c:pt>
                <c:pt idx="74">
                  <c:v>114.3</c:v>
                </c:pt>
                <c:pt idx="75">
                  <c:v>115.1</c:v>
                </c:pt>
                <c:pt idx="76">
                  <c:v>115.8</c:v>
                </c:pt>
                <c:pt idx="77">
                  <c:v>116.6</c:v>
                </c:pt>
                <c:pt idx="78">
                  <c:v>117.3</c:v>
                </c:pt>
                <c:pt idx="79">
                  <c:v>118.1</c:v>
                </c:pt>
                <c:pt idx="80">
                  <c:v>118.8</c:v>
                </c:pt>
                <c:pt idx="81">
                  <c:v>119.6</c:v>
                </c:pt>
                <c:pt idx="82">
                  <c:v>120.3</c:v>
                </c:pt>
                <c:pt idx="83">
                  <c:v>121.1</c:v>
                </c:pt>
                <c:pt idx="84">
                  <c:v>121.8</c:v>
                </c:pt>
                <c:pt idx="85">
                  <c:v>122.6</c:v>
                </c:pt>
                <c:pt idx="86">
                  <c:v>123.3</c:v>
                </c:pt>
                <c:pt idx="87">
                  <c:v>124.1</c:v>
                </c:pt>
                <c:pt idx="88">
                  <c:v>124.8</c:v>
                </c:pt>
                <c:pt idx="89">
                  <c:v>125.6</c:v>
                </c:pt>
                <c:pt idx="90">
                  <c:v>126.3</c:v>
                </c:pt>
                <c:pt idx="91">
                  <c:v>127.1</c:v>
                </c:pt>
                <c:pt idx="92">
                  <c:v>127.8</c:v>
                </c:pt>
                <c:pt idx="93">
                  <c:v>128.6</c:v>
                </c:pt>
                <c:pt idx="94">
                  <c:v>129.30000000000001</c:v>
                </c:pt>
                <c:pt idx="95">
                  <c:v>130.1</c:v>
                </c:pt>
                <c:pt idx="96">
                  <c:v>130.80000000000001</c:v>
                </c:pt>
                <c:pt idx="97">
                  <c:v>131.6</c:v>
                </c:pt>
                <c:pt idx="98">
                  <c:v>132.30000000000001</c:v>
                </c:pt>
                <c:pt idx="99">
                  <c:v>133.1</c:v>
                </c:pt>
                <c:pt idx="100">
                  <c:v>133.80000000000001</c:v>
                </c:pt>
                <c:pt idx="101">
                  <c:v>134.6</c:v>
                </c:pt>
                <c:pt idx="102">
                  <c:v>135.30000000000001</c:v>
                </c:pt>
                <c:pt idx="103">
                  <c:v>136.1</c:v>
                </c:pt>
                <c:pt idx="104">
                  <c:v>136.80000000000001</c:v>
                </c:pt>
                <c:pt idx="105">
                  <c:v>137.6</c:v>
                </c:pt>
                <c:pt idx="106">
                  <c:v>137.6</c:v>
                </c:pt>
                <c:pt idx="107">
                  <c:v>138.4</c:v>
                </c:pt>
                <c:pt idx="108">
                  <c:v>139.1</c:v>
                </c:pt>
                <c:pt idx="109">
                  <c:v>139.9</c:v>
                </c:pt>
                <c:pt idx="110">
                  <c:v>140.6</c:v>
                </c:pt>
                <c:pt idx="111">
                  <c:v>141.4</c:v>
                </c:pt>
                <c:pt idx="112">
                  <c:v>142.1</c:v>
                </c:pt>
                <c:pt idx="113">
                  <c:v>142.9</c:v>
                </c:pt>
                <c:pt idx="114">
                  <c:v>143.6</c:v>
                </c:pt>
                <c:pt idx="115">
                  <c:v>144</c:v>
                </c:pt>
                <c:pt idx="116">
                  <c:v>144.69999999999999</c:v>
                </c:pt>
                <c:pt idx="117">
                  <c:v>145.5</c:v>
                </c:pt>
                <c:pt idx="118">
                  <c:v>146.19999999999999</c:v>
                </c:pt>
                <c:pt idx="119">
                  <c:v>147</c:v>
                </c:pt>
                <c:pt idx="120">
                  <c:v>147.69999999999999</c:v>
                </c:pt>
                <c:pt idx="121">
                  <c:v>148.5</c:v>
                </c:pt>
                <c:pt idx="122">
                  <c:v>149.19999999999999</c:v>
                </c:pt>
                <c:pt idx="123">
                  <c:v>150</c:v>
                </c:pt>
                <c:pt idx="124">
                  <c:v>150.69999999999999</c:v>
                </c:pt>
                <c:pt idx="125">
                  <c:v>151.5</c:v>
                </c:pt>
                <c:pt idx="126">
                  <c:v>152.19999999999999</c:v>
                </c:pt>
                <c:pt idx="127">
                  <c:v>153</c:v>
                </c:pt>
                <c:pt idx="128">
                  <c:v>153.69999999999999</c:v>
                </c:pt>
                <c:pt idx="129">
                  <c:v>154.5</c:v>
                </c:pt>
                <c:pt idx="130">
                  <c:v>155.19999999999999</c:v>
                </c:pt>
                <c:pt idx="131">
                  <c:v>156</c:v>
                </c:pt>
                <c:pt idx="132">
                  <c:v>156.69999999999999</c:v>
                </c:pt>
                <c:pt idx="133">
                  <c:v>157.5</c:v>
                </c:pt>
                <c:pt idx="134">
                  <c:v>158.19999999999999</c:v>
                </c:pt>
                <c:pt idx="135">
                  <c:v>159</c:v>
                </c:pt>
                <c:pt idx="136">
                  <c:v>159.69999999999999</c:v>
                </c:pt>
                <c:pt idx="137">
                  <c:v>160.5</c:v>
                </c:pt>
                <c:pt idx="138">
                  <c:v>161.19999999999999</c:v>
                </c:pt>
                <c:pt idx="139">
                  <c:v>162</c:v>
                </c:pt>
                <c:pt idx="140">
                  <c:v>162.69999999999999</c:v>
                </c:pt>
                <c:pt idx="141">
                  <c:v>163.5</c:v>
                </c:pt>
                <c:pt idx="142">
                  <c:v>164.2</c:v>
                </c:pt>
                <c:pt idx="143">
                  <c:v>165</c:v>
                </c:pt>
                <c:pt idx="144">
                  <c:v>165.7</c:v>
                </c:pt>
                <c:pt idx="145">
                  <c:v>166.5</c:v>
                </c:pt>
                <c:pt idx="146">
                  <c:v>167.2</c:v>
                </c:pt>
                <c:pt idx="147">
                  <c:v>168</c:v>
                </c:pt>
                <c:pt idx="148">
                  <c:v>168.7</c:v>
                </c:pt>
                <c:pt idx="149">
                  <c:v>169.5</c:v>
                </c:pt>
                <c:pt idx="150">
                  <c:v>170.2</c:v>
                </c:pt>
                <c:pt idx="151">
                  <c:v>171</c:v>
                </c:pt>
                <c:pt idx="152">
                  <c:v>171.7</c:v>
                </c:pt>
                <c:pt idx="153">
                  <c:v>172.5</c:v>
                </c:pt>
                <c:pt idx="154">
                  <c:v>173.2</c:v>
                </c:pt>
                <c:pt idx="155">
                  <c:v>174</c:v>
                </c:pt>
                <c:pt idx="156">
                  <c:v>174.7</c:v>
                </c:pt>
                <c:pt idx="157">
                  <c:v>175.5</c:v>
                </c:pt>
                <c:pt idx="158">
                  <c:v>176.2</c:v>
                </c:pt>
                <c:pt idx="159">
                  <c:v>177</c:v>
                </c:pt>
                <c:pt idx="160">
                  <c:v>177.7</c:v>
                </c:pt>
                <c:pt idx="161">
                  <c:v>178.5</c:v>
                </c:pt>
                <c:pt idx="162">
                  <c:v>179.2</c:v>
                </c:pt>
                <c:pt idx="163">
                  <c:v>180</c:v>
                </c:pt>
                <c:pt idx="164">
                  <c:v>180.7</c:v>
                </c:pt>
                <c:pt idx="165">
                  <c:v>181.5</c:v>
                </c:pt>
                <c:pt idx="166">
                  <c:v>182.2</c:v>
                </c:pt>
                <c:pt idx="167">
                  <c:v>183</c:v>
                </c:pt>
                <c:pt idx="168">
                  <c:v>183.7</c:v>
                </c:pt>
                <c:pt idx="169">
                  <c:v>184.5</c:v>
                </c:pt>
                <c:pt idx="170">
                  <c:v>185.2</c:v>
                </c:pt>
                <c:pt idx="171">
                  <c:v>186</c:v>
                </c:pt>
                <c:pt idx="172">
                  <c:v>186.7</c:v>
                </c:pt>
                <c:pt idx="173">
                  <c:v>187.5</c:v>
                </c:pt>
                <c:pt idx="174">
                  <c:v>188.2</c:v>
                </c:pt>
                <c:pt idx="175">
                  <c:v>189</c:v>
                </c:pt>
                <c:pt idx="176">
                  <c:v>189.7</c:v>
                </c:pt>
                <c:pt idx="177">
                  <c:v>190.5</c:v>
                </c:pt>
                <c:pt idx="178">
                  <c:v>191.2</c:v>
                </c:pt>
                <c:pt idx="179">
                  <c:v>192</c:v>
                </c:pt>
                <c:pt idx="180">
                  <c:v>192.7</c:v>
                </c:pt>
                <c:pt idx="181">
                  <c:v>193.5</c:v>
                </c:pt>
                <c:pt idx="182">
                  <c:v>194.2</c:v>
                </c:pt>
                <c:pt idx="183">
                  <c:v>195</c:v>
                </c:pt>
                <c:pt idx="184">
                  <c:v>195.7</c:v>
                </c:pt>
                <c:pt idx="185">
                  <c:v>196.5</c:v>
                </c:pt>
                <c:pt idx="186">
                  <c:v>197.2</c:v>
                </c:pt>
                <c:pt idx="187">
                  <c:v>198</c:v>
                </c:pt>
                <c:pt idx="188">
                  <c:v>198.7</c:v>
                </c:pt>
                <c:pt idx="189">
                  <c:v>199.5</c:v>
                </c:pt>
                <c:pt idx="190">
                  <c:v>200.2</c:v>
                </c:pt>
                <c:pt idx="191">
                  <c:v>201</c:v>
                </c:pt>
                <c:pt idx="192">
                  <c:v>201.7</c:v>
                </c:pt>
                <c:pt idx="193">
                  <c:v>202.5</c:v>
                </c:pt>
                <c:pt idx="194">
                  <c:v>203.2</c:v>
                </c:pt>
                <c:pt idx="195">
                  <c:v>204</c:v>
                </c:pt>
                <c:pt idx="196">
                  <c:v>204.7</c:v>
                </c:pt>
                <c:pt idx="197">
                  <c:v>205.5</c:v>
                </c:pt>
                <c:pt idx="198">
                  <c:v>206.2</c:v>
                </c:pt>
                <c:pt idx="199">
                  <c:v>207</c:v>
                </c:pt>
                <c:pt idx="200">
                  <c:v>207.7</c:v>
                </c:pt>
                <c:pt idx="201">
                  <c:v>208.5</c:v>
                </c:pt>
                <c:pt idx="202">
                  <c:v>209.2</c:v>
                </c:pt>
                <c:pt idx="203">
                  <c:v>210</c:v>
                </c:pt>
                <c:pt idx="204">
                  <c:v>210.7</c:v>
                </c:pt>
                <c:pt idx="205">
                  <c:v>211.5</c:v>
                </c:pt>
                <c:pt idx="206">
                  <c:v>212.2</c:v>
                </c:pt>
                <c:pt idx="207">
                  <c:v>213</c:v>
                </c:pt>
                <c:pt idx="208">
                  <c:v>213.7</c:v>
                </c:pt>
                <c:pt idx="209">
                  <c:v>214.5</c:v>
                </c:pt>
                <c:pt idx="210">
                  <c:v>215.2</c:v>
                </c:pt>
                <c:pt idx="211">
                  <c:v>216</c:v>
                </c:pt>
                <c:pt idx="212">
                  <c:v>216.7</c:v>
                </c:pt>
                <c:pt idx="213">
                  <c:v>217.5</c:v>
                </c:pt>
                <c:pt idx="214">
                  <c:v>218.2</c:v>
                </c:pt>
                <c:pt idx="215">
                  <c:v>219</c:v>
                </c:pt>
                <c:pt idx="216">
                  <c:v>219.7</c:v>
                </c:pt>
                <c:pt idx="217">
                  <c:v>220.5</c:v>
                </c:pt>
                <c:pt idx="218">
                  <c:v>221.2</c:v>
                </c:pt>
                <c:pt idx="219">
                  <c:v>222</c:v>
                </c:pt>
                <c:pt idx="220">
                  <c:v>222.7</c:v>
                </c:pt>
                <c:pt idx="221">
                  <c:v>223.5</c:v>
                </c:pt>
                <c:pt idx="222">
                  <c:v>224.2</c:v>
                </c:pt>
                <c:pt idx="223">
                  <c:v>225</c:v>
                </c:pt>
                <c:pt idx="224">
                  <c:v>225.7</c:v>
                </c:pt>
                <c:pt idx="225">
                  <c:v>226.5</c:v>
                </c:pt>
                <c:pt idx="226">
                  <c:v>227.2</c:v>
                </c:pt>
                <c:pt idx="227">
                  <c:v>228</c:v>
                </c:pt>
                <c:pt idx="228">
                  <c:v>228.7</c:v>
                </c:pt>
                <c:pt idx="229">
                  <c:v>229.5</c:v>
                </c:pt>
                <c:pt idx="230">
                  <c:v>230.2</c:v>
                </c:pt>
                <c:pt idx="231">
                  <c:v>231</c:v>
                </c:pt>
                <c:pt idx="232">
                  <c:v>231.7</c:v>
                </c:pt>
                <c:pt idx="233">
                  <c:v>232.5</c:v>
                </c:pt>
                <c:pt idx="234">
                  <c:v>233.2</c:v>
                </c:pt>
                <c:pt idx="235">
                  <c:v>234</c:v>
                </c:pt>
                <c:pt idx="236">
                  <c:v>234.7</c:v>
                </c:pt>
                <c:pt idx="237">
                  <c:v>235.5</c:v>
                </c:pt>
                <c:pt idx="238">
                  <c:v>236.2</c:v>
                </c:pt>
                <c:pt idx="239">
                  <c:v>237</c:v>
                </c:pt>
                <c:pt idx="240">
                  <c:v>237.7</c:v>
                </c:pt>
                <c:pt idx="241">
                  <c:v>238.5</c:v>
                </c:pt>
                <c:pt idx="242">
                  <c:v>239.2</c:v>
                </c:pt>
                <c:pt idx="243">
                  <c:v>240</c:v>
                </c:pt>
                <c:pt idx="244">
                  <c:v>240.7</c:v>
                </c:pt>
                <c:pt idx="245">
                  <c:v>241.5</c:v>
                </c:pt>
                <c:pt idx="246">
                  <c:v>242.2</c:v>
                </c:pt>
                <c:pt idx="247">
                  <c:v>243</c:v>
                </c:pt>
                <c:pt idx="248">
                  <c:v>243.7</c:v>
                </c:pt>
                <c:pt idx="249">
                  <c:v>244.5</c:v>
                </c:pt>
                <c:pt idx="250">
                  <c:v>245.2</c:v>
                </c:pt>
                <c:pt idx="251">
                  <c:v>246</c:v>
                </c:pt>
                <c:pt idx="252">
                  <c:v>246.7</c:v>
                </c:pt>
                <c:pt idx="253">
                  <c:v>247.5</c:v>
                </c:pt>
                <c:pt idx="254">
                  <c:v>248.2</c:v>
                </c:pt>
                <c:pt idx="255">
                  <c:v>249</c:v>
                </c:pt>
                <c:pt idx="256">
                  <c:v>249.7</c:v>
                </c:pt>
                <c:pt idx="257">
                  <c:v>250.5</c:v>
                </c:pt>
                <c:pt idx="258">
                  <c:v>251.2</c:v>
                </c:pt>
                <c:pt idx="259">
                  <c:v>252</c:v>
                </c:pt>
                <c:pt idx="260">
                  <c:v>252.7</c:v>
                </c:pt>
                <c:pt idx="261">
                  <c:v>253.5</c:v>
                </c:pt>
                <c:pt idx="262">
                  <c:v>254.2</c:v>
                </c:pt>
                <c:pt idx="263">
                  <c:v>255</c:v>
                </c:pt>
                <c:pt idx="264">
                  <c:v>255.7</c:v>
                </c:pt>
              </c:numCache>
            </c:numRef>
          </c:xVal>
          <c:yVal>
            <c:numRef>
              <c:f>ecalc9f225!$C$1:$C$265</c:f>
              <c:numCache>
                <c:formatCode>0.00E+00</c:formatCode>
                <c:ptCount val="265"/>
                <c:pt idx="0">
                  <c:v>1.8849999999999999E-2</c:v>
                </c:pt>
                <c:pt idx="1">
                  <c:v>2.2679999999999999E-2</c:v>
                </c:pt>
                <c:pt idx="2">
                  <c:v>2.2950000000000002E-2</c:v>
                </c:pt>
                <c:pt idx="3">
                  <c:v>2.342E-2</c:v>
                </c:pt>
                <c:pt idx="4">
                  <c:v>2.3769999999999999E-2</c:v>
                </c:pt>
                <c:pt idx="5">
                  <c:v>2.4039999999999999E-2</c:v>
                </c:pt>
                <c:pt idx="6">
                  <c:v>2.4320000000000001E-2</c:v>
                </c:pt>
                <c:pt idx="7">
                  <c:v>2.4660000000000001E-2</c:v>
                </c:pt>
                <c:pt idx="8">
                  <c:v>2.4670000000000001E-2</c:v>
                </c:pt>
                <c:pt idx="9">
                  <c:v>2.4930000000000001E-2</c:v>
                </c:pt>
                <c:pt idx="10">
                  <c:v>2.4890000000000002E-2</c:v>
                </c:pt>
                <c:pt idx="11">
                  <c:v>2.4629999999999999E-2</c:v>
                </c:pt>
                <c:pt idx="12">
                  <c:v>2.477E-2</c:v>
                </c:pt>
                <c:pt idx="13">
                  <c:v>2.4809999999999999E-2</c:v>
                </c:pt>
                <c:pt idx="14">
                  <c:v>2.4649999999999998E-2</c:v>
                </c:pt>
                <c:pt idx="15">
                  <c:v>2.4640000000000002E-2</c:v>
                </c:pt>
                <c:pt idx="16">
                  <c:v>2.4640000000000002E-2</c:v>
                </c:pt>
                <c:pt idx="17">
                  <c:v>2.461E-2</c:v>
                </c:pt>
                <c:pt idx="18">
                  <c:v>2.46E-2</c:v>
                </c:pt>
                <c:pt idx="19">
                  <c:v>2.4640000000000002E-2</c:v>
                </c:pt>
                <c:pt idx="20">
                  <c:v>2.4579999999999998E-2</c:v>
                </c:pt>
                <c:pt idx="21">
                  <c:v>2.4369999999999999E-2</c:v>
                </c:pt>
                <c:pt idx="22">
                  <c:v>2.4369999999999999E-2</c:v>
                </c:pt>
                <c:pt idx="23">
                  <c:v>2.436E-2</c:v>
                </c:pt>
                <c:pt idx="24">
                  <c:v>2.4369999999999999E-2</c:v>
                </c:pt>
                <c:pt idx="25">
                  <c:v>2.4399999999999998E-2</c:v>
                </c:pt>
                <c:pt idx="26">
                  <c:v>2.4460000000000003E-2</c:v>
                </c:pt>
                <c:pt idx="27">
                  <c:v>2.4390000000000002E-2</c:v>
                </c:pt>
                <c:pt idx="28">
                  <c:v>2.4210000000000002E-2</c:v>
                </c:pt>
                <c:pt idx="29">
                  <c:v>2.41E-2</c:v>
                </c:pt>
                <c:pt idx="30">
                  <c:v>2.4060000000000002E-2</c:v>
                </c:pt>
                <c:pt idx="31">
                  <c:v>2.4109999999999999E-2</c:v>
                </c:pt>
                <c:pt idx="32">
                  <c:v>2.426E-2</c:v>
                </c:pt>
                <c:pt idx="33">
                  <c:v>2.4469999999999999E-2</c:v>
                </c:pt>
                <c:pt idx="34">
                  <c:v>2.4590000000000001E-2</c:v>
                </c:pt>
                <c:pt idx="35">
                  <c:v>2.4629999999999999E-2</c:v>
                </c:pt>
                <c:pt idx="36">
                  <c:v>2.4709999999999999E-2</c:v>
                </c:pt>
                <c:pt idx="37">
                  <c:v>2.4750000000000001E-2</c:v>
                </c:pt>
                <c:pt idx="38">
                  <c:v>2.4759999999999997E-2</c:v>
                </c:pt>
                <c:pt idx="39">
                  <c:v>2.4670000000000001E-2</c:v>
                </c:pt>
                <c:pt idx="40">
                  <c:v>2.4809999999999999E-2</c:v>
                </c:pt>
                <c:pt idx="41">
                  <c:v>2.494E-2</c:v>
                </c:pt>
                <c:pt idx="42">
                  <c:v>2.4850000000000001E-2</c:v>
                </c:pt>
                <c:pt idx="43">
                  <c:v>2.494E-2</c:v>
                </c:pt>
                <c:pt idx="44">
                  <c:v>2.496E-2</c:v>
                </c:pt>
                <c:pt idx="45">
                  <c:v>2.495E-2</c:v>
                </c:pt>
                <c:pt idx="46">
                  <c:v>2.511E-2</c:v>
                </c:pt>
                <c:pt idx="47">
                  <c:v>2.5330000000000002E-2</c:v>
                </c:pt>
                <c:pt idx="48">
                  <c:v>2.5530000000000004E-2</c:v>
                </c:pt>
                <c:pt idx="49">
                  <c:v>2.5569999999999999E-2</c:v>
                </c:pt>
                <c:pt idx="50">
                  <c:v>2.554E-2</c:v>
                </c:pt>
                <c:pt idx="51">
                  <c:v>2.546E-2</c:v>
                </c:pt>
                <c:pt idx="52">
                  <c:v>2.5419999999999998E-2</c:v>
                </c:pt>
                <c:pt idx="53">
                  <c:v>2.511E-2</c:v>
                </c:pt>
                <c:pt idx="54">
                  <c:v>2.478E-2</c:v>
                </c:pt>
                <c:pt idx="55">
                  <c:v>2.4570000000000002E-2</c:v>
                </c:pt>
                <c:pt idx="56">
                  <c:v>2.452E-2</c:v>
                </c:pt>
                <c:pt idx="57">
                  <c:v>2.4279999999999999E-2</c:v>
                </c:pt>
                <c:pt idx="58">
                  <c:v>2.4049999999999998E-2</c:v>
                </c:pt>
                <c:pt idx="59">
                  <c:v>2.368E-2</c:v>
                </c:pt>
                <c:pt idx="60">
                  <c:v>2.3480000000000001E-2</c:v>
                </c:pt>
                <c:pt idx="61">
                  <c:v>2.316E-2</c:v>
                </c:pt>
                <c:pt idx="62">
                  <c:v>2.2700000000000001E-2</c:v>
                </c:pt>
                <c:pt idx="63">
                  <c:v>2.214E-2</c:v>
                </c:pt>
                <c:pt idx="64">
                  <c:v>2.1700000000000001E-2</c:v>
                </c:pt>
                <c:pt idx="65">
                  <c:v>2.1310000000000003E-2</c:v>
                </c:pt>
                <c:pt idx="66">
                  <c:v>2.0969999999999999E-2</c:v>
                </c:pt>
                <c:pt idx="67">
                  <c:v>2.0480000000000002E-2</c:v>
                </c:pt>
                <c:pt idx="68">
                  <c:v>0.02</c:v>
                </c:pt>
                <c:pt idx="69">
                  <c:v>1.9389999999999998E-2</c:v>
                </c:pt>
                <c:pt idx="70">
                  <c:v>1.8890000000000001E-2</c:v>
                </c:pt>
                <c:pt idx="71">
                  <c:v>1.8429999999999998E-2</c:v>
                </c:pt>
                <c:pt idx="72">
                  <c:v>1.8010000000000002E-2</c:v>
                </c:pt>
                <c:pt idx="73">
                  <c:v>1.7440000000000001E-2</c:v>
                </c:pt>
                <c:pt idx="74">
                  <c:v>1.6879999999999999E-2</c:v>
                </c:pt>
                <c:pt idx="75">
                  <c:v>1.67E-2</c:v>
                </c:pt>
                <c:pt idx="76">
                  <c:v>1.6590000000000001E-2</c:v>
                </c:pt>
                <c:pt idx="77">
                  <c:v>1.6370000000000003E-2</c:v>
                </c:pt>
                <c:pt idx="78">
                  <c:v>1.6139999999999998E-2</c:v>
                </c:pt>
                <c:pt idx="79">
                  <c:v>1.5949999999999999E-2</c:v>
                </c:pt>
                <c:pt idx="80">
                  <c:v>1.5650000000000001E-2</c:v>
                </c:pt>
                <c:pt idx="81">
                  <c:v>1.5279999999999998E-2</c:v>
                </c:pt>
                <c:pt idx="82">
                  <c:v>1.495E-2</c:v>
                </c:pt>
                <c:pt idx="83">
                  <c:v>1.4540000000000001E-2</c:v>
                </c:pt>
                <c:pt idx="84">
                  <c:v>1.4119999999999999E-2</c:v>
                </c:pt>
                <c:pt idx="85">
                  <c:v>1.3600000000000001E-2</c:v>
                </c:pt>
                <c:pt idx="86">
                  <c:v>1.311E-2</c:v>
                </c:pt>
                <c:pt idx="87">
                  <c:v>1.2620000000000001E-2</c:v>
                </c:pt>
                <c:pt idx="88">
                  <c:v>1.217E-2</c:v>
                </c:pt>
                <c:pt idx="89">
                  <c:v>1.179E-2</c:v>
                </c:pt>
                <c:pt idx="90">
                  <c:v>1.1379999999999999E-2</c:v>
                </c:pt>
                <c:pt idx="91">
                  <c:v>1.09E-2</c:v>
                </c:pt>
                <c:pt idx="92">
                  <c:v>1.031E-2</c:v>
                </c:pt>
                <c:pt idx="93">
                  <c:v>9.7339999999999996E-3</c:v>
                </c:pt>
                <c:pt idx="94">
                  <c:v>9.3559999999999997E-3</c:v>
                </c:pt>
                <c:pt idx="95">
                  <c:v>9.1590000000000005E-3</c:v>
                </c:pt>
                <c:pt idx="96">
                  <c:v>9.0200000000000002E-3</c:v>
                </c:pt>
                <c:pt idx="97">
                  <c:v>8.9109999999999988E-3</c:v>
                </c:pt>
                <c:pt idx="98">
                  <c:v>8.7939999999999997E-3</c:v>
                </c:pt>
                <c:pt idx="99">
                  <c:v>8.686000000000001E-3</c:v>
                </c:pt>
                <c:pt idx="100">
                  <c:v>8.5240000000000003E-3</c:v>
                </c:pt>
                <c:pt idx="101">
                  <c:v>8.3070000000000001E-3</c:v>
                </c:pt>
                <c:pt idx="102">
                  <c:v>8.173999999999999E-3</c:v>
                </c:pt>
                <c:pt idx="103">
                  <c:v>7.9780000000000007E-3</c:v>
                </c:pt>
                <c:pt idx="104">
                  <c:v>7.7749999999999998E-3</c:v>
                </c:pt>
                <c:pt idx="105">
                  <c:v>7.6399999999999992E-3</c:v>
                </c:pt>
                <c:pt idx="106">
                  <c:v>7.6410000000000002E-3</c:v>
                </c:pt>
                <c:pt idx="107">
                  <c:v>7.7049999999999992E-3</c:v>
                </c:pt>
                <c:pt idx="108">
                  <c:v>7.6289999999999995E-3</c:v>
                </c:pt>
                <c:pt idx="109">
                  <c:v>7.4489999999999999E-3</c:v>
                </c:pt>
                <c:pt idx="110">
                  <c:v>7.1650000000000004E-3</c:v>
                </c:pt>
                <c:pt idx="111">
                  <c:v>7.0639999999999991E-3</c:v>
                </c:pt>
                <c:pt idx="112">
                  <c:v>7.0790000000000002E-3</c:v>
                </c:pt>
                <c:pt idx="113">
                  <c:v>7.0349999999999996E-3</c:v>
                </c:pt>
                <c:pt idx="114">
                  <c:v>6.8099999999999992E-3</c:v>
                </c:pt>
                <c:pt idx="115">
                  <c:v>6.7479999999999997E-3</c:v>
                </c:pt>
                <c:pt idx="116">
                  <c:v>6.9239999999999996E-3</c:v>
                </c:pt>
                <c:pt idx="117">
                  <c:v>6.827999999999999E-3</c:v>
                </c:pt>
                <c:pt idx="118">
                  <c:v>7.0860000000000003E-3</c:v>
                </c:pt>
                <c:pt idx="119">
                  <c:v>7.1300000000000001E-3</c:v>
                </c:pt>
                <c:pt idx="120">
                  <c:v>7.4319999999999994E-3</c:v>
                </c:pt>
                <c:pt idx="121">
                  <c:v>7.5529999999999998E-3</c:v>
                </c:pt>
                <c:pt idx="122">
                  <c:v>7.8650000000000005E-3</c:v>
                </c:pt>
                <c:pt idx="123">
                  <c:v>8.1549999999999991E-3</c:v>
                </c:pt>
                <c:pt idx="124">
                  <c:v>8.6870000000000003E-3</c:v>
                </c:pt>
                <c:pt idx="125">
                  <c:v>8.8370000000000011E-3</c:v>
                </c:pt>
                <c:pt idx="126">
                  <c:v>9.3130000000000001E-3</c:v>
                </c:pt>
                <c:pt idx="127">
                  <c:v>9.496000000000001E-3</c:v>
                </c:pt>
                <c:pt idx="128">
                  <c:v>9.8300000000000002E-3</c:v>
                </c:pt>
                <c:pt idx="129">
                  <c:v>1.001E-2</c:v>
                </c:pt>
                <c:pt idx="130">
                  <c:v>9.8960000000000003E-3</c:v>
                </c:pt>
                <c:pt idx="131">
                  <c:v>9.7619999999999998E-3</c:v>
                </c:pt>
                <c:pt idx="132">
                  <c:v>9.7350000000000006E-3</c:v>
                </c:pt>
                <c:pt idx="133">
                  <c:v>9.665E-3</c:v>
                </c:pt>
                <c:pt idx="134">
                  <c:v>9.6240000000000006E-3</c:v>
                </c:pt>
                <c:pt idx="135">
                  <c:v>9.3880000000000005E-3</c:v>
                </c:pt>
                <c:pt idx="136">
                  <c:v>9.2800000000000001E-3</c:v>
                </c:pt>
                <c:pt idx="137">
                  <c:v>9.4130000000000012E-3</c:v>
                </c:pt>
                <c:pt idx="138">
                  <c:v>9.4039999999999992E-3</c:v>
                </c:pt>
                <c:pt idx="139">
                  <c:v>9.4060000000000012E-3</c:v>
                </c:pt>
                <c:pt idx="140">
                  <c:v>9.3679999999999996E-3</c:v>
                </c:pt>
                <c:pt idx="141">
                  <c:v>9.271999999999999E-3</c:v>
                </c:pt>
                <c:pt idx="142">
                  <c:v>9.2169999999999995E-3</c:v>
                </c:pt>
                <c:pt idx="143">
                  <c:v>9.162E-3</c:v>
                </c:pt>
                <c:pt idx="144">
                  <c:v>9.0819999999999998E-3</c:v>
                </c:pt>
                <c:pt idx="145">
                  <c:v>9.160999999999999E-3</c:v>
                </c:pt>
                <c:pt idx="146">
                  <c:v>9.1389999999999996E-3</c:v>
                </c:pt>
                <c:pt idx="147">
                  <c:v>9.2399999999999999E-3</c:v>
                </c:pt>
                <c:pt idx="148">
                  <c:v>9.4549999999999999E-3</c:v>
                </c:pt>
                <c:pt idx="149">
                  <c:v>9.7450000000000002E-3</c:v>
                </c:pt>
                <c:pt idx="150">
                  <c:v>9.809E-3</c:v>
                </c:pt>
                <c:pt idx="151">
                  <c:v>9.9159999999999995E-3</c:v>
                </c:pt>
                <c:pt idx="152">
                  <c:v>9.8139999999999998E-3</c:v>
                </c:pt>
                <c:pt idx="153">
                  <c:v>9.9019999999999993E-3</c:v>
                </c:pt>
                <c:pt idx="154">
                  <c:v>9.7110000000000009E-3</c:v>
                </c:pt>
                <c:pt idx="155">
                  <c:v>9.4560000000000009E-3</c:v>
                </c:pt>
                <c:pt idx="156">
                  <c:v>9.2709999999999997E-3</c:v>
                </c:pt>
                <c:pt idx="157">
                  <c:v>9.2439999999999987E-3</c:v>
                </c:pt>
                <c:pt idx="158">
                  <c:v>8.9610000000000002E-3</c:v>
                </c:pt>
                <c:pt idx="159">
                  <c:v>8.6920000000000001E-3</c:v>
                </c:pt>
                <c:pt idx="160">
                  <c:v>8.5629999999999994E-3</c:v>
                </c:pt>
                <c:pt idx="161">
                  <c:v>8.4130000000000003E-3</c:v>
                </c:pt>
                <c:pt idx="162">
                  <c:v>8.2309999999999987E-3</c:v>
                </c:pt>
                <c:pt idx="163">
                  <c:v>7.9970000000000006E-3</c:v>
                </c:pt>
                <c:pt idx="164">
                  <c:v>7.8909999999999987E-3</c:v>
                </c:pt>
                <c:pt idx="165">
                  <c:v>7.9140000000000009E-3</c:v>
                </c:pt>
                <c:pt idx="166">
                  <c:v>7.921000000000001E-3</c:v>
                </c:pt>
                <c:pt idx="167">
                  <c:v>7.8969999999999995E-3</c:v>
                </c:pt>
                <c:pt idx="168">
                  <c:v>7.8530000000000006E-3</c:v>
                </c:pt>
                <c:pt idx="169">
                  <c:v>7.7920000000000003E-3</c:v>
                </c:pt>
                <c:pt idx="170">
                  <c:v>7.7390000000000002E-3</c:v>
                </c:pt>
                <c:pt idx="171">
                  <c:v>7.8250000000000004E-3</c:v>
                </c:pt>
                <c:pt idx="172">
                  <c:v>7.951999999999999E-3</c:v>
                </c:pt>
                <c:pt idx="173">
                  <c:v>8.0800000000000004E-3</c:v>
                </c:pt>
                <c:pt idx="174">
                  <c:v>8.1460000000000005E-3</c:v>
                </c:pt>
                <c:pt idx="175">
                  <c:v>8.2640000000000005E-3</c:v>
                </c:pt>
                <c:pt idx="176">
                  <c:v>8.3379999999999999E-3</c:v>
                </c:pt>
                <c:pt idx="177">
                  <c:v>8.4259999999999995E-3</c:v>
                </c:pt>
                <c:pt idx="178">
                  <c:v>8.376999999999999E-3</c:v>
                </c:pt>
                <c:pt idx="179">
                  <c:v>8.2760000000000004E-3</c:v>
                </c:pt>
                <c:pt idx="180">
                  <c:v>8.2489999999999994E-3</c:v>
                </c:pt>
                <c:pt idx="181">
                  <c:v>8.1119999999999994E-3</c:v>
                </c:pt>
                <c:pt idx="182">
                  <c:v>8.123E-3</c:v>
                </c:pt>
                <c:pt idx="183">
                  <c:v>8.1530000000000005E-3</c:v>
                </c:pt>
                <c:pt idx="184">
                  <c:v>8.1129999999999987E-3</c:v>
                </c:pt>
                <c:pt idx="185">
                  <c:v>8.1119999999999994E-3</c:v>
                </c:pt>
                <c:pt idx="186">
                  <c:v>8.013000000000001E-3</c:v>
                </c:pt>
                <c:pt idx="187">
                  <c:v>7.8799999999999999E-3</c:v>
                </c:pt>
                <c:pt idx="188">
                  <c:v>7.9000000000000008E-3</c:v>
                </c:pt>
                <c:pt idx="189">
                  <c:v>8.0929999999999995E-3</c:v>
                </c:pt>
                <c:pt idx="190">
                  <c:v>8.0339999999999995E-3</c:v>
                </c:pt>
                <c:pt idx="191">
                  <c:v>8.1799999999999998E-3</c:v>
                </c:pt>
                <c:pt idx="192">
                  <c:v>8.2509999999999997E-3</c:v>
                </c:pt>
                <c:pt idx="193">
                  <c:v>8.3210000000000003E-3</c:v>
                </c:pt>
                <c:pt idx="194">
                  <c:v>8.4650000000000003E-3</c:v>
                </c:pt>
                <c:pt idx="195">
                  <c:v>8.6599999999999993E-3</c:v>
                </c:pt>
                <c:pt idx="196">
                  <c:v>8.6400000000000001E-3</c:v>
                </c:pt>
                <c:pt idx="197">
                  <c:v>8.709999999999999E-3</c:v>
                </c:pt>
                <c:pt idx="198">
                  <c:v>8.5019999999999991E-3</c:v>
                </c:pt>
                <c:pt idx="199">
                  <c:v>8.5639999999999987E-3</c:v>
                </c:pt>
                <c:pt idx="200">
                  <c:v>8.6090000000000003E-3</c:v>
                </c:pt>
                <c:pt idx="201">
                  <c:v>8.686000000000001E-3</c:v>
                </c:pt>
                <c:pt idx="202">
                  <c:v>8.489E-3</c:v>
                </c:pt>
                <c:pt idx="203">
                  <c:v>8.4309999999999993E-3</c:v>
                </c:pt>
                <c:pt idx="204">
                  <c:v>8.3309999999999999E-3</c:v>
                </c:pt>
                <c:pt idx="205">
                  <c:v>8.3920000000000002E-3</c:v>
                </c:pt>
                <c:pt idx="206">
                  <c:v>8.2019999999999992E-3</c:v>
                </c:pt>
                <c:pt idx="207">
                  <c:v>8.0250000000000009E-3</c:v>
                </c:pt>
                <c:pt idx="208">
                  <c:v>7.895000000000001E-3</c:v>
                </c:pt>
                <c:pt idx="209">
                  <c:v>7.6829999999999997E-3</c:v>
                </c:pt>
                <c:pt idx="210">
                  <c:v>7.6779999999999999E-3</c:v>
                </c:pt>
                <c:pt idx="211">
                  <c:v>7.7979999999999994E-3</c:v>
                </c:pt>
                <c:pt idx="212">
                  <c:v>7.6499999999999997E-3</c:v>
                </c:pt>
                <c:pt idx="213">
                  <c:v>7.7660000000000003E-3</c:v>
                </c:pt>
                <c:pt idx="214">
                  <c:v>7.9340000000000001E-3</c:v>
                </c:pt>
                <c:pt idx="215">
                  <c:v>7.9930000000000001E-3</c:v>
                </c:pt>
                <c:pt idx="216">
                  <c:v>7.9939999999999994E-3</c:v>
                </c:pt>
                <c:pt idx="217">
                  <c:v>7.9740000000000002E-3</c:v>
                </c:pt>
                <c:pt idx="218">
                  <c:v>8.0040000000000007E-3</c:v>
                </c:pt>
                <c:pt idx="219">
                  <c:v>8.1600000000000006E-3</c:v>
                </c:pt>
                <c:pt idx="220">
                  <c:v>8.1409999999999989E-3</c:v>
                </c:pt>
                <c:pt idx="221">
                  <c:v>8.2559999999999995E-3</c:v>
                </c:pt>
                <c:pt idx="222">
                  <c:v>8.1089999999999999E-3</c:v>
                </c:pt>
                <c:pt idx="223">
                  <c:v>7.9179999999999997E-3</c:v>
                </c:pt>
                <c:pt idx="224">
                  <c:v>8.0490000000000006E-3</c:v>
                </c:pt>
                <c:pt idx="225">
                  <c:v>7.986E-3</c:v>
                </c:pt>
                <c:pt idx="226">
                  <c:v>7.894E-3</c:v>
                </c:pt>
                <c:pt idx="227">
                  <c:v>7.7990000000000004E-3</c:v>
                </c:pt>
                <c:pt idx="228">
                  <c:v>7.5719999999999997E-3</c:v>
                </c:pt>
                <c:pt idx="229">
                  <c:v>7.5630000000000003E-3</c:v>
                </c:pt>
                <c:pt idx="230">
                  <c:v>7.4270000000000004E-3</c:v>
                </c:pt>
                <c:pt idx="231">
                  <c:v>7.3990000000000002E-3</c:v>
                </c:pt>
                <c:pt idx="232">
                  <c:v>7.1999999999999998E-3</c:v>
                </c:pt>
                <c:pt idx="233">
                  <c:v>7.156E-3</c:v>
                </c:pt>
                <c:pt idx="234">
                  <c:v>7.1580000000000003E-3</c:v>
                </c:pt>
                <c:pt idx="235">
                  <c:v>7.2309999999999996E-3</c:v>
                </c:pt>
                <c:pt idx="236">
                  <c:v>7.2379999999999996E-3</c:v>
                </c:pt>
                <c:pt idx="237">
                  <c:v>7.3109999999999998E-3</c:v>
                </c:pt>
                <c:pt idx="238">
                  <c:v>7.345E-3</c:v>
                </c:pt>
                <c:pt idx="239">
                  <c:v>7.4160000000000007E-3</c:v>
                </c:pt>
                <c:pt idx="240">
                  <c:v>7.4879999999999999E-3</c:v>
                </c:pt>
                <c:pt idx="241">
                  <c:v>7.502E-3</c:v>
                </c:pt>
                <c:pt idx="242">
                  <c:v>7.5069999999999998E-3</c:v>
                </c:pt>
                <c:pt idx="243">
                  <c:v>7.5249999999999996E-3</c:v>
                </c:pt>
                <c:pt idx="244">
                  <c:v>7.4949999999999999E-3</c:v>
                </c:pt>
                <c:pt idx="245">
                  <c:v>7.4590000000000004E-3</c:v>
                </c:pt>
                <c:pt idx="246">
                  <c:v>7.389999999999999E-3</c:v>
                </c:pt>
                <c:pt idx="247">
                  <c:v>7.2319999999999997E-3</c:v>
                </c:pt>
                <c:pt idx="248">
                  <c:v>7.0900000000000008E-3</c:v>
                </c:pt>
                <c:pt idx="249">
                  <c:v>7.3120000000000008E-3</c:v>
                </c:pt>
                <c:pt idx="250">
                  <c:v>7.2249999999999997E-3</c:v>
                </c:pt>
                <c:pt idx="251">
                  <c:v>7.2499999999999995E-3</c:v>
                </c:pt>
                <c:pt idx="252">
                  <c:v>7.1400000000000005E-3</c:v>
                </c:pt>
                <c:pt idx="253">
                  <c:v>7.1569999999999993E-3</c:v>
                </c:pt>
                <c:pt idx="254">
                  <c:v>7.1220000000000007E-3</c:v>
                </c:pt>
                <c:pt idx="255">
                  <c:v>7.0169999999999998E-3</c:v>
                </c:pt>
                <c:pt idx="256">
                  <c:v>7.0760000000000007E-3</c:v>
                </c:pt>
                <c:pt idx="257">
                  <c:v>7.0069999999999993E-3</c:v>
                </c:pt>
                <c:pt idx="258">
                  <c:v>6.9309999999999997E-3</c:v>
                </c:pt>
                <c:pt idx="259">
                  <c:v>6.9849999999999999E-3</c:v>
                </c:pt>
                <c:pt idx="260">
                  <c:v>7.0130000000000001E-3</c:v>
                </c:pt>
                <c:pt idx="261">
                  <c:v>6.9720000000000008E-3</c:v>
                </c:pt>
                <c:pt idx="262">
                  <c:v>6.992E-3</c:v>
                </c:pt>
                <c:pt idx="263">
                  <c:v>7.0389999999999993E-3</c:v>
                </c:pt>
                <c:pt idx="264">
                  <c:v>7.0590000000000002E-3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384640"/>
        <c:axId val="68407296"/>
      </c:scatterChart>
      <c:valAx>
        <c:axId val="68384640"/>
        <c:scaling>
          <c:orientation val="minMax"/>
          <c:max val="250"/>
          <c:min val="0"/>
        </c:scaling>
        <c:delete val="0"/>
        <c:axPos val="b"/>
        <c:numFmt formatCode="General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68407296"/>
        <c:crosses val="autoZero"/>
        <c:crossBetween val="midCat"/>
      </c:valAx>
      <c:valAx>
        <c:axId val="68407296"/>
        <c:scaling>
          <c:orientation val="minMax"/>
        </c:scaling>
        <c:delete val="0"/>
        <c:axPos val="r"/>
        <c:majorGridlines>
          <c:spPr>
            <a:ln w="12700" cmpd="sng">
              <a:solidFill>
                <a:schemeClr val="tx1"/>
              </a:solidFill>
            </a:ln>
          </c:spPr>
        </c:majorGridlines>
        <c:numFmt formatCode="General" sourceLinked="0"/>
        <c:majorTickMark val="out"/>
        <c:minorTickMark val="none"/>
        <c:tickLblPos val="nextTo"/>
        <c:crossAx val="68384640"/>
        <c:crosses val="max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09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7709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4D11AA8C-AC59-4260-8358-F830C0A420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31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86263"/>
            <a:ext cx="5546725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709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FC9D28BA-4767-46E9-9E9C-6BD6DF23B3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2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2463" y="1482725"/>
            <a:ext cx="7772400" cy="1470025"/>
          </a:xfrm>
        </p:spPr>
        <p:txBody>
          <a:bodyPr/>
          <a:lstStyle>
            <a:lvl1pPr>
              <a:defRPr sz="3200" b="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2DEDAF-403C-4794-ADD8-8B69AF576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99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A28A3-D7B8-44CD-AB4C-3C0FE774EF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2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0"/>
            <a:ext cx="1946275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0"/>
            <a:ext cx="5686425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AA338-AF3F-47CE-9E00-785A7251C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59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EFAC2-3E6A-4164-89A7-C7DEA1C07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47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800100"/>
            <a:ext cx="3810000" cy="2686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38550"/>
            <a:ext cx="3810000" cy="2686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F9CFA-72AC-42C7-86A3-946C6DC22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76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2DF12-662D-40DF-A7B8-8BCAE9757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55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902" y="195245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3871" y="373689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A8EB4-1E70-419D-93E9-16934F33F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14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FE949-5F73-42DE-AB09-1A1ABAFED6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77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903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8621"/>
            <a:ext cx="4040188" cy="86627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37084"/>
            <a:ext cx="4040188" cy="41890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22685"/>
            <a:ext cx="4041775" cy="8422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25053"/>
            <a:ext cx="4041775" cy="42011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14955-F8F9-4F62-8D5A-96EC82B01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9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6F2DB-FEBC-483B-AB86-397EEE9A9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5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3CD17-5C78-43C6-99E2-C47FD5BED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491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C5A59-A5D0-4B56-A50B-C4E743BB8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5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A7F2D-6FF3-4121-A337-806F37D20D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23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0"/>
            <a:ext cx="73707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800100"/>
            <a:ext cx="7772400" cy="552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Line 17"/>
          <p:cNvSpPr>
            <a:spLocks noChangeShapeType="1"/>
          </p:cNvSpPr>
          <p:nvPr/>
        </p:nvSpPr>
        <p:spPr bwMode="auto">
          <a:xfrm>
            <a:off x="685800" y="714375"/>
            <a:ext cx="7772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63849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smtClean="0">
                <a:latin typeface="Arial" charset="0"/>
              </a:defRPr>
            </a:lvl1pPr>
          </a:lstStyle>
          <a:p>
            <a:pPr>
              <a:defRPr/>
            </a:pPr>
            <a:fld id="{ADE0C5C0-F345-40D6-9E12-8C0F858773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23" descr="FNAL_logo_sm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838" y="0"/>
            <a:ext cx="66516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24" descr="numu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87400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6" descr="mu-symbol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5683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000">
          <a:solidFill>
            <a:schemeClr val="accent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SzPct val="150000"/>
        <a:buChar char="•"/>
        <a:defRPr>
          <a:solidFill>
            <a:srgbClr val="CC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7.gif"/><Relationship Id="rId7" Type="http://schemas.openxmlformats.org/officeDocument/2006/relationships/image" Target="../media/image12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10" Type="http://schemas.openxmlformats.org/officeDocument/2006/relationships/image" Target="../media/image15.gif"/><Relationship Id="rId4" Type="http://schemas.openxmlformats.org/officeDocument/2006/relationships/image" Target="../media/image9.gif"/><Relationship Id="rId9" Type="http://schemas.openxmlformats.org/officeDocument/2006/relationships/image" Target="../media/image1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2DC5B8D9-9EB1-4031-94D0-671D08BD624C}" type="slidenum">
              <a:rPr lang="en-US" sz="1400" b="0">
                <a:latin typeface="Arial" charset="0"/>
              </a:rPr>
              <a:pPr eaLnBrk="1" hangingPunct="1"/>
              <a:t>1</a:t>
            </a:fld>
            <a:endParaRPr lang="en-US" sz="1400" b="0">
              <a:latin typeface="Arial" charset="0"/>
            </a:endParaRPr>
          </a:p>
        </p:txBody>
      </p:sp>
      <p:sp>
        <p:nvSpPr>
          <p:cNvPr id="6379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Energy-Phase Rotation</a:t>
            </a:r>
            <a:br>
              <a:rPr lang="en-US" sz="2800" b="1" dirty="0" smtClean="0"/>
            </a:br>
            <a:r>
              <a:rPr lang="en-US" sz="2800" b="1" dirty="0" smtClean="0"/>
              <a:t>with a proton absorber</a:t>
            </a:r>
            <a:endParaRPr lang="en-US" sz="2400" dirty="0" smtClean="0">
              <a:solidFill>
                <a:srgbClr val="6600CC"/>
              </a:solidFill>
            </a:endParaRP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David </a:t>
            </a:r>
            <a:r>
              <a:rPr lang="en-US" dirty="0" err="1" smtClean="0"/>
              <a:t>Neuffer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1800" smtClean="0"/>
              <a:t>September </a:t>
            </a:r>
            <a:r>
              <a:rPr lang="en-US" sz="1800" smtClean="0"/>
              <a:t>27, 2011</a:t>
            </a:r>
            <a:endParaRPr lang="en-US" sz="1800" dirty="0" smtClean="0"/>
          </a:p>
          <a:p>
            <a:pPr eaLnBrk="1" hangingPunct="1"/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46167F59-7895-4C8D-86F8-766B04AE0DB2}" type="slidenum">
              <a:rPr lang="en-US" sz="1400" b="0">
                <a:latin typeface="Arial" charset="0"/>
              </a:rPr>
              <a:pPr eaLnBrk="1" hangingPunct="1"/>
              <a:t>2</a:t>
            </a:fld>
            <a:endParaRPr lang="en-US" sz="1400" b="0">
              <a:latin typeface="Arial" charset="0"/>
            </a:endParaRPr>
          </a:p>
        </p:txBody>
      </p:sp>
      <p:sp>
        <p:nvSpPr>
          <p:cNvPr id="74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omic Sans MS" pitchFamily="66" charset="0"/>
              </a:rPr>
              <a:t>Outline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00100"/>
            <a:ext cx="7772400" cy="5786438"/>
          </a:xfrm>
        </p:spPr>
        <p:txBody>
          <a:bodyPr/>
          <a:lstStyle/>
          <a:p>
            <a:pPr eaLnBrk="1" hangingPunct="1"/>
            <a:r>
              <a:rPr lang="en-US" dirty="0" smtClean="0"/>
              <a:t>Front End for the Neutrino Factory-IDS </a:t>
            </a:r>
          </a:p>
          <a:p>
            <a:pPr lvl="1" eaLnBrk="1" hangingPunct="1"/>
            <a:r>
              <a:rPr lang="en-US" dirty="0" smtClean="0">
                <a:latin typeface="Comic Sans MS" pitchFamily="66" charset="0"/>
              </a:rPr>
              <a:t>Beam loss and control</a:t>
            </a:r>
          </a:p>
          <a:p>
            <a:r>
              <a:rPr lang="en-US" dirty="0" smtClean="0">
                <a:latin typeface="Comic Sans MS" pitchFamily="66" charset="0"/>
              </a:rPr>
              <a:t>Add Chicane + Proton absorber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Chicane removes high-energy particles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Proton Absorber removes low energy </a:t>
            </a:r>
          </a:p>
          <a:p>
            <a:r>
              <a:rPr lang="en-US" dirty="0" smtClean="0">
                <a:latin typeface="Comic Sans MS" pitchFamily="66" charset="0"/>
              </a:rPr>
              <a:t>Need to rematch bunching and phase rotation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compensate for energy loss in absorber </a:t>
            </a:r>
            <a:endParaRPr lang="en-US" dirty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Chicane, Absorber 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536" y="800100"/>
            <a:ext cx="5955792" cy="5524500"/>
          </a:xfrm>
        </p:spPr>
        <p:txBody>
          <a:bodyPr/>
          <a:lstStyle/>
          <a:p>
            <a:r>
              <a:rPr lang="en-US" dirty="0" smtClean="0"/>
              <a:t>Chicane:</a:t>
            </a:r>
          </a:p>
          <a:p>
            <a:pPr lvl="1"/>
            <a:r>
              <a:rPr lang="en-US" dirty="0" smtClean="0"/>
              <a:t>bend out </a:t>
            </a:r>
          </a:p>
          <a:p>
            <a:pPr lvl="2"/>
            <a:r>
              <a:rPr lang="en-US" dirty="0" smtClean="0"/>
              <a:t>L=5m, </a:t>
            </a:r>
            <a:r>
              <a:rPr lang="el-GR" dirty="0" smtClean="0">
                <a:latin typeface="Arial Unicode MS"/>
                <a:ea typeface="Arial Unicode MS"/>
                <a:cs typeface="Arial Unicode MS"/>
              </a:rPr>
              <a:t>θ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=12.5°</a:t>
            </a:r>
          </a:p>
          <a:p>
            <a:pPr lvl="1"/>
            <a:r>
              <a:rPr lang="en-US" dirty="0" smtClean="0">
                <a:latin typeface="Arial Unicode MS"/>
                <a:ea typeface="Arial Unicode MS"/>
                <a:cs typeface="Arial Unicode MS"/>
              </a:rPr>
              <a:t>bend back</a:t>
            </a:r>
          </a:p>
          <a:p>
            <a:pPr lvl="2"/>
            <a:r>
              <a:rPr lang="en-US" dirty="0" smtClean="0">
                <a:latin typeface="Arial Unicode MS"/>
                <a:ea typeface="Arial Unicode MS"/>
                <a:cs typeface="Arial Unicode MS"/>
              </a:rPr>
              <a:t>L=5m, </a:t>
            </a:r>
            <a:r>
              <a:rPr lang="el-GR" dirty="0">
                <a:latin typeface="Arial Unicode MS"/>
                <a:ea typeface="Arial Unicode MS"/>
                <a:cs typeface="Arial Unicode MS"/>
              </a:rPr>
              <a:t>θ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=-12.5°</a:t>
            </a:r>
          </a:p>
          <a:p>
            <a:pPr lvl="2"/>
            <a:r>
              <a:rPr lang="en-US" dirty="0" smtClean="0">
                <a:latin typeface="Arial Unicode MS"/>
                <a:ea typeface="Arial Unicode MS"/>
                <a:cs typeface="Arial Unicode MS"/>
              </a:rPr>
              <a:t>centroid displacement  of 1.1m</a:t>
            </a:r>
          </a:p>
          <a:p>
            <a:pPr lvl="1"/>
            <a:r>
              <a:rPr lang="en-US" dirty="0" smtClean="0"/>
              <a:t>composed of displaced, tilted B=1.5T coils</a:t>
            </a:r>
          </a:p>
          <a:p>
            <a:pPr lvl="2"/>
            <a:r>
              <a:rPr lang="en-US" dirty="0" smtClean="0"/>
              <a:t>~0.25m segments </a:t>
            </a:r>
          </a:p>
          <a:p>
            <a:pPr lvl="1"/>
            <a:endParaRPr lang="en-US" dirty="0"/>
          </a:p>
          <a:p>
            <a:r>
              <a:rPr lang="en-US" dirty="0" smtClean="0"/>
              <a:t>Absorber:</a:t>
            </a:r>
          </a:p>
          <a:p>
            <a:pPr lvl="1"/>
            <a:r>
              <a:rPr lang="en-US" dirty="0" smtClean="0"/>
              <a:t>10cm Be   </a:t>
            </a:r>
          </a:p>
          <a:p>
            <a:pPr lvl="2"/>
            <a:r>
              <a:rPr lang="en-US" dirty="0" smtClean="0"/>
              <a:t>~30MeV energy loss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FE949-5F73-42DE-AB09-1A1ABAFED63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328" y="894207"/>
            <a:ext cx="2724912" cy="5571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449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800100"/>
            <a:ext cx="4584192" cy="5524500"/>
          </a:xfrm>
        </p:spPr>
        <p:txBody>
          <a:bodyPr/>
          <a:lstStyle/>
          <a:p>
            <a:r>
              <a:rPr lang="en-US" dirty="0" smtClean="0"/>
              <a:t>Chicane effect:</a:t>
            </a:r>
          </a:p>
          <a:p>
            <a:pPr lvl="1"/>
            <a:r>
              <a:rPr lang="en-US" dirty="0" smtClean="0"/>
              <a:t>P &gt; ~500MeV/c  are lost</a:t>
            </a:r>
          </a:p>
          <a:p>
            <a:pPr lvl="1"/>
            <a:r>
              <a:rPr lang="en-US" dirty="0" smtClean="0"/>
              <a:t>P &lt; ~500MeV pass through</a:t>
            </a:r>
          </a:p>
          <a:p>
            <a:pPr lvl="2"/>
            <a:r>
              <a:rPr lang="en-US" dirty="0" smtClean="0"/>
              <a:t>displaced by ~1.1m</a:t>
            </a:r>
          </a:p>
          <a:p>
            <a:pPr lvl="1"/>
            <a:r>
              <a:rPr lang="en-US" dirty="0" smtClean="0"/>
              <a:t>Nominal Path length increased by only 8cm</a:t>
            </a:r>
          </a:p>
          <a:p>
            <a:pPr lvl="2"/>
            <a:r>
              <a:rPr lang="en-US" dirty="0" smtClean="0"/>
              <a:t>orbits perturbed </a:t>
            </a:r>
          </a:p>
          <a:p>
            <a:pPr lvl="2"/>
            <a:endParaRPr lang="en-US" dirty="0"/>
          </a:p>
          <a:p>
            <a:r>
              <a:rPr lang="en-US" dirty="0" smtClean="0"/>
              <a:t>absorber effect</a:t>
            </a:r>
          </a:p>
          <a:p>
            <a:pPr lvl="1"/>
            <a:r>
              <a:rPr lang="en-US" dirty="0" smtClean="0"/>
              <a:t>removes low energy particles</a:t>
            </a:r>
          </a:p>
          <a:p>
            <a:pPr lvl="2"/>
            <a:r>
              <a:rPr lang="en-US" dirty="0" smtClean="0"/>
              <a:t>designed to remove protons</a:t>
            </a:r>
          </a:p>
          <a:p>
            <a:pPr lvl="1"/>
            <a:r>
              <a:rPr lang="en-US" dirty="0" smtClean="0"/>
              <a:t>distorts energy distribution</a:t>
            </a:r>
          </a:p>
          <a:p>
            <a:pPr lvl="2"/>
            <a:r>
              <a:rPr lang="en-US" dirty="0" smtClean="0"/>
              <a:t>energy phase-rotation distorted; must be </a:t>
            </a:r>
            <a:r>
              <a:rPr lang="en-US" dirty="0" err="1" smtClean="0"/>
              <a:t>rematched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FE949-5F73-42DE-AB09-1A1ABAFED63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448" y="780478"/>
            <a:ext cx="3095625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023" y="3094292"/>
            <a:ext cx="3067050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938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 End: IDS Baseline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568" y="2553398"/>
            <a:ext cx="4142232" cy="4304602"/>
          </a:xfrm>
        </p:spPr>
        <p:txBody>
          <a:bodyPr/>
          <a:lstStyle/>
          <a:p>
            <a:r>
              <a:rPr lang="en-US" dirty="0" smtClean="0"/>
              <a:t>IDS setup</a:t>
            </a:r>
          </a:p>
          <a:p>
            <a:pPr lvl="2"/>
            <a:r>
              <a:rPr lang="en-US" dirty="0" smtClean="0"/>
              <a:t>particle 1-233 MeV/c</a:t>
            </a:r>
          </a:p>
          <a:p>
            <a:pPr lvl="2"/>
            <a:r>
              <a:rPr lang="en-US" dirty="0" smtClean="0"/>
              <a:t>particle 2-154MeV/c</a:t>
            </a:r>
          </a:p>
          <a:p>
            <a:pPr lvl="1"/>
            <a:r>
              <a:rPr lang="en-US" dirty="0" smtClean="0"/>
              <a:t>Drift</a:t>
            </a:r>
          </a:p>
          <a:p>
            <a:pPr lvl="1"/>
            <a:r>
              <a:rPr lang="en-US" dirty="0" smtClean="0"/>
              <a:t>Bunch N=10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Rotate N=10.05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Cool -201.25MHz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53398"/>
            <a:ext cx="3810000" cy="4304602"/>
          </a:xfrm>
        </p:spPr>
        <p:txBody>
          <a:bodyPr/>
          <a:lstStyle/>
          <a:p>
            <a:r>
              <a:rPr lang="en-US" dirty="0" smtClean="0"/>
              <a:t>with absorber</a:t>
            </a:r>
            <a:endParaRPr lang="en-US" dirty="0"/>
          </a:p>
          <a:p>
            <a:pPr lvl="2"/>
            <a:r>
              <a:rPr lang="en-US" dirty="0"/>
              <a:t>particle </a:t>
            </a:r>
            <a:r>
              <a:rPr lang="en-US" dirty="0" smtClean="0"/>
              <a:t>1-270 </a:t>
            </a:r>
            <a:r>
              <a:rPr lang="en-US" dirty="0"/>
              <a:t>MeV/c</a:t>
            </a:r>
          </a:p>
          <a:p>
            <a:pPr lvl="2"/>
            <a:r>
              <a:rPr lang="en-US" dirty="0"/>
              <a:t>particle </a:t>
            </a:r>
            <a:r>
              <a:rPr lang="en-US" dirty="0" smtClean="0"/>
              <a:t>2-185 MeV/c</a:t>
            </a:r>
            <a:endParaRPr lang="en-US" dirty="0"/>
          </a:p>
          <a:p>
            <a:pPr lvl="1"/>
            <a:r>
              <a:rPr lang="en-US" dirty="0" smtClean="0"/>
              <a:t>absorber at  29m</a:t>
            </a:r>
          </a:p>
          <a:p>
            <a:pPr lvl="2"/>
            <a:r>
              <a:rPr lang="en-US" dirty="0" smtClean="0"/>
              <a:t>10cm Be</a:t>
            </a:r>
          </a:p>
          <a:p>
            <a:pPr lvl="2"/>
            <a:r>
              <a:rPr lang="en-US" dirty="0"/>
              <a:t>particle </a:t>
            </a:r>
            <a:r>
              <a:rPr lang="en-US" dirty="0" smtClean="0"/>
              <a:t>1-237 </a:t>
            </a:r>
            <a:r>
              <a:rPr lang="en-US" dirty="0"/>
              <a:t>MeV/c</a:t>
            </a:r>
          </a:p>
          <a:p>
            <a:pPr lvl="2"/>
            <a:r>
              <a:rPr lang="en-US" dirty="0"/>
              <a:t>particle </a:t>
            </a:r>
            <a:r>
              <a:rPr lang="en-US" dirty="0" smtClean="0"/>
              <a:t>2-144 MeV/c</a:t>
            </a:r>
            <a:endParaRPr lang="en-US" dirty="0"/>
          </a:p>
          <a:p>
            <a:pPr lvl="1"/>
            <a:r>
              <a:rPr lang="en-US" dirty="0"/>
              <a:t>Bunch N=10 </a:t>
            </a:r>
          </a:p>
          <a:p>
            <a:pPr lvl="1"/>
            <a:r>
              <a:rPr lang="en-US" dirty="0"/>
              <a:t>Rotate </a:t>
            </a:r>
            <a:r>
              <a:rPr lang="en-US" dirty="0" smtClean="0"/>
              <a:t>N=10.04</a:t>
            </a:r>
            <a:endParaRPr lang="en-US" dirty="0"/>
          </a:p>
          <a:p>
            <a:pPr lvl="1"/>
            <a:r>
              <a:rPr lang="en-US" dirty="0"/>
              <a:t>Cool -</a:t>
            </a:r>
            <a:r>
              <a:rPr lang="en-US" dirty="0" smtClean="0"/>
              <a:t>201.25MHz</a:t>
            </a:r>
          </a:p>
          <a:p>
            <a:pPr lvl="2"/>
            <a:r>
              <a:rPr lang="en-US" dirty="0" err="1" smtClean="0"/>
              <a:t>p</a:t>
            </a:r>
            <a:r>
              <a:rPr lang="en-US" baseline="-25000" dirty="0" err="1" smtClean="0"/>
              <a:t>ref</a:t>
            </a:r>
            <a:r>
              <a:rPr lang="en-US" dirty="0" smtClean="0"/>
              <a:t>=230 MeV/c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FE949-5F73-42DE-AB09-1A1ABAFED63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Arc 5"/>
          <p:cNvSpPr/>
          <p:nvPr/>
        </p:nvSpPr>
        <p:spPr bwMode="auto">
          <a:xfrm>
            <a:off x="4864608" y="1475232"/>
            <a:ext cx="755904" cy="97536"/>
          </a:xfrm>
          <a:prstGeom prst="arc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450850" y="986536"/>
            <a:ext cx="8453438" cy="1566863"/>
            <a:chOff x="4344" y="8640"/>
            <a:chExt cx="9360" cy="1734"/>
          </a:xfrm>
        </p:grpSpPr>
        <p:sp>
          <p:nvSpPr>
            <p:cNvPr id="8" name="AutoShape 5"/>
            <p:cNvSpPr>
              <a:spLocks noChangeAspect="1" noChangeArrowheads="1"/>
            </p:cNvSpPr>
            <p:nvPr/>
          </p:nvSpPr>
          <p:spPr bwMode="auto">
            <a:xfrm>
              <a:off x="4344" y="8640"/>
              <a:ext cx="9360" cy="17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5087" y="10002"/>
              <a:ext cx="743" cy="3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Times New Roman" pitchFamily="18" charset="0"/>
                  <a:ea typeface="MS Mincho" pitchFamily="49" charset="-128"/>
                </a:rPr>
                <a:t>18.9 m</a:t>
              </a:r>
              <a:endParaRPr lang="en-US" sz="1200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6574" y="10002"/>
              <a:ext cx="1115" cy="3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Times New Roman" pitchFamily="18" charset="0"/>
                  <a:ea typeface="MS Mincho" pitchFamily="49" charset="-128"/>
                </a:rPr>
                <a:t>~60.7 m</a:t>
              </a:r>
              <a:endParaRPr lang="en-US" sz="1200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4716" y="9383"/>
              <a:ext cx="495" cy="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Arial Narrow" pitchFamily="34" charset="0"/>
                  <a:ea typeface="MS Mincho" pitchFamily="49" charset="-128"/>
                </a:rPr>
                <a:t>FE Target</a:t>
              </a:r>
              <a:endParaRPr lang="en-US" sz="1200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5087" y="9631"/>
              <a:ext cx="867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altLang="ja-JP" sz="800" b="1">
                  <a:latin typeface="Arial Narrow" pitchFamily="34" charset="0"/>
                  <a:ea typeface="MS Mincho" pitchFamily="49" charset="-128"/>
                </a:rPr>
                <a:t>Solenoid</a:t>
              </a:r>
              <a:endParaRPr lang="en-US" sz="1800"/>
            </a:p>
          </p:txBody>
        </p:sp>
        <p:sp>
          <p:nvSpPr>
            <p:cNvPr id="13" name="AutoShape 10"/>
            <p:cNvSpPr>
              <a:spLocks noChangeArrowheads="1"/>
            </p:cNvSpPr>
            <p:nvPr/>
          </p:nvSpPr>
          <p:spPr bwMode="auto">
            <a:xfrm>
              <a:off x="4716" y="9012"/>
              <a:ext cx="371" cy="37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4344" y="9000"/>
              <a:ext cx="372" cy="13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 rot="1196606">
              <a:off x="4719" y="9114"/>
              <a:ext cx="248" cy="1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AutoShape 13"/>
            <p:cNvSpPr>
              <a:spLocks noChangeArrowheads="1"/>
            </p:cNvSpPr>
            <p:nvPr/>
          </p:nvSpPr>
          <p:spPr bwMode="auto">
            <a:xfrm>
              <a:off x="4963" y="9012"/>
              <a:ext cx="124" cy="37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AutoShape 14"/>
            <p:cNvSpPr>
              <a:spLocks noChangeArrowheads="1"/>
            </p:cNvSpPr>
            <p:nvPr/>
          </p:nvSpPr>
          <p:spPr bwMode="auto">
            <a:xfrm>
              <a:off x="5707" y="8764"/>
              <a:ext cx="123" cy="867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5087" y="8764"/>
              <a:ext cx="620" cy="268"/>
            </a:xfrm>
            <a:custGeom>
              <a:avLst/>
              <a:gdLst>
                <a:gd name="T0" fmla="*/ 0 w 720"/>
                <a:gd name="T1" fmla="*/ 117 h 390"/>
                <a:gd name="T2" fmla="*/ 115 w 720"/>
                <a:gd name="T3" fmla="*/ 117 h 390"/>
                <a:gd name="T4" fmla="*/ 344 w 720"/>
                <a:gd name="T5" fmla="*/ 58 h 390"/>
                <a:gd name="T6" fmla="*/ 460 w 720"/>
                <a:gd name="T7" fmla="*/ 0 h 3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0"/>
                <a:gd name="T13" fmla="*/ 0 h 390"/>
                <a:gd name="T14" fmla="*/ 720 w 720"/>
                <a:gd name="T15" fmla="*/ 390 h 3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0" h="390">
                  <a:moveTo>
                    <a:pt x="0" y="360"/>
                  </a:moveTo>
                  <a:cubicBezTo>
                    <a:pt x="45" y="375"/>
                    <a:pt x="90" y="390"/>
                    <a:pt x="180" y="360"/>
                  </a:cubicBezTo>
                  <a:cubicBezTo>
                    <a:pt x="270" y="330"/>
                    <a:pt x="450" y="240"/>
                    <a:pt x="540" y="180"/>
                  </a:cubicBezTo>
                  <a:cubicBezTo>
                    <a:pt x="630" y="120"/>
                    <a:pt x="690" y="30"/>
                    <a:pt x="72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5087" y="9342"/>
              <a:ext cx="620" cy="289"/>
            </a:xfrm>
            <a:custGeom>
              <a:avLst/>
              <a:gdLst>
                <a:gd name="T0" fmla="*/ 0 w 720"/>
                <a:gd name="T1" fmla="*/ 19 h 420"/>
                <a:gd name="T2" fmla="*/ 230 w 720"/>
                <a:gd name="T3" fmla="*/ 19 h 420"/>
                <a:gd name="T4" fmla="*/ 460 w 720"/>
                <a:gd name="T5" fmla="*/ 137 h 420"/>
                <a:gd name="T6" fmla="*/ 0 60000 65536"/>
                <a:gd name="T7" fmla="*/ 0 60000 65536"/>
                <a:gd name="T8" fmla="*/ 0 60000 65536"/>
                <a:gd name="T9" fmla="*/ 0 w 720"/>
                <a:gd name="T10" fmla="*/ 0 h 420"/>
                <a:gd name="T11" fmla="*/ 720 w 720"/>
                <a:gd name="T12" fmla="*/ 420 h 4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420">
                  <a:moveTo>
                    <a:pt x="0" y="60"/>
                  </a:moveTo>
                  <a:cubicBezTo>
                    <a:pt x="120" y="30"/>
                    <a:pt x="240" y="0"/>
                    <a:pt x="360" y="60"/>
                  </a:cubicBezTo>
                  <a:cubicBezTo>
                    <a:pt x="480" y="120"/>
                    <a:pt x="600" y="270"/>
                    <a:pt x="720" y="4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AutoShape 17"/>
            <p:cNvSpPr>
              <a:spLocks noChangeArrowheads="1"/>
            </p:cNvSpPr>
            <p:nvPr/>
          </p:nvSpPr>
          <p:spPr bwMode="auto">
            <a:xfrm>
              <a:off x="8308" y="8764"/>
              <a:ext cx="124" cy="867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>
              <a:off x="5830" y="8764"/>
              <a:ext cx="322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>
              <a:off x="5830" y="9631"/>
              <a:ext cx="322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>
              <a:off x="5087" y="9507"/>
              <a:ext cx="1" cy="6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>
              <a:off x="5707" y="9755"/>
              <a:ext cx="0" cy="3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8308" y="9755"/>
              <a:ext cx="1" cy="3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>
              <a:off x="4716" y="9507"/>
              <a:ext cx="0" cy="6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6202" y="9631"/>
              <a:ext cx="1982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Drift</a:t>
              </a:r>
              <a:endParaRPr lang="en-US" sz="1400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>
              <a:off x="5707" y="10002"/>
              <a:ext cx="260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>
              <a:off x="5087" y="10002"/>
              <a:ext cx="6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>
              <a:off x="9051" y="9631"/>
              <a:ext cx="408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>
              <a:off x="9051" y="8764"/>
              <a:ext cx="421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AutoShape 29"/>
            <p:cNvSpPr>
              <a:spLocks noChangeArrowheads="1"/>
            </p:cNvSpPr>
            <p:nvPr/>
          </p:nvSpPr>
          <p:spPr bwMode="auto">
            <a:xfrm>
              <a:off x="9547" y="8764"/>
              <a:ext cx="124" cy="867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AutoShape 30"/>
            <p:cNvSpPr>
              <a:spLocks noChangeArrowheads="1"/>
            </p:cNvSpPr>
            <p:nvPr/>
          </p:nvSpPr>
          <p:spPr bwMode="auto">
            <a:xfrm>
              <a:off x="10909" y="8764"/>
              <a:ext cx="124" cy="867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AutoShape 31"/>
            <p:cNvSpPr>
              <a:spLocks noChangeArrowheads="1"/>
            </p:cNvSpPr>
            <p:nvPr/>
          </p:nvSpPr>
          <p:spPr bwMode="auto">
            <a:xfrm>
              <a:off x="13139" y="8764"/>
              <a:ext cx="124" cy="867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8184" y="9631"/>
              <a:ext cx="1363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Buncher</a:t>
              </a:r>
              <a:endParaRPr lang="en-US" sz="1400"/>
            </a:p>
          </p:txBody>
        </p:sp>
        <p:sp>
          <p:nvSpPr>
            <p:cNvPr id="36" name="Text Box 33"/>
            <p:cNvSpPr txBox="1">
              <a:spLocks noChangeArrowheads="1"/>
            </p:cNvSpPr>
            <p:nvPr/>
          </p:nvSpPr>
          <p:spPr bwMode="auto">
            <a:xfrm>
              <a:off x="9547" y="9631"/>
              <a:ext cx="1362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Rotator</a:t>
              </a:r>
              <a:endParaRPr lang="en-US" sz="1400"/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11405" y="9631"/>
              <a:ext cx="1362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Cooler</a:t>
              </a:r>
              <a:endParaRPr lang="en-US" sz="1400"/>
            </a:p>
          </p:txBody>
        </p:sp>
        <p:sp>
          <p:nvSpPr>
            <p:cNvPr id="38" name="Text Box 35"/>
            <p:cNvSpPr txBox="1">
              <a:spLocks noChangeArrowheads="1"/>
            </p:cNvSpPr>
            <p:nvPr/>
          </p:nvSpPr>
          <p:spPr bwMode="auto">
            <a:xfrm>
              <a:off x="8304" y="10080"/>
              <a:ext cx="1115" cy="2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Times New Roman" pitchFamily="18" charset="0"/>
                  <a:ea typeface="MS Mincho" pitchFamily="49" charset="-128"/>
                </a:rPr>
                <a:t>~33m</a:t>
              </a:r>
              <a:endParaRPr lang="en-US" sz="1200"/>
            </a:p>
          </p:txBody>
        </p:sp>
        <p:sp>
          <p:nvSpPr>
            <p:cNvPr id="39" name="Text Box 36"/>
            <p:cNvSpPr txBox="1">
              <a:spLocks noChangeArrowheads="1"/>
            </p:cNvSpPr>
            <p:nvPr/>
          </p:nvSpPr>
          <p:spPr bwMode="auto">
            <a:xfrm>
              <a:off x="9744" y="10080"/>
              <a:ext cx="1115" cy="2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Times New Roman" pitchFamily="18" charset="0"/>
                  <a:ea typeface="MS Mincho" pitchFamily="49" charset="-128"/>
                </a:rPr>
                <a:t>42 m</a:t>
              </a:r>
              <a:endParaRPr lang="en-US" sz="1200"/>
            </a:p>
          </p:txBody>
        </p:sp>
        <p:sp>
          <p:nvSpPr>
            <p:cNvPr id="40" name="Text Box 37"/>
            <p:cNvSpPr txBox="1">
              <a:spLocks noChangeArrowheads="1"/>
            </p:cNvSpPr>
            <p:nvPr/>
          </p:nvSpPr>
          <p:spPr bwMode="auto">
            <a:xfrm>
              <a:off x="11544" y="10080"/>
              <a:ext cx="1115" cy="2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>
                  <a:latin typeface="Times New Roman" pitchFamily="18" charset="0"/>
                  <a:ea typeface="MS Mincho" pitchFamily="49" charset="-128"/>
                </a:rPr>
                <a:t>~</a:t>
              </a:r>
              <a:r>
                <a:rPr lang="en-US" altLang="ja-JP" sz="1400" b="1">
                  <a:latin typeface="Times New Roman" pitchFamily="18" charset="0"/>
                  <a:ea typeface="MS Mincho" pitchFamily="49" charset="-128"/>
                </a:rPr>
                <a:t>80 </a:t>
              </a:r>
              <a:r>
                <a:rPr lang="en-US" altLang="ja-JP" sz="900" b="1">
                  <a:latin typeface="Times New Roman" pitchFamily="18" charset="0"/>
                  <a:ea typeface="MS Mincho" pitchFamily="49" charset="-128"/>
                </a:rPr>
                <a:t>m</a:t>
              </a:r>
              <a:endParaRPr lang="en-US" sz="1800"/>
            </a:p>
          </p:txBody>
        </p:sp>
        <p:sp>
          <p:nvSpPr>
            <p:cNvPr id="41" name="Text Box 38"/>
            <p:cNvSpPr txBox="1">
              <a:spLocks noChangeArrowheads="1"/>
            </p:cNvSpPr>
            <p:nvPr/>
          </p:nvSpPr>
          <p:spPr bwMode="auto">
            <a:xfrm>
              <a:off x="4344" y="8640"/>
              <a:ext cx="1079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altLang="ja-JP" b="1">
                  <a:solidFill>
                    <a:srgbClr val="0000FF"/>
                  </a:solidFill>
                  <a:ea typeface="MS Mincho" pitchFamily="49" charset="-128"/>
                </a:rPr>
                <a:t>p</a:t>
              </a:r>
              <a:endParaRPr lang="en-US"/>
            </a:p>
          </p:txBody>
        </p:sp>
        <p:sp>
          <p:nvSpPr>
            <p:cNvPr id="42" name="Text Box 39"/>
            <p:cNvSpPr txBox="1">
              <a:spLocks noChangeArrowheads="1"/>
            </p:cNvSpPr>
            <p:nvPr/>
          </p:nvSpPr>
          <p:spPr bwMode="auto">
            <a:xfrm>
              <a:off x="5965" y="9000"/>
              <a:ext cx="1439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altLang="ja-JP" sz="1800" b="1">
                  <a:solidFill>
                    <a:srgbClr val="6600CC"/>
                  </a:solidFill>
                  <a:ea typeface="MS Mincho" pitchFamily="49" charset="-128"/>
                </a:rPr>
                <a:t>π</a:t>
              </a:r>
              <a:r>
                <a:rPr lang="en-US" altLang="ja-JP" sz="1800" b="1">
                  <a:solidFill>
                    <a:srgbClr val="D60093"/>
                  </a:solidFill>
                  <a:ea typeface="MS Mincho" pitchFamily="49" charset="-128"/>
                </a:rPr>
                <a:t>→μ</a:t>
              </a:r>
              <a:endParaRPr lang="en-US" sz="1800"/>
            </a:p>
          </p:txBody>
        </p:sp>
        <p:sp>
          <p:nvSpPr>
            <p:cNvPr id="43" name="Line 40"/>
            <p:cNvSpPr>
              <a:spLocks noChangeShapeType="1"/>
            </p:cNvSpPr>
            <p:nvPr/>
          </p:nvSpPr>
          <p:spPr bwMode="auto">
            <a:xfrm>
              <a:off x="7224" y="9242"/>
              <a:ext cx="4320" cy="1"/>
            </a:xfrm>
            <a:prstGeom prst="line">
              <a:avLst/>
            </a:prstGeom>
            <a:noFill/>
            <a:ln w="9525">
              <a:solidFill>
                <a:srgbClr val="D60093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1"/>
            <p:cNvSpPr>
              <a:spLocks noChangeShapeType="1"/>
            </p:cNvSpPr>
            <p:nvPr/>
          </p:nvSpPr>
          <p:spPr bwMode="auto">
            <a:xfrm>
              <a:off x="4946" y="9199"/>
              <a:ext cx="989" cy="43"/>
            </a:xfrm>
            <a:prstGeom prst="line">
              <a:avLst/>
            </a:prstGeom>
            <a:noFill/>
            <a:ln w="9525">
              <a:solidFill>
                <a:srgbClr val="66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93118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 End with Absorber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2455862"/>
            <a:ext cx="7772400" cy="3868738"/>
          </a:xfrm>
        </p:spPr>
        <p:txBody>
          <a:bodyPr/>
          <a:lstStyle/>
          <a:p>
            <a:r>
              <a:rPr lang="en-US" dirty="0"/>
              <a:t>with absorber</a:t>
            </a:r>
          </a:p>
          <a:p>
            <a:pPr lvl="2"/>
            <a:r>
              <a:rPr lang="en-US" dirty="0"/>
              <a:t>particle 1-270 MeV/c</a:t>
            </a:r>
          </a:p>
          <a:p>
            <a:pPr lvl="2"/>
            <a:r>
              <a:rPr lang="en-US" dirty="0"/>
              <a:t>particle 2-185 MeV/c</a:t>
            </a:r>
          </a:p>
          <a:p>
            <a:pPr lvl="1"/>
            <a:r>
              <a:rPr lang="en-US" dirty="0"/>
              <a:t>absorber at  29m</a:t>
            </a:r>
          </a:p>
          <a:p>
            <a:pPr lvl="2"/>
            <a:r>
              <a:rPr lang="en-US" dirty="0"/>
              <a:t>10cm Be</a:t>
            </a:r>
          </a:p>
          <a:p>
            <a:pPr lvl="2"/>
            <a:r>
              <a:rPr lang="en-US" dirty="0"/>
              <a:t>particle 1-237 MeV/c</a:t>
            </a:r>
          </a:p>
          <a:p>
            <a:pPr lvl="2"/>
            <a:r>
              <a:rPr lang="en-US" dirty="0"/>
              <a:t>particle 2-144 MeV/c</a:t>
            </a:r>
          </a:p>
          <a:p>
            <a:pPr lvl="1"/>
            <a:r>
              <a:rPr lang="en-US" dirty="0"/>
              <a:t>Bunch N=10 </a:t>
            </a:r>
          </a:p>
          <a:p>
            <a:pPr lvl="1"/>
            <a:r>
              <a:rPr lang="en-US" dirty="0"/>
              <a:t>Rotate N=10.04</a:t>
            </a:r>
          </a:p>
          <a:p>
            <a:pPr lvl="1"/>
            <a:r>
              <a:rPr lang="en-US" dirty="0"/>
              <a:t>Cool -201.25MHz</a:t>
            </a:r>
          </a:p>
          <a:p>
            <a:pPr lvl="2"/>
            <a:r>
              <a:rPr lang="en-US" dirty="0" err="1"/>
              <a:t>p</a:t>
            </a:r>
            <a:r>
              <a:rPr lang="en-US" baseline="-25000" dirty="0" err="1"/>
              <a:t>ref</a:t>
            </a:r>
            <a:r>
              <a:rPr lang="en-US" dirty="0"/>
              <a:t>=230 MeV/c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AutoShape 5"/>
          <p:cNvSpPr>
            <a:spLocks noChangeAspect="1" noChangeArrowheads="1"/>
          </p:cNvSpPr>
          <p:nvPr/>
        </p:nvSpPr>
        <p:spPr bwMode="auto">
          <a:xfrm>
            <a:off x="472074" y="819421"/>
            <a:ext cx="8453438" cy="15668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143111" y="2119718"/>
            <a:ext cx="671037" cy="33614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094" tIns="31547" rIns="63094" bIns="31547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1200" b="1" dirty="0">
                <a:latin typeface="Times New Roman" pitchFamily="18" charset="0"/>
                <a:ea typeface="MS Mincho" pitchFamily="49" charset="-128"/>
              </a:rPr>
              <a:t>18.9 m</a:t>
            </a:r>
            <a:endParaRPr lang="en-US" sz="1200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103839" y="2098935"/>
            <a:ext cx="1007007" cy="33614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094" tIns="31547" rIns="63094" bIns="31547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1200" b="1" dirty="0" smtClean="0">
                <a:latin typeface="Times New Roman" pitchFamily="18" charset="0"/>
                <a:ea typeface="MS Mincho" pitchFamily="49" charset="-128"/>
              </a:rPr>
              <a:t>~39.5m</a:t>
            </a:r>
            <a:endParaRPr lang="en-US" sz="1200" dirty="0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808044" y="1560383"/>
            <a:ext cx="447057" cy="783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094" tIns="31547" rIns="63094" bIns="31547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1200" b="1">
                <a:latin typeface="Arial Narrow" pitchFamily="34" charset="0"/>
                <a:ea typeface="MS Mincho" pitchFamily="49" charset="-128"/>
              </a:rPr>
              <a:t>FE Target</a:t>
            </a:r>
            <a:endParaRPr lang="en-US" sz="120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143111" y="1784478"/>
            <a:ext cx="783027" cy="335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094" tIns="31547" rIns="63094" bIns="31547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ja-JP" sz="800" b="1">
                <a:latin typeface="Arial Narrow" pitchFamily="34" charset="0"/>
                <a:ea typeface="MS Mincho" pitchFamily="49" charset="-128"/>
              </a:rPr>
              <a:t>Solenoid</a:t>
            </a:r>
            <a:endParaRPr lang="en-US" sz="1800"/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808044" y="1225143"/>
            <a:ext cx="335067" cy="335240"/>
          </a:xfrm>
          <a:prstGeom prst="flowChartMagneticDrum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472074" y="1214299"/>
            <a:ext cx="335970" cy="121988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 rot="1196606">
            <a:off x="810753" y="1317311"/>
            <a:ext cx="223980" cy="1120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1031121" y="1225143"/>
            <a:ext cx="111990" cy="335240"/>
          </a:xfrm>
          <a:prstGeom prst="flowChartMagneticDrum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>
            <a:off x="1703061" y="1001047"/>
            <a:ext cx="111087" cy="783431"/>
          </a:xfrm>
          <a:prstGeom prst="flowChartMagneticDrum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1143111" y="1001047"/>
            <a:ext cx="559950" cy="242168"/>
          </a:xfrm>
          <a:custGeom>
            <a:avLst/>
            <a:gdLst>
              <a:gd name="T0" fmla="*/ 0 w 720"/>
              <a:gd name="T1" fmla="*/ 117 h 390"/>
              <a:gd name="T2" fmla="*/ 115 w 720"/>
              <a:gd name="T3" fmla="*/ 117 h 390"/>
              <a:gd name="T4" fmla="*/ 344 w 720"/>
              <a:gd name="T5" fmla="*/ 58 h 390"/>
              <a:gd name="T6" fmla="*/ 460 w 720"/>
              <a:gd name="T7" fmla="*/ 0 h 390"/>
              <a:gd name="T8" fmla="*/ 0 60000 65536"/>
              <a:gd name="T9" fmla="*/ 0 60000 65536"/>
              <a:gd name="T10" fmla="*/ 0 60000 65536"/>
              <a:gd name="T11" fmla="*/ 0 60000 65536"/>
              <a:gd name="T12" fmla="*/ 0 w 720"/>
              <a:gd name="T13" fmla="*/ 0 h 390"/>
              <a:gd name="T14" fmla="*/ 720 w 720"/>
              <a:gd name="T15" fmla="*/ 390 h 39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0" h="390">
                <a:moveTo>
                  <a:pt x="0" y="360"/>
                </a:moveTo>
                <a:cubicBezTo>
                  <a:pt x="45" y="375"/>
                  <a:pt x="90" y="390"/>
                  <a:pt x="180" y="360"/>
                </a:cubicBezTo>
                <a:cubicBezTo>
                  <a:pt x="270" y="330"/>
                  <a:pt x="450" y="240"/>
                  <a:pt x="540" y="180"/>
                </a:cubicBezTo>
                <a:cubicBezTo>
                  <a:pt x="630" y="120"/>
                  <a:pt x="690" y="30"/>
                  <a:pt x="720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1143111" y="1523335"/>
            <a:ext cx="559950" cy="261144"/>
          </a:xfrm>
          <a:custGeom>
            <a:avLst/>
            <a:gdLst>
              <a:gd name="T0" fmla="*/ 0 w 720"/>
              <a:gd name="T1" fmla="*/ 19 h 420"/>
              <a:gd name="T2" fmla="*/ 230 w 720"/>
              <a:gd name="T3" fmla="*/ 19 h 420"/>
              <a:gd name="T4" fmla="*/ 460 w 720"/>
              <a:gd name="T5" fmla="*/ 137 h 420"/>
              <a:gd name="T6" fmla="*/ 0 60000 65536"/>
              <a:gd name="T7" fmla="*/ 0 60000 65536"/>
              <a:gd name="T8" fmla="*/ 0 60000 65536"/>
              <a:gd name="T9" fmla="*/ 0 w 720"/>
              <a:gd name="T10" fmla="*/ 0 h 420"/>
              <a:gd name="T11" fmla="*/ 720 w 720"/>
              <a:gd name="T12" fmla="*/ 420 h 4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420">
                <a:moveTo>
                  <a:pt x="0" y="60"/>
                </a:moveTo>
                <a:cubicBezTo>
                  <a:pt x="120" y="30"/>
                  <a:pt x="240" y="0"/>
                  <a:pt x="360" y="60"/>
                </a:cubicBezTo>
                <a:cubicBezTo>
                  <a:pt x="480" y="120"/>
                  <a:pt x="600" y="270"/>
                  <a:pt x="720" y="42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4052141" y="1001047"/>
            <a:ext cx="111990" cy="783431"/>
          </a:xfrm>
          <a:prstGeom prst="flowChartMagneticDrum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1814148" y="1001047"/>
            <a:ext cx="2909030" cy="90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1814148" y="1784478"/>
            <a:ext cx="2909030" cy="90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1143111" y="1672431"/>
            <a:ext cx="903" cy="5593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1703061" y="1896526"/>
            <a:ext cx="0" cy="33524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4052141" y="1896526"/>
            <a:ext cx="903" cy="33524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808044" y="1672431"/>
            <a:ext cx="0" cy="5593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2712325" y="1764599"/>
            <a:ext cx="1790034" cy="335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094" tIns="31547" rIns="63094" bIns="31547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1400" b="1" dirty="0">
                <a:ea typeface="MS Mincho" pitchFamily="49" charset="-128"/>
              </a:rPr>
              <a:t>Drift</a:t>
            </a:r>
            <a:endParaRPr lang="en-US" sz="1400" dirty="0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1143111" y="2119718"/>
            <a:ext cx="559950" cy="90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>
            <a:off x="4723178" y="1784478"/>
            <a:ext cx="3692057" cy="90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4723178" y="1001047"/>
            <a:ext cx="3804047" cy="90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AutoShape 29"/>
          <p:cNvSpPr>
            <a:spLocks noChangeArrowheads="1"/>
          </p:cNvSpPr>
          <p:nvPr/>
        </p:nvSpPr>
        <p:spPr bwMode="auto">
          <a:xfrm>
            <a:off x="5171138" y="1001047"/>
            <a:ext cx="111990" cy="783431"/>
          </a:xfrm>
          <a:prstGeom prst="flowChartMagneticDrum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AutoShape 30"/>
          <p:cNvSpPr>
            <a:spLocks noChangeArrowheads="1"/>
          </p:cNvSpPr>
          <p:nvPr/>
        </p:nvSpPr>
        <p:spPr bwMode="auto">
          <a:xfrm>
            <a:off x="6401221" y="1001047"/>
            <a:ext cx="111990" cy="783431"/>
          </a:xfrm>
          <a:prstGeom prst="flowChartMagneticDrum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AutoShape 31"/>
          <p:cNvSpPr>
            <a:spLocks noChangeArrowheads="1"/>
          </p:cNvSpPr>
          <p:nvPr/>
        </p:nvSpPr>
        <p:spPr bwMode="auto">
          <a:xfrm>
            <a:off x="8415235" y="1001047"/>
            <a:ext cx="111990" cy="783431"/>
          </a:xfrm>
          <a:prstGeom prst="flowChartMagneticDrum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3940151" y="1784478"/>
            <a:ext cx="1230987" cy="335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094" tIns="31547" rIns="63094" bIns="31547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1400" b="1">
                <a:ea typeface="MS Mincho" pitchFamily="49" charset="-128"/>
              </a:rPr>
              <a:t>Buncher</a:t>
            </a:r>
            <a:endParaRPr lang="en-US" sz="1400"/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5171138" y="1784478"/>
            <a:ext cx="1230084" cy="335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094" tIns="31547" rIns="63094" bIns="31547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1400" b="1">
                <a:ea typeface="MS Mincho" pitchFamily="49" charset="-128"/>
              </a:rPr>
              <a:t>Rotator</a:t>
            </a:r>
            <a:endParaRPr lang="en-US" sz="1400"/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6849181" y="1784478"/>
            <a:ext cx="1230084" cy="335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094" tIns="31547" rIns="63094" bIns="31547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1400" b="1">
                <a:ea typeface="MS Mincho" pitchFamily="49" charset="-128"/>
              </a:rPr>
              <a:t>Cooler</a:t>
            </a:r>
            <a:endParaRPr lang="en-US" sz="1400"/>
          </a:p>
        </p:txBody>
      </p:sp>
      <p:sp>
        <p:nvSpPr>
          <p:cNvPr id="35" name="Text Box 35"/>
          <p:cNvSpPr txBox="1">
            <a:spLocks noChangeArrowheads="1"/>
          </p:cNvSpPr>
          <p:nvPr/>
        </p:nvSpPr>
        <p:spPr bwMode="auto">
          <a:xfrm>
            <a:off x="4048529" y="2099839"/>
            <a:ext cx="1007007" cy="2656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094" tIns="31547" rIns="63094" bIns="31547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1200" b="1" dirty="0">
                <a:latin typeface="Times New Roman" pitchFamily="18" charset="0"/>
                <a:ea typeface="MS Mincho" pitchFamily="49" charset="-128"/>
              </a:rPr>
              <a:t>~33m</a:t>
            </a:r>
            <a:endParaRPr lang="en-US" sz="1200" dirty="0"/>
          </a:p>
        </p:txBody>
      </p:sp>
      <p:sp>
        <p:nvSpPr>
          <p:cNvPr id="36" name="Text Box 36"/>
          <p:cNvSpPr txBox="1">
            <a:spLocks noChangeArrowheads="1"/>
          </p:cNvSpPr>
          <p:nvPr/>
        </p:nvSpPr>
        <p:spPr bwMode="auto">
          <a:xfrm>
            <a:off x="5356283" y="2120622"/>
            <a:ext cx="1007007" cy="2656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094" tIns="31547" rIns="63094" bIns="31547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1200" b="1" dirty="0">
                <a:latin typeface="Times New Roman" pitchFamily="18" charset="0"/>
                <a:ea typeface="MS Mincho" pitchFamily="49" charset="-128"/>
              </a:rPr>
              <a:t>42 m</a:t>
            </a:r>
            <a:endParaRPr lang="en-US" sz="1200" dirty="0"/>
          </a:p>
        </p:txBody>
      </p:sp>
      <p:sp>
        <p:nvSpPr>
          <p:cNvPr id="37" name="Text Box 37"/>
          <p:cNvSpPr txBox="1">
            <a:spLocks noChangeArrowheads="1"/>
          </p:cNvSpPr>
          <p:nvPr/>
        </p:nvSpPr>
        <p:spPr bwMode="auto">
          <a:xfrm>
            <a:off x="6974719" y="2138694"/>
            <a:ext cx="1007007" cy="2656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094" tIns="31547" rIns="63094" bIns="31547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1400" dirty="0">
                <a:latin typeface="Times New Roman" pitchFamily="18" charset="0"/>
                <a:ea typeface="MS Mincho" pitchFamily="49" charset="-128"/>
              </a:rPr>
              <a:t>~</a:t>
            </a:r>
            <a:r>
              <a:rPr lang="en-US" altLang="ja-JP" sz="1400" b="1" dirty="0">
                <a:latin typeface="Times New Roman" pitchFamily="18" charset="0"/>
                <a:ea typeface="MS Mincho" pitchFamily="49" charset="-128"/>
              </a:rPr>
              <a:t>80 </a:t>
            </a:r>
            <a:r>
              <a:rPr lang="en-US" altLang="ja-JP" sz="900" b="1" dirty="0">
                <a:latin typeface="Times New Roman" pitchFamily="18" charset="0"/>
                <a:ea typeface="MS Mincho" pitchFamily="49" charset="-128"/>
              </a:rPr>
              <a:t>m</a:t>
            </a:r>
            <a:endParaRPr lang="en-US" sz="1800" dirty="0"/>
          </a:p>
        </p:txBody>
      </p:sp>
      <p:sp>
        <p:nvSpPr>
          <p:cNvPr id="38" name="Text Box 38"/>
          <p:cNvSpPr txBox="1">
            <a:spLocks noChangeArrowheads="1"/>
          </p:cNvSpPr>
          <p:nvPr/>
        </p:nvSpPr>
        <p:spPr bwMode="auto">
          <a:xfrm>
            <a:off x="472074" y="888999"/>
            <a:ext cx="974494" cy="33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ja-JP" b="1">
                <a:solidFill>
                  <a:srgbClr val="0000FF"/>
                </a:solidFill>
                <a:ea typeface="MS Mincho" pitchFamily="49" charset="-128"/>
              </a:rPr>
              <a:t>p</a:t>
            </a:r>
            <a:endParaRPr lang="en-US"/>
          </a:p>
        </p:txBody>
      </p:sp>
      <p:sp>
        <p:nvSpPr>
          <p:cNvPr id="39" name="Text Box 39"/>
          <p:cNvSpPr txBox="1">
            <a:spLocks noChangeArrowheads="1"/>
          </p:cNvSpPr>
          <p:nvPr/>
        </p:nvSpPr>
        <p:spPr bwMode="auto">
          <a:xfrm>
            <a:off x="2036983" y="1214299"/>
            <a:ext cx="1299626" cy="366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ja-JP" sz="1800" b="1" dirty="0" smtClean="0">
                <a:solidFill>
                  <a:srgbClr val="6600CC"/>
                </a:solidFill>
                <a:ea typeface="MS Mincho" pitchFamily="49" charset="-128"/>
              </a:rPr>
              <a:t>π   </a:t>
            </a:r>
            <a:r>
              <a:rPr lang="en-US" altLang="ja-JP" sz="1800" b="1" dirty="0" smtClean="0">
                <a:solidFill>
                  <a:srgbClr val="D60093"/>
                </a:solidFill>
                <a:ea typeface="MS Mincho" pitchFamily="49" charset="-128"/>
              </a:rPr>
              <a:t>→</a:t>
            </a:r>
            <a:r>
              <a:rPr lang="en-US" altLang="ja-JP" sz="1800" b="1" dirty="0">
                <a:solidFill>
                  <a:srgbClr val="D60093"/>
                </a:solidFill>
                <a:ea typeface="MS Mincho" pitchFamily="49" charset="-128"/>
              </a:rPr>
              <a:t>μ</a:t>
            </a:r>
            <a:endParaRPr lang="en-US" sz="1800" dirty="0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3073132" y="1432974"/>
            <a:ext cx="3901587" cy="904"/>
          </a:xfrm>
          <a:prstGeom prst="line">
            <a:avLst/>
          </a:prstGeom>
          <a:noFill/>
          <a:ln w="9525">
            <a:solidFill>
              <a:srgbClr val="D60093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1"/>
          <p:cNvSpPr>
            <a:spLocks noChangeShapeType="1"/>
          </p:cNvSpPr>
          <p:nvPr/>
        </p:nvSpPr>
        <p:spPr bwMode="auto">
          <a:xfrm>
            <a:off x="1015767" y="1394118"/>
            <a:ext cx="893210" cy="38855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lowchart: Direct Access Storage 41"/>
          <p:cNvSpPr/>
          <p:nvPr/>
        </p:nvSpPr>
        <p:spPr bwMode="auto">
          <a:xfrm>
            <a:off x="2474976" y="1001951"/>
            <a:ext cx="110909" cy="783431"/>
          </a:xfrm>
          <a:prstGeom prst="flowChartMagneticDrum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82" name="Text Box 6"/>
          <p:cNvSpPr txBox="1">
            <a:spLocks noChangeArrowheads="1"/>
          </p:cNvSpPr>
          <p:nvPr/>
        </p:nvSpPr>
        <p:spPr bwMode="auto">
          <a:xfrm>
            <a:off x="1679596" y="2007670"/>
            <a:ext cx="671037" cy="33614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094" tIns="31547" rIns="63094" bIns="31547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1200" b="1" dirty="0" smtClean="0">
                <a:latin typeface="Times New Roman" pitchFamily="18" charset="0"/>
                <a:ea typeface="MS Mincho" pitchFamily="49" charset="-128"/>
              </a:rPr>
              <a:t>10.1 </a:t>
            </a:r>
            <a:r>
              <a:rPr lang="en-US" altLang="ja-JP" sz="1200" b="1" dirty="0">
                <a:latin typeface="Times New Roman" pitchFamily="18" charset="0"/>
                <a:ea typeface="MS Mincho" pitchFamily="49" charset="-128"/>
              </a:rPr>
              <a:t>m</a:t>
            </a:r>
            <a:endParaRPr lang="en-US" sz="1200" dirty="0"/>
          </a:p>
        </p:txBody>
      </p:sp>
      <p:sp>
        <p:nvSpPr>
          <p:cNvPr id="83" name="Text Box 6"/>
          <p:cNvSpPr txBox="1">
            <a:spLocks noChangeArrowheads="1"/>
          </p:cNvSpPr>
          <p:nvPr/>
        </p:nvSpPr>
        <p:spPr bwMode="auto">
          <a:xfrm>
            <a:off x="2250366" y="2007670"/>
            <a:ext cx="671037" cy="33614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094" tIns="31547" rIns="63094" bIns="31547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1200" b="1" dirty="0" smtClean="0">
                <a:solidFill>
                  <a:srgbClr val="0033CC"/>
                </a:solidFill>
                <a:latin typeface="Times New Roman" pitchFamily="18" charset="0"/>
                <a:ea typeface="MS Mincho" pitchFamily="49" charset="-128"/>
              </a:rPr>
              <a:t>0.1 m Be</a:t>
            </a:r>
            <a:endParaRPr lang="en-US" sz="1200" dirty="0">
              <a:solidFill>
                <a:srgbClr val="0033CC"/>
              </a:solidFill>
            </a:endParaRPr>
          </a:p>
        </p:txBody>
      </p:sp>
      <p:pic>
        <p:nvPicPr>
          <p:cNvPr id="84" name="Content Placeholder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8515" y="2455862"/>
            <a:ext cx="1901332" cy="1471612"/>
          </a:xfrm>
          <a:prstGeom prst="rect">
            <a:avLst/>
          </a:prstGeom>
        </p:spPr>
      </p:pic>
      <p:pic>
        <p:nvPicPr>
          <p:cNvPr id="85" name="Content Placeholder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98515" y="4279392"/>
            <a:ext cx="1901333" cy="147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7" name="TextBox 86"/>
          <p:cNvSpPr txBox="1"/>
          <p:nvPr/>
        </p:nvSpPr>
        <p:spPr>
          <a:xfrm>
            <a:off x="7162698" y="2665436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29m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6849181" y="4494236"/>
            <a:ext cx="965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29.1m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280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685" y="1828800"/>
            <a:ext cx="1901333" cy="1471612"/>
          </a:xfrm>
        </p:spPr>
      </p:pic>
      <p:pic>
        <p:nvPicPr>
          <p:cNvPr id="9" name="Content Placeholder 8"/>
          <p:cNvPicPr>
            <a:picLocks noGrp="1" noChangeAspect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515" y="1828800"/>
            <a:ext cx="1901332" cy="1471612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1828800"/>
            <a:ext cx="1901332" cy="147161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900" y="3666378"/>
            <a:ext cx="1866900" cy="144496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73" y="1796472"/>
            <a:ext cx="1943100" cy="15039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45" y="3666378"/>
            <a:ext cx="1880173" cy="145523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832" y="3666378"/>
            <a:ext cx="1790700" cy="138598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666378"/>
            <a:ext cx="1866900" cy="144496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096000" y="2325120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29.1m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962400" y="2202140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29m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973943" y="2325120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1m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077200" y="2148102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38m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973943" y="4031126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46m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4015495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98m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998858" y="4007387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152m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077200" y="4007387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252m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380555" y="1361826"/>
            <a:ext cx="1924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0.1m Be  absorber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/>
          <a:p>
            <a:r>
              <a:rPr lang="en-US" dirty="0" smtClean="0"/>
              <a:t>Longitudinal beam through system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404" y="5138577"/>
            <a:ext cx="1735128" cy="122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658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453" y="0"/>
            <a:ext cx="7370763" cy="647700"/>
          </a:xfrm>
        </p:spPr>
        <p:txBody>
          <a:bodyPr/>
          <a:lstStyle/>
          <a:p>
            <a:r>
              <a:rPr lang="en-US" dirty="0" smtClean="0"/>
              <a:t> ICOOL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495" y="800100"/>
            <a:ext cx="4645137" cy="5524500"/>
          </a:xfrm>
        </p:spPr>
        <p:txBody>
          <a:bodyPr/>
          <a:lstStyle/>
          <a:p>
            <a:r>
              <a:rPr lang="en-US" dirty="0" smtClean="0"/>
              <a:t>Similar to without absorber</a:t>
            </a:r>
          </a:p>
          <a:p>
            <a:pPr lvl="1"/>
            <a:r>
              <a:rPr lang="en-US" dirty="0" smtClean="0"/>
              <a:t>~10m shorter drift</a:t>
            </a:r>
          </a:p>
          <a:p>
            <a:pPr lvl="1"/>
            <a:r>
              <a:rPr lang="en-US" dirty="0" smtClean="0"/>
              <a:t>~10% fewer </a:t>
            </a:r>
            <a:r>
              <a:rPr lang="el-GR" dirty="0" smtClean="0"/>
              <a:t>μ</a:t>
            </a:r>
            <a:r>
              <a:rPr lang="en-US" dirty="0" smtClean="0"/>
              <a:t>’s within acceptance</a:t>
            </a:r>
          </a:p>
          <a:p>
            <a:pPr lvl="1"/>
            <a:r>
              <a:rPr lang="en-US" dirty="0" smtClean="0"/>
              <a:t>drop of ~20% intensity at absorber</a:t>
            </a:r>
          </a:p>
          <a:p>
            <a:pPr lvl="1"/>
            <a:r>
              <a:rPr lang="en-US" dirty="0" smtClean="0"/>
              <a:t>but longitudinal </a:t>
            </a:r>
            <a:r>
              <a:rPr lang="en-US" dirty="0" err="1" smtClean="0"/>
              <a:t>emittance</a:t>
            </a:r>
            <a:r>
              <a:rPr lang="en-US" dirty="0" smtClean="0"/>
              <a:t> also reduced</a:t>
            </a:r>
          </a:p>
          <a:p>
            <a:pPr lvl="2"/>
            <a:r>
              <a:rPr lang="en-US" dirty="0" smtClean="0"/>
              <a:t>surviving </a:t>
            </a:r>
            <a:r>
              <a:rPr lang="el-GR" dirty="0" smtClean="0"/>
              <a:t>μ</a:t>
            </a:r>
            <a:r>
              <a:rPr lang="en-US" dirty="0" smtClean="0"/>
              <a:t>’s are stretched in longitudinal phase space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FE949-5F73-42DE-AB09-1A1ABAFED63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2451875"/>
              </p:ext>
            </p:extLst>
          </p:nvPr>
        </p:nvGraphicFramePr>
        <p:xfrm>
          <a:off x="3718560" y="816864"/>
          <a:ext cx="5657088" cy="3162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1672143"/>
              </p:ext>
            </p:extLst>
          </p:nvPr>
        </p:nvGraphicFramePr>
        <p:xfrm>
          <a:off x="3857625" y="3414664"/>
          <a:ext cx="5286375" cy="3643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Connector 8"/>
          <p:cNvCxnSpPr/>
          <p:nvPr/>
        </p:nvCxnSpPr>
        <p:spPr bwMode="auto">
          <a:xfrm>
            <a:off x="8205216" y="914400"/>
            <a:ext cx="0" cy="56936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7339584" y="2731008"/>
            <a:ext cx="19495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0033CC"/>
                </a:solidFill>
              </a:rPr>
              <a:t>μ</a:t>
            </a:r>
            <a:r>
              <a:rPr lang="en-US" baseline="30000" dirty="0" smtClean="0">
                <a:solidFill>
                  <a:srgbClr val="0033CC"/>
                </a:solidFill>
              </a:rPr>
              <a:t>-</a:t>
            </a:r>
            <a:r>
              <a:rPr lang="en-US" dirty="0" smtClean="0">
                <a:solidFill>
                  <a:srgbClr val="0033CC"/>
                </a:solidFill>
              </a:rPr>
              <a:t>/p 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(</a:t>
            </a:r>
            <a:r>
              <a:rPr lang="el-GR" sz="1600" dirty="0" smtClean="0">
                <a:solidFill>
                  <a:srgbClr val="0033CC"/>
                </a:solidFill>
              </a:rPr>
              <a:t>ε</a:t>
            </a:r>
            <a:r>
              <a:rPr lang="en-US" sz="1600" baseline="-25000" dirty="0" smtClean="0">
                <a:solidFill>
                  <a:srgbClr val="0033CC"/>
                </a:solidFill>
              </a:rPr>
              <a:t>L</a:t>
            </a:r>
            <a:r>
              <a:rPr lang="en-US" sz="1600" dirty="0" smtClean="0">
                <a:solidFill>
                  <a:srgbClr val="0033CC"/>
                </a:solidFill>
              </a:rPr>
              <a:t>&lt;0.2, </a:t>
            </a:r>
            <a:r>
              <a:rPr lang="el-GR" sz="1600" dirty="0" smtClean="0">
                <a:solidFill>
                  <a:srgbClr val="0033CC"/>
                </a:solidFill>
              </a:rPr>
              <a:t>ε</a:t>
            </a:r>
            <a:r>
              <a:rPr lang="en-US" sz="1600" baseline="-25000" dirty="0" smtClean="0">
                <a:solidFill>
                  <a:srgbClr val="0033CC"/>
                </a:solidFill>
              </a:rPr>
              <a:t>t</a:t>
            </a:r>
            <a:r>
              <a:rPr lang="en-US" sz="1600" dirty="0" smtClean="0">
                <a:solidFill>
                  <a:srgbClr val="0033CC"/>
                </a:solidFill>
              </a:rPr>
              <a:t>&lt;0.03</a:t>
            </a:r>
            <a:r>
              <a:rPr lang="en-US" dirty="0" smtClean="0">
                <a:solidFill>
                  <a:srgbClr val="0033CC"/>
                </a:solidFill>
              </a:rPr>
              <a:t>)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53456" y="1761744"/>
            <a:ext cx="12747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CC0099"/>
                </a:solidFill>
              </a:rPr>
              <a:t>μ</a:t>
            </a:r>
            <a:r>
              <a:rPr lang="en-US" baseline="30000" dirty="0" smtClean="0">
                <a:solidFill>
                  <a:srgbClr val="CC0099"/>
                </a:solidFill>
              </a:rPr>
              <a:t>-</a:t>
            </a:r>
            <a:r>
              <a:rPr lang="en-US" dirty="0" smtClean="0">
                <a:solidFill>
                  <a:srgbClr val="CC0099"/>
                </a:solidFill>
              </a:rPr>
              <a:t>/p (all)</a:t>
            </a:r>
            <a:endParaRPr lang="en-US" dirty="0">
              <a:solidFill>
                <a:srgbClr val="CC00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70374" y="3214609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803633" y="2204526"/>
            <a:ext cx="7200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0.1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870374" y="1223070"/>
            <a:ext cx="6094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136329" y="3912221"/>
            <a:ext cx="716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rgbClr val="FF0000"/>
                </a:solidFill>
              </a:rPr>
              <a:t>ε</a:t>
            </a:r>
            <a:r>
              <a:rPr lang="en-US" sz="1600" baseline="-25000" dirty="0" smtClean="0">
                <a:solidFill>
                  <a:srgbClr val="FF0000"/>
                </a:solidFill>
              </a:rPr>
              <a:t>L</a:t>
            </a:r>
            <a:r>
              <a:rPr lang="en-US" sz="1600" dirty="0" smtClean="0">
                <a:solidFill>
                  <a:srgbClr val="FF0000"/>
                </a:solidFill>
              </a:rPr>
              <a:t>/10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39584" y="4966829"/>
            <a:ext cx="3914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0033CC"/>
                </a:solidFill>
              </a:rPr>
              <a:t>ε</a:t>
            </a:r>
            <a:r>
              <a:rPr lang="en-US" baseline="-25000" dirty="0">
                <a:solidFill>
                  <a:srgbClr val="0033CC"/>
                </a:solidFill>
              </a:rPr>
              <a:t>t</a:t>
            </a:r>
            <a:endParaRPr 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929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Summary; to do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Procedure for </a:t>
            </a:r>
            <a:r>
              <a:rPr lang="en-US" dirty="0" err="1" smtClean="0"/>
              <a:t>rematching</a:t>
            </a:r>
            <a:r>
              <a:rPr lang="en-US" dirty="0" smtClean="0"/>
              <a:t> bunching/rotation with “proton” absorber is demonstrated</a:t>
            </a:r>
          </a:p>
          <a:p>
            <a:pPr lvl="1"/>
            <a:r>
              <a:rPr lang="en-US" dirty="0" smtClean="0"/>
              <a:t>track reference particles with energy loss through system</a:t>
            </a:r>
          </a:p>
          <a:p>
            <a:r>
              <a:rPr lang="en-US" dirty="0" smtClean="0"/>
              <a:t>results similar to without absorber</a:t>
            </a:r>
          </a:p>
          <a:p>
            <a:pPr lvl="1"/>
            <a:r>
              <a:rPr lang="en-US" dirty="0" smtClean="0"/>
              <a:t>~10% fewer </a:t>
            </a:r>
            <a:r>
              <a:rPr lang="el-GR" dirty="0" smtClean="0"/>
              <a:t>μ</a:t>
            </a:r>
            <a:r>
              <a:rPr lang="en-US" dirty="0" smtClean="0"/>
              <a:t>’s accepted</a:t>
            </a:r>
          </a:p>
          <a:p>
            <a:pPr lvl="1"/>
            <a:r>
              <a:rPr lang="en-US" dirty="0" smtClean="0"/>
              <a:t>Losses reduced by some factor  </a:t>
            </a:r>
          </a:p>
          <a:p>
            <a:pPr lvl="1"/>
            <a:endParaRPr lang="en-US" dirty="0"/>
          </a:p>
          <a:p>
            <a:r>
              <a:rPr lang="en-US" dirty="0" smtClean="0"/>
              <a:t>Chicane + Absorber Geometry needs to be defined and simulated</a:t>
            </a:r>
          </a:p>
          <a:p>
            <a:pPr lvl="1"/>
            <a:r>
              <a:rPr lang="en-US" dirty="0" smtClean="0"/>
              <a:t>~10—20%  less </a:t>
            </a:r>
            <a:r>
              <a:rPr lang="el-GR" dirty="0" smtClean="0"/>
              <a:t>μ</a:t>
            </a:r>
            <a:r>
              <a:rPr lang="en-US" dirty="0" smtClean="0"/>
              <a:t>/p  (?)</a:t>
            </a:r>
          </a:p>
          <a:p>
            <a:pPr lvl="1"/>
            <a:r>
              <a:rPr lang="en-US" dirty="0" smtClean="0"/>
              <a:t>Losses reduced/controlled by ? </a:t>
            </a:r>
          </a:p>
          <a:p>
            <a:pPr lvl="1"/>
            <a:endParaRPr lang="en-US" dirty="0"/>
          </a:p>
          <a:p>
            <a:r>
              <a:rPr lang="en-US" dirty="0" smtClean="0"/>
              <a:t>Is this version preferred?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FE949-5F73-42DE-AB09-1A1ABAFED63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22167"/>
      </p:ext>
    </p:extLst>
  </p:cSld>
  <p:clrMapOvr>
    <a:masterClrMapping/>
  </p:clrMapOvr>
</p:sld>
</file>

<file path=ppt/theme/theme1.xml><?xml version="1.0" encoding="utf-8"?>
<a:theme xmlns:a="http://schemas.openxmlformats.org/drawingml/2006/main" name="talktyp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talktype</Template>
  <TotalTime>2824</TotalTime>
  <Words>423</Words>
  <Application>Microsoft Office PowerPoint</Application>
  <PresentationFormat>On-screen Show (4:3)</PresentationFormat>
  <Paragraphs>145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talktype</vt:lpstr>
      <vt:lpstr> Energy-Phase Rotation with a proton absorber</vt:lpstr>
      <vt:lpstr>Outline</vt:lpstr>
      <vt:lpstr>Chicane, Absorber geometry</vt:lpstr>
      <vt:lpstr>PowerPoint Presentation</vt:lpstr>
      <vt:lpstr>Front End: IDS Baseline</vt:lpstr>
      <vt:lpstr>Front End with Absorber</vt:lpstr>
      <vt:lpstr>Longitudinal beam through system</vt:lpstr>
      <vt:lpstr> ICOOL Simulation results</vt:lpstr>
      <vt:lpstr>Summary; to 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Bunch Recombiner  for a μ+μ- Collider Cooling Scenario</dc:title>
  <dc:creator>David Neuffer</dc:creator>
  <cp:lastModifiedBy>Kirk T McDonald</cp:lastModifiedBy>
  <cp:revision>35</cp:revision>
  <dcterms:created xsi:type="dcterms:W3CDTF">2011-09-20T21:09:56Z</dcterms:created>
  <dcterms:modified xsi:type="dcterms:W3CDTF">2011-09-27T17:53:20Z</dcterms:modified>
</cp:coreProperties>
</file>