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3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8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4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0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4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4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5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7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2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3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4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97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78D9-ECFC-C340-937F-91203474416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0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D78D9-ECFC-C340-937F-91203474416F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EC1A3-1EF6-5249-891E-83F12F8B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7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31" r:id="rId1"/>
    <p:sldLayoutId id="2147484532" r:id="rId2"/>
    <p:sldLayoutId id="2147484533" r:id="rId3"/>
    <p:sldLayoutId id="2147484534" r:id="rId4"/>
    <p:sldLayoutId id="2147484535" r:id="rId5"/>
    <p:sldLayoutId id="2147484536" r:id="rId6"/>
    <p:sldLayoutId id="2147484537" r:id="rId7"/>
    <p:sldLayoutId id="2147484538" r:id="rId8"/>
    <p:sldLayoutId id="2147484539" r:id="rId9"/>
    <p:sldLayoutId id="2147484540" r:id="rId10"/>
    <p:sldLayoutId id="214748454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Energy deposition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P. </a:t>
            </a:r>
            <a:r>
              <a:rPr lang="en-US" dirty="0" err="1" smtClean="0"/>
              <a:t>Snopok</a:t>
            </a:r>
            <a:endParaRPr lang="en-US" dirty="0" smtClean="0"/>
          </a:p>
          <a:p>
            <a:r>
              <a:rPr lang="en-US" dirty="0" smtClean="0"/>
              <a:t>Front End phone meeting</a:t>
            </a:r>
          </a:p>
          <a:p>
            <a:r>
              <a:rPr lang="en-US" dirty="0" smtClean="0"/>
              <a:t>March 31,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1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Modified the old chicane deck to work with the new MARS version</a:t>
            </a:r>
          </a:p>
          <a:p>
            <a:pPr lvl="1"/>
            <a:r>
              <a:rPr lang="en-US" dirty="0" smtClean="0"/>
              <a:t>m1512.f =&gt; m1514.f</a:t>
            </a:r>
          </a:p>
          <a:p>
            <a:r>
              <a:rPr lang="en-US" dirty="0" smtClean="0"/>
              <a:t>No ROOT or other special geometry required, baseline extended geometry will work</a:t>
            </a:r>
          </a:p>
          <a:p>
            <a:r>
              <a:rPr lang="en-US" dirty="0" smtClean="0"/>
              <a:t>Main concern: channel length</a:t>
            </a:r>
          </a:p>
          <a:p>
            <a:pPr lvl="1"/>
            <a:r>
              <a:rPr lang="en-US" dirty="0" smtClean="0"/>
              <a:t>may need to simulate by sections (</a:t>
            </a:r>
            <a:r>
              <a:rPr lang="en-US" dirty="0" err="1" smtClean="0"/>
              <a:t>buncher</a:t>
            </a:r>
            <a:r>
              <a:rPr lang="en-US" dirty="0" smtClean="0"/>
              <a:t>/rotator/cooler)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9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ICOOL deck from David </a:t>
            </a:r>
            <a:r>
              <a:rPr lang="en-US" dirty="0" err="1" smtClean="0"/>
              <a:t>Neuffer</a:t>
            </a:r>
            <a:endParaRPr lang="en-US" dirty="0" smtClean="0"/>
          </a:p>
          <a:p>
            <a:r>
              <a:rPr lang="en-US" dirty="0" smtClean="0"/>
              <a:t>Start 10 m downstream of the target</a:t>
            </a:r>
          </a:p>
          <a:p>
            <a:pPr lvl="1"/>
            <a:r>
              <a:rPr lang="en-US" dirty="0" smtClean="0"/>
              <a:t>C target 6.75 </a:t>
            </a:r>
            <a:r>
              <a:rPr lang="en-US" dirty="0" err="1" smtClean="0"/>
              <a:t>GeV</a:t>
            </a:r>
            <a:r>
              <a:rPr lang="en-US" dirty="0" smtClean="0"/>
              <a:t> protons by Xiaoping Ding</a:t>
            </a:r>
          </a:p>
          <a:p>
            <a:pPr lvl="1"/>
            <a:r>
              <a:rPr lang="en-US" dirty="0" smtClean="0"/>
              <a:t>Is there a MARS file @ 10 m? </a:t>
            </a:r>
            <a:r>
              <a:rPr lang="en-US" dirty="0" smtClean="0">
                <a:solidFill>
                  <a:srgbClr val="FF0000"/>
                </a:solidFill>
              </a:rPr>
              <a:t>I can use it directly</a:t>
            </a:r>
          </a:p>
          <a:p>
            <a:r>
              <a:rPr lang="en-US" dirty="0"/>
              <a:t>N</a:t>
            </a:r>
            <a:r>
              <a:rPr lang="en-US" dirty="0" smtClean="0"/>
              <a:t>ot going to use the chicane in any form</a:t>
            </a:r>
          </a:p>
          <a:p>
            <a:pPr lvl="1"/>
            <a:r>
              <a:rPr lang="en-US" dirty="0" smtClean="0"/>
              <a:t>unless there is a desire to run the chicane final distribution through the rest of the front end</a:t>
            </a:r>
          </a:p>
          <a:p>
            <a:pPr lvl="2"/>
            <a:r>
              <a:rPr lang="en-US" dirty="0" smtClean="0"/>
              <a:t>this will still be a separate simulation</a:t>
            </a:r>
          </a:p>
          <a:p>
            <a:r>
              <a:rPr lang="en-US" dirty="0" err="1" smtClean="0"/>
              <a:t>Buncher</a:t>
            </a:r>
            <a:r>
              <a:rPr lang="en-US" dirty="0" smtClean="0"/>
              <a:t>: 21 m (at 17 </a:t>
            </a:r>
            <a:r>
              <a:rPr lang="en-US" dirty="0" err="1" smtClean="0"/>
              <a:t>atm</a:t>
            </a:r>
            <a:r>
              <a:rPr lang="en-US" dirty="0" smtClean="0"/>
              <a:t>)</a:t>
            </a:r>
          </a:p>
          <a:p>
            <a:r>
              <a:rPr lang="en-US" dirty="0"/>
              <a:t>P</a:t>
            </a:r>
            <a:r>
              <a:rPr lang="en-US" dirty="0" smtClean="0"/>
              <a:t>hase rotator: 24 m (at 34 </a:t>
            </a:r>
            <a:r>
              <a:rPr lang="en-US" dirty="0" err="1" smtClean="0"/>
              <a:t>atm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Matcher: 3 m (</a:t>
            </a:r>
            <a:r>
              <a:rPr lang="en-US" dirty="0" smtClean="0">
                <a:solidFill>
                  <a:srgbClr val="FF0000"/>
                </a:solidFill>
              </a:rPr>
              <a:t>no gas, should I change that?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Cooler: 112.5 m (150 cells, </a:t>
            </a:r>
            <a:r>
              <a:rPr lang="en-US" dirty="0" smtClean="0">
                <a:solidFill>
                  <a:srgbClr val="FF0000"/>
                </a:solidFill>
              </a:rPr>
              <a:t>no gas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632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Straightforward in drift/</a:t>
            </a:r>
            <a:r>
              <a:rPr lang="en-US" dirty="0" err="1" smtClean="0"/>
              <a:t>buncher</a:t>
            </a:r>
            <a:r>
              <a:rPr lang="en-US" dirty="0" smtClean="0"/>
              <a:t>/rotator: 2 T uniform field, easy to implement in MARS</a:t>
            </a:r>
          </a:p>
          <a:p>
            <a:r>
              <a:rPr lang="en-US" dirty="0" smtClean="0"/>
              <a:t>Matcher/cooler: there is a list of coil sheets provided with the ICOOL deck</a:t>
            </a:r>
          </a:p>
          <a:p>
            <a:pPr lvl="1"/>
            <a:r>
              <a:rPr lang="en-US" dirty="0" smtClean="0"/>
              <a:t>I can use those to generate field maps</a:t>
            </a:r>
          </a:p>
          <a:p>
            <a:pPr lvl="1"/>
            <a:r>
              <a:rPr lang="en-US" dirty="0" smtClean="0"/>
              <a:t>Some minimal transformation is required for import into MARS</a:t>
            </a:r>
          </a:p>
          <a:p>
            <a:pPr lvl="1"/>
            <a:r>
              <a:rPr lang="en-US" dirty="0" smtClean="0"/>
              <a:t>are there field maps readily available?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9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cavities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325 MHz, 25 cm</a:t>
            </a:r>
          </a:p>
          <a:p>
            <a:pPr lvl="1"/>
            <a:r>
              <a:rPr lang="en-US" dirty="0" smtClean="0"/>
              <a:t>except the first cavity that is 50 cm long</a:t>
            </a:r>
          </a:p>
          <a:p>
            <a:r>
              <a:rPr lang="en-US" dirty="0" smtClean="0"/>
              <a:t>Modeled in MARS using simple pillbox geometry</a:t>
            </a:r>
          </a:p>
          <a:p>
            <a:pPr lvl="1"/>
            <a:r>
              <a:rPr lang="en-US" dirty="0" smtClean="0"/>
              <a:t>unless a different geometry is strongly desired</a:t>
            </a:r>
          </a:p>
          <a:p>
            <a:r>
              <a:rPr lang="en-US" dirty="0" smtClean="0"/>
              <a:t>Energy change is via RF kick at the center of the cavity</a:t>
            </a:r>
          </a:p>
          <a:p>
            <a:pPr lvl="1"/>
            <a:r>
              <a:rPr lang="en-US" dirty="0" smtClean="0"/>
              <a:t>MARS invokes user-defined routine whenever the center plane is crossed</a:t>
            </a:r>
          </a:p>
          <a:p>
            <a:r>
              <a:rPr lang="en-US" dirty="0" smtClean="0"/>
              <a:t>Documentation is limited, have some examples handy</a:t>
            </a:r>
          </a:p>
          <a:p>
            <a:r>
              <a:rPr lang="en-US" dirty="0" smtClean="0"/>
              <a:t>Phasing information from the RF diagnostic file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can be trusted?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6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are the layers (material, thickness, specific properties) comprising the cavity wall</a:t>
            </a:r>
          </a:p>
          <a:p>
            <a:pPr lvl="1"/>
            <a:r>
              <a:rPr lang="en-US" dirty="0" smtClean="0"/>
              <a:t>no such information in ICOOL/G4beamline</a:t>
            </a:r>
          </a:p>
          <a:p>
            <a:r>
              <a:rPr lang="en-US" dirty="0" smtClean="0"/>
              <a:t>How thick the </a:t>
            </a:r>
            <a:r>
              <a:rPr lang="en-US" dirty="0" err="1" smtClean="0"/>
              <a:t>beampipe</a:t>
            </a:r>
            <a:r>
              <a:rPr lang="en-US" dirty="0" smtClean="0"/>
              <a:t> and shielding around (if any) should be</a:t>
            </a:r>
          </a:p>
          <a:p>
            <a:pPr lvl="1"/>
            <a:r>
              <a:rPr lang="en-US" dirty="0" smtClean="0"/>
              <a:t>energy deposition study, not shielding study</a:t>
            </a:r>
          </a:p>
          <a:p>
            <a:r>
              <a:rPr lang="en-US" dirty="0" smtClean="0"/>
              <a:t>What else is in the channel, other than RF, coils, solid absorbers (15 mm </a:t>
            </a:r>
            <a:r>
              <a:rPr lang="en-US" dirty="0" err="1" smtClean="0"/>
              <a:t>LiH</a:t>
            </a:r>
            <a:r>
              <a:rPr lang="en-US" dirty="0" smtClean="0"/>
              <a:t> around RF)</a:t>
            </a:r>
          </a:p>
          <a:p>
            <a:pPr lvl="1"/>
            <a:r>
              <a:rPr lang="en-US" dirty="0" smtClean="0"/>
              <a:t>any windows, structures around coils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4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365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Energy deposition update</vt:lpstr>
      <vt:lpstr>MARS</vt:lpstr>
      <vt:lpstr>Input</vt:lpstr>
      <vt:lpstr>Magnetic field</vt:lpstr>
      <vt:lpstr>RF cavities</vt:lpstr>
      <vt:lpstr>Geometry challenge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deposition update</dc:title>
  <dc:creator>P</dc:creator>
  <cp:lastModifiedBy>Kirk T McDonald</cp:lastModifiedBy>
  <cp:revision>6</cp:revision>
  <dcterms:created xsi:type="dcterms:W3CDTF">2015-03-31T15:31:40Z</dcterms:created>
  <dcterms:modified xsi:type="dcterms:W3CDTF">2015-03-31T17:05:49Z</dcterms:modified>
</cp:coreProperties>
</file>