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5"/>
  </p:notesMasterIdLst>
  <p:sldIdLst>
    <p:sldId id="283" r:id="rId4"/>
    <p:sldId id="326" r:id="rId5"/>
    <p:sldId id="298" r:id="rId6"/>
    <p:sldId id="285" r:id="rId7"/>
    <p:sldId id="304" r:id="rId8"/>
    <p:sldId id="291" r:id="rId9"/>
    <p:sldId id="306" r:id="rId10"/>
    <p:sldId id="307" r:id="rId11"/>
    <p:sldId id="318" r:id="rId12"/>
    <p:sldId id="315" r:id="rId13"/>
    <p:sldId id="309" r:id="rId14"/>
    <p:sldId id="310" r:id="rId15"/>
    <p:sldId id="321" r:id="rId16"/>
    <p:sldId id="312" r:id="rId17"/>
    <p:sldId id="316" r:id="rId18"/>
    <p:sldId id="319" r:id="rId19"/>
    <p:sldId id="320" r:id="rId20"/>
    <p:sldId id="317" r:id="rId21"/>
    <p:sldId id="322" r:id="rId22"/>
    <p:sldId id="323" r:id="rId23"/>
    <p:sldId id="324" r:id="rId2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11" autoAdjust="0"/>
  </p:normalViewPr>
  <p:slideViewPr>
    <p:cSldViewPr>
      <p:cViewPr varScale="1">
        <p:scale>
          <a:sx n="84" d="100"/>
          <a:sy n="84" d="100"/>
        </p:scale>
        <p:origin x="-17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ANSYS%20Data\Transient%20Results\Transient%20Structural%20Bilinear%20Cladding%20Tub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ANSYS%20Data\Transient%20Results\Transient%20Structural%20Bilinear%20Cladding%20Tub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Fatigue_Analysis\Stress%20Life%20Fatigue%20Cal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q67\Local%20Settings\Temporary%20Internet%20Files\Content.Outlook\J1DWH17Z\7077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files\HPTshr\Dan\ISIS_TS2_Target\Transient%20Structural%20Bilinear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0624634358952"/>
          <c:y val="5.3211414252531751E-2"/>
          <c:w val="0.71225474143393508"/>
          <c:h val="0.80054160828947829"/>
        </c:manualLayout>
      </c:layout>
      <c:scatterChart>
        <c:scatterStyle val="lineMarker"/>
        <c:varyColors val="0"/>
        <c:ser>
          <c:idx val="1"/>
          <c:order val="0"/>
          <c:tx>
            <c:strRef>
              <c:f>'Pulse 3'!$C$1</c:f>
              <c:strCache>
                <c:ptCount val="1"/>
                <c:pt idx="0">
                  <c:v>Elastic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3'!$C$2:$C$65</c:f>
              <c:numCache>
                <c:formatCode>0.0000E+00</c:formatCode>
                <c:ptCount val="64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1.0759999999999999E-3</c:v>
                </c:pt>
                <c:pt idx="8">
                  <c:v>1.0767234500000001E-3</c:v>
                </c:pt>
                <c:pt idx="9">
                  <c:v>1.074655947E-3</c:v>
                </c:pt>
                <c:pt idx="10">
                  <c:v>1.072599887E-3</c:v>
                </c:pt>
                <c:pt idx="11">
                  <c:v>1.0705654900000001E-3</c:v>
                </c:pt>
                <c:pt idx="12">
                  <c:v>1.071909118E-3</c:v>
                </c:pt>
                <c:pt idx="13">
                  <c:v>1.073265777E-3</c:v>
                </c:pt>
                <c:pt idx="14">
                  <c:v>1.0753261850000001E-3</c:v>
                </c:pt>
                <c:pt idx="15">
                  <c:v>1.0774171349999999E-3</c:v>
                </c:pt>
                <c:pt idx="16">
                  <c:v>1.0777086449999999E-3</c:v>
                </c:pt>
                <c:pt idx="17">
                  <c:v>1.078001342E-3</c:v>
                </c:pt>
                <c:pt idx="18">
                  <c:v>1.078440428E-3</c:v>
                </c:pt>
                <c:pt idx="19">
                  <c:v>1.0788803259999999E-3</c:v>
                </c:pt>
                <c:pt idx="20">
                  <c:v>1.07886067E-3</c:v>
                </c:pt>
                <c:pt idx="21">
                  <c:v>1.07886463E-3</c:v>
                </c:pt>
                <c:pt idx="22">
                  <c:v>1.078854153E-3</c:v>
                </c:pt>
                <c:pt idx="23">
                  <c:v>1.078843619E-3</c:v>
                </c:pt>
                <c:pt idx="24">
                  <c:v>1.078791094E-3</c:v>
                </c:pt>
                <c:pt idx="25">
                  <c:v>1.0787571100000001E-3</c:v>
                </c:pt>
                <c:pt idx="26">
                  <c:v>1.0786932179999999E-3</c:v>
                </c:pt>
                <c:pt idx="27">
                  <c:v>1.078629442E-3</c:v>
                </c:pt>
                <c:pt idx="28">
                  <c:v>1.0755315200000001E-3</c:v>
                </c:pt>
                <c:pt idx="29">
                  <c:v>1.0724421060000001E-3</c:v>
                </c:pt>
                <c:pt idx="30">
                  <c:v>1.067826665E-3</c:v>
                </c:pt>
                <c:pt idx="31">
                  <c:v>1.063289722E-3</c:v>
                </c:pt>
                <c:pt idx="32">
                  <c:v>1.0598092760000001E-3</c:v>
                </c:pt>
                <c:pt idx="33">
                  <c:v>1.0563313389999999E-3</c:v>
                </c:pt>
                <c:pt idx="34">
                  <c:v>1.051117884E-3</c:v>
                </c:pt>
                <c:pt idx="35">
                  <c:v>1.0459083289999999E-3</c:v>
                </c:pt>
                <c:pt idx="36">
                  <c:v>1.0420560639999999E-3</c:v>
                </c:pt>
                <c:pt idx="37">
                  <c:v>1.038205469E-3</c:v>
                </c:pt>
                <c:pt idx="38">
                  <c:v>1.0324339789999999E-3</c:v>
                </c:pt>
                <c:pt idx="39">
                  <c:v>1.026667219E-3</c:v>
                </c:pt>
                <c:pt idx="40">
                  <c:v>1.028140886E-3</c:v>
                </c:pt>
                <c:pt idx="41">
                  <c:v>1.0296519199999999E-3</c:v>
                </c:pt>
                <c:pt idx="42">
                  <c:v>1.0319842039999999E-3</c:v>
                </c:pt>
                <c:pt idx="43">
                  <c:v>1.0343989889999999E-3</c:v>
                </c:pt>
                <c:pt idx="44">
                  <c:v>1.0396720220000001E-3</c:v>
                </c:pt>
                <c:pt idx="45">
                  <c:v>1.044944779E-3</c:v>
                </c:pt>
                <c:pt idx="46">
                  <c:v>1.052853444E-3</c:v>
                </c:pt>
                <c:pt idx="47">
                  <c:v>1.060761302E-3</c:v>
                </c:pt>
                <c:pt idx="48">
                  <c:v>1.064387804E-3</c:v>
                </c:pt>
                <c:pt idx="49">
                  <c:v>1.068014588E-3</c:v>
                </c:pt>
                <c:pt idx="50">
                  <c:v>1.0734559250000001E-3</c:v>
                </c:pt>
                <c:pt idx="51">
                  <c:v>1.0786312949999999E-3</c:v>
                </c:pt>
                <c:pt idx="52">
                  <c:v>1.0755321210000001E-3</c:v>
                </c:pt>
                <c:pt idx="53">
                  <c:v>1.0723752859999999E-3</c:v>
                </c:pt>
                <c:pt idx="54">
                  <c:v>1.067698039E-3</c:v>
                </c:pt>
                <c:pt idx="55">
                  <c:v>1.0630346299999999E-3</c:v>
                </c:pt>
                <c:pt idx="56">
                  <c:v>1.0595536649999999E-3</c:v>
                </c:pt>
                <c:pt idx="57">
                  <c:v>1.0560710779999999E-3</c:v>
                </c:pt>
                <c:pt idx="58">
                  <c:v>1.0508541109999999E-3</c:v>
                </c:pt>
                <c:pt idx="59">
                  <c:v>1.045642061E-3</c:v>
                </c:pt>
                <c:pt idx="60">
                  <c:v>1.0417897839999999E-3</c:v>
                </c:pt>
                <c:pt idx="61">
                  <c:v>1.037939195E-3</c:v>
                </c:pt>
                <c:pt idx="62">
                  <c:v>1.0321677070000001E-3</c:v>
                </c:pt>
                <c:pt idx="63">
                  <c:v>1.0264009479999999E-3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'Pulse 3'!$D$1</c:f>
              <c:strCache>
                <c:ptCount val="1"/>
                <c:pt idx="0">
                  <c:v>Plastic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3'!$D$2:$D$65</c:f>
              <c:numCache>
                <c:formatCode>0.0000E+00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1.78291351E-4</c:v>
                </c:pt>
                <c:pt idx="9">
                  <c:v>4.0909245889999998E-4</c:v>
                </c:pt>
                <c:pt idx="10">
                  <c:v>6.3967143820000002E-4</c:v>
                </c:pt>
                <c:pt idx="11">
                  <c:v>8.7195518110000001E-4</c:v>
                </c:pt>
                <c:pt idx="12">
                  <c:v>9.6157239649999999E-4</c:v>
                </c:pt>
                <c:pt idx="13">
                  <c:v>1.053215301E-3</c:v>
                </c:pt>
                <c:pt idx="14">
                  <c:v>1.1946462450000001E-3</c:v>
                </c:pt>
                <c:pt idx="15">
                  <c:v>1.340824606E-3</c:v>
                </c:pt>
                <c:pt idx="16">
                  <c:v>1.341625103E-3</c:v>
                </c:pt>
                <c:pt idx="17">
                  <c:v>1.3426173970000001E-3</c:v>
                </c:pt>
                <c:pt idx="18">
                  <c:v>1.3440587709999999E-3</c:v>
                </c:pt>
                <c:pt idx="19">
                  <c:v>1.345585826E-3</c:v>
                </c:pt>
                <c:pt idx="20">
                  <c:v>1.3503597209999999E-3</c:v>
                </c:pt>
                <c:pt idx="21">
                  <c:v>1.359517375E-3</c:v>
                </c:pt>
                <c:pt idx="22">
                  <c:v>1.370206135E-3</c:v>
                </c:pt>
                <c:pt idx="23">
                  <c:v>1.3808841799999999E-3</c:v>
                </c:pt>
                <c:pt idx="24">
                  <c:v>1.3842141079999999E-3</c:v>
                </c:pt>
                <c:pt idx="25">
                  <c:v>1.3909856810000001E-3</c:v>
                </c:pt>
                <c:pt idx="26">
                  <c:v>1.3987429820000001E-3</c:v>
                </c:pt>
                <c:pt idx="27">
                  <c:v>1.4065194040000001E-3</c:v>
                </c:pt>
                <c:pt idx="28">
                  <c:v>1.4065194040000001E-3</c:v>
                </c:pt>
                <c:pt idx="29">
                  <c:v>1.4065194040000001E-3</c:v>
                </c:pt>
                <c:pt idx="30">
                  <c:v>1.4065194040000001E-3</c:v>
                </c:pt>
                <c:pt idx="31">
                  <c:v>1.4065194040000001E-3</c:v>
                </c:pt>
                <c:pt idx="32">
                  <c:v>1.4065194040000001E-3</c:v>
                </c:pt>
                <c:pt idx="33">
                  <c:v>1.4065194040000001E-3</c:v>
                </c:pt>
                <c:pt idx="34">
                  <c:v>1.4065194040000001E-3</c:v>
                </c:pt>
                <c:pt idx="35">
                  <c:v>1.4065194040000001E-3</c:v>
                </c:pt>
                <c:pt idx="36">
                  <c:v>1.4065194040000001E-3</c:v>
                </c:pt>
                <c:pt idx="37">
                  <c:v>1.4065194040000001E-3</c:v>
                </c:pt>
                <c:pt idx="38">
                  <c:v>1.4065194040000001E-3</c:v>
                </c:pt>
                <c:pt idx="39">
                  <c:v>1.4065194040000001E-3</c:v>
                </c:pt>
                <c:pt idx="40">
                  <c:v>1.4065194040000001E-3</c:v>
                </c:pt>
                <c:pt idx="41">
                  <c:v>1.4065194040000001E-3</c:v>
                </c:pt>
                <c:pt idx="42">
                  <c:v>1.4065194040000001E-3</c:v>
                </c:pt>
                <c:pt idx="43">
                  <c:v>1.4065194040000001E-3</c:v>
                </c:pt>
                <c:pt idx="44">
                  <c:v>1.4065194040000001E-3</c:v>
                </c:pt>
                <c:pt idx="45">
                  <c:v>1.4065194040000001E-3</c:v>
                </c:pt>
                <c:pt idx="46">
                  <c:v>1.4065194040000001E-3</c:v>
                </c:pt>
                <c:pt idx="47">
                  <c:v>1.4065194040000001E-3</c:v>
                </c:pt>
                <c:pt idx="48">
                  <c:v>1.4065194040000001E-3</c:v>
                </c:pt>
                <c:pt idx="49">
                  <c:v>1.4065194040000001E-3</c:v>
                </c:pt>
                <c:pt idx="50">
                  <c:v>1.4065194040000001E-3</c:v>
                </c:pt>
                <c:pt idx="51">
                  <c:v>1.406863687E-3</c:v>
                </c:pt>
                <c:pt idx="52">
                  <c:v>1.406863687E-3</c:v>
                </c:pt>
                <c:pt idx="53">
                  <c:v>1.406863687E-3</c:v>
                </c:pt>
                <c:pt idx="54">
                  <c:v>1.406863687E-3</c:v>
                </c:pt>
                <c:pt idx="55">
                  <c:v>1.406863687E-3</c:v>
                </c:pt>
                <c:pt idx="56">
                  <c:v>1.406863687E-3</c:v>
                </c:pt>
                <c:pt idx="57">
                  <c:v>1.406863687E-3</c:v>
                </c:pt>
                <c:pt idx="58">
                  <c:v>1.406863687E-3</c:v>
                </c:pt>
                <c:pt idx="59">
                  <c:v>1.406863687E-3</c:v>
                </c:pt>
                <c:pt idx="60">
                  <c:v>1.406863687E-3</c:v>
                </c:pt>
                <c:pt idx="61">
                  <c:v>1.406863687E-3</c:v>
                </c:pt>
                <c:pt idx="62">
                  <c:v>1.406863687E-3</c:v>
                </c:pt>
                <c:pt idx="63">
                  <c:v>1.406863687E-3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'Pulse 3'!$E$1</c:f>
              <c:strCache>
                <c:ptCount val="1"/>
                <c:pt idx="0">
                  <c:v>Total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3'!$E$2:$E$65</c:f>
              <c:numCache>
                <c:formatCode>0.0000E+00</c:formatCode>
                <c:ptCount val="64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1.0759999999999999E-3</c:v>
                </c:pt>
                <c:pt idx="8">
                  <c:v>1.2550148010000001E-3</c:v>
                </c:pt>
                <c:pt idx="9">
                  <c:v>1.4837484059E-3</c:v>
                </c:pt>
                <c:pt idx="10">
                  <c:v>1.7122713252E-3</c:v>
                </c:pt>
                <c:pt idx="11">
                  <c:v>1.9425206711000001E-3</c:v>
                </c:pt>
                <c:pt idx="12">
                  <c:v>2.0334815145000001E-3</c:v>
                </c:pt>
                <c:pt idx="13">
                  <c:v>2.1264810780000001E-3</c:v>
                </c:pt>
                <c:pt idx="14">
                  <c:v>2.2699724300000003E-3</c:v>
                </c:pt>
                <c:pt idx="15">
                  <c:v>2.4182417409999999E-3</c:v>
                </c:pt>
                <c:pt idx="16">
                  <c:v>2.4193337479999997E-3</c:v>
                </c:pt>
                <c:pt idx="17">
                  <c:v>2.4206187390000003E-3</c:v>
                </c:pt>
                <c:pt idx="18">
                  <c:v>2.4224991989999999E-3</c:v>
                </c:pt>
                <c:pt idx="19">
                  <c:v>2.4244661519999999E-3</c:v>
                </c:pt>
                <c:pt idx="20">
                  <c:v>2.4292203909999999E-3</c:v>
                </c:pt>
                <c:pt idx="21">
                  <c:v>2.4383820049999998E-3</c:v>
                </c:pt>
                <c:pt idx="22">
                  <c:v>2.449060288E-3</c:v>
                </c:pt>
                <c:pt idx="23">
                  <c:v>2.4597277989999999E-3</c:v>
                </c:pt>
                <c:pt idx="24">
                  <c:v>2.4630052019999999E-3</c:v>
                </c:pt>
                <c:pt idx="25">
                  <c:v>2.4697427910000003E-3</c:v>
                </c:pt>
                <c:pt idx="26">
                  <c:v>2.4774362E-3</c:v>
                </c:pt>
                <c:pt idx="27">
                  <c:v>2.485148846E-3</c:v>
                </c:pt>
                <c:pt idx="28">
                  <c:v>2.4820509240000002E-3</c:v>
                </c:pt>
                <c:pt idx="29">
                  <c:v>2.4789615100000001E-3</c:v>
                </c:pt>
                <c:pt idx="30">
                  <c:v>2.4743460689999998E-3</c:v>
                </c:pt>
                <c:pt idx="31">
                  <c:v>2.4698091260000003E-3</c:v>
                </c:pt>
                <c:pt idx="32">
                  <c:v>2.4663286800000002E-3</c:v>
                </c:pt>
                <c:pt idx="33">
                  <c:v>2.462850743E-3</c:v>
                </c:pt>
                <c:pt idx="34">
                  <c:v>2.4576372880000001E-3</c:v>
                </c:pt>
                <c:pt idx="35">
                  <c:v>2.4524277330000002E-3</c:v>
                </c:pt>
                <c:pt idx="36">
                  <c:v>2.448575468E-3</c:v>
                </c:pt>
                <c:pt idx="37">
                  <c:v>2.4447248730000001E-3</c:v>
                </c:pt>
                <c:pt idx="38">
                  <c:v>2.438953383E-3</c:v>
                </c:pt>
                <c:pt idx="39">
                  <c:v>2.4331866230000001E-3</c:v>
                </c:pt>
                <c:pt idx="40">
                  <c:v>2.4346602900000001E-3</c:v>
                </c:pt>
                <c:pt idx="41">
                  <c:v>2.436171324E-3</c:v>
                </c:pt>
                <c:pt idx="42">
                  <c:v>2.438503608E-3</c:v>
                </c:pt>
                <c:pt idx="43">
                  <c:v>2.440918393E-3</c:v>
                </c:pt>
                <c:pt idx="44">
                  <c:v>2.4461914260000004E-3</c:v>
                </c:pt>
                <c:pt idx="45">
                  <c:v>2.4514641830000001E-3</c:v>
                </c:pt>
                <c:pt idx="46">
                  <c:v>2.4593728480000001E-3</c:v>
                </c:pt>
                <c:pt idx="47">
                  <c:v>2.4672807060000003E-3</c:v>
                </c:pt>
                <c:pt idx="48">
                  <c:v>2.4709072080000001E-3</c:v>
                </c:pt>
                <c:pt idx="49">
                  <c:v>2.4745339920000001E-3</c:v>
                </c:pt>
                <c:pt idx="50">
                  <c:v>2.4799753290000001E-3</c:v>
                </c:pt>
                <c:pt idx="51">
                  <c:v>2.485494982E-3</c:v>
                </c:pt>
                <c:pt idx="52">
                  <c:v>2.4823958080000003E-3</c:v>
                </c:pt>
                <c:pt idx="53">
                  <c:v>2.4792389729999999E-3</c:v>
                </c:pt>
                <c:pt idx="54">
                  <c:v>2.4745617259999998E-3</c:v>
                </c:pt>
                <c:pt idx="55">
                  <c:v>2.4698983169999999E-3</c:v>
                </c:pt>
                <c:pt idx="56">
                  <c:v>2.4664173519999997E-3</c:v>
                </c:pt>
                <c:pt idx="57">
                  <c:v>2.4629347649999999E-3</c:v>
                </c:pt>
                <c:pt idx="58">
                  <c:v>2.4577177980000002E-3</c:v>
                </c:pt>
                <c:pt idx="59">
                  <c:v>2.4525057480000003E-3</c:v>
                </c:pt>
                <c:pt idx="60">
                  <c:v>2.4486534709999997E-3</c:v>
                </c:pt>
                <c:pt idx="61">
                  <c:v>2.4448028820000002E-3</c:v>
                </c:pt>
                <c:pt idx="62">
                  <c:v>2.4390313940000001E-3</c:v>
                </c:pt>
                <c:pt idx="63">
                  <c:v>2.4332646349999997E-3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80320"/>
        <c:axId val="106682240"/>
      </c:scatterChart>
      <c:valAx>
        <c:axId val="106680320"/>
        <c:scaling>
          <c:orientation val="minMax"/>
          <c:max val="1.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Analysis Time (arbitrary)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682240"/>
        <c:crosses val="autoZero"/>
        <c:crossBetween val="midCat"/>
        <c:majorUnit val="0.25"/>
      </c:valAx>
      <c:valAx>
        <c:axId val="106682240"/>
        <c:scaling>
          <c:orientation val="minMax"/>
          <c:max val="2.5000000000000005E-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Strain ()</a:t>
                </a:r>
              </a:p>
            </c:rich>
          </c:tx>
          <c:layout>
            <c:manualLayout>
              <c:xMode val="edge"/>
              <c:yMode val="edge"/>
              <c:x val="2.7057247848140863E-2"/>
              <c:y val="0.37668752133309447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crossAx val="1066803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4979437644233"/>
          <c:y val="4.3033022035036318E-2"/>
          <c:w val="0.81765484027990032"/>
          <c:h val="0.77767747054873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'Comparison with Nose'!$A$1:$E$1</c:f>
              <c:strCache>
                <c:ptCount val="1"/>
                <c:pt idx="0">
                  <c:v>Cladding Tube</c:v>
                </c:pt>
              </c:strCache>
            </c:strRef>
          </c:tx>
          <c:xVal>
            <c:numRef>
              <c:f>'Comparison with Nose'!$A$3:$A$65</c:f>
              <c:numCache>
                <c:formatCode>0.00E+00</c:formatCode>
                <c:ptCount val="63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0.6</c:v>
                </c:pt>
                <c:pt idx="12" formatCode="General">
                  <c:v>0.7</c:v>
                </c:pt>
                <c:pt idx="13" formatCode="General">
                  <c:v>0.85</c:v>
                </c:pt>
                <c:pt idx="14" formatCode="General">
                  <c:v>1</c:v>
                </c:pt>
                <c:pt idx="15" formatCode="General">
                  <c:v>1.0000001000000001</c:v>
                </c:pt>
                <c:pt idx="16" formatCode="General">
                  <c:v>1.0000001999999999</c:v>
                </c:pt>
                <c:pt idx="17" formatCode="General">
                  <c:v>1.0000003500000001</c:v>
                </c:pt>
                <c:pt idx="18" formatCode="General">
                  <c:v>1.0000005000000001</c:v>
                </c:pt>
                <c:pt idx="19" formatCode="General">
                  <c:v>1.0004004980000001</c:v>
                </c:pt>
                <c:pt idx="20" formatCode="General">
                  <c:v>1.0008004960000001</c:v>
                </c:pt>
                <c:pt idx="21" formatCode="General">
                  <c:v>1.001400493</c:v>
                </c:pt>
                <c:pt idx="22" formatCode="General">
                  <c:v>1.0020004899999999</c:v>
                </c:pt>
                <c:pt idx="23" formatCode="General">
                  <c:v>1.004400478</c:v>
                </c:pt>
                <c:pt idx="24" formatCode="General">
                  <c:v>1.0068004660000001</c:v>
                </c:pt>
                <c:pt idx="25" formatCode="General">
                  <c:v>1.010400448</c:v>
                </c:pt>
                <c:pt idx="26" formatCode="General">
                  <c:v>1.0140004300000001</c:v>
                </c:pt>
                <c:pt idx="27" formatCode="General">
                  <c:v>1.0212013440000001</c:v>
                </c:pt>
                <c:pt idx="28" formatCode="General">
                  <c:v>1.0284022580000001</c:v>
                </c:pt>
                <c:pt idx="29" formatCode="General">
                  <c:v>1.039203629</c:v>
                </c:pt>
                <c:pt idx="30" formatCode="General">
                  <c:v>1.0500050000000001</c:v>
                </c:pt>
                <c:pt idx="31" formatCode="General">
                  <c:v>1.054804026</c:v>
                </c:pt>
                <c:pt idx="32" formatCode="General">
                  <c:v>1.0596030519999999</c:v>
                </c:pt>
                <c:pt idx="33" formatCode="General">
                  <c:v>1.0668015909999999</c:v>
                </c:pt>
                <c:pt idx="34" formatCode="General">
                  <c:v>1.0740001299999999</c:v>
                </c:pt>
                <c:pt idx="35" formatCode="General">
                  <c:v>1.0792001040000001</c:v>
                </c:pt>
                <c:pt idx="36" formatCode="General">
                  <c:v>1.084400078</c:v>
                </c:pt>
                <c:pt idx="37" formatCode="General">
                  <c:v>1.092200039</c:v>
                </c:pt>
                <c:pt idx="38" formatCode="General">
                  <c:v>1.1000000000000001</c:v>
                </c:pt>
                <c:pt idx="39" formatCode="General">
                  <c:v>1.1000000999999999</c:v>
                </c:pt>
                <c:pt idx="40" formatCode="General">
                  <c:v>1.1000002</c:v>
                </c:pt>
                <c:pt idx="41" formatCode="General">
                  <c:v>1.10000035</c:v>
                </c:pt>
                <c:pt idx="42" formatCode="General">
                  <c:v>1.1000004999999999</c:v>
                </c:pt>
                <c:pt idx="43" formatCode="General">
                  <c:v>1.1004004979999999</c:v>
                </c:pt>
                <c:pt idx="44" formatCode="General">
                  <c:v>1.100800496</c:v>
                </c:pt>
                <c:pt idx="45" formatCode="General">
                  <c:v>1.1014004930000001</c:v>
                </c:pt>
                <c:pt idx="46" formatCode="General">
                  <c:v>1.10200049</c:v>
                </c:pt>
                <c:pt idx="47" formatCode="General">
                  <c:v>1.1044004780000001</c:v>
                </c:pt>
                <c:pt idx="48" formatCode="General">
                  <c:v>1.1068004659999999</c:v>
                </c:pt>
                <c:pt idx="49" formatCode="General">
                  <c:v>1.110400448</c:v>
                </c:pt>
                <c:pt idx="50" formatCode="General">
                  <c:v>1.1140004299999999</c:v>
                </c:pt>
                <c:pt idx="51" formatCode="General">
                  <c:v>1.1212013439999999</c:v>
                </c:pt>
                <c:pt idx="52" formatCode="General">
                  <c:v>1.1284022579999999</c:v>
                </c:pt>
                <c:pt idx="53" formatCode="General">
                  <c:v>1.1392036290000001</c:v>
                </c:pt>
                <c:pt idx="54" formatCode="General">
                  <c:v>1.1500049999999999</c:v>
                </c:pt>
                <c:pt idx="55" formatCode="General">
                  <c:v>1.1548040260000001</c:v>
                </c:pt>
                <c:pt idx="56" formatCode="General">
                  <c:v>1.159603052</c:v>
                </c:pt>
                <c:pt idx="57" formatCode="General">
                  <c:v>1.166801591</c:v>
                </c:pt>
                <c:pt idx="58" formatCode="General">
                  <c:v>1.17400013</c:v>
                </c:pt>
                <c:pt idx="59" formatCode="General">
                  <c:v>1.179200104</c:v>
                </c:pt>
                <c:pt idx="60" formatCode="General">
                  <c:v>1.1844000779999999</c:v>
                </c:pt>
                <c:pt idx="61" formatCode="General">
                  <c:v>1.192200039</c:v>
                </c:pt>
                <c:pt idx="62" formatCode="General">
                  <c:v>1.2</c:v>
                </c:pt>
              </c:numCache>
            </c:numRef>
          </c:xVal>
          <c:yVal>
            <c:numRef>
              <c:f>'Comparison with Nose'!$E$3:$E$65</c:f>
              <c:numCache>
                <c:formatCode>0.0000E+00</c:formatCode>
                <c:ptCount val="63"/>
                <c:pt idx="0">
                  <c:v>0</c:v>
                </c:pt>
                <c:pt idx="1">
                  <c:v>2.051412673E-4</c:v>
                </c:pt>
                <c:pt idx="2">
                  <c:v>4.1330576119999999E-4</c:v>
                </c:pt>
                <c:pt idx="3">
                  <c:v>6.2454150670000004E-4</c:v>
                </c:pt>
                <c:pt idx="4">
                  <c:v>8.3892345669999997E-4</c:v>
                </c:pt>
                <c:pt idx="5">
                  <c:v>1.0567197997056002E-3</c:v>
                </c:pt>
                <c:pt idx="6">
                  <c:v>1.3898575249E-3</c:v>
                </c:pt>
                <c:pt idx="7">
                  <c:v>1.7441614071000001E-3</c:v>
                </c:pt>
                <c:pt idx="8">
                  <c:v>2.0974510890000003E-3</c:v>
                </c:pt>
                <c:pt idx="9">
                  <c:v>2.4515756329999997E-3</c:v>
                </c:pt>
                <c:pt idx="10">
                  <c:v>2.8007687639999999E-3</c:v>
                </c:pt>
                <c:pt idx="11">
                  <c:v>2.856772349E-3</c:v>
                </c:pt>
                <c:pt idx="12">
                  <c:v>2.9125059299999999E-3</c:v>
                </c:pt>
                <c:pt idx="13">
                  <c:v>2.994283735E-3</c:v>
                </c:pt>
                <c:pt idx="14">
                  <c:v>3.0730444500000004E-3</c:v>
                </c:pt>
                <c:pt idx="15">
                  <c:v>3.0753626149999996E-3</c:v>
                </c:pt>
                <c:pt idx="16">
                  <c:v>3.0776786760000003E-3</c:v>
                </c:pt>
                <c:pt idx="17">
                  <c:v>3.0811509209999997E-3</c:v>
                </c:pt>
                <c:pt idx="18">
                  <c:v>3.0846209580000002E-3</c:v>
                </c:pt>
                <c:pt idx="19">
                  <c:v>3.084630559E-3</c:v>
                </c:pt>
                <c:pt idx="20">
                  <c:v>3.0846480809999998E-3</c:v>
                </c:pt>
                <c:pt idx="21">
                  <c:v>3.0846683579999999E-3</c:v>
                </c:pt>
                <c:pt idx="22">
                  <c:v>3.0846886669999999E-3</c:v>
                </c:pt>
                <c:pt idx="23">
                  <c:v>3.0845208689999999E-3</c:v>
                </c:pt>
                <c:pt idx="24">
                  <c:v>3.0843499380000003E-3</c:v>
                </c:pt>
                <c:pt idx="25">
                  <c:v>3.084095714E-3</c:v>
                </c:pt>
                <c:pt idx="26">
                  <c:v>3.0838413600000002E-3</c:v>
                </c:pt>
                <c:pt idx="27">
                  <c:v>3.0831903110000005E-3</c:v>
                </c:pt>
                <c:pt idx="28">
                  <c:v>3.0825391290000004E-3</c:v>
                </c:pt>
                <c:pt idx="29">
                  <c:v>3.0815627140000001E-3</c:v>
                </c:pt>
                <c:pt idx="30">
                  <c:v>3.0805864720000005E-3</c:v>
                </c:pt>
                <c:pt idx="31">
                  <c:v>3.0801318160000001E-3</c:v>
                </c:pt>
                <c:pt idx="32">
                  <c:v>3.0796772350000002E-3</c:v>
                </c:pt>
                <c:pt idx="33">
                  <c:v>3.0789954530000001E-3</c:v>
                </c:pt>
                <c:pt idx="34">
                  <c:v>3.0783137929999999E-3</c:v>
                </c:pt>
                <c:pt idx="35">
                  <c:v>3.0778007970000002E-3</c:v>
                </c:pt>
                <c:pt idx="36">
                  <c:v>3.0772878700000002E-3</c:v>
                </c:pt>
                <c:pt idx="37">
                  <c:v>3.0765185980000001E-3</c:v>
                </c:pt>
                <c:pt idx="38">
                  <c:v>3.0757494750000003E-3</c:v>
                </c:pt>
                <c:pt idx="39">
                  <c:v>3.0775229139999999E-3</c:v>
                </c:pt>
                <c:pt idx="40">
                  <c:v>3.0792973429999999E-3</c:v>
                </c:pt>
                <c:pt idx="41">
                  <c:v>3.0819608490000004E-3</c:v>
                </c:pt>
                <c:pt idx="42">
                  <c:v>3.0846265910000003E-3</c:v>
                </c:pt>
                <c:pt idx="43">
                  <c:v>3.0846372340000002E-3</c:v>
                </c:pt>
                <c:pt idx="44">
                  <c:v>3.0846478770000002E-3</c:v>
                </c:pt>
                <c:pt idx="45">
                  <c:v>3.0846638410000002E-3</c:v>
                </c:pt>
                <c:pt idx="46">
                  <c:v>3.0846797960000002E-3</c:v>
                </c:pt>
                <c:pt idx="47">
                  <c:v>3.0845118350000004E-3</c:v>
                </c:pt>
                <c:pt idx="48">
                  <c:v>3.0843438900000002E-3</c:v>
                </c:pt>
                <c:pt idx="49">
                  <c:v>3.0840920000000001E-3</c:v>
                </c:pt>
                <c:pt idx="50">
                  <c:v>3.0838400950000001E-3</c:v>
                </c:pt>
                <c:pt idx="51">
                  <c:v>3.0831890790000002E-3</c:v>
                </c:pt>
                <c:pt idx="52">
                  <c:v>3.0825382140000001E-3</c:v>
                </c:pt>
                <c:pt idx="53">
                  <c:v>3.0815621510000002E-3</c:v>
                </c:pt>
                <c:pt idx="54">
                  <c:v>3.08058638E-3</c:v>
                </c:pt>
                <c:pt idx="55">
                  <c:v>3.0801317260000004E-3</c:v>
                </c:pt>
                <c:pt idx="56">
                  <c:v>3.0796771470000001E-3</c:v>
                </c:pt>
                <c:pt idx="57">
                  <c:v>3.078995369E-3</c:v>
                </c:pt>
                <c:pt idx="58">
                  <c:v>3.0783137150000002E-3</c:v>
                </c:pt>
                <c:pt idx="59">
                  <c:v>3.0778007200000001E-3</c:v>
                </c:pt>
                <c:pt idx="60">
                  <c:v>3.0772877930000005E-3</c:v>
                </c:pt>
                <c:pt idx="61">
                  <c:v>3.0765185210000004E-3</c:v>
                </c:pt>
                <c:pt idx="62">
                  <c:v>3.0757493980000002E-3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'Comparison with Nose'!$H$1:$L$1</c:f>
              <c:strCache>
                <c:ptCount val="1"/>
                <c:pt idx="0">
                  <c:v>Target Nose</c:v>
                </c:pt>
              </c:strCache>
            </c:strRef>
          </c:tx>
          <c:xVal>
            <c:numRef>
              <c:f>'Comparison with Nose'!$A$3:$A$65</c:f>
              <c:numCache>
                <c:formatCode>0.00E+00</c:formatCode>
                <c:ptCount val="63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0.6</c:v>
                </c:pt>
                <c:pt idx="12" formatCode="General">
                  <c:v>0.7</c:v>
                </c:pt>
                <c:pt idx="13" formatCode="General">
                  <c:v>0.85</c:v>
                </c:pt>
                <c:pt idx="14" formatCode="General">
                  <c:v>1</c:v>
                </c:pt>
                <c:pt idx="15" formatCode="General">
                  <c:v>1.0000001000000001</c:v>
                </c:pt>
                <c:pt idx="16" formatCode="General">
                  <c:v>1.0000001999999999</c:v>
                </c:pt>
                <c:pt idx="17" formatCode="General">
                  <c:v>1.0000003500000001</c:v>
                </c:pt>
                <c:pt idx="18" formatCode="General">
                  <c:v>1.0000005000000001</c:v>
                </c:pt>
                <c:pt idx="19" formatCode="General">
                  <c:v>1.0004004980000001</c:v>
                </c:pt>
                <c:pt idx="20" formatCode="General">
                  <c:v>1.0008004960000001</c:v>
                </c:pt>
                <c:pt idx="21" formatCode="General">
                  <c:v>1.001400493</c:v>
                </c:pt>
                <c:pt idx="22" formatCode="General">
                  <c:v>1.0020004899999999</c:v>
                </c:pt>
                <c:pt idx="23" formatCode="General">
                  <c:v>1.004400478</c:v>
                </c:pt>
                <c:pt idx="24" formatCode="General">
                  <c:v>1.0068004660000001</c:v>
                </c:pt>
                <c:pt idx="25" formatCode="General">
                  <c:v>1.010400448</c:v>
                </c:pt>
                <c:pt idx="26" formatCode="General">
                  <c:v>1.0140004300000001</c:v>
                </c:pt>
                <c:pt idx="27" formatCode="General">
                  <c:v>1.0212013440000001</c:v>
                </c:pt>
                <c:pt idx="28" formatCode="General">
                  <c:v>1.0284022580000001</c:v>
                </c:pt>
                <c:pt idx="29" formatCode="General">
                  <c:v>1.039203629</c:v>
                </c:pt>
                <c:pt idx="30" formatCode="General">
                  <c:v>1.0500050000000001</c:v>
                </c:pt>
                <c:pt idx="31" formatCode="General">
                  <c:v>1.054804026</c:v>
                </c:pt>
                <c:pt idx="32" formatCode="General">
                  <c:v>1.0596030519999999</c:v>
                </c:pt>
                <c:pt idx="33" formatCode="General">
                  <c:v>1.0668015909999999</c:v>
                </c:pt>
                <c:pt idx="34" formatCode="General">
                  <c:v>1.0740001299999999</c:v>
                </c:pt>
                <c:pt idx="35" formatCode="General">
                  <c:v>1.0792001040000001</c:v>
                </c:pt>
                <c:pt idx="36" formatCode="General">
                  <c:v>1.084400078</c:v>
                </c:pt>
                <c:pt idx="37" formatCode="General">
                  <c:v>1.092200039</c:v>
                </c:pt>
                <c:pt idx="38" formatCode="General">
                  <c:v>1.1000000000000001</c:v>
                </c:pt>
                <c:pt idx="39" formatCode="General">
                  <c:v>1.1000000999999999</c:v>
                </c:pt>
                <c:pt idx="40" formatCode="General">
                  <c:v>1.1000002</c:v>
                </c:pt>
                <c:pt idx="41" formatCode="General">
                  <c:v>1.10000035</c:v>
                </c:pt>
                <c:pt idx="42" formatCode="General">
                  <c:v>1.1000004999999999</c:v>
                </c:pt>
                <c:pt idx="43" formatCode="General">
                  <c:v>1.1004004979999999</c:v>
                </c:pt>
                <c:pt idx="44" formatCode="General">
                  <c:v>1.100800496</c:v>
                </c:pt>
                <c:pt idx="45" formatCode="General">
                  <c:v>1.1014004930000001</c:v>
                </c:pt>
                <c:pt idx="46" formatCode="General">
                  <c:v>1.10200049</c:v>
                </c:pt>
                <c:pt idx="47" formatCode="General">
                  <c:v>1.1044004780000001</c:v>
                </c:pt>
                <c:pt idx="48" formatCode="General">
                  <c:v>1.1068004659999999</c:v>
                </c:pt>
                <c:pt idx="49" formatCode="General">
                  <c:v>1.110400448</c:v>
                </c:pt>
                <c:pt idx="50" formatCode="General">
                  <c:v>1.1140004299999999</c:v>
                </c:pt>
                <c:pt idx="51" formatCode="General">
                  <c:v>1.1212013439999999</c:v>
                </c:pt>
                <c:pt idx="52" formatCode="General">
                  <c:v>1.1284022579999999</c:v>
                </c:pt>
                <c:pt idx="53" formatCode="General">
                  <c:v>1.1392036290000001</c:v>
                </c:pt>
                <c:pt idx="54" formatCode="General">
                  <c:v>1.1500049999999999</c:v>
                </c:pt>
                <c:pt idx="55" formatCode="General">
                  <c:v>1.1548040260000001</c:v>
                </c:pt>
                <c:pt idx="56" formatCode="General">
                  <c:v>1.159603052</c:v>
                </c:pt>
                <c:pt idx="57" formatCode="General">
                  <c:v>1.166801591</c:v>
                </c:pt>
                <c:pt idx="58" formatCode="General">
                  <c:v>1.17400013</c:v>
                </c:pt>
                <c:pt idx="59" formatCode="General">
                  <c:v>1.179200104</c:v>
                </c:pt>
                <c:pt idx="60" formatCode="General">
                  <c:v>1.1844000779999999</c:v>
                </c:pt>
                <c:pt idx="61" formatCode="General">
                  <c:v>1.192200039</c:v>
                </c:pt>
                <c:pt idx="62" formatCode="General">
                  <c:v>1.2</c:v>
                </c:pt>
              </c:numCache>
            </c:numRef>
          </c:xVal>
          <c:yVal>
            <c:numRef>
              <c:f>'Comparison with Nose'!$L$3:$L$65</c:f>
              <c:numCache>
                <c:formatCode>0.0000E+00</c:formatCode>
                <c:ptCount val="63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1.2550148010000001E-3</c:v>
                </c:pt>
                <c:pt idx="8">
                  <c:v>1.4837484059E-3</c:v>
                </c:pt>
                <c:pt idx="9">
                  <c:v>1.7122713252E-3</c:v>
                </c:pt>
                <c:pt idx="10">
                  <c:v>1.9425206711000001E-3</c:v>
                </c:pt>
                <c:pt idx="11">
                  <c:v>2.0334815145000001E-3</c:v>
                </c:pt>
                <c:pt idx="12">
                  <c:v>2.1264810780000001E-3</c:v>
                </c:pt>
                <c:pt idx="13">
                  <c:v>2.2699724300000003E-3</c:v>
                </c:pt>
                <c:pt idx="14">
                  <c:v>2.4182417409999999E-3</c:v>
                </c:pt>
                <c:pt idx="15">
                  <c:v>2.4193337479999997E-3</c:v>
                </c:pt>
                <c:pt idx="16">
                  <c:v>2.4206187390000003E-3</c:v>
                </c:pt>
                <c:pt idx="17">
                  <c:v>2.4224991989999999E-3</c:v>
                </c:pt>
                <c:pt idx="18">
                  <c:v>2.4244661519999999E-3</c:v>
                </c:pt>
                <c:pt idx="19">
                  <c:v>2.4292203909999999E-3</c:v>
                </c:pt>
                <c:pt idx="20">
                  <c:v>2.4383820049999998E-3</c:v>
                </c:pt>
                <c:pt idx="21">
                  <c:v>2.449060288E-3</c:v>
                </c:pt>
                <c:pt idx="22">
                  <c:v>2.4597277989999999E-3</c:v>
                </c:pt>
                <c:pt idx="23">
                  <c:v>2.4630052019999999E-3</c:v>
                </c:pt>
                <c:pt idx="24">
                  <c:v>2.4697427910000003E-3</c:v>
                </c:pt>
                <c:pt idx="25">
                  <c:v>2.4774362E-3</c:v>
                </c:pt>
                <c:pt idx="26">
                  <c:v>2.485148846E-3</c:v>
                </c:pt>
                <c:pt idx="27">
                  <c:v>2.4820509240000002E-3</c:v>
                </c:pt>
                <c:pt idx="28">
                  <c:v>2.4789615100000001E-3</c:v>
                </c:pt>
                <c:pt idx="29">
                  <c:v>2.4743460689999998E-3</c:v>
                </c:pt>
                <c:pt idx="30">
                  <c:v>2.4698091260000003E-3</c:v>
                </c:pt>
                <c:pt idx="31">
                  <c:v>2.4663286800000002E-3</c:v>
                </c:pt>
                <c:pt idx="32">
                  <c:v>2.462850743E-3</c:v>
                </c:pt>
                <c:pt idx="33">
                  <c:v>2.4576372880000001E-3</c:v>
                </c:pt>
                <c:pt idx="34">
                  <c:v>2.4524277330000002E-3</c:v>
                </c:pt>
                <c:pt idx="35">
                  <c:v>2.448575468E-3</c:v>
                </c:pt>
                <c:pt idx="36">
                  <c:v>2.4447248730000001E-3</c:v>
                </c:pt>
                <c:pt idx="37">
                  <c:v>2.438953383E-3</c:v>
                </c:pt>
                <c:pt idx="38">
                  <c:v>2.4331866230000001E-3</c:v>
                </c:pt>
                <c:pt idx="39">
                  <c:v>2.4346602900000001E-3</c:v>
                </c:pt>
                <c:pt idx="40">
                  <c:v>2.436171324E-3</c:v>
                </c:pt>
                <c:pt idx="41">
                  <c:v>2.438503608E-3</c:v>
                </c:pt>
                <c:pt idx="42">
                  <c:v>2.440918393E-3</c:v>
                </c:pt>
                <c:pt idx="43">
                  <c:v>2.4461914260000004E-3</c:v>
                </c:pt>
                <c:pt idx="44">
                  <c:v>2.4514641830000001E-3</c:v>
                </c:pt>
                <c:pt idx="45">
                  <c:v>2.4593728480000001E-3</c:v>
                </c:pt>
                <c:pt idx="46">
                  <c:v>2.4672807060000003E-3</c:v>
                </c:pt>
                <c:pt idx="47">
                  <c:v>2.4709072080000001E-3</c:v>
                </c:pt>
                <c:pt idx="48">
                  <c:v>2.4745339920000001E-3</c:v>
                </c:pt>
                <c:pt idx="49">
                  <c:v>2.4799753290000001E-3</c:v>
                </c:pt>
                <c:pt idx="50">
                  <c:v>2.485494982E-3</c:v>
                </c:pt>
                <c:pt idx="51">
                  <c:v>2.4823958080000003E-3</c:v>
                </c:pt>
                <c:pt idx="52">
                  <c:v>2.4792389729999999E-3</c:v>
                </c:pt>
                <c:pt idx="53">
                  <c:v>2.4745617259999998E-3</c:v>
                </c:pt>
                <c:pt idx="54">
                  <c:v>2.4698983169999999E-3</c:v>
                </c:pt>
                <c:pt idx="55">
                  <c:v>2.4664173519999997E-3</c:v>
                </c:pt>
                <c:pt idx="56">
                  <c:v>2.4629347649999999E-3</c:v>
                </c:pt>
                <c:pt idx="57">
                  <c:v>2.4577177980000002E-3</c:v>
                </c:pt>
                <c:pt idx="58">
                  <c:v>2.4525057480000003E-3</c:v>
                </c:pt>
                <c:pt idx="59">
                  <c:v>2.4486534709999997E-3</c:v>
                </c:pt>
                <c:pt idx="60">
                  <c:v>2.4448028820000002E-3</c:v>
                </c:pt>
                <c:pt idx="61">
                  <c:v>2.4390313940000001E-3</c:v>
                </c:pt>
                <c:pt idx="62">
                  <c:v>2.4332646349999997E-3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19200"/>
        <c:axId val="118021120"/>
      </c:scatterChart>
      <c:valAx>
        <c:axId val="11801920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Analysis 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8021120"/>
        <c:crosses val="autoZero"/>
        <c:crossBetween val="midCat"/>
        <c:minorUnit val="0.1"/>
      </c:valAx>
      <c:valAx>
        <c:axId val="118021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Total Strain ()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crossAx val="118019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957610659111239"/>
          <c:y val="0.53456235121772566"/>
          <c:w val="0.18032531053766154"/>
          <c:h val="0.1401776231459439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46337389644476E-2"/>
          <c:y val="6.3397671315163787E-2"/>
          <c:w val="0.84400337031734673"/>
          <c:h val="0.672467096625673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'Comparison with Nose'!$A$1:$E$1</c:f>
              <c:strCache>
                <c:ptCount val="1"/>
                <c:pt idx="0">
                  <c:v>Cladding Tube</c:v>
                </c:pt>
              </c:strCache>
            </c:strRef>
          </c:tx>
          <c:xVal>
            <c:numRef>
              <c:f>'Comparison with Nose'!$E$3:$E$66</c:f>
              <c:numCache>
                <c:formatCode>0.0000E+00</c:formatCode>
                <c:ptCount val="64"/>
                <c:pt idx="0">
                  <c:v>0</c:v>
                </c:pt>
                <c:pt idx="1">
                  <c:v>2.051412673E-4</c:v>
                </c:pt>
                <c:pt idx="2">
                  <c:v>4.1330576119999999E-4</c:v>
                </c:pt>
                <c:pt idx="3">
                  <c:v>6.2454150670000004E-4</c:v>
                </c:pt>
                <c:pt idx="4">
                  <c:v>8.3892345669999997E-4</c:v>
                </c:pt>
                <c:pt idx="5">
                  <c:v>1.0567197997056002E-3</c:v>
                </c:pt>
                <c:pt idx="6">
                  <c:v>1.3898575249E-3</c:v>
                </c:pt>
                <c:pt idx="7">
                  <c:v>1.7441614071000001E-3</c:v>
                </c:pt>
                <c:pt idx="8">
                  <c:v>2.0974510890000003E-3</c:v>
                </c:pt>
                <c:pt idx="9">
                  <c:v>2.4515756329999997E-3</c:v>
                </c:pt>
                <c:pt idx="10">
                  <c:v>2.8007687639999999E-3</c:v>
                </c:pt>
                <c:pt idx="11">
                  <c:v>2.856772349E-3</c:v>
                </c:pt>
                <c:pt idx="12">
                  <c:v>2.9125059299999999E-3</c:v>
                </c:pt>
                <c:pt idx="13">
                  <c:v>2.994283735E-3</c:v>
                </c:pt>
                <c:pt idx="14">
                  <c:v>3.0730444500000004E-3</c:v>
                </c:pt>
                <c:pt idx="15">
                  <c:v>3.0753626149999996E-3</c:v>
                </c:pt>
                <c:pt idx="16">
                  <c:v>3.0776786760000003E-3</c:v>
                </c:pt>
                <c:pt idx="17">
                  <c:v>3.0811509209999997E-3</c:v>
                </c:pt>
                <c:pt idx="18">
                  <c:v>3.0846209580000002E-3</c:v>
                </c:pt>
                <c:pt idx="19">
                  <c:v>3.084630559E-3</c:v>
                </c:pt>
                <c:pt idx="20">
                  <c:v>3.0846480809999998E-3</c:v>
                </c:pt>
                <c:pt idx="21">
                  <c:v>3.0846683579999999E-3</c:v>
                </c:pt>
                <c:pt idx="22">
                  <c:v>3.0846886669999999E-3</c:v>
                </c:pt>
                <c:pt idx="23">
                  <c:v>3.0845208689999999E-3</c:v>
                </c:pt>
                <c:pt idx="24">
                  <c:v>3.0843499380000003E-3</c:v>
                </c:pt>
                <c:pt idx="25">
                  <c:v>3.084095714E-3</c:v>
                </c:pt>
                <c:pt idx="26">
                  <c:v>3.0838413600000002E-3</c:v>
                </c:pt>
                <c:pt idx="27">
                  <c:v>3.0831903110000005E-3</c:v>
                </c:pt>
                <c:pt idx="28">
                  <c:v>3.0825391290000004E-3</c:v>
                </c:pt>
                <c:pt idx="29">
                  <c:v>3.0815627140000001E-3</c:v>
                </c:pt>
                <c:pt idx="30">
                  <c:v>3.0805864720000005E-3</c:v>
                </c:pt>
                <c:pt idx="31">
                  <c:v>3.0801318160000001E-3</c:v>
                </c:pt>
                <c:pt idx="32">
                  <c:v>3.0796772350000002E-3</c:v>
                </c:pt>
                <c:pt idx="33">
                  <c:v>3.0789954530000001E-3</c:v>
                </c:pt>
                <c:pt idx="34">
                  <c:v>3.0783137929999999E-3</c:v>
                </c:pt>
                <c:pt idx="35">
                  <c:v>3.0778007970000002E-3</c:v>
                </c:pt>
                <c:pt idx="36">
                  <c:v>3.0772878700000002E-3</c:v>
                </c:pt>
                <c:pt idx="37">
                  <c:v>3.0765185980000001E-3</c:v>
                </c:pt>
                <c:pt idx="38">
                  <c:v>3.0757494750000003E-3</c:v>
                </c:pt>
                <c:pt idx="39">
                  <c:v>3.0775229139999999E-3</c:v>
                </c:pt>
                <c:pt idx="40">
                  <c:v>3.0792973429999999E-3</c:v>
                </c:pt>
                <c:pt idx="41">
                  <c:v>3.0819608490000004E-3</c:v>
                </c:pt>
                <c:pt idx="42">
                  <c:v>3.0846265910000003E-3</c:v>
                </c:pt>
                <c:pt idx="43">
                  <c:v>3.0846372340000002E-3</c:v>
                </c:pt>
                <c:pt idx="44">
                  <c:v>3.0846478770000002E-3</c:v>
                </c:pt>
                <c:pt idx="45">
                  <c:v>3.0846638410000002E-3</c:v>
                </c:pt>
                <c:pt idx="46">
                  <c:v>3.0846797960000002E-3</c:v>
                </c:pt>
                <c:pt idx="47">
                  <c:v>3.0845118350000004E-3</c:v>
                </c:pt>
                <c:pt idx="48">
                  <c:v>3.0843438900000002E-3</c:v>
                </c:pt>
                <c:pt idx="49">
                  <c:v>3.0840920000000001E-3</c:v>
                </c:pt>
                <c:pt idx="50">
                  <c:v>3.0838400950000001E-3</c:v>
                </c:pt>
                <c:pt idx="51">
                  <c:v>3.0831890790000002E-3</c:v>
                </c:pt>
                <c:pt idx="52">
                  <c:v>3.0825382140000001E-3</c:v>
                </c:pt>
                <c:pt idx="53">
                  <c:v>3.0815621510000002E-3</c:v>
                </c:pt>
                <c:pt idx="54">
                  <c:v>3.08058638E-3</c:v>
                </c:pt>
                <c:pt idx="55">
                  <c:v>3.0801317260000004E-3</c:v>
                </c:pt>
                <c:pt idx="56">
                  <c:v>3.0796771470000001E-3</c:v>
                </c:pt>
                <c:pt idx="57">
                  <c:v>3.078995369E-3</c:v>
                </c:pt>
                <c:pt idx="58">
                  <c:v>3.0783137150000002E-3</c:v>
                </c:pt>
                <c:pt idx="59">
                  <c:v>3.0778007200000001E-3</c:v>
                </c:pt>
                <c:pt idx="60">
                  <c:v>3.0772877930000005E-3</c:v>
                </c:pt>
                <c:pt idx="61">
                  <c:v>3.0765185210000004E-3</c:v>
                </c:pt>
                <c:pt idx="62">
                  <c:v>3.0757493980000002E-3</c:v>
                </c:pt>
                <c:pt idx="63">
                  <c:v>2.9612216748000002E-3</c:v>
                </c:pt>
              </c:numCache>
            </c:numRef>
          </c:xVal>
          <c:yVal>
            <c:numRef>
              <c:f>'Comparison with Nose'!$B$3:$B$66</c:f>
              <c:numCache>
                <c:formatCode>0.0000E+00</c:formatCode>
                <c:ptCount val="64"/>
                <c:pt idx="0" formatCode="General">
                  <c:v>0</c:v>
                </c:pt>
                <c:pt idx="1">
                  <c:v>37.305018009999998</c:v>
                </c:pt>
                <c:pt idx="2">
                  <c:v>75.456027689999999</c:v>
                </c:pt>
                <c:pt idx="3">
                  <c:v>114.4683211</c:v>
                </c:pt>
                <c:pt idx="4">
                  <c:v>154.36229449999999</c:v>
                </c:pt>
                <c:pt idx="5">
                  <c:v>195.07790560000001</c:v>
                </c:pt>
                <c:pt idx="6">
                  <c:v>199.9318303</c:v>
                </c:pt>
                <c:pt idx="7">
                  <c:v>200.50786149999999</c:v>
                </c:pt>
                <c:pt idx="8">
                  <c:v>200.89030510000001</c:v>
                </c:pt>
                <c:pt idx="9">
                  <c:v>201.26086940000002</c:v>
                </c:pt>
                <c:pt idx="10">
                  <c:v>201.62390980000001</c:v>
                </c:pt>
                <c:pt idx="11">
                  <c:v>201.67945559999998</c:v>
                </c:pt>
                <c:pt idx="12">
                  <c:v>201.72769099999999</c:v>
                </c:pt>
                <c:pt idx="13">
                  <c:v>201.77807780000001</c:v>
                </c:pt>
                <c:pt idx="14">
                  <c:v>201.7927641</c:v>
                </c:pt>
                <c:pt idx="15">
                  <c:v>201.79301599999999</c:v>
                </c:pt>
                <c:pt idx="16">
                  <c:v>201.79324540000002</c:v>
                </c:pt>
                <c:pt idx="17">
                  <c:v>201.79356060000001</c:v>
                </c:pt>
                <c:pt idx="18">
                  <c:v>201.79383799999999</c:v>
                </c:pt>
                <c:pt idx="19">
                  <c:v>201.7938609</c:v>
                </c:pt>
                <c:pt idx="20">
                  <c:v>201.79389790000002</c:v>
                </c:pt>
                <c:pt idx="21">
                  <c:v>201.79394259999998</c:v>
                </c:pt>
                <c:pt idx="22">
                  <c:v>201.79398759999998</c:v>
                </c:pt>
                <c:pt idx="23">
                  <c:v>201.7626995</c:v>
                </c:pt>
                <c:pt idx="24">
                  <c:v>201.73082590000001</c:v>
                </c:pt>
                <c:pt idx="25">
                  <c:v>201.6834212</c:v>
                </c:pt>
                <c:pt idx="26" formatCode="General">
                  <c:v>201.6359923</c:v>
                </c:pt>
                <c:pt idx="27" formatCode="General">
                  <c:v>201.51426419999999</c:v>
                </c:pt>
                <c:pt idx="28">
                  <c:v>201.39251090000002</c:v>
                </c:pt>
                <c:pt idx="29" formatCode="General">
                  <c:v>201.2099474</c:v>
                </c:pt>
                <c:pt idx="30" formatCode="General">
                  <c:v>201.02741549999999</c:v>
                </c:pt>
                <c:pt idx="31" formatCode="General">
                  <c:v>200.94237680000001</c:v>
                </c:pt>
                <c:pt idx="32" formatCode="General">
                  <c:v>200.85735199999999</c:v>
                </c:pt>
                <c:pt idx="33" formatCode="General">
                  <c:v>200.7298313</c:v>
                </c:pt>
                <c:pt idx="34" formatCode="General">
                  <c:v>200.60233309999998</c:v>
                </c:pt>
                <c:pt idx="35" formatCode="General">
                  <c:v>200.50637090000001</c:v>
                </c:pt>
                <c:pt idx="36" formatCode="General">
                  <c:v>200.41042140000002</c:v>
                </c:pt>
                <c:pt idx="37" formatCode="General">
                  <c:v>200.26651909999998</c:v>
                </c:pt>
                <c:pt idx="38" formatCode="General">
                  <c:v>200.12264430000002</c:v>
                </c:pt>
                <c:pt idx="39" formatCode="General">
                  <c:v>200.45414490000002</c:v>
                </c:pt>
                <c:pt idx="40" formatCode="General">
                  <c:v>200.7858282</c:v>
                </c:pt>
                <c:pt idx="41" formatCode="General">
                  <c:v>201.2836973</c:v>
                </c:pt>
                <c:pt idx="42" formatCode="General">
                  <c:v>201.78197940000001</c:v>
                </c:pt>
                <c:pt idx="43" formatCode="General">
                  <c:v>201.78404990000001</c:v>
                </c:pt>
                <c:pt idx="44" formatCode="General">
                  <c:v>201.78612040000002</c:v>
                </c:pt>
                <c:pt idx="45" formatCode="General">
                  <c:v>201.78922600000001</c:v>
                </c:pt>
                <c:pt idx="46" formatCode="General">
                  <c:v>201.79233019999998</c:v>
                </c:pt>
                <c:pt idx="47" formatCode="General">
                  <c:v>201.7610114</c:v>
                </c:pt>
                <c:pt idx="48" formatCode="General">
                  <c:v>201.7296958</c:v>
                </c:pt>
                <c:pt idx="49" formatCode="General">
                  <c:v>201.68272730000001</c:v>
                </c:pt>
                <c:pt idx="50" formatCode="General">
                  <c:v>201.63575589999999</c:v>
                </c:pt>
                <c:pt idx="51" formatCode="General">
                  <c:v>201.51403390000002</c:v>
                </c:pt>
                <c:pt idx="52" formatCode="General">
                  <c:v>201.3923398</c:v>
                </c:pt>
                <c:pt idx="53" formatCode="General">
                  <c:v>201.2098422</c:v>
                </c:pt>
                <c:pt idx="54" formatCode="General">
                  <c:v>201.0273985</c:v>
                </c:pt>
                <c:pt idx="55" formatCode="General">
                  <c:v>200.94236000000001</c:v>
                </c:pt>
                <c:pt idx="56" formatCode="General">
                  <c:v>200.8573356</c:v>
                </c:pt>
                <c:pt idx="57" formatCode="General">
                  <c:v>200.72981559999999</c:v>
                </c:pt>
                <c:pt idx="58" formatCode="General">
                  <c:v>200.60231869999998</c:v>
                </c:pt>
                <c:pt idx="59" formatCode="General">
                  <c:v>200.50635650000001</c:v>
                </c:pt>
                <c:pt idx="60" formatCode="General">
                  <c:v>200.4104069</c:v>
                </c:pt>
                <c:pt idx="61" formatCode="General">
                  <c:v>200.26650469999998</c:v>
                </c:pt>
                <c:pt idx="62" formatCode="General">
                  <c:v>200.12262989999999</c:v>
                </c:pt>
                <c:pt idx="63" formatCode="General">
                  <c:v>179.39276569999998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'Comparison with Nose'!$H$1:$L$1</c:f>
              <c:strCache>
                <c:ptCount val="1"/>
                <c:pt idx="0">
                  <c:v>Target Nose</c:v>
                </c:pt>
              </c:strCache>
            </c:strRef>
          </c:tx>
          <c:xVal>
            <c:numRef>
              <c:f>'Comparison with Nose'!$L$3:$L$66</c:f>
              <c:numCache>
                <c:formatCode>0.0000E+00</c:formatCode>
                <c:ptCount val="64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1.2550148010000001E-3</c:v>
                </c:pt>
                <c:pt idx="8">
                  <c:v>1.4837484059E-3</c:v>
                </c:pt>
                <c:pt idx="9">
                  <c:v>1.7122713252E-3</c:v>
                </c:pt>
                <c:pt idx="10">
                  <c:v>1.9425206711000001E-3</c:v>
                </c:pt>
                <c:pt idx="11">
                  <c:v>2.0334815145000001E-3</c:v>
                </c:pt>
                <c:pt idx="12">
                  <c:v>2.1264810780000001E-3</c:v>
                </c:pt>
                <c:pt idx="13">
                  <c:v>2.2699724300000003E-3</c:v>
                </c:pt>
                <c:pt idx="14">
                  <c:v>2.4182417409999999E-3</c:v>
                </c:pt>
                <c:pt idx="15">
                  <c:v>2.4193337479999997E-3</c:v>
                </c:pt>
                <c:pt idx="16">
                  <c:v>2.4206187390000003E-3</c:v>
                </c:pt>
                <c:pt idx="17">
                  <c:v>2.4224991989999999E-3</c:v>
                </c:pt>
                <c:pt idx="18">
                  <c:v>2.4244661519999999E-3</c:v>
                </c:pt>
                <c:pt idx="19">
                  <c:v>2.4292203909999999E-3</c:v>
                </c:pt>
                <c:pt idx="20">
                  <c:v>2.4383820049999998E-3</c:v>
                </c:pt>
                <c:pt idx="21">
                  <c:v>2.449060288E-3</c:v>
                </c:pt>
                <c:pt idx="22">
                  <c:v>2.4597277989999999E-3</c:v>
                </c:pt>
                <c:pt idx="23">
                  <c:v>2.4630052019999999E-3</c:v>
                </c:pt>
                <c:pt idx="24">
                  <c:v>2.4697427910000003E-3</c:v>
                </c:pt>
                <c:pt idx="25">
                  <c:v>2.4774362E-3</c:v>
                </c:pt>
                <c:pt idx="26">
                  <c:v>2.485148846E-3</c:v>
                </c:pt>
                <c:pt idx="27">
                  <c:v>2.4820509240000002E-3</c:v>
                </c:pt>
                <c:pt idx="28">
                  <c:v>2.4789615100000001E-3</c:v>
                </c:pt>
                <c:pt idx="29">
                  <c:v>2.4743460689999998E-3</c:v>
                </c:pt>
                <c:pt idx="30">
                  <c:v>2.4698091260000003E-3</c:v>
                </c:pt>
                <c:pt idx="31">
                  <c:v>2.4663286800000002E-3</c:v>
                </c:pt>
                <c:pt idx="32">
                  <c:v>2.462850743E-3</c:v>
                </c:pt>
                <c:pt idx="33">
                  <c:v>2.4576372880000001E-3</c:v>
                </c:pt>
                <c:pt idx="34">
                  <c:v>2.4524277330000002E-3</c:v>
                </c:pt>
                <c:pt idx="35">
                  <c:v>2.448575468E-3</c:v>
                </c:pt>
                <c:pt idx="36">
                  <c:v>2.4447248730000001E-3</c:v>
                </c:pt>
                <c:pt idx="37">
                  <c:v>2.438953383E-3</c:v>
                </c:pt>
                <c:pt idx="38">
                  <c:v>2.4331866230000001E-3</c:v>
                </c:pt>
                <c:pt idx="39">
                  <c:v>2.4346602900000001E-3</c:v>
                </c:pt>
                <c:pt idx="40">
                  <c:v>2.436171324E-3</c:v>
                </c:pt>
                <c:pt idx="41">
                  <c:v>2.438503608E-3</c:v>
                </c:pt>
                <c:pt idx="42">
                  <c:v>2.440918393E-3</c:v>
                </c:pt>
                <c:pt idx="43">
                  <c:v>2.4461914260000004E-3</c:v>
                </c:pt>
                <c:pt idx="44">
                  <c:v>2.4514641830000001E-3</c:v>
                </c:pt>
                <c:pt idx="45">
                  <c:v>2.4593728480000001E-3</c:v>
                </c:pt>
                <c:pt idx="46">
                  <c:v>2.4672807060000003E-3</c:v>
                </c:pt>
                <c:pt idx="47">
                  <c:v>2.4709072080000001E-3</c:v>
                </c:pt>
                <c:pt idx="48">
                  <c:v>2.4745339920000001E-3</c:v>
                </c:pt>
                <c:pt idx="49">
                  <c:v>2.4799753290000001E-3</c:v>
                </c:pt>
                <c:pt idx="50">
                  <c:v>2.485494982E-3</c:v>
                </c:pt>
                <c:pt idx="51">
                  <c:v>2.4823958080000003E-3</c:v>
                </c:pt>
                <c:pt idx="52">
                  <c:v>2.4792389729999999E-3</c:v>
                </c:pt>
                <c:pt idx="53">
                  <c:v>2.4745617259999998E-3</c:v>
                </c:pt>
                <c:pt idx="54">
                  <c:v>2.4698983169999999E-3</c:v>
                </c:pt>
                <c:pt idx="55">
                  <c:v>2.4664173519999997E-3</c:v>
                </c:pt>
                <c:pt idx="56">
                  <c:v>2.4629347649999999E-3</c:v>
                </c:pt>
                <c:pt idx="57">
                  <c:v>2.4577177980000002E-3</c:v>
                </c:pt>
                <c:pt idx="58">
                  <c:v>2.4525057480000003E-3</c:v>
                </c:pt>
                <c:pt idx="59">
                  <c:v>2.4486534709999997E-3</c:v>
                </c:pt>
                <c:pt idx="60">
                  <c:v>2.4448028820000002E-3</c:v>
                </c:pt>
                <c:pt idx="61">
                  <c:v>2.4390313940000001E-3</c:v>
                </c:pt>
                <c:pt idx="62">
                  <c:v>2.4332646349999997E-3</c:v>
                </c:pt>
                <c:pt idx="63">
                  <c:v>2.0468411965999999E-3</c:v>
                </c:pt>
              </c:numCache>
            </c:numRef>
          </c:xVal>
          <c:yVal>
            <c:numRef>
              <c:f>'Comparison with Nose'!$I$3:$I$66</c:f>
              <c:numCache>
                <c:formatCode>General</c:formatCode>
                <c:ptCount val="64"/>
                <c:pt idx="0">
                  <c:v>0</c:v>
                </c:pt>
                <c:pt idx="1">
                  <c:v>29.958244989999997</c:v>
                </c:pt>
                <c:pt idx="2">
                  <c:v>60.601021039999999</c:v>
                </c:pt>
                <c:pt idx="3">
                  <c:v>91.942848159999997</c:v>
                </c:pt>
                <c:pt idx="4">
                  <c:v>123.99991759999999</c:v>
                </c:pt>
                <c:pt idx="5">
                  <c:v>156.71669700000001</c:v>
                </c:pt>
                <c:pt idx="6">
                  <c:v>190.02734719999998</c:v>
                </c:pt>
                <c:pt idx="7">
                  <c:v>200.17925550000001</c:v>
                </c:pt>
                <c:pt idx="8">
                  <c:v>200.41129789999999</c:v>
                </c:pt>
                <c:pt idx="9">
                  <c:v>200.6431091</c:v>
                </c:pt>
                <c:pt idx="10">
                  <c:v>200.8766263</c:v>
                </c:pt>
                <c:pt idx="11">
                  <c:v>200.96672869999998</c:v>
                </c:pt>
                <c:pt idx="12">
                  <c:v>201.05886619999998</c:v>
                </c:pt>
                <c:pt idx="13">
                  <c:v>201.20105960000001</c:v>
                </c:pt>
                <c:pt idx="14">
                  <c:v>201.34802640000001</c:v>
                </c:pt>
                <c:pt idx="15">
                  <c:v>201.3488337</c:v>
                </c:pt>
                <c:pt idx="16">
                  <c:v>201.34983369999998</c:v>
                </c:pt>
                <c:pt idx="17">
                  <c:v>201.35128649999999</c:v>
                </c:pt>
                <c:pt idx="18">
                  <c:v>201.35282519999998</c:v>
                </c:pt>
                <c:pt idx="19">
                  <c:v>201.35762469999997</c:v>
                </c:pt>
                <c:pt idx="20">
                  <c:v>201.3668314</c:v>
                </c:pt>
                <c:pt idx="21">
                  <c:v>201.37757740000001</c:v>
                </c:pt>
                <c:pt idx="22">
                  <c:v>201.38831260000001</c:v>
                </c:pt>
                <c:pt idx="23">
                  <c:v>201.39166030000001</c:v>
                </c:pt>
                <c:pt idx="24">
                  <c:v>201.3984681</c:v>
                </c:pt>
                <c:pt idx="25">
                  <c:v>201.40626680000003</c:v>
                </c:pt>
                <c:pt idx="26">
                  <c:v>201.4140846</c:v>
                </c:pt>
                <c:pt idx="27">
                  <c:v>200.85304189999999</c:v>
                </c:pt>
                <c:pt idx="28">
                  <c:v>200.29348769999999</c:v>
                </c:pt>
                <c:pt idx="29">
                  <c:v>199.45745780000001</c:v>
                </c:pt>
                <c:pt idx="30">
                  <c:v>198.63586769999998</c:v>
                </c:pt>
                <c:pt idx="31">
                  <c:v>197.99327</c:v>
                </c:pt>
                <c:pt idx="32">
                  <c:v>197.35109119999998</c:v>
                </c:pt>
                <c:pt idx="33">
                  <c:v>196.38837409999999</c:v>
                </c:pt>
                <c:pt idx="34">
                  <c:v>195.4262737</c:v>
                </c:pt>
                <c:pt idx="35">
                  <c:v>194.7131353</c:v>
                </c:pt>
                <c:pt idx="36">
                  <c:v>194.00025959999999</c:v>
                </c:pt>
                <c:pt idx="37">
                  <c:v>192.93167680000002</c:v>
                </c:pt>
                <c:pt idx="38">
                  <c:v>191.8638674</c:v>
                </c:pt>
                <c:pt idx="39">
                  <c:v>192.088065</c:v>
                </c:pt>
                <c:pt idx="40">
                  <c:v>192.31909519999999</c:v>
                </c:pt>
                <c:pt idx="41">
                  <c:v>192.6776313</c:v>
                </c:pt>
                <c:pt idx="42">
                  <c:v>193.0512161</c:v>
                </c:pt>
                <c:pt idx="43">
                  <c:v>194.04348909999999</c:v>
                </c:pt>
                <c:pt idx="44">
                  <c:v>195.03579350000001</c:v>
                </c:pt>
                <c:pt idx="45">
                  <c:v>196.5243174</c:v>
                </c:pt>
                <c:pt idx="46">
                  <c:v>198.01287680000002</c:v>
                </c:pt>
                <c:pt idx="47">
                  <c:v>198.7028148</c:v>
                </c:pt>
                <c:pt idx="48">
                  <c:v>199.39289390000002</c:v>
                </c:pt>
                <c:pt idx="49">
                  <c:v>200.42839480000001</c:v>
                </c:pt>
                <c:pt idx="50">
                  <c:v>201.4144307</c:v>
                </c:pt>
                <c:pt idx="51">
                  <c:v>200.85315409999998</c:v>
                </c:pt>
                <c:pt idx="52">
                  <c:v>200.28100810000001</c:v>
                </c:pt>
                <c:pt idx="53">
                  <c:v>199.43343200000001</c:v>
                </c:pt>
                <c:pt idx="54">
                  <c:v>198.5882134</c:v>
                </c:pt>
                <c:pt idx="55">
                  <c:v>197.9455169</c:v>
                </c:pt>
                <c:pt idx="56">
                  <c:v>197.30246740000001</c:v>
                </c:pt>
                <c:pt idx="57">
                  <c:v>196.33909130000001</c:v>
                </c:pt>
                <c:pt idx="58">
                  <c:v>195.3765219</c:v>
                </c:pt>
                <c:pt idx="59">
                  <c:v>194.6633794</c:v>
                </c:pt>
                <c:pt idx="60">
                  <c:v>193.9505034</c:v>
                </c:pt>
                <c:pt idx="61">
                  <c:v>192.88191830000002</c:v>
                </c:pt>
                <c:pt idx="62">
                  <c:v>191.8141066</c:v>
                </c:pt>
                <c:pt idx="63">
                  <c:v>125.6421713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28640"/>
        <c:axId val="118130560"/>
      </c:scatterChart>
      <c:valAx>
        <c:axId val="1181286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Total Strain ()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crossAx val="118130560"/>
        <c:crosses val="autoZero"/>
        <c:crossBetween val="midCat"/>
      </c:valAx>
      <c:valAx>
        <c:axId val="118130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Von Mises Stress (MPa)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8128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070491188601426"/>
          <c:y val="0.35413938551341306"/>
          <c:w val="0.22111324077911312"/>
          <c:h val="0.2293551334299721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Soderberg Relation</c:v>
          </c:tx>
          <c:spPr>
            <a:ln w="25400"/>
          </c:spPr>
          <c:marker>
            <c:symbol val="none"/>
          </c:marker>
          <c:xVal>
            <c:numRef>
              <c:f>'Sheet1 (2)'!$B$29:$B$30</c:f>
              <c:numCache>
                <c:formatCode>0.00E+00</c:formatCode>
                <c:ptCount val="2"/>
                <c:pt idx="0" formatCode="General">
                  <c:v>0</c:v>
                </c:pt>
                <c:pt idx="1">
                  <c:v>200000000</c:v>
                </c:pt>
              </c:numCache>
            </c:numRef>
          </c:xVal>
          <c:yVal>
            <c:numRef>
              <c:f>'Sheet1 (2)'!$A$29:$A$30</c:f>
              <c:numCache>
                <c:formatCode>General</c:formatCode>
                <c:ptCount val="2"/>
                <c:pt idx="0" formatCode="0.00E+00">
                  <c:v>94500000</c:v>
                </c:pt>
                <c:pt idx="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Goodman Relation</c:v>
          </c:tx>
          <c:spPr>
            <a:ln w="25400"/>
          </c:spPr>
          <c:marker>
            <c:symbol val="none"/>
          </c:marker>
          <c:xVal>
            <c:numRef>
              <c:f>'Sheet1 (2)'!$B$32:$B$33</c:f>
              <c:numCache>
                <c:formatCode>0.00E+00</c:formatCode>
                <c:ptCount val="2"/>
                <c:pt idx="0" formatCode="General">
                  <c:v>0</c:v>
                </c:pt>
                <c:pt idx="1">
                  <c:v>270000000</c:v>
                </c:pt>
              </c:numCache>
            </c:numRef>
          </c:xVal>
          <c:yVal>
            <c:numRef>
              <c:f>'Sheet1 (2)'!$A$32:$A$33</c:f>
              <c:numCache>
                <c:formatCode>General</c:formatCode>
                <c:ptCount val="2"/>
                <c:pt idx="0" formatCode="0.00E+00">
                  <c:v>94500000</c:v>
                </c:pt>
                <c:pt idx="1">
                  <c:v>0</c:v>
                </c:pt>
              </c:numCache>
            </c:numRef>
          </c:yVal>
          <c:smooth val="1"/>
        </c:ser>
        <c:ser>
          <c:idx val="3"/>
          <c:order val="2"/>
          <c:tx>
            <c:v>Gerber Relation</c:v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'Sheet1 (2)'!$B$38:$B$48</c:f>
              <c:numCache>
                <c:formatCode>0.00E+00</c:formatCode>
                <c:ptCount val="11"/>
                <c:pt idx="0" formatCode="General">
                  <c:v>0</c:v>
                </c:pt>
                <c:pt idx="1">
                  <c:v>27000000</c:v>
                </c:pt>
                <c:pt idx="2">
                  <c:v>54000000</c:v>
                </c:pt>
                <c:pt idx="3">
                  <c:v>81000000</c:v>
                </c:pt>
                <c:pt idx="4">
                  <c:v>108000000</c:v>
                </c:pt>
                <c:pt idx="5">
                  <c:v>135000000</c:v>
                </c:pt>
                <c:pt idx="6">
                  <c:v>162000000</c:v>
                </c:pt>
                <c:pt idx="7">
                  <c:v>189000000</c:v>
                </c:pt>
                <c:pt idx="8">
                  <c:v>216000000</c:v>
                </c:pt>
                <c:pt idx="9">
                  <c:v>243000000</c:v>
                </c:pt>
                <c:pt idx="10">
                  <c:v>270000000</c:v>
                </c:pt>
              </c:numCache>
            </c:numRef>
          </c:xVal>
          <c:yVal>
            <c:numRef>
              <c:f>'Sheet1 (2)'!$A$38:$A$48</c:f>
              <c:numCache>
                <c:formatCode>0.00E+00</c:formatCode>
                <c:ptCount val="11"/>
                <c:pt idx="0">
                  <c:v>94500000</c:v>
                </c:pt>
                <c:pt idx="1">
                  <c:v>93555000</c:v>
                </c:pt>
                <c:pt idx="2">
                  <c:v>90720000</c:v>
                </c:pt>
                <c:pt idx="3">
                  <c:v>85995000</c:v>
                </c:pt>
                <c:pt idx="4">
                  <c:v>79380000</c:v>
                </c:pt>
                <c:pt idx="5">
                  <c:v>70875000</c:v>
                </c:pt>
                <c:pt idx="6">
                  <c:v>60480000</c:v>
                </c:pt>
                <c:pt idx="7">
                  <c:v>48195000</c:v>
                </c:pt>
                <c:pt idx="8">
                  <c:v>34019999.999999985</c:v>
                </c:pt>
                <c:pt idx="9">
                  <c:v>17954999.999999996</c:v>
                </c:pt>
                <c:pt idx="1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15424"/>
        <c:axId val="118217728"/>
      </c:scatterChart>
      <c:scatterChart>
        <c:scatterStyle val="lineMarker"/>
        <c:varyColors val="0"/>
        <c:ser>
          <c:idx val="2"/>
          <c:order val="3"/>
          <c:tx>
            <c:strRef>
              <c:f>'Sheet1 (2)'!$A$9</c:f>
              <c:strCache>
                <c:ptCount val="1"/>
                <c:pt idx="0">
                  <c:v>Beam Pulse (Nose)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'Sheet1 (2)'!$B$14</c:f>
              <c:numCache>
                <c:formatCode>0.00E+00</c:formatCode>
                <c:ptCount val="1"/>
                <c:pt idx="0">
                  <c:v>195000000</c:v>
                </c:pt>
              </c:numCache>
            </c:numRef>
          </c:xVal>
          <c:yVal>
            <c:numRef>
              <c:f>'Sheet1 (2)'!$B$13</c:f>
              <c:numCache>
                <c:formatCode>0.00E+00</c:formatCode>
                <c:ptCount val="1"/>
                <c:pt idx="0">
                  <c:v>5000000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'Sheet1 (2)'!$A$16</c:f>
              <c:strCache>
                <c:ptCount val="1"/>
                <c:pt idx="0">
                  <c:v>Beam Trip (Nose)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'Sheet1 (2)'!$B$21</c:f>
              <c:numCache>
                <c:formatCode>0.00E+00</c:formatCode>
                <c:ptCount val="1"/>
                <c:pt idx="0">
                  <c:v>162000000</c:v>
                </c:pt>
              </c:numCache>
            </c:numRef>
          </c:xVal>
          <c:yVal>
            <c:numRef>
              <c:f>'Sheet1 (2)'!$B$20</c:f>
              <c:numCache>
                <c:formatCode>0.00E+00</c:formatCode>
                <c:ptCount val="1"/>
                <c:pt idx="0">
                  <c:v>38000000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'Sheet1 (2)'!$D$9</c:f>
              <c:strCache>
                <c:ptCount val="1"/>
                <c:pt idx="0">
                  <c:v>Beam Pulse (Tube)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'Sheet1 (2)'!$E$14</c:f>
              <c:numCache>
                <c:formatCode>0.00E+00</c:formatCode>
                <c:ptCount val="1"/>
                <c:pt idx="0">
                  <c:v>199000000</c:v>
                </c:pt>
              </c:numCache>
            </c:numRef>
          </c:xVal>
          <c:yVal>
            <c:numRef>
              <c:f>'Sheet1 (2)'!$E$13</c:f>
              <c:numCache>
                <c:formatCode>0.00E+00</c:formatCode>
                <c:ptCount val="1"/>
                <c:pt idx="0">
                  <c:v>1000000</c:v>
                </c:pt>
              </c:numCache>
            </c:numRef>
          </c:yVal>
          <c:smooth val="0"/>
        </c:ser>
        <c:ser>
          <c:idx val="5"/>
          <c:order val="6"/>
          <c:tx>
            <c:strRef>
              <c:f>'Sheet1 (2)'!$D$16</c:f>
              <c:strCache>
                <c:ptCount val="1"/>
                <c:pt idx="0">
                  <c:v>Beam Trip (Tube)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'Sheet1 (2)'!$E$21</c:f>
              <c:numCache>
                <c:formatCode>0.00E+00</c:formatCode>
                <c:ptCount val="1"/>
                <c:pt idx="0">
                  <c:v>190000000</c:v>
                </c:pt>
              </c:numCache>
            </c:numRef>
          </c:xVal>
          <c:yVal>
            <c:numRef>
              <c:f>'Sheet1 (2)'!$E$20</c:f>
              <c:numCache>
                <c:formatCode>0.00E+00</c:formatCode>
                <c:ptCount val="1"/>
                <c:pt idx="0">
                  <c:v>10000000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15424"/>
        <c:axId val="118217728"/>
      </c:scatterChart>
      <c:valAx>
        <c:axId val="1182154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Mean Stress (Pa)</a:t>
                </a:r>
              </a:p>
            </c:rich>
          </c:tx>
          <c:layout>
            <c:manualLayout>
              <c:xMode val="edge"/>
              <c:yMode val="edge"/>
              <c:x val="0.36882909182134621"/>
              <c:y val="0.92243266566743876"/>
            </c:manualLayout>
          </c:layout>
          <c:overlay val="0"/>
        </c:title>
        <c:numFmt formatCode="0.00E+00" sourceLinked="0"/>
        <c:majorTickMark val="none"/>
        <c:minorTickMark val="none"/>
        <c:tickLblPos val="nextTo"/>
        <c:crossAx val="118217728"/>
        <c:crosses val="autoZero"/>
        <c:crossBetween val="midCat"/>
      </c:valAx>
      <c:valAx>
        <c:axId val="118217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Stress Amplitude (Pa)</a:t>
                </a:r>
              </a:p>
            </c:rich>
          </c:tx>
          <c:layout>
            <c:manualLayout>
              <c:xMode val="edge"/>
              <c:yMode val="edge"/>
              <c:x val="1.0861539601857579E-2"/>
              <c:y val="0.29391379388654221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crossAx val="1182154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1051657370161"/>
          <c:y val="5.6948162963136484E-2"/>
          <c:w val="0.71177357857474943"/>
          <c:h val="0.7455697610961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'Pulse 3'!$B$1</c:f>
              <c:strCache>
                <c:ptCount val="1"/>
                <c:pt idx="0">
                  <c:v>Stress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3'!$B$2:$B$65</c:f>
              <c:numCache>
                <c:formatCode>General</c:formatCode>
                <c:ptCount val="64"/>
                <c:pt idx="0">
                  <c:v>0</c:v>
                </c:pt>
                <c:pt idx="1">
                  <c:v>29.958244989999997</c:v>
                </c:pt>
                <c:pt idx="2">
                  <c:v>60.601021039999999</c:v>
                </c:pt>
                <c:pt idx="3">
                  <c:v>91.942848159999997</c:v>
                </c:pt>
                <c:pt idx="4">
                  <c:v>123.99991759999999</c:v>
                </c:pt>
                <c:pt idx="5">
                  <c:v>156.71669700000001</c:v>
                </c:pt>
                <c:pt idx="6">
                  <c:v>190.02734719999998</c:v>
                </c:pt>
                <c:pt idx="7">
                  <c:v>200</c:v>
                </c:pt>
                <c:pt idx="8">
                  <c:v>200.17925550000001</c:v>
                </c:pt>
                <c:pt idx="9">
                  <c:v>200.41129789999999</c:v>
                </c:pt>
                <c:pt idx="10">
                  <c:v>200.6431091</c:v>
                </c:pt>
                <c:pt idx="11">
                  <c:v>200.8766263</c:v>
                </c:pt>
                <c:pt idx="12">
                  <c:v>200.96672869999998</c:v>
                </c:pt>
                <c:pt idx="13">
                  <c:v>201.05886619999998</c:v>
                </c:pt>
                <c:pt idx="14">
                  <c:v>201.20105960000001</c:v>
                </c:pt>
                <c:pt idx="15">
                  <c:v>201.34802640000001</c:v>
                </c:pt>
                <c:pt idx="16">
                  <c:v>201.3488337</c:v>
                </c:pt>
                <c:pt idx="17">
                  <c:v>201.34983369999998</c:v>
                </c:pt>
                <c:pt idx="18">
                  <c:v>201.35128649999999</c:v>
                </c:pt>
                <c:pt idx="19">
                  <c:v>201.35282519999998</c:v>
                </c:pt>
                <c:pt idx="20">
                  <c:v>201.35762469999997</c:v>
                </c:pt>
                <c:pt idx="21">
                  <c:v>201.3668314</c:v>
                </c:pt>
                <c:pt idx="22">
                  <c:v>201.37757740000001</c:v>
                </c:pt>
                <c:pt idx="23">
                  <c:v>201.38831260000001</c:v>
                </c:pt>
                <c:pt idx="24">
                  <c:v>201.39166030000001</c:v>
                </c:pt>
                <c:pt idx="25">
                  <c:v>201.3984681</c:v>
                </c:pt>
                <c:pt idx="26">
                  <c:v>201.40626680000003</c:v>
                </c:pt>
                <c:pt idx="27">
                  <c:v>201.4140846</c:v>
                </c:pt>
                <c:pt idx="28">
                  <c:v>200.85304189999999</c:v>
                </c:pt>
                <c:pt idx="29">
                  <c:v>200.29348769999999</c:v>
                </c:pt>
                <c:pt idx="30">
                  <c:v>199.45745780000001</c:v>
                </c:pt>
                <c:pt idx="31">
                  <c:v>198.63586769999998</c:v>
                </c:pt>
                <c:pt idx="32">
                  <c:v>197.99327</c:v>
                </c:pt>
                <c:pt idx="33">
                  <c:v>197.35109119999998</c:v>
                </c:pt>
                <c:pt idx="34">
                  <c:v>196.38837409999999</c:v>
                </c:pt>
                <c:pt idx="35">
                  <c:v>195.4262737</c:v>
                </c:pt>
                <c:pt idx="36">
                  <c:v>194.7131353</c:v>
                </c:pt>
                <c:pt idx="37">
                  <c:v>194.00025959999999</c:v>
                </c:pt>
                <c:pt idx="38">
                  <c:v>192.93167680000002</c:v>
                </c:pt>
                <c:pt idx="39">
                  <c:v>191.8638674</c:v>
                </c:pt>
                <c:pt idx="40">
                  <c:v>192.088065</c:v>
                </c:pt>
                <c:pt idx="41">
                  <c:v>192.31909519999999</c:v>
                </c:pt>
                <c:pt idx="42">
                  <c:v>192.6776313</c:v>
                </c:pt>
                <c:pt idx="43">
                  <c:v>193.0512161</c:v>
                </c:pt>
                <c:pt idx="44">
                  <c:v>194.04348909999999</c:v>
                </c:pt>
                <c:pt idx="45">
                  <c:v>195.03579350000001</c:v>
                </c:pt>
                <c:pt idx="46">
                  <c:v>196.5243174</c:v>
                </c:pt>
                <c:pt idx="47">
                  <c:v>198.01287680000002</c:v>
                </c:pt>
                <c:pt idx="48">
                  <c:v>198.7028148</c:v>
                </c:pt>
                <c:pt idx="49">
                  <c:v>199.39289390000002</c:v>
                </c:pt>
                <c:pt idx="50">
                  <c:v>200.42839480000001</c:v>
                </c:pt>
                <c:pt idx="51">
                  <c:v>201.4144307</c:v>
                </c:pt>
                <c:pt idx="52">
                  <c:v>200.85315409999998</c:v>
                </c:pt>
                <c:pt idx="53">
                  <c:v>200.28100810000001</c:v>
                </c:pt>
                <c:pt idx="54">
                  <c:v>199.43343200000001</c:v>
                </c:pt>
                <c:pt idx="55">
                  <c:v>198.5882134</c:v>
                </c:pt>
                <c:pt idx="56">
                  <c:v>197.9455169</c:v>
                </c:pt>
                <c:pt idx="57">
                  <c:v>197.30246740000001</c:v>
                </c:pt>
                <c:pt idx="58">
                  <c:v>196.33909130000001</c:v>
                </c:pt>
                <c:pt idx="59">
                  <c:v>195.3765219</c:v>
                </c:pt>
                <c:pt idx="60">
                  <c:v>194.6633794</c:v>
                </c:pt>
                <c:pt idx="61">
                  <c:v>193.9505034</c:v>
                </c:pt>
                <c:pt idx="62">
                  <c:v>192.88191830000002</c:v>
                </c:pt>
                <c:pt idx="63">
                  <c:v>191.8141066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48896"/>
        <c:axId val="107650432"/>
      </c:scatterChart>
      <c:valAx>
        <c:axId val="107648896"/>
        <c:scaling>
          <c:orientation val="minMax"/>
          <c:max val="1.2"/>
          <c:min val="0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107650432"/>
        <c:crosses val="autoZero"/>
        <c:crossBetween val="midCat"/>
        <c:majorUnit val="0.25"/>
      </c:valAx>
      <c:valAx>
        <c:axId val="107650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Von Mises Stress (MPa)</a:t>
                </a:r>
              </a:p>
            </c:rich>
          </c:tx>
          <c:layout>
            <c:manualLayout>
              <c:xMode val="edge"/>
              <c:yMode val="edge"/>
              <c:x val="4.5333032620845599E-2"/>
              <c:y val="0.144067055822247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7648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182488820717995"/>
          <c:y val="0.45944038529806025"/>
          <c:w val="8.895875630657217E-2"/>
          <c:h val="8.11192294038794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'70779'!$E$615:$E$616</c:f>
              <c:strCache>
                <c:ptCount val="1"/>
                <c:pt idx="0">
                  <c:v>Eng Tensile stress MPa</c:v>
                </c:pt>
              </c:strCache>
            </c:strRef>
          </c:tx>
          <c:marker>
            <c:symbol val="none"/>
          </c:marker>
          <c:xVal>
            <c:numRef>
              <c:f>'70779'!$D$617:$D$4614</c:f>
              <c:numCache>
                <c:formatCode>General</c:formatCode>
                <c:ptCount val="3998"/>
                <c:pt idx="0">
                  <c:v>1.0379207149986897E-4</c:v>
                </c:pt>
                <c:pt idx="1">
                  <c:v>1.0409207149986901E-4</c:v>
                </c:pt>
                <c:pt idx="2">
                  <c:v>1.0389207149986901E-4</c:v>
                </c:pt>
                <c:pt idx="3">
                  <c:v>1.0449207149986903E-4</c:v>
                </c:pt>
                <c:pt idx="4">
                  <c:v>1.0859207149986901E-4</c:v>
                </c:pt>
                <c:pt idx="5">
                  <c:v>1.1699207149986901E-4</c:v>
                </c:pt>
                <c:pt idx="6">
                  <c:v>1.2769207149986901E-4</c:v>
                </c:pt>
                <c:pt idx="7">
                  <c:v>1.4209207149986901E-4</c:v>
                </c:pt>
                <c:pt idx="8">
                  <c:v>1.55192071499869E-4</c:v>
                </c:pt>
                <c:pt idx="9">
                  <c:v>1.6859207149986919E-4</c:v>
                </c:pt>
                <c:pt idx="10">
                  <c:v>1.8199207149986903E-4</c:v>
                </c:pt>
                <c:pt idx="11">
                  <c:v>1.9369207149986931E-4</c:v>
                </c:pt>
                <c:pt idx="12">
                  <c:v>2.0659207149986952E-4</c:v>
                </c:pt>
                <c:pt idx="13">
                  <c:v>2.1699207149986945E-4</c:v>
                </c:pt>
                <c:pt idx="14">
                  <c:v>2.2679207149986974E-4</c:v>
                </c:pt>
                <c:pt idx="15">
                  <c:v>2.3349207149986928E-4</c:v>
                </c:pt>
                <c:pt idx="16">
                  <c:v>2.4069207149986932E-4</c:v>
                </c:pt>
                <c:pt idx="17">
                  <c:v>2.4799207149986895E-4</c:v>
                </c:pt>
                <c:pt idx="18">
                  <c:v>2.5459207149986949E-4</c:v>
                </c:pt>
                <c:pt idx="19">
                  <c:v>2.6019207149986957E-4</c:v>
                </c:pt>
                <c:pt idx="20">
                  <c:v>2.6569207149986895E-4</c:v>
                </c:pt>
                <c:pt idx="21">
                  <c:v>2.7329207149986946E-4</c:v>
                </c:pt>
                <c:pt idx="22">
                  <c:v>2.8109207149986916E-4</c:v>
                </c:pt>
                <c:pt idx="23">
                  <c:v>2.8899207149986946E-4</c:v>
                </c:pt>
                <c:pt idx="24">
                  <c:v>3.0009207149986957E-4</c:v>
                </c:pt>
                <c:pt idx="25">
                  <c:v>3.0799207149986938E-4</c:v>
                </c:pt>
                <c:pt idx="26">
                  <c:v>3.164920714998698E-4</c:v>
                </c:pt>
                <c:pt idx="27">
                  <c:v>3.2659207149986972E-4</c:v>
                </c:pt>
                <c:pt idx="28">
                  <c:v>3.3639207149986969E-4</c:v>
                </c:pt>
                <c:pt idx="29">
                  <c:v>3.4429207149986896E-4</c:v>
                </c:pt>
                <c:pt idx="30">
                  <c:v>3.5149207149986957E-4</c:v>
                </c:pt>
                <c:pt idx="31">
                  <c:v>3.6009207149986983E-4</c:v>
                </c:pt>
                <c:pt idx="32">
                  <c:v>3.6829207149986965E-4</c:v>
                </c:pt>
                <c:pt idx="33">
                  <c:v>3.7679207149986997E-4</c:v>
                </c:pt>
                <c:pt idx="34">
                  <c:v>3.8519207149986941E-4</c:v>
                </c:pt>
                <c:pt idx="35">
                  <c:v>3.9409207149986985E-4</c:v>
                </c:pt>
                <c:pt idx="36">
                  <c:v>4.0339207149987013E-4</c:v>
                </c:pt>
                <c:pt idx="37">
                  <c:v>4.1159207149986903E-4</c:v>
                </c:pt>
                <c:pt idx="38">
                  <c:v>4.2019207149987027E-4</c:v>
                </c:pt>
                <c:pt idx="39">
                  <c:v>4.2629207149986933E-4</c:v>
                </c:pt>
                <c:pt idx="40">
                  <c:v>4.3489207149986981E-4</c:v>
                </c:pt>
                <c:pt idx="41">
                  <c:v>4.4149207149986954E-4</c:v>
                </c:pt>
                <c:pt idx="42">
                  <c:v>4.5099207149987015E-4</c:v>
                </c:pt>
                <c:pt idx="43">
                  <c:v>4.5849207149986924E-4</c:v>
                </c:pt>
                <c:pt idx="44">
                  <c:v>4.6679207149986901E-4</c:v>
                </c:pt>
                <c:pt idx="45">
                  <c:v>4.7599207149987021E-4</c:v>
                </c:pt>
                <c:pt idx="46">
                  <c:v>4.8509207149986973E-4</c:v>
                </c:pt>
                <c:pt idx="47">
                  <c:v>4.9469207149987029E-4</c:v>
                </c:pt>
                <c:pt idx="48">
                  <c:v>5.0119207149986985E-4</c:v>
                </c:pt>
                <c:pt idx="49">
                  <c:v>5.0969207149986989E-4</c:v>
                </c:pt>
                <c:pt idx="50">
                  <c:v>5.1819207149986994E-4</c:v>
                </c:pt>
                <c:pt idx="51">
                  <c:v>5.272920714998701E-4</c:v>
                </c:pt>
                <c:pt idx="52">
                  <c:v>5.3519207149986992E-4</c:v>
                </c:pt>
                <c:pt idx="53">
                  <c:v>5.4379207149987013E-4</c:v>
                </c:pt>
                <c:pt idx="54">
                  <c:v>5.5059207149986975E-4</c:v>
                </c:pt>
                <c:pt idx="55">
                  <c:v>5.5999207149987019E-4</c:v>
                </c:pt>
                <c:pt idx="56">
                  <c:v>5.6789207149987001E-4</c:v>
                </c:pt>
                <c:pt idx="57">
                  <c:v>5.775920714998703E-4</c:v>
                </c:pt>
                <c:pt idx="58">
                  <c:v>5.857920714998693E-4</c:v>
                </c:pt>
                <c:pt idx="59">
                  <c:v>5.9389207149987064E-4</c:v>
                </c:pt>
                <c:pt idx="60">
                  <c:v>6.0289207149986934E-4</c:v>
                </c:pt>
                <c:pt idx="61">
                  <c:v>6.1159207149986971E-4</c:v>
                </c:pt>
                <c:pt idx="62">
                  <c:v>6.1929207149986974E-4</c:v>
                </c:pt>
                <c:pt idx="63">
                  <c:v>6.2549207149986978E-4</c:v>
                </c:pt>
                <c:pt idx="64">
                  <c:v>6.3269207149986974E-4</c:v>
                </c:pt>
                <c:pt idx="65">
                  <c:v>6.4049207149987004E-4</c:v>
                </c:pt>
                <c:pt idx="66">
                  <c:v>6.4949207149986993E-4</c:v>
                </c:pt>
                <c:pt idx="67">
                  <c:v>6.5929207149986995E-4</c:v>
                </c:pt>
                <c:pt idx="68">
                  <c:v>6.6839207149987012E-4</c:v>
                </c:pt>
                <c:pt idx="69">
                  <c:v>6.7609207149987003E-4</c:v>
                </c:pt>
                <c:pt idx="70">
                  <c:v>6.8469207149987024E-4</c:v>
                </c:pt>
                <c:pt idx="71">
                  <c:v>6.9359207149987062E-4</c:v>
                </c:pt>
                <c:pt idx="72">
                  <c:v>7.0129207149986989E-4</c:v>
                </c:pt>
                <c:pt idx="73">
                  <c:v>7.0999207149987048E-4</c:v>
                </c:pt>
                <c:pt idx="74">
                  <c:v>7.1739207149987023E-4</c:v>
                </c:pt>
                <c:pt idx="75">
                  <c:v>7.257920714998701E-4</c:v>
                </c:pt>
                <c:pt idx="76">
                  <c:v>7.3349207149987002E-4</c:v>
                </c:pt>
                <c:pt idx="77">
                  <c:v>7.4339207149987075E-4</c:v>
                </c:pt>
                <c:pt idx="78">
                  <c:v>7.5079207149986995E-4</c:v>
                </c:pt>
                <c:pt idx="79">
                  <c:v>7.5859207149987025E-4</c:v>
                </c:pt>
                <c:pt idx="80">
                  <c:v>7.6789207149987021E-4</c:v>
                </c:pt>
                <c:pt idx="81">
                  <c:v>7.768920714998701E-4</c:v>
                </c:pt>
                <c:pt idx="82">
                  <c:v>7.8709207149987035E-4</c:v>
                </c:pt>
                <c:pt idx="83">
                  <c:v>7.9499207149987092E-4</c:v>
                </c:pt>
                <c:pt idx="84">
                  <c:v>8.0349207149986923E-4</c:v>
                </c:pt>
                <c:pt idx="85">
                  <c:v>8.0989207149986895E-4</c:v>
                </c:pt>
                <c:pt idx="86">
                  <c:v>8.1739207149987005E-4</c:v>
                </c:pt>
                <c:pt idx="87">
                  <c:v>8.2659207149987071E-4</c:v>
                </c:pt>
                <c:pt idx="88">
                  <c:v>8.3329207149987093E-4</c:v>
                </c:pt>
                <c:pt idx="89">
                  <c:v>8.4119207149986966E-4</c:v>
                </c:pt>
                <c:pt idx="90">
                  <c:v>8.5009207149987014E-4</c:v>
                </c:pt>
                <c:pt idx="91">
                  <c:v>8.5899207149987031E-4</c:v>
                </c:pt>
                <c:pt idx="92">
                  <c:v>8.6909207149986898E-4</c:v>
                </c:pt>
                <c:pt idx="93">
                  <c:v>8.7719207149986945E-4</c:v>
                </c:pt>
                <c:pt idx="94">
                  <c:v>8.8449207149986968E-4</c:v>
                </c:pt>
                <c:pt idx="95">
                  <c:v>8.9199207149987057E-4</c:v>
                </c:pt>
                <c:pt idx="96">
                  <c:v>9.0099207149987046E-4</c:v>
                </c:pt>
                <c:pt idx="97">
                  <c:v>9.0919207149986947E-4</c:v>
                </c:pt>
                <c:pt idx="98">
                  <c:v>9.1859207149987056E-4</c:v>
                </c:pt>
                <c:pt idx="99">
                  <c:v>9.2509207149987045E-4</c:v>
                </c:pt>
                <c:pt idx="100">
                  <c:v>9.3369207149987055E-4</c:v>
                </c:pt>
                <c:pt idx="101">
                  <c:v>9.4149207149987009E-4</c:v>
                </c:pt>
                <c:pt idx="102">
                  <c:v>9.5039207149987036E-4</c:v>
                </c:pt>
                <c:pt idx="103">
                  <c:v>9.5919207149986895E-4</c:v>
                </c:pt>
                <c:pt idx="104">
                  <c:v>9.6859207149987058E-4</c:v>
                </c:pt>
                <c:pt idx="105">
                  <c:v>9.7649207149987007E-4</c:v>
                </c:pt>
                <c:pt idx="106">
                  <c:v>9.8569207149987116E-4</c:v>
                </c:pt>
                <c:pt idx="107">
                  <c:v>9.9529207149987161E-4</c:v>
                </c:pt>
                <c:pt idx="108">
                  <c:v>1.0030920714998691E-3</c:v>
                </c:pt>
                <c:pt idx="109">
                  <c:v>1.0111920714998689E-3</c:v>
                </c:pt>
                <c:pt idx="110">
                  <c:v>1.0165920714998689E-3</c:v>
                </c:pt>
                <c:pt idx="111">
                  <c:v>1.0231920714998701E-3</c:v>
                </c:pt>
                <c:pt idx="112">
                  <c:v>1.0312920714998701E-3</c:v>
                </c:pt>
                <c:pt idx="113">
                  <c:v>1.0380920714998711E-3</c:v>
                </c:pt>
                <c:pt idx="114">
                  <c:v>1.0423920714998701E-3</c:v>
                </c:pt>
                <c:pt idx="115">
                  <c:v>1.0471920714998691E-3</c:v>
                </c:pt>
                <c:pt idx="116">
                  <c:v>1.0546920714998701E-3</c:v>
                </c:pt>
                <c:pt idx="117">
                  <c:v>1.0616920714998689E-3</c:v>
                </c:pt>
                <c:pt idx="118">
                  <c:v>1.0699920714998701E-3</c:v>
                </c:pt>
                <c:pt idx="119">
                  <c:v>1.0787920714998701E-3</c:v>
                </c:pt>
                <c:pt idx="120">
                  <c:v>1.0882920714998709E-3</c:v>
                </c:pt>
                <c:pt idx="121">
                  <c:v>1.0978920714998701E-3</c:v>
                </c:pt>
                <c:pt idx="122">
                  <c:v>1.1096920714998701E-3</c:v>
                </c:pt>
                <c:pt idx="123">
                  <c:v>1.1206920714998706E-3</c:v>
                </c:pt>
                <c:pt idx="124">
                  <c:v>1.1336920714998706E-3</c:v>
                </c:pt>
                <c:pt idx="125">
                  <c:v>1.1447920714998706E-3</c:v>
                </c:pt>
                <c:pt idx="126">
                  <c:v>1.1554920714998708E-3</c:v>
                </c:pt>
                <c:pt idx="127">
                  <c:v>1.1671920714998712E-3</c:v>
                </c:pt>
                <c:pt idx="128">
                  <c:v>1.1777920714998709E-3</c:v>
                </c:pt>
                <c:pt idx="129">
                  <c:v>1.1888920714998709E-3</c:v>
                </c:pt>
                <c:pt idx="130">
                  <c:v>1.1975920714998706E-3</c:v>
                </c:pt>
                <c:pt idx="131">
                  <c:v>1.2065920714998701E-3</c:v>
                </c:pt>
                <c:pt idx="132">
                  <c:v>1.2144920714998687E-3</c:v>
                </c:pt>
                <c:pt idx="133">
                  <c:v>1.2221920714998709E-3</c:v>
                </c:pt>
                <c:pt idx="134">
                  <c:v>1.2293920714998691E-3</c:v>
                </c:pt>
                <c:pt idx="135">
                  <c:v>1.2362920714998706E-3</c:v>
                </c:pt>
                <c:pt idx="136">
                  <c:v>1.2416920714998689E-3</c:v>
                </c:pt>
                <c:pt idx="137">
                  <c:v>1.2489920714998689E-3</c:v>
                </c:pt>
                <c:pt idx="138">
                  <c:v>1.25589207149987E-3</c:v>
                </c:pt>
                <c:pt idx="139">
                  <c:v>1.2617920714998688E-3</c:v>
                </c:pt>
                <c:pt idx="140">
                  <c:v>1.2672920714998691E-3</c:v>
                </c:pt>
                <c:pt idx="141">
                  <c:v>1.2746920714998707E-3</c:v>
                </c:pt>
                <c:pt idx="142">
                  <c:v>1.2827920714998701E-3</c:v>
                </c:pt>
                <c:pt idx="143">
                  <c:v>1.2913920714998708E-3</c:v>
                </c:pt>
                <c:pt idx="144">
                  <c:v>1.3003920714998714E-3</c:v>
                </c:pt>
                <c:pt idx="145">
                  <c:v>1.3061920714998714E-3</c:v>
                </c:pt>
                <c:pt idx="146">
                  <c:v>1.3146920714998706E-3</c:v>
                </c:pt>
                <c:pt idx="147">
                  <c:v>1.3251920714998687E-3</c:v>
                </c:pt>
                <c:pt idx="148">
                  <c:v>1.3332920714998701E-3</c:v>
                </c:pt>
                <c:pt idx="149">
                  <c:v>1.3420920714998712E-3</c:v>
                </c:pt>
                <c:pt idx="150">
                  <c:v>1.3516920714998701E-3</c:v>
                </c:pt>
                <c:pt idx="151">
                  <c:v>1.3604920714998712E-3</c:v>
                </c:pt>
                <c:pt idx="152">
                  <c:v>1.3709920714998706E-3</c:v>
                </c:pt>
                <c:pt idx="153">
                  <c:v>1.3788920714998714E-3</c:v>
                </c:pt>
                <c:pt idx="154">
                  <c:v>1.3880920714998716E-3</c:v>
                </c:pt>
                <c:pt idx="155">
                  <c:v>1.3978920714998709E-3</c:v>
                </c:pt>
                <c:pt idx="156">
                  <c:v>1.4068920714998701E-3</c:v>
                </c:pt>
                <c:pt idx="157">
                  <c:v>1.4146920714998689E-3</c:v>
                </c:pt>
                <c:pt idx="158">
                  <c:v>1.4224920714998701E-3</c:v>
                </c:pt>
                <c:pt idx="159">
                  <c:v>1.4302920714998706E-3</c:v>
                </c:pt>
                <c:pt idx="160">
                  <c:v>1.4375920714998691E-3</c:v>
                </c:pt>
                <c:pt idx="161">
                  <c:v>1.4447920714998701E-3</c:v>
                </c:pt>
                <c:pt idx="162">
                  <c:v>1.45379207149987E-3</c:v>
                </c:pt>
                <c:pt idx="163">
                  <c:v>1.4620920714998704E-3</c:v>
                </c:pt>
                <c:pt idx="164">
                  <c:v>1.4716920714998691E-3</c:v>
                </c:pt>
                <c:pt idx="165">
                  <c:v>1.4797920714998691E-3</c:v>
                </c:pt>
                <c:pt idx="166">
                  <c:v>1.4864920714998701E-3</c:v>
                </c:pt>
                <c:pt idx="167">
                  <c:v>1.4929920714998701E-3</c:v>
                </c:pt>
                <c:pt idx="168">
                  <c:v>1.50169207149987E-3</c:v>
                </c:pt>
                <c:pt idx="169">
                  <c:v>1.5092920714998691E-3</c:v>
                </c:pt>
                <c:pt idx="170">
                  <c:v>1.5175920714998704E-3</c:v>
                </c:pt>
                <c:pt idx="171">
                  <c:v>1.52579207149987E-3</c:v>
                </c:pt>
                <c:pt idx="172">
                  <c:v>1.5335920714998701E-3</c:v>
                </c:pt>
                <c:pt idx="173">
                  <c:v>1.5417920714998687E-3</c:v>
                </c:pt>
                <c:pt idx="174">
                  <c:v>1.5507920714998716E-3</c:v>
                </c:pt>
                <c:pt idx="175">
                  <c:v>1.5601920714998707E-3</c:v>
                </c:pt>
                <c:pt idx="176">
                  <c:v>1.5703920714998717E-3</c:v>
                </c:pt>
                <c:pt idx="177">
                  <c:v>1.5795920714998701E-3</c:v>
                </c:pt>
                <c:pt idx="178">
                  <c:v>1.5885920714998711E-3</c:v>
                </c:pt>
                <c:pt idx="179">
                  <c:v>1.5970920714998714E-3</c:v>
                </c:pt>
                <c:pt idx="180">
                  <c:v>1.6045920714998704E-3</c:v>
                </c:pt>
                <c:pt idx="181">
                  <c:v>1.6122920714998718E-3</c:v>
                </c:pt>
                <c:pt idx="182">
                  <c:v>1.6207920714998709E-3</c:v>
                </c:pt>
                <c:pt idx="183">
                  <c:v>1.6268920714998711E-3</c:v>
                </c:pt>
                <c:pt idx="184">
                  <c:v>1.6351920714998709E-3</c:v>
                </c:pt>
                <c:pt idx="185">
                  <c:v>1.6428920714998711E-3</c:v>
                </c:pt>
                <c:pt idx="186">
                  <c:v>1.6497920714998711E-3</c:v>
                </c:pt>
                <c:pt idx="187">
                  <c:v>1.6571920714998714E-3</c:v>
                </c:pt>
                <c:pt idx="188">
                  <c:v>1.6639920714998709E-3</c:v>
                </c:pt>
                <c:pt idx="189">
                  <c:v>1.6742920714998722E-3</c:v>
                </c:pt>
                <c:pt idx="190">
                  <c:v>1.6820920714998729E-3</c:v>
                </c:pt>
                <c:pt idx="191">
                  <c:v>1.6915920714998711E-3</c:v>
                </c:pt>
                <c:pt idx="192">
                  <c:v>1.70149207149987E-3</c:v>
                </c:pt>
                <c:pt idx="193">
                  <c:v>1.7103920714998709E-3</c:v>
                </c:pt>
                <c:pt idx="194">
                  <c:v>1.7187920714998707E-3</c:v>
                </c:pt>
                <c:pt idx="195">
                  <c:v>1.7262920714998706E-3</c:v>
                </c:pt>
                <c:pt idx="196">
                  <c:v>1.7337920714998701E-3</c:v>
                </c:pt>
                <c:pt idx="197">
                  <c:v>1.7420920714998711E-3</c:v>
                </c:pt>
                <c:pt idx="198">
                  <c:v>1.7499920714998706E-3</c:v>
                </c:pt>
                <c:pt idx="199">
                  <c:v>1.7588920714998707E-3</c:v>
                </c:pt>
                <c:pt idx="200">
                  <c:v>1.7678920714998701E-3</c:v>
                </c:pt>
                <c:pt idx="201">
                  <c:v>1.7761920714998711E-3</c:v>
                </c:pt>
                <c:pt idx="202">
                  <c:v>1.7851920714998706E-3</c:v>
                </c:pt>
                <c:pt idx="203">
                  <c:v>1.7939920714998704E-3</c:v>
                </c:pt>
                <c:pt idx="204">
                  <c:v>1.8042920714998721E-3</c:v>
                </c:pt>
                <c:pt idx="205">
                  <c:v>1.8120920714998722E-3</c:v>
                </c:pt>
                <c:pt idx="206">
                  <c:v>1.8208920714998709E-3</c:v>
                </c:pt>
                <c:pt idx="207">
                  <c:v>1.8290920714998714E-3</c:v>
                </c:pt>
                <c:pt idx="208">
                  <c:v>1.8358920714998711E-3</c:v>
                </c:pt>
                <c:pt idx="209">
                  <c:v>1.8437920714998704E-3</c:v>
                </c:pt>
                <c:pt idx="210">
                  <c:v>1.8509920714998719E-3</c:v>
                </c:pt>
                <c:pt idx="211">
                  <c:v>1.8593920714998719E-3</c:v>
                </c:pt>
                <c:pt idx="212">
                  <c:v>1.8656920714998709E-3</c:v>
                </c:pt>
                <c:pt idx="213">
                  <c:v>1.8737920714998711E-3</c:v>
                </c:pt>
                <c:pt idx="214">
                  <c:v>1.8818920714998712E-3</c:v>
                </c:pt>
                <c:pt idx="215">
                  <c:v>1.8911920714998717E-3</c:v>
                </c:pt>
                <c:pt idx="216">
                  <c:v>1.9006920714998714E-3</c:v>
                </c:pt>
                <c:pt idx="217">
                  <c:v>1.9093920714998711E-3</c:v>
                </c:pt>
                <c:pt idx="218">
                  <c:v>1.9194920714998719E-3</c:v>
                </c:pt>
                <c:pt idx="219">
                  <c:v>1.9276920714998709E-3</c:v>
                </c:pt>
                <c:pt idx="220">
                  <c:v>1.9359920714998721E-3</c:v>
                </c:pt>
                <c:pt idx="221">
                  <c:v>1.9437920714998707E-3</c:v>
                </c:pt>
                <c:pt idx="222">
                  <c:v>1.9522920714998726E-3</c:v>
                </c:pt>
                <c:pt idx="223">
                  <c:v>1.9597920714998717E-3</c:v>
                </c:pt>
                <c:pt idx="224">
                  <c:v>1.9674920714998719E-3</c:v>
                </c:pt>
                <c:pt idx="225">
                  <c:v>1.9758920714998719E-3</c:v>
                </c:pt>
                <c:pt idx="226">
                  <c:v>1.9829920714998718E-3</c:v>
                </c:pt>
                <c:pt idx="227">
                  <c:v>1.9921920714998731E-3</c:v>
                </c:pt>
                <c:pt idx="228">
                  <c:v>2.0016920714998688E-3</c:v>
                </c:pt>
                <c:pt idx="229">
                  <c:v>2.0102920714998689E-3</c:v>
                </c:pt>
                <c:pt idx="230">
                  <c:v>2.0182920714998677E-3</c:v>
                </c:pt>
                <c:pt idx="231">
                  <c:v>2.0268920714998687E-3</c:v>
                </c:pt>
                <c:pt idx="232">
                  <c:v>2.0349920714998688E-3</c:v>
                </c:pt>
                <c:pt idx="233">
                  <c:v>2.0437920714998729E-3</c:v>
                </c:pt>
                <c:pt idx="234">
                  <c:v>2.0523920714998678E-3</c:v>
                </c:pt>
                <c:pt idx="235">
                  <c:v>2.0596920714998678E-3</c:v>
                </c:pt>
                <c:pt idx="236">
                  <c:v>2.0683920714998721E-3</c:v>
                </c:pt>
                <c:pt idx="237">
                  <c:v>2.0762920714998668E-3</c:v>
                </c:pt>
                <c:pt idx="238">
                  <c:v>2.0838920714998689E-3</c:v>
                </c:pt>
                <c:pt idx="239">
                  <c:v>2.0915920714998692E-3</c:v>
                </c:pt>
                <c:pt idx="240">
                  <c:v>2.100092071499869E-3</c:v>
                </c:pt>
                <c:pt idx="241">
                  <c:v>2.1082920714998719E-3</c:v>
                </c:pt>
                <c:pt idx="242">
                  <c:v>2.1160920714998668E-3</c:v>
                </c:pt>
                <c:pt idx="243">
                  <c:v>2.1244920714998689E-3</c:v>
                </c:pt>
                <c:pt idx="244">
                  <c:v>2.1331920714998719E-3</c:v>
                </c:pt>
                <c:pt idx="245">
                  <c:v>2.1424920714998687E-3</c:v>
                </c:pt>
                <c:pt idx="246">
                  <c:v>2.151792071499869E-3</c:v>
                </c:pt>
                <c:pt idx="247">
                  <c:v>2.162092071499869E-3</c:v>
                </c:pt>
                <c:pt idx="248">
                  <c:v>2.1713920714998692E-3</c:v>
                </c:pt>
                <c:pt idx="249">
                  <c:v>2.1806920714998691E-3</c:v>
                </c:pt>
                <c:pt idx="250">
                  <c:v>2.1891920714998728E-3</c:v>
                </c:pt>
                <c:pt idx="251">
                  <c:v>2.1978920714998689E-3</c:v>
                </c:pt>
                <c:pt idx="252">
                  <c:v>2.2046920714998692E-3</c:v>
                </c:pt>
                <c:pt idx="253">
                  <c:v>2.2125920714998692E-3</c:v>
                </c:pt>
                <c:pt idx="254">
                  <c:v>2.2206920714998692E-3</c:v>
                </c:pt>
                <c:pt idx="255">
                  <c:v>2.2282920714998692E-3</c:v>
                </c:pt>
                <c:pt idx="256">
                  <c:v>2.2346920714998689E-3</c:v>
                </c:pt>
                <c:pt idx="257">
                  <c:v>2.2423920714998691E-3</c:v>
                </c:pt>
                <c:pt idx="258">
                  <c:v>2.2490920714998692E-3</c:v>
                </c:pt>
                <c:pt idx="259">
                  <c:v>2.2557920714998689E-3</c:v>
                </c:pt>
                <c:pt idx="260">
                  <c:v>2.2628920714998688E-3</c:v>
                </c:pt>
                <c:pt idx="261">
                  <c:v>2.2704920714998692E-3</c:v>
                </c:pt>
                <c:pt idx="262">
                  <c:v>2.2805920714998739E-3</c:v>
                </c:pt>
                <c:pt idx="263">
                  <c:v>2.2898920714998689E-3</c:v>
                </c:pt>
                <c:pt idx="264">
                  <c:v>2.300392071499869E-3</c:v>
                </c:pt>
                <c:pt idx="265">
                  <c:v>2.3113920714998687E-3</c:v>
                </c:pt>
                <c:pt idx="266">
                  <c:v>2.3199920714998688E-3</c:v>
                </c:pt>
                <c:pt idx="267">
                  <c:v>2.3294920714998688E-3</c:v>
                </c:pt>
                <c:pt idx="268">
                  <c:v>2.3376920714998687E-3</c:v>
                </c:pt>
                <c:pt idx="269">
                  <c:v>2.3457920714998691E-3</c:v>
                </c:pt>
                <c:pt idx="270">
                  <c:v>2.3538920714998687E-3</c:v>
                </c:pt>
                <c:pt idx="271">
                  <c:v>2.3608920714998688E-3</c:v>
                </c:pt>
                <c:pt idx="272">
                  <c:v>2.3687920714998692E-3</c:v>
                </c:pt>
                <c:pt idx="273">
                  <c:v>2.3767920714998668E-3</c:v>
                </c:pt>
                <c:pt idx="274">
                  <c:v>2.3843920714998719E-3</c:v>
                </c:pt>
                <c:pt idx="275">
                  <c:v>2.3911920714998688E-3</c:v>
                </c:pt>
                <c:pt idx="276">
                  <c:v>2.3989920714998689E-3</c:v>
                </c:pt>
                <c:pt idx="277">
                  <c:v>2.406792071499869E-3</c:v>
                </c:pt>
                <c:pt idx="278">
                  <c:v>2.415192071499869E-3</c:v>
                </c:pt>
                <c:pt idx="279">
                  <c:v>2.4242920714998692E-3</c:v>
                </c:pt>
                <c:pt idx="280">
                  <c:v>2.4327920714998677E-3</c:v>
                </c:pt>
                <c:pt idx="281">
                  <c:v>2.4420920714998688E-3</c:v>
                </c:pt>
                <c:pt idx="282">
                  <c:v>2.4517920714998689E-3</c:v>
                </c:pt>
                <c:pt idx="283">
                  <c:v>2.4608920714998691E-3</c:v>
                </c:pt>
                <c:pt idx="284">
                  <c:v>2.4688920714998688E-3</c:v>
                </c:pt>
                <c:pt idx="285">
                  <c:v>2.4765920714998678E-3</c:v>
                </c:pt>
                <c:pt idx="286">
                  <c:v>2.4860920714998686E-3</c:v>
                </c:pt>
                <c:pt idx="287">
                  <c:v>2.4933920714998686E-3</c:v>
                </c:pt>
                <c:pt idx="288">
                  <c:v>2.5024920714998688E-3</c:v>
                </c:pt>
                <c:pt idx="289">
                  <c:v>2.5090920714998691E-3</c:v>
                </c:pt>
                <c:pt idx="290">
                  <c:v>2.517492071499869E-3</c:v>
                </c:pt>
                <c:pt idx="291">
                  <c:v>2.5255920714998686E-3</c:v>
                </c:pt>
                <c:pt idx="292">
                  <c:v>2.533492071499869E-3</c:v>
                </c:pt>
                <c:pt idx="293">
                  <c:v>2.5414920714998692E-3</c:v>
                </c:pt>
                <c:pt idx="294">
                  <c:v>2.5505920714998689E-3</c:v>
                </c:pt>
                <c:pt idx="295">
                  <c:v>2.5577920714998691E-3</c:v>
                </c:pt>
                <c:pt idx="296">
                  <c:v>2.566792071499869E-3</c:v>
                </c:pt>
                <c:pt idx="297">
                  <c:v>2.5749920714998689E-3</c:v>
                </c:pt>
                <c:pt idx="298">
                  <c:v>2.5845920714998743E-3</c:v>
                </c:pt>
                <c:pt idx="299">
                  <c:v>2.5929920714998687E-3</c:v>
                </c:pt>
                <c:pt idx="300">
                  <c:v>2.6033920714998724E-3</c:v>
                </c:pt>
                <c:pt idx="301">
                  <c:v>2.6136920714998689E-3</c:v>
                </c:pt>
                <c:pt idx="302">
                  <c:v>2.6227920714998686E-3</c:v>
                </c:pt>
                <c:pt idx="303">
                  <c:v>2.6309920714998689E-3</c:v>
                </c:pt>
                <c:pt idx="304">
                  <c:v>2.6389920714998691E-3</c:v>
                </c:pt>
                <c:pt idx="305">
                  <c:v>2.646892071499869E-3</c:v>
                </c:pt>
                <c:pt idx="306">
                  <c:v>2.6528920714998677E-3</c:v>
                </c:pt>
                <c:pt idx="307">
                  <c:v>2.660192071499872E-3</c:v>
                </c:pt>
                <c:pt idx="308">
                  <c:v>2.667492071499872E-3</c:v>
                </c:pt>
                <c:pt idx="309">
                  <c:v>2.6742920714998689E-3</c:v>
                </c:pt>
                <c:pt idx="310">
                  <c:v>2.6817920714998725E-3</c:v>
                </c:pt>
                <c:pt idx="311">
                  <c:v>2.6892920714998692E-3</c:v>
                </c:pt>
                <c:pt idx="312">
                  <c:v>2.6979920714998691E-3</c:v>
                </c:pt>
                <c:pt idx="313">
                  <c:v>2.7053920714998729E-3</c:v>
                </c:pt>
                <c:pt idx="314">
                  <c:v>2.7139920714998743E-3</c:v>
                </c:pt>
                <c:pt idx="315">
                  <c:v>2.7238920714998719E-3</c:v>
                </c:pt>
                <c:pt idx="316">
                  <c:v>2.7338920714998719E-3</c:v>
                </c:pt>
                <c:pt idx="317">
                  <c:v>2.7447920714998748E-3</c:v>
                </c:pt>
                <c:pt idx="318">
                  <c:v>2.7535920714998729E-3</c:v>
                </c:pt>
                <c:pt idx="319">
                  <c:v>2.7634920714998744E-3</c:v>
                </c:pt>
                <c:pt idx="320">
                  <c:v>2.7723920714998692E-3</c:v>
                </c:pt>
                <c:pt idx="321">
                  <c:v>2.7800920714998729E-3</c:v>
                </c:pt>
                <c:pt idx="322">
                  <c:v>2.7879920714998763E-3</c:v>
                </c:pt>
                <c:pt idx="323">
                  <c:v>2.7961920714998719E-3</c:v>
                </c:pt>
                <c:pt idx="324">
                  <c:v>2.8029920714998688E-3</c:v>
                </c:pt>
                <c:pt idx="325">
                  <c:v>2.8103920714998686E-3</c:v>
                </c:pt>
                <c:pt idx="326">
                  <c:v>2.817992071499869E-3</c:v>
                </c:pt>
                <c:pt idx="327">
                  <c:v>2.8254920714998687E-3</c:v>
                </c:pt>
                <c:pt idx="328">
                  <c:v>2.8325920714998678E-3</c:v>
                </c:pt>
                <c:pt idx="329">
                  <c:v>2.8394920714998667E-3</c:v>
                </c:pt>
                <c:pt idx="330">
                  <c:v>2.846992071499869E-3</c:v>
                </c:pt>
                <c:pt idx="331">
                  <c:v>2.8541920714998691E-3</c:v>
                </c:pt>
                <c:pt idx="332">
                  <c:v>2.8621920714998689E-3</c:v>
                </c:pt>
                <c:pt idx="333">
                  <c:v>2.8723920714998677E-3</c:v>
                </c:pt>
                <c:pt idx="334">
                  <c:v>2.882992071499869E-3</c:v>
                </c:pt>
                <c:pt idx="335">
                  <c:v>2.8925920714998688E-3</c:v>
                </c:pt>
                <c:pt idx="336">
                  <c:v>2.902492071499869E-3</c:v>
                </c:pt>
                <c:pt idx="337">
                  <c:v>2.9114920714998689E-3</c:v>
                </c:pt>
                <c:pt idx="338">
                  <c:v>2.9199920714998687E-3</c:v>
                </c:pt>
                <c:pt idx="339">
                  <c:v>2.9287920714998719E-3</c:v>
                </c:pt>
                <c:pt idx="340">
                  <c:v>2.9373920714998686E-3</c:v>
                </c:pt>
                <c:pt idx="341">
                  <c:v>2.9450920714998688E-3</c:v>
                </c:pt>
                <c:pt idx="342">
                  <c:v>2.9521920714998687E-3</c:v>
                </c:pt>
                <c:pt idx="343">
                  <c:v>2.9591920714998692E-3</c:v>
                </c:pt>
                <c:pt idx="344">
                  <c:v>2.9687920714998729E-3</c:v>
                </c:pt>
                <c:pt idx="345">
                  <c:v>2.9757920714998691E-3</c:v>
                </c:pt>
                <c:pt idx="346">
                  <c:v>2.9827920714998691E-3</c:v>
                </c:pt>
                <c:pt idx="347">
                  <c:v>2.9905920714998692E-3</c:v>
                </c:pt>
                <c:pt idx="348">
                  <c:v>2.9984920714998687E-3</c:v>
                </c:pt>
                <c:pt idx="349">
                  <c:v>3.0065920714998692E-3</c:v>
                </c:pt>
                <c:pt idx="350">
                  <c:v>3.0154920714998688E-3</c:v>
                </c:pt>
                <c:pt idx="351">
                  <c:v>3.0247920714998725E-3</c:v>
                </c:pt>
                <c:pt idx="352">
                  <c:v>3.0339920714998691E-3</c:v>
                </c:pt>
                <c:pt idx="353">
                  <c:v>3.0446920714998719E-3</c:v>
                </c:pt>
                <c:pt idx="354">
                  <c:v>3.0539920714998691E-3</c:v>
                </c:pt>
                <c:pt idx="355">
                  <c:v>3.064192071499874E-3</c:v>
                </c:pt>
                <c:pt idx="356">
                  <c:v>3.0738920714998689E-3</c:v>
                </c:pt>
                <c:pt idx="357">
                  <c:v>3.0823920714998692E-3</c:v>
                </c:pt>
                <c:pt idx="358">
                  <c:v>3.0906920714998689E-3</c:v>
                </c:pt>
                <c:pt idx="359">
                  <c:v>3.0980920714998692E-3</c:v>
                </c:pt>
                <c:pt idx="360">
                  <c:v>3.1060920714998689E-3</c:v>
                </c:pt>
                <c:pt idx="361">
                  <c:v>3.113092071499869E-3</c:v>
                </c:pt>
                <c:pt idx="362">
                  <c:v>3.1197920714998691E-3</c:v>
                </c:pt>
                <c:pt idx="363">
                  <c:v>3.1276920714998729E-3</c:v>
                </c:pt>
                <c:pt idx="364">
                  <c:v>3.1350920714998689E-3</c:v>
                </c:pt>
                <c:pt idx="365">
                  <c:v>3.1419920714998743E-3</c:v>
                </c:pt>
                <c:pt idx="366">
                  <c:v>3.1486920714998692E-3</c:v>
                </c:pt>
                <c:pt idx="367">
                  <c:v>3.1548920714998688E-3</c:v>
                </c:pt>
                <c:pt idx="368">
                  <c:v>3.1625920714998725E-3</c:v>
                </c:pt>
                <c:pt idx="369">
                  <c:v>3.170992071499869E-3</c:v>
                </c:pt>
                <c:pt idx="370">
                  <c:v>3.1776920714998691E-3</c:v>
                </c:pt>
                <c:pt idx="371">
                  <c:v>3.1875920714998758E-3</c:v>
                </c:pt>
                <c:pt idx="372">
                  <c:v>3.196992071499869E-3</c:v>
                </c:pt>
                <c:pt idx="373">
                  <c:v>3.2084920714998692E-3</c:v>
                </c:pt>
                <c:pt idx="374">
                  <c:v>3.2193920714998691E-3</c:v>
                </c:pt>
                <c:pt idx="375">
                  <c:v>3.2303920714998715E-3</c:v>
                </c:pt>
                <c:pt idx="376">
                  <c:v>3.2398920714998693E-3</c:v>
                </c:pt>
                <c:pt idx="377">
                  <c:v>3.2483920714998725E-3</c:v>
                </c:pt>
                <c:pt idx="378">
                  <c:v>3.2568920714998689E-3</c:v>
                </c:pt>
                <c:pt idx="379">
                  <c:v>3.2653920714998744E-3</c:v>
                </c:pt>
                <c:pt idx="380">
                  <c:v>3.2723920714998692E-3</c:v>
                </c:pt>
                <c:pt idx="381">
                  <c:v>3.2801920714998758E-3</c:v>
                </c:pt>
                <c:pt idx="382">
                  <c:v>3.2873920714998764E-3</c:v>
                </c:pt>
                <c:pt idx="383">
                  <c:v>3.2944920714998729E-3</c:v>
                </c:pt>
                <c:pt idx="384">
                  <c:v>3.3012920714998689E-3</c:v>
                </c:pt>
                <c:pt idx="385">
                  <c:v>3.3084920714998691E-3</c:v>
                </c:pt>
                <c:pt idx="386">
                  <c:v>3.3150920714998685E-3</c:v>
                </c:pt>
                <c:pt idx="387">
                  <c:v>3.3233920714998725E-3</c:v>
                </c:pt>
                <c:pt idx="388">
                  <c:v>3.3287920714998691E-3</c:v>
                </c:pt>
                <c:pt idx="389">
                  <c:v>3.3357920714998687E-3</c:v>
                </c:pt>
                <c:pt idx="390">
                  <c:v>3.3420920714998686E-3</c:v>
                </c:pt>
                <c:pt idx="391">
                  <c:v>3.3539920714998686E-3</c:v>
                </c:pt>
                <c:pt idx="392">
                  <c:v>3.3650920714998686E-3</c:v>
                </c:pt>
                <c:pt idx="393">
                  <c:v>3.3755920714998691E-3</c:v>
                </c:pt>
                <c:pt idx="394">
                  <c:v>3.385392071499869E-3</c:v>
                </c:pt>
                <c:pt idx="395">
                  <c:v>3.3952920714998688E-3</c:v>
                </c:pt>
                <c:pt idx="396">
                  <c:v>3.404892071499869E-3</c:v>
                </c:pt>
                <c:pt idx="397">
                  <c:v>3.413292071499869E-3</c:v>
                </c:pt>
                <c:pt idx="398">
                  <c:v>3.4210920714998691E-3</c:v>
                </c:pt>
                <c:pt idx="399">
                  <c:v>3.4291920714998691E-3</c:v>
                </c:pt>
                <c:pt idx="400">
                  <c:v>3.4366920714998688E-3</c:v>
                </c:pt>
                <c:pt idx="401">
                  <c:v>3.4440920714998691E-3</c:v>
                </c:pt>
                <c:pt idx="402">
                  <c:v>3.4523920714998684E-3</c:v>
                </c:pt>
                <c:pt idx="403">
                  <c:v>3.4597920714998691E-3</c:v>
                </c:pt>
                <c:pt idx="404">
                  <c:v>3.4670920714998691E-3</c:v>
                </c:pt>
                <c:pt idx="405">
                  <c:v>3.4743920714998692E-3</c:v>
                </c:pt>
                <c:pt idx="406">
                  <c:v>3.4818920714998688E-3</c:v>
                </c:pt>
                <c:pt idx="407">
                  <c:v>3.4894920714998692E-3</c:v>
                </c:pt>
                <c:pt idx="408">
                  <c:v>3.4981920714998692E-3</c:v>
                </c:pt>
                <c:pt idx="409">
                  <c:v>3.5077920714998729E-3</c:v>
                </c:pt>
                <c:pt idx="410">
                  <c:v>3.5157920714998692E-3</c:v>
                </c:pt>
                <c:pt idx="411">
                  <c:v>3.526992071499869E-3</c:v>
                </c:pt>
                <c:pt idx="412">
                  <c:v>3.5370920714998715E-3</c:v>
                </c:pt>
                <c:pt idx="413">
                  <c:v>3.5465920714998723E-3</c:v>
                </c:pt>
                <c:pt idx="414">
                  <c:v>3.555192071499872E-3</c:v>
                </c:pt>
                <c:pt idx="415">
                  <c:v>3.5638920714998719E-3</c:v>
                </c:pt>
                <c:pt idx="416">
                  <c:v>3.5715920714998691E-3</c:v>
                </c:pt>
                <c:pt idx="417">
                  <c:v>3.5803920714998741E-3</c:v>
                </c:pt>
                <c:pt idx="418">
                  <c:v>3.5872920714998743E-3</c:v>
                </c:pt>
                <c:pt idx="419">
                  <c:v>3.5953920714998692E-3</c:v>
                </c:pt>
                <c:pt idx="420">
                  <c:v>3.6019920714998729E-3</c:v>
                </c:pt>
                <c:pt idx="421">
                  <c:v>3.6099920714998692E-3</c:v>
                </c:pt>
                <c:pt idx="422">
                  <c:v>3.6168920714998685E-3</c:v>
                </c:pt>
                <c:pt idx="423">
                  <c:v>3.6245920714998753E-3</c:v>
                </c:pt>
                <c:pt idx="424">
                  <c:v>3.6311920714998691E-3</c:v>
                </c:pt>
                <c:pt idx="425">
                  <c:v>3.6384920714998686E-3</c:v>
                </c:pt>
                <c:pt idx="426">
                  <c:v>3.6463920714998729E-3</c:v>
                </c:pt>
                <c:pt idx="427">
                  <c:v>3.6548920714998723E-3</c:v>
                </c:pt>
                <c:pt idx="428">
                  <c:v>3.6638920714998744E-3</c:v>
                </c:pt>
                <c:pt idx="429">
                  <c:v>3.6749920714998691E-3</c:v>
                </c:pt>
                <c:pt idx="430">
                  <c:v>3.686192071499872E-3</c:v>
                </c:pt>
                <c:pt idx="431">
                  <c:v>3.6958920714998686E-3</c:v>
                </c:pt>
                <c:pt idx="432">
                  <c:v>3.7054920714998723E-3</c:v>
                </c:pt>
                <c:pt idx="433">
                  <c:v>3.713592071499875E-3</c:v>
                </c:pt>
                <c:pt idx="434">
                  <c:v>3.7214920714998692E-3</c:v>
                </c:pt>
                <c:pt idx="435">
                  <c:v>3.7287920714998753E-3</c:v>
                </c:pt>
                <c:pt idx="436">
                  <c:v>3.7372920714998743E-3</c:v>
                </c:pt>
                <c:pt idx="437">
                  <c:v>3.7448920714998734E-3</c:v>
                </c:pt>
                <c:pt idx="438">
                  <c:v>3.7521920714998686E-3</c:v>
                </c:pt>
                <c:pt idx="439">
                  <c:v>3.7596920714998692E-3</c:v>
                </c:pt>
                <c:pt idx="440">
                  <c:v>3.7667920714998743E-3</c:v>
                </c:pt>
                <c:pt idx="441">
                  <c:v>3.7739920714998753E-3</c:v>
                </c:pt>
                <c:pt idx="442">
                  <c:v>3.7818920714998692E-3</c:v>
                </c:pt>
                <c:pt idx="443">
                  <c:v>3.7892920714998734E-3</c:v>
                </c:pt>
                <c:pt idx="444">
                  <c:v>3.7957920714998725E-3</c:v>
                </c:pt>
                <c:pt idx="445">
                  <c:v>3.8046920714998691E-3</c:v>
                </c:pt>
                <c:pt idx="446">
                  <c:v>3.8153920714998689E-3</c:v>
                </c:pt>
                <c:pt idx="447">
                  <c:v>3.8248920714998723E-3</c:v>
                </c:pt>
                <c:pt idx="448">
                  <c:v>3.8345920714998693E-3</c:v>
                </c:pt>
                <c:pt idx="449">
                  <c:v>3.844292071499869E-3</c:v>
                </c:pt>
                <c:pt idx="450">
                  <c:v>3.8532920714998693E-3</c:v>
                </c:pt>
                <c:pt idx="451">
                  <c:v>3.8614920714998692E-3</c:v>
                </c:pt>
                <c:pt idx="452">
                  <c:v>3.8703920714998692E-3</c:v>
                </c:pt>
                <c:pt idx="453">
                  <c:v>3.8768920714998688E-3</c:v>
                </c:pt>
                <c:pt idx="454">
                  <c:v>3.8854920714998689E-3</c:v>
                </c:pt>
                <c:pt idx="455">
                  <c:v>3.8930920714998719E-3</c:v>
                </c:pt>
                <c:pt idx="456">
                  <c:v>3.900592071499872E-3</c:v>
                </c:pt>
                <c:pt idx="457">
                  <c:v>3.9086920714998695E-3</c:v>
                </c:pt>
                <c:pt idx="458">
                  <c:v>3.9168920714998693E-3</c:v>
                </c:pt>
                <c:pt idx="459">
                  <c:v>3.9255920714998749E-3</c:v>
                </c:pt>
                <c:pt idx="460">
                  <c:v>3.9329920714998691E-3</c:v>
                </c:pt>
                <c:pt idx="461">
                  <c:v>3.9410920714998696E-3</c:v>
                </c:pt>
                <c:pt idx="462">
                  <c:v>3.950392071499869E-3</c:v>
                </c:pt>
                <c:pt idx="463">
                  <c:v>3.9589920714998691E-3</c:v>
                </c:pt>
                <c:pt idx="464">
                  <c:v>3.9684920714998691E-3</c:v>
                </c:pt>
                <c:pt idx="465">
                  <c:v>3.9775920714998749E-3</c:v>
                </c:pt>
                <c:pt idx="466">
                  <c:v>3.9869920714998694E-3</c:v>
                </c:pt>
                <c:pt idx="467">
                  <c:v>3.9961920714998694E-3</c:v>
                </c:pt>
                <c:pt idx="468">
                  <c:v>4.0046920714998753E-3</c:v>
                </c:pt>
                <c:pt idx="469">
                  <c:v>4.0128920714998734E-3</c:v>
                </c:pt>
                <c:pt idx="470">
                  <c:v>4.0218920714998763E-3</c:v>
                </c:pt>
                <c:pt idx="471">
                  <c:v>4.0287920714998753E-3</c:v>
                </c:pt>
                <c:pt idx="472">
                  <c:v>4.0374920714998782E-3</c:v>
                </c:pt>
                <c:pt idx="473">
                  <c:v>4.0451920714998724E-3</c:v>
                </c:pt>
                <c:pt idx="474">
                  <c:v>4.0519920714998763E-3</c:v>
                </c:pt>
                <c:pt idx="475">
                  <c:v>4.0592920714998823E-3</c:v>
                </c:pt>
                <c:pt idx="476">
                  <c:v>4.0674920714998692E-3</c:v>
                </c:pt>
                <c:pt idx="477">
                  <c:v>4.0741920714998762E-3</c:v>
                </c:pt>
                <c:pt idx="478">
                  <c:v>4.0816920714998829E-3</c:v>
                </c:pt>
                <c:pt idx="479">
                  <c:v>4.0888920714998783E-3</c:v>
                </c:pt>
                <c:pt idx="480">
                  <c:v>4.0977920714998714E-3</c:v>
                </c:pt>
                <c:pt idx="481">
                  <c:v>4.1058920714998693E-3</c:v>
                </c:pt>
                <c:pt idx="482">
                  <c:v>4.1155920714998698E-3</c:v>
                </c:pt>
                <c:pt idx="483">
                  <c:v>4.1258920714998693E-3</c:v>
                </c:pt>
                <c:pt idx="484">
                  <c:v>4.1369920714998763E-3</c:v>
                </c:pt>
                <c:pt idx="485">
                  <c:v>4.1458920714998694E-3</c:v>
                </c:pt>
                <c:pt idx="486">
                  <c:v>4.1559920714998692E-3</c:v>
                </c:pt>
                <c:pt idx="487">
                  <c:v>4.1648920714998693E-3</c:v>
                </c:pt>
                <c:pt idx="488">
                  <c:v>4.1730920714998752E-3</c:v>
                </c:pt>
                <c:pt idx="489">
                  <c:v>4.1808920714998714E-3</c:v>
                </c:pt>
                <c:pt idx="490">
                  <c:v>4.1878920714998723E-3</c:v>
                </c:pt>
                <c:pt idx="491">
                  <c:v>4.1959920714998693E-3</c:v>
                </c:pt>
                <c:pt idx="492">
                  <c:v>4.2030920714998792E-3</c:v>
                </c:pt>
                <c:pt idx="493">
                  <c:v>4.2103920714998792E-3</c:v>
                </c:pt>
                <c:pt idx="494">
                  <c:v>4.2175920714998694E-3</c:v>
                </c:pt>
                <c:pt idx="495">
                  <c:v>4.2246920714998724E-3</c:v>
                </c:pt>
                <c:pt idx="496">
                  <c:v>4.2308920714998789E-3</c:v>
                </c:pt>
                <c:pt idx="497">
                  <c:v>4.2382920714998844E-3</c:v>
                </c:pt>
                <c:pt idx="498">
                  <c:v>4.2458920714998783E-3</c:v>
                </c:pt>
                <c:pt idx="499">
                  <c:v>4.2539920714998753E-3</c:v>
                </c:pt>
                <c:pt idx="500">
                  <c:v>4.2636920714998793E-3</c:v>
                </c:pt>
                <c:pt idx="501">
                  <c:v>4.2737920714998835E-3</c:v>
                </c:pt>
                <c:pt idx="502">
                  <c:v>4.2838920714998773E-3</c:v>
                </c:pt>
                <c:pt idx="503">
                  <c:v>4.2942920714998762E-3</c:v>
                </c:pt>
                <c:pt idx="504">
                  <c:v>4.3034920714998762E-3</c:v>
                </c:pt>
                <c:pt idx="505">
                  <c:v>4.3121920714998714E-3</c:v>
                </c:pt>
                <c:pt idx="506">
                  <c:v>4.3214920714998734E-3</c:v>
                </c:pt>
                <c:pt idx="507">
                  <c:v>4.3291920714998763E-3</c:v>
                </c:pt>
                <c:pt idx="508">
                  <c:v>4.3364920714998772E-3</c:v>
                </c:pt>
                <c:pt idx="509">
                  <c:v>4.3446920714998753E-3</c:v>
                </c:pt>
                <c:pt idx="510">
                  <c:v>4.3517920714998782E-3</c:v>
                </c:pt>
                <c:pt idx="511">
                  <c:v>4.359692071499879E-3</c:v>
                </c:pt>
                <c:pt idx="512">
                  <c:v>4.3667920714998724E-3</c:v>
                </c:pt>
                <c:pt idx="513">
                  <c:v>4.3747920714998752E-3</c:v>
                </c:pt>
                <c:pt idx="514">
                  <c:v>4.3823920714998734E-3</c:v>
                </c:pt>
                <c:pt idx="515">
                  <c:v>4.3894920714998764E-3</c:v>
                </c:pt>
                <c:pt idx="516">
                  <c:v>4.3982920714998762E-3</c:v>
                </c:pt>
                <c:pt idx="517">
                  <c:v>4.4081920714998763E-3</c:v>
                </c:pt>
                <c:pt idx="518">
                  <c:v>4.4178920714998734E-3</c:v>
                </c:pt>
                <c:pt idx="519">
                  <c:v>4.4281920714998773E-3</c:v>
                </c:pt>
                <c:pt idx="520">
                  <c:v>4.4374920714998801E-3</c:v>
                </c:pt>
                <c:pt idx="521">
                  <c:v>4.4471920714998763E-3</c:v>
                </c:pt>
                <c:pt idx="522">
                  <c:v>4.4571920714998724E-3</c:v>
                </c:pt>
                <c:pt idx="523">
                  <c:v>4.4656920714998792E-3</c:v>
                </c:pt>
                <c:pt idx="524">
                  <c:v>4.4727920714998813E-3</c:v>
                </c:pt>
                <c:pt idx="525">
                  <c:v>4.4803920714998812E-3</c:v>
                </c:pt>
                <c:pt idx="526">
                  <c:v>4.4877920714998772E-3</c:v>
                </c:pt>
                <c:pt idx="527">
                  <c:v>4.4947920714998773E-3</c:v>
                </c:pt>
                <c:pt idx="528">
                  <c:v>4.5026920714998763E-3</c:v>
                </c:pt>
                <c:pt idx="529">
                  <c:v>4.5091920714998793E-3</c:v>
                </c:pt>
                <c:pt idx="530">
                  <c:v>4.5173920714998714E-3</c:v>
                </c:pt>
                <c:pt idx="531">
                  <c:v>4.5251920714998693E-3</c:v>
                </c:pt>
                <c:pt idx="532">
                  <c:v>4.5321920714998763E-3</c:v>
                </c:pt>
                <c:pt idx="533">
                  <c:v>4.5395920714998792E-3</c:v>
                </c:pt>
                <c:pt idx="534">
                  <c:v>4.5471920714998714E-3</c:v>
                </c:pt>
                <c:pt idx="535">
                  <c:v>4.5546920714998763E-3</c:v>
                </c:pt>
                <c:pt idx="536">
                  <c:v>4.5620920714998714E-3</c:v>
                </c:pt>
                <c:pt idx="537">
                  <c:v>4.5722920714998793E-3</c:v>
                </c:pt>
                <c:pt idx="538">
                  <c:v>4.5826920714998765E-3</c:v>
                </c:pt>
                <c:pt idx="539">
                  <c:v>4.5937920714998765E-3</c:v>
                </c:pt>
                <c:pt idx="540">
                  <c:v>4.6043920714998734E-3</c:v>
                </c:pt>
                <c:pt idx="541">
                  <c:v>4.6142920714998762E-3</c:v>
                </c:pt>
                <c:pt idx="542">
                  <c:v>4.6226920714998714E-3</c:v>
                </c:pt>
                <c:pt idx="543">
                  <c:v>4.6308920714998782E-3</c:v>
                </c:pt>
                <c:pt idx="544">
                  <c:v>4.6382920714998803E-3</c:v>
                </c:pt>
                <c:pt idx="545">
                  <c:v>4.6453920714998763E-3</c:v>
                </c:pt>
                <c:pt idx="546">
                  <c:v>4.6533920714998765E-3</c:v>
                </c:pt>
                <c:pt idx="547">
                  <c:v>4.6606920714998782E-3</c:v>
                </c:pt>
                <c:pt idx="548">
                  <c:v>4.6680920714998724E-3</c:v>
                </c:pt>
                <c:pt idx="549">
                  <c:v>4.6741920714998752E-3</c:v>
                </c:pt>
                <c:pt idx="550">
                  <c:v>4.6817920714998813E-3</c:v>
                </c:pt>
                <c:pt idx="551">
                  <c:v>4.6885920714998704E-3</c:v>
                </c:pt>
                <c:pt idx="552">
                  <c:v>4.6957920714998753E-3</c:v>
                </c:pt>
                <c:pt idx="553">
                  <c:v>4.7039920714998787E-3</c:v>
                </c:pt>
                <c:pt idx="554">
                  <c:v>4.7138920714998762E-3</c:v>
                </c:pt>
                <c:pt idx="555">
                  <c:v>4.7234920714998765E-3</c:v>
                </c:pt>
                <c:pt idx="556">
                  <c:v>4.7341920714998762E-3</c:v>
                </c:pt>
                <c:pt idx="557">
                  <c:v>4.7438920714998794E-3</c:v>
                </c:pt>
                <c:pt idx="558">
                  <c:v>4.7534920714998787E-3</c:v>
                </c:pt>
                <c:pt idx="559">
                  <c:v>4.7633920714998763E-3</c:v>
                </c:pt>
                <c:pt idx="560">
                  <c:v>4.7713920714998826E-3</c:v>
                </c:pt>
                <c:pt idx="561">
                  <c:v>4.7793920714998845E-3</c:v>
                </c:pt>
                <c:pt idx="562">
                  <c:v>4.7872920714998792E-3</c:v>
                </c:pt>
                <c:pt idx="563">
                  <c:v>4.7947920714998763E-3</c:v>
                </c:pt>
                <c:pt idx="564">
                  <c:v>4.8009920714998724E-3</c:v>
                </c:pt>
                <c:pt idx="565">
                  <c:v>4.8096920714998824E-3</c:v>
                </c:pt>
                <c:pt idx="566">
                  <c:v>4.8162920714998813E-3</c:v>
                </c:pt>
                <c:pt idx="567">
                  <c:v>4.8233920714998765E-3</c:v>
                </c:pt>
                <c:pt idx="568">
                  <c:v>4.8314920714998813E-3</c:v>
                </c:pt>
                <c:pt idx="569">
                  <c:v>4.8393920714998821E-3</c:v>
                </c:pt>
                <c:pt idx="570">
                  <c:v>4.8469920714998734E-3</c:v>
                </c:pt>
                <c:pt idx="571">
                  <c:v>4.8570920714998723E-3</c:v>
                </c:pt>
                <c:pt idx="572">
                  <c:v>4.8663920714998752E-3</c:v>
                </c:pt>
                <c:pt idx="573">
                  <c:v>4.8773920714998802E-3</c:v>
                </c:pt>
                <c:pt idx="574">
                  <c:v>4.8872920714998795E-3</c:v>
                </c:pt>
                <c:pt idx="575">
                  <c:v>4.8972920714998782E-3</c:v>
                </c:pt>
                <c:pt idx="576">
                  <c:v>4.9065920714998802E-3</c:v>
                </c:pt>
                <c:pt idx="577">
                  <c:v>4.9149920714998694E-3</c:v>
                </c:pt>
                <c:pt idx="578">
                  <c:v>4.9239920714998775E-3</c:v>
                </c:pt>
                <c:pt idx="579">
                  <c:v>4.9320920714998823E-3</c:v>
                </c:pt>
                <c:pt idx="580">
                  <c:v>4.9378920714998765E-3</c:v>
                </c:pt>
                <c:pt idx="581">
                  <c:v>4.9456920714998813E-3</c:v>
                </c:pt>
                <c:pt idx="582">
                  <c:v>4.9538920714998812E-3</c:v>
                </c:pt>
                <c:pt idx="583">
                  <c:v>4.9603920714998773E-3</c:v>
                </c:pt>
                <c:pt idx="584">
                  <c:v>4.9674920714998724E-3</c:v>
                </c:pt>
                <c:pt idx="585">
                  <c:v>4.9740920714998792E-3</c:v>
                </c:pt>
                <c:pt idx="586">
                  <c:v>4.9811920714998813E-3</c:v>
                </c:pt>
                <c:pt idx="587">
                  <c:v>4.9885920714998764E-3</c:v>
                </c:pt>
                <c:pt idx="588">
                  <c:v>4.9957920714998813E-3</c:v>
                </c:pt>
                <c:pt idx="589">
                  <c:v>5.0036920714998812E-3</c:v>
                </c:pt>
                <c:pt idx="590">
                  <c:v>5.0119920714998753E-3</c:v>
                </c:pt>
                <c:pt idx="591">
                  <c:v>5.0225920714998713E-3</c:v>
                </c:pt>
                <c:pt idx="592">
                  <c:v>5.0342920714998764E-3</c:v>
                </c:pt>
                <c:pt idx="593">
                  <c:v>5.0455920714998753E-3</c:v>
                </c:pt>
                <c:pt idx="594">
                  <c:v>5.0563920714998814E-3</c:v>
                </c:pt>
                <c:pt idx="595">
                  <c:v>5.0642920714998752E-3</c:v>
                </c:pt>
                <c:pt idx="596">
                  <c:v>5.0728920714998762E-3</c:v>
                </c:pt>
                <c:pt idx="597">
                  <c:v>5.0797920714998838E-3</c:v>
                </c:pt>
                <c:pt idx="598">
                  <c:v>5.0881920714998773E-3</c:v>
                </c:pt>
                <c:pt idx="599">
                  <c:v>5.0957920714998764E-3</c:v>
                </c:pt>
                <c:pt idx="600">
                  <c:v>5.1024920714998704E-3</c:v>
                </c:pt>
                <c:pt idx="601">
                  <c:v>5.1093920714998806E-3</c:v>
                </c:pt>
                <c:pt idx="602">
                  <c:v>5.1168920714998734E-3</c:v>
                </c:pt>
                <c:pt idx="603">
                  <c:v>5.1246920714998704E-3</c:v>
                </c:pt>
                <c:pt idx="604">
                  <c:v>5.1315920714998763E-3</c:v>
                </c:pt>
                <c:pt idx="605">
                  <c:v>5.1375920714998762E-3</c:v>
                </c:pt>
                <c:pt idx="606">
                  <c:v>5.1459920714998714E-3</c:v>
                </c:pt>
                <c:pt idx="607">
                  <c:v>5.1533920714998734E-3</c:v>
                </c:pt>
                <c:pt idx="608">
                  <c:v>5.164792071499869E-3</c:v>
                </c:pt>
                <c:pt idx="609">
                  <c:v>5.1756920714998806E-3</c:v>
                </c:pt>
                <c:pt idx="610">
                  <c:v>5.1859920714998724E-3</c:v>
                </c:pt>
                <c:pt idx="611">
                  <c:v>5.1959920714998694E-3</c:v>
                </c:pt>
                <c:pt idx="612">
                  <c:v>5.2048920714998764E-3</c:v>
                </c:pt>
                <c:pt idx="613">
                  <c:v>5.2136920714998813E-3</c:v>
                </c:pt>
                <c:pt idx="614">
                  <c:v>5.2218920714998812E-3</c:v>
                </c:pt>
                <c:pt idx="615">
                  <c:v>5.2303920714998845E-3</c:v>
                </c:pt>
                <c:pt idx="616">
                  <c:v>5.2368920714998823E-3</c:v>
                </c:pt>
                <c:pt idx="617">
                  <c:v>5.2441920714998763E-3</c:v>
                </c:pt>
                <c:pt idx="618">
                  <c:v>5.2518920714998783E-3</c:v>
                </c:pt>
                <c:pt idx="619">
                  <c:v>5.2588920714998792E-3</c:v>
                </c:pt>
                <c:pt idx="620">
                  <c:v>5.2666920714998823E-3</c:v>
                </c:pt>
                <c:pt idx="621">
                  <c:v>5.2734920714998844E-3</c:v>
                </c:pt>
                <c:pt idx="622">
                  <c:v>5.2817920714998846E-3</c:v>
                </c:pt>
                <c:pt idx="623">
                  <c:v>5.2883920714998818E-3</c:v>
                </c:pt>
                <c:pt idx="624">
                  <c:v>5.2968920714998773E-3</c:v>
                </c:pt>
                <c:pt idx="625">
                  <c:v>5.306392071499879E-3</c:v>
                </c:pt>
                <c:pt idx="626">
                  <c:v>5.3170920714998753E-3</c:v>
                </c:pt>
                <c:pt idx="627">
                  <c:v>5.3270920714998714E-3</c:v>
                </c:pt>
                <c:pt idx="628">
                  <c:v>5.3375920714998724E-3</c:v>
                </c:pt>
                <c:pt idx="629">
                  <c:v>5.3475920714998694E-3</c:v>
                </c:pt>
                <c:pt idx="630">
                  <c:v>5.3573920714998762E-3</c:v>
                </c:pt>
                <c:pt idx="631">
                  <c:v>5.3653920714998773E-3</c:v>
                </c:pt>
                <c:pt idx="632">
                  <c:v>5.3737920714998803E-3</c:v>
                </c:pt>
                <c:pt idx="633">
                  <c:v>5.3803920714998801E-3</c:v>
                </c:pt>
                <c:pt idx="634">
                  <c:v>5.3873920714998802E-3</c:v>
                </c:pt>
                <c:pt idx="635">
                  <c:v>5.393292071499879E-3</c:v>
                </c:pt>
                <c:pt idx="636">
                  <c:v>5.4010920714998838E-3</c:v>
                </c:pt>
                <c:pt idx="637">
                  <c:v>5.4081920714998772E-3</c:v>
                </c:pt>
                <c:pt idx="638">
                  <c:v>5.4152920714998802E-3</c:v>
                </c:pt>
                <c:pt idx="639">
                  <c:v>5.4223920714998753E-3</c:v>
                </c:pt>
                <c:pt idx="640">
                  <c:v>5.4290920714998823E-3</c:v>
                </c:pt>
                <c:pt idx="641">
                  <c:v>5.4372920714998822E-3</c:v>
                </c:pt>
                <c:pt idx="642">
                  <c:v>5.4465920714998834E-3</c:v>
                </c:pt>
                <c:pt idx="643">
                  <c:v>5.4579920714998764E-3</c:v>
                </c:pt>
                <c:pt idx="644">
                  <c:v>5.4685920714998724E-3</c:v>
                </c:pt>
                <c:pt idx="645">
                  <c:v>5.4805920714998792E-3</c:v>
                </c:pt>
                <c:pt idx="646">
                  <c:v>5.4890920714998834E-3</c:v>
                </c:pt>
                <c:pt idx="647">
                  <c:v>5.4976920714998791E-3</c:v>
                </c:pt>
                <c:pt idx="648">
                  <c:v>5.5062920714998836E-3</c:v>
                </c:pt>
                <c:pt idx="649">
                  <c:v>5.5138920714998792E-3</c:v>
                </c:pt>
                <c:pt idx="650">
                  <c:v>5.5221920714998724E-3</c:v>
                </c:pt>
                <c:pt idx="651">
                  <c:v>5.5282920714998813E-3</c:v>
                </c:pt>
                <c:pt idx="652">
                  <c:v>5.5367920714998837E-3</c:v>
                </c:pt>
                <c:pt idx="653">
                  <c:v>5.5440920714998733E-3</c:v>
                </c:pt>
                <c:pt idx="654">
                  <c:v>5.5513920714998803E-3</c:v>
                </c:pt>
                <c:pt idx="655">
                  <c:v>5.5574920714998753E-3</c:v>
                </c:pt>
                <c:pt idx="656">
                  <c:v>5.5638920714998763E-3</c:v>
                </c:pt>
                <c:pt idx="657">
                  <c:v>5.5718920714998834E-3</c:v>
                </c:pt>
                <c:pt idx="658">
                  <c:v>5.5788920714998783E-3</c:v>
                </c:pt>
                <c:pt idx="659">
                  <c:v>5.5864920714998791E-3</c:v>
                </c:pt>
                <c:pt idx="660">
                  <c:v>5.5966920714998836E-3</c:v>
                </c:pt>
                <c:pt idx="661">
                  <c:v>5.6075920714998692E-3</c:v>
                </c:pt>
                <c:pt idx="662">
                  <c:v>5.6174920714998694E-3</c:v>
                </c:pt>
                <c:pt idx="663">
                  <c:v>5.6279920714998703E-3</c:v>
                </c:pt>
                <c:pt idx="664">
                  <c:v>5.6378920714998714E-3</c:v>
                </c:pt>
                <c:pt idx="665">
                  <c:v>5.6463920714998773E-3</c:v>
                </c:pt>
                <c:pt idx="666">
                  <c:v>5.6547920714998734E-3</c:v>
                </c:pt>
                <c:pt idx="667">
                  <c:v>5.6627920714998753E-3</c:v>
                </c:pt>
                <c:pt idx="668">
                  <c:v>5.6702920714998811E-3</c:v>
                </c:pt>
                <c:pt idx="669">
                  <c:v>5.6781920714998792E-3</c:v>
                </c:pt>
                <c:pt idx="670">
                  <c:v>5.6855920714998752E-3</c:v>
                </c:pt>
                <c:pt idx="671">
                  <c:v>5.6927920714998723E-3</c:v>
                </c:pt>
                <c:pt idx="672">
                  <c:v>5.7005920714998763E-3</c:v>
                </c:pt>
                <c:pt idx="673">
                  <c:v>5.7084920714998823E-3</c:v>
                </c:pt>
                <c:pt idx="674">
                  <c:v>5.7144920714998753E-3</c:v>
                </c:pt>
                <c:pt idx="675">
                  <c:v>5.7226920714998812E-3</c:v>
                </c:pt>
                <c:pt idx="676">
                  <c:v>5.7312920714998857E-3</c:v>
                </c:pt>
                <c:pt idx="677">
                  <c:v>5.7401920714998788E-3</c:v>
                </c:pt>
                <c:pt idx="678">
                  <c:v>5.7503920714998824E-3</c:v>
                </c:pt>
                <c:pt idx="679">
                  <c:v>5.7606920714998802E-3</c:v>
                </c:pt>
                <c:pt idx="680">
                  <c:v>5.7708920714998812E-3</c:v>
                </c:pt>
                <c:pt idx="681">
                  <c:v>5.7797920714998856E-3</c:v>
                </c:pt>
                <c:pt idx="682">
                  <c:v>5.7883920714998814E-3</c:v>
                </c:pt>
                <c:pt idx="683">
                  <c:v>5.7970920714998783E-3</c:v>
                </c:pt>
                <c:pt idx="684">
                  <c:v>5.8050920714998802E-3</c:v>
                </c:pt>
                <c:pt idx="685">
                  <c:v>5.8128920714998703E-3</c:v>
                </c:pt>
                <c:pt idx="686">
                  <c:v>5.8193920714998803E-3</c:v>
                </c:pt>
                <c:pt idx="687">
                  <c:v>5.8273920714998753E-3</c:v>
                </c:pt>
                <c:pt idx="688">
                  <c:v>5.8350920714998764E-3</c:v>
                </c:pt>
                <c:pt idx="689">
                  <c:v>5.8412920714998838E-3</c:v>
                </c:pt>
                <c:pt idx="690">
                  <c:v>5.8482920714998813E-3</c:v>
                </c:pt>
                <c:pt idx="691">
                  <c:v>5.8551920714998724E-3</c:v>
                </c:pt>
                <c:pt idx="692">
                  <c:v>5.8634920714998734E-3</c:v>
                </c:pt>
                <c:pt idx="693">
                  <c:v>5.8711920714998823E-3</c:v>
                </c:pt>
                <c:pt idx="694">
                  <c:v>5.8809920714998753E-3</c:v>
                </c:pt>
                <c:pt idx="695">
                  <c:v>5.8915920714998782E-3</c:v>
                </c:pt>
                <c:pt idx="696">
                  <c:v>5.9017920714998845E-3</c:v>
                </c:pt>
                <c:pt idx="697">
                  <c:v>5.9122920714998793E-3</c:v>
                </c:pt>
                <c:pt idx="698">
                  <c:v>5.921792071499881E-3</c:v>
                </c:pt>
                <c:pt idx="699">
                  <c:v>5.9294920714998813E-3</c:v>
                </c:pt>
                <c:pt idx="700">
                  <c:v>5.9381920714998834E-3</c:v>
                </c:pt>
                <c:pt idx="701">
                  <c:v>5.9463920714998841E-3</c:v>
                </c:pt>
                <c:pt idx="702">
                  <c:v>5.9536920714998824E-3</c:v>
                </c:pt>
                <c:pt idx="703">
                  <c:v>5.9603920714998791E-3</c:v>
                </c:pt>
                <c:pt idx="704">
                  <c:v>5.9679920714998703E-3</c:v>
                </c:pt>
                <c:pt idx="705">
                  <c:v>5.9756920714998845E-3</c:v>
                </c:pt>
                <c:pt idx="706">
                  <c:v>5.9821920714998788E-3</c:v>
                </c:pt>
                <c:pt idx="707">
                  <c:v>5.9902920714998845E-3</c:v>
                </c:pt>
                <c:pt idx="708">
                  <c:v>5.9975920714998776E-3</c:v>
                </c:pt>
                <c:pt idx="709">
                  <c:v>6.0059920714998763E-3</c:v>
                </c:pt>
                <c:pt idx="710">
                  <c:v>6.0147920714998734E-3</c:v>
                </c:pt>
                <c:pt idx="711">
                  <c:v>6.0248920714998724E-3</c:v>
                </c:pt>
                <c:pt idx="712">
                  <c:v>6.0338920714998823E-3</c:v>
                </c:pt>
                <c:pt idx="713">
                  <c:v>6.0441920714998714E-3</c:v>
                </c:pt>
                <c:pt idx="714">
                  <c:v>6.0533920714998793E-3</c:v>
                </c:pt>
                <c:pt idx="715">
                  <c:v>6.0622920714998802E-3</c:v>
                </c:pt>
                <c:pt idx="716">
                  <c:v>6.0702920714998856E-3</c:v>
                </c:pt>
                <c:pt idx="717">
                  <c:v>6.0786920714998834E-3</c:v>
                </c:pt>
                <c:pt idx="718">
                  <c:v>6.0865920714998772E-3</c:v>
                </c:pt>
                <c:pt idx="719">
                  <c:v>6.0935920714998773E-3</c:v>
                </c:pt>
                <c:pt idx="720">
                  <c:v>6.1014920714998764E-3</c:v>
                </c:pt>
                <c:pt idx="721">
                  <c:v>6.1089920714998761E-3</c:v>
                </c:pt>
                <c:pt idx="722">
                  <c:v>6.1171920714998733E-3</c:v>
                </c:pt>
                <c:pt idx="723">
                  <c:v>6.1243920714998713E-3</c:v>
                </c:pt>
                <c:pt idx="724">
                  <c:v>6.1323920714998802E-3</c:v>
                </c:pt>
                <c:pt idx="725">
                  <c:v>6.1401920714998764E-3</c:v>
                </c:pt>
                <c:pt idx="726">
                  <c:v>6.1495920714998769E-3</c:v>
                </c:pt>
                <c:pt idx="727">
                  <c:v>6.1596920714998803E-3</c:v>
                </c:pt>
                <c:pt idx="728">
                  <c:v>6.1690920714998782E-3</c:v>
                </c:pt>
                <c:pt idx="729">
                  <c:v>6.1793920714998821E-3</c:v>
                </c:pt>
                <c:pt idx="730">
                  <c:v>6.1885920714998734E-3</c:v>
                </c:pt>
                <c:pt idx="731">
                  <c:v>6.1979920714998714E-3</c:v>
                </c:pt>
                <c:pt idx="732">
                  <c:v>6.2066920714998856E-3</c:v>
                </c:pt>
                <c:pt idx="733">
                  <c:v>6.2142920714998813E-3</c:v>
                </c:pt>
                <c:pt idx="734">
                  <c:v>6.2215920714998795E-3</c:v>
                </c:pt>
                <c:pt idx="735">
                  <c:v>6.2302920714998851E-3</c:v>
                </c:pt>
                <c:pt idx="736">
                  <c:v>6.2372920714998835E-3</c:v>
                </c:pt>
                <c:pt idx="737">
                  <c:v>6.2445920714998783E-3</c:v>
                </c:pt>
                <c:pt idx="738">
                  <c:v>6.2502920714998834E-3</c:v>
                </c:pt>
                <c:pt idx="739">
                  <c:v>6.2582920714998836E-3</c:v>
                </c:pt>
                <c:pt idx="740">
                  <c:v>6.2649920714998733E-3</c:v>
                </c:pt>
                <c:pt idx="741">
                  <c:v>6.2709920714998793E-3</c:v>
                </c:pt>
                <c:pt idx="742">
                  <c:v>6.2789920714998813E-3</c:v>
                </c:pt>
                <c:pt idx="743">
                  <c:v>6.2859920714998787E-3</c:v>
                </c:pt>
                <c:pt idx="744">
                  <c:v>6.2963920714998829E-3</c:v>
                </c:pt>
                <c:pt idx="745">
                  <c:v>6.3073920714998783E-3</c:v>
                </c:pt>
                <c:pt idx="746">
                  <c:v>6.3186920714998823E-3</c:v>
                </c:pt>
                <c:pt idx="747">
                  <c:v>6.3300920714998814E-3</c:v>
                </c:pt>
                <c:pt idx="748">
                  <c:v>6.3385920714998812E-3</c:v>
                </c:pt>
                <c:pt idx="749">
                  <c:v>6.3479920714998713E-3</c:v>
                </c:pt>
                <c:pt idx="750">
                  <c:v>6.3556920714998803E-3</c:v>
                </c:pt>
                <c:pt idx="751">
                  <c:v>6.3630920714998771E-3</c:v>
                </c:pt>
                <c:pt idx="752">
                  <c:v>6.3708920714998793E-3</c:v>
                </c:pt>
                <c:pt idx="753">
                  <c:v>6.3785920714998787E-3</c:v>
                </c:pt>
                <c:pt idx="754">
                  <c:v>6.3849920714998763E-3</c:v>
                </c:pt>
                <c:pt idx="755">
                  <c:v>6.3924920714998733E-3</c:v>
                </c:pt>
                <c:pt idx="756">
                  <c:v>6.3984920714998793E-3</c:v>
                </c:pt>
                <c:pt idx="757">
                  <c:v>6.4051920714998812E-3</c:v>
                </c:pt>
                <c:pt idx="758">
                  <c:v>6.4127920714998803E-3</c:v>
                </c:pt>
                <c:pt idx="759">
                  <c:v>6.421192071499879E-3</c:v>
                </c:pt>
                <c:pt idx="760">
                  <c:v>6.4305920714998813E-3</c:v>
                </c:pt>
                <c:pt idx="761">
                  <c:v>6.441092071499884E-3</c:v>
                </c:pt>
                <c:pt idx="762">
                  <c:v>6.4499920714998823E-3</c:v>
                </c:pt>
                <c:pt idx="763">
                  <c:v>6.4612920714998846E-3</c:v>
                </c:pt>
                <c:pt idx="764">
                  <c:v>6.4702920714998849E-3</c:v>
                </c:pt>
                <c:pt idx="765">
                  <c:v>6.4791920714998849E-3</c:v>
                </c:pt>
                <c:pt idx="766">
                  <c:v>6.4874920714998808E-3</c:v>
                </c:pt>
                <c:pt idx="767">
                  <c:v>6.4964920714998837E-3</c:v>
                </c:pt>
                <c:pt idx="768">
                  <c:v>6.5032920714998823E-3</c:v>
                </c:pt>
                <c:pt idx="769">
                  <c:v>6.5111920714998805E-3</c:v>
                </c:pt>
                <c:pt idx="770">
                  <c:v>6.5188920714998764E-3</c:v>
                </c:pt>
                <c:pt idx="771">
                  <c:v>6.5260920714998779E-3</c:v>
                </c:pt>
                <c:pt idx="772">
                  <c:v>6.5336920714998874E-3</c:v>
                </c:pt>
                <c:pt idx="773">
                  <c:v>6.5405920714998803E-3</c:v>
                </c:pt>
                <c:pt idx="774">
                  <c:v>6.5485920714998787E-3</c:v>
                </c:pt>
                <c:pt idx="775">
                  <c:v>6.5561920714998804E-3</c:v>
                </c:pt>
                <c:pt idx="776">
                  <c:v>6.5635920714998764E-3</c:v>
                </c:pt>
                <c:pt idx="777">
                  <c:v>6.5741920714998802E-3</c:v>
                </c:pt>
                <c:pt idx="778">
                  <c:v>6.5829920714998765E-3</c:v>
                </c:pt>
                <c:pt idx="779">
                  <c:v>6.5928920714998793E-3</c:v>
                </c:pt>
                <c:pt idx="780">
                  <c:v>6.6029920714998714E-3</c:v>
                </c:pt>
                <c:pt idx="781">
                  <c:v>6.6126920714998762E-3</c:v>
                </c:pt>
                <c:pt idx="782">
                  <c:v>6.6227920714998743E-3</c:v>
                </c:pt>
                <c:pt idx="783">
                  <c:v>6.6318920714998801E-3</c:v>
                </c:pt>
                <c:pt idx="784">
                  <c:v>6.6400920714998783E-3</c:v>
                </c:pt>
                <c:pt idx="785">
                  <c:v>6.6472920714998763E-3</c:v>
                </c:pt>
                <c:pt idx="786">
                  <c:v>6.6543920714998714E-3</c:v>
                </c:pt>
                <c:pt idx="787">
                  <c:v>6.6621920714998693E-3</c:v>
                </c:pt>
                <c:pt idx="788">
                  <c:v>6.6686920714998793E-3</c:v>
                </c:pt>
                <c:pt idx="789">
                  <c:v>6.6760920714998813E-3</c:v>
                </c:pt>
                <c:pt idx="790">
                  <c:v>6.6828920714998765E-3</c:v>
                </c:pt>
                <c:pt idx="791">
                  <c:v>6.689692071499883E-3</c:v>
                </c:pt>
                <c:pt idx="792">
                  <c:v>6.6972920714998795E-3</c:v>
                </c:pt>
                <c:pt idx="793">
                  <c:v>6.7039920714998813E-3</c:v>
                </c:pt>
                <c:pt idx="794">
                  <c:v>6.7118920714998812E-3</c:v>
                </c:pt>
                <c:pt idx="795">
                  <c:v>6.7215920714998783E-3</c:v>
                </c:pt>
                <c:pt idx="796">
                  <c:v>6.7318920714998856E-3</c:v>
                </c:pt>
                <c:pt idx="797">
                  <c:v>6.7429920714998778E-3</c:v>
                </c:pt>
                <c:pt idx="798">
                  <c:v>6.7545920714998714E-3</c:v>
                </c:pt>
                <c:pt idx="799">
                  <c:v>6.7634920714998792E-3</c:v>
                </c:pt>
                <c:pt idx="800">
                  <c:v>6.7715920714998832E-3</c:v>
                </c:pt>
                <c:pt idx="801">
                  <c:v>6.779192071499884E-3</c:v>
                </c:pt>
                <c:pt idx="802">
                  <c:v>6.7872920714998845E-3</c:v>
                </c:pt>
                <c:pt idx="803">
                  <c:v>6.7943920714998805E-3</c:v>
                </c:pt>
                <c:pt idx="804">
                  <c:v>6.8017920714998825E-3</c:v>
                </c:pt>
                <c:pt idx="805">
                  <c:v>6.8091920714998793E-3</c:v>
                </c:pt>
                <c:pt idx="806">
                  <c:v>6.8166920714998833E-3</c:v>
                </c:pt>
                <c:pt idx="807">
                  <c:v>6.8250920714998733E-3</c:v>
                </c:pt>
                <c:pt idx="808">
                  <c:v>6.8319920714998801E-3</c:v>
                </c:pt>
                <c:pt idx="809">
                  <c:v>6.8394920714998824E-3</c:v>
                </c:pt>
                <c:pt idx="810">
                  <c:v>6.8480920714998773E-3</c:v>
                </c:pt>
                <c:pt idx="811">
                  <c:v>6.8563920714998791E-3</c:v>
                </c:pt>
                <c:pt idx="812">
                  <c:v>6.8666920714998813E-3</c:v>
                </c:pt>
                <c:pt idx="813">
                  <c:v>6.8757920714998802E-3</c:v>
                </c:pt>
                <c:pt idx="814">
                  <c:v>6.8853920714998813E-3</c:v>
                </c:pt>
                <c:pt idx="815">
                  <c:v>6.8950920714998783E-3</c:v>
                </c:pt>
                <c:pt idx="816">
                  <c:v>6.9038920714998824E-3</c:v>
                </c:pt>
                <c:pt idx="817">
                  <c:v>6.9122920714998837E-3</c:v>
                </c:pt>
                <c:pt idx="818">
                  <c:v>6.9208920714998812E-3</c:v>
                </c:pt>
                <c:pt idx="819">
                  <c:v>6.9282920714998824E-3</c:v>
                </c:pt>
                <c:pt idx="820">
                  <c:v>6.9350920714998845E-3</c:v>
                </c:pt>
                <c:pt idx="821">
                  <c:v>6.9423920714998845E-3</c:v>
                </c:pt>
                <c:pt idx="822">
                  <c:v>6.9513920714998874E-3</c:v>
                </c:pt>
                <c:pt idx="823">
                  <c:v>6.9584920714998834E-3</c:v>
                </c:pt>
                <c:pt idx="824">
                  <c:v>6.9664920714998819E-3</c:v>
                </c:pt>
                <c:pt idx="825">
                  <c:v>6.9741920714998813E-3</c:v>
                </c:pt>
                <c:pt idx="826">
                  <c:v>6.9817920714998856E-3</c:v>
                </c:pt>
                <c:pt idx="827">
                  <c:v>6.9897920714998875E-3</c:v>
                </c:pt>
                <c:pt idx="828">
                  <c:v>6.9995920714998813E-3</c:v>
                </c:pt>
                <c:pt idx="829">
                  <c:v>7.0089920714998793E-3</c:v>
                </c:pt>
                <c:pt idx="830">
                  <c:v>7.0200920714998793E-3</c:v>
                </c:pt>
                <c:pt idx="831">
                  <c:v>7.0311920714998845E-3</c:v>
                </c:pt>
                <c:pt idx="832">
                  <c:v>7.0394920714998846E-3</c:v>
                </c:pt>
                <c:pt idx="833">
                  <c:v>7.0492920714998845E-3</c:v>
                </c:pt>
                <c:pt idx="834">
                  <c:v>7.0562920714998846E-3</c:v>
                </c:pt>
                <c:pt idx="835">
                  <c:v>7.0640920714998704E-3</c:v>
                </c:pt>
                <c:pt idx="836">
                  <c:v>7.0703920714998824E-3</c:v>
                </c:pt>
                <c:pt idx="837">
                  <c:v>7.0781920714998803E-3</c:v>
                </c:pt>
                <c:pt idx="838">
                  <c:v>7.0849920714998764E-3</c:v>
                </c:pt>
                <c:pt idx="839">
                  <c:v>7.0921920714998752E-3</c:v>
                </c:pt>
                <c:pt idx="840">
                  <c:v>7.0985920714998771E-3</c:v>
                </c:pt>
                <c:pt idx="841">
                  <c:v>7.1056920714998792E-3</c:v>
                </c:pt>
                <c:pt idx="842">
                  <c:v>7.1125920714998703E-3</c:v>
                </c:pt>
                <c:pt idx="843">
                  <c:v>7.1202920714998792E-3</c:v>
                </c:pt>
                <c:pt idx="844">
                  <c:v>7.1288920714998724E-3</c:v>
                </c:pt>
                <c:pt idx="845">
                  <c:v>7.1404920714998764E-3</c:v>
                </c:pt>
                <c:pt idx="846">
                  <c:v>7.1523920714998733E-3</c:v>
                </c:pt>
                <c:pt idx="847">
                  <c:v>7.1637920714998802E-3</c:v>
                </c:pt>
                <c:pt idx="848">
                  <c:v>7.1733920714998822E-3</c:v>
                </c:pt>
                <c:pt idx="849">
                  <c:v>7.1810920714998824E-3</c:v>
                </c:pt>
                <c:pt idx="850">
                  <c:v>7.1906920714998792E-3</c:v>
                </c:pt>
                <c:pt idx="851">
                  <c:v>7.1973920714998724E-3</c:v>
                </c:pt>
                <c:pt idx="852">
                  <c:v>7.2058920714998791E-3</c:v>
                </c:pt>
                <c:pt idx="853">
                  <c:v>7.2133920714998823E-3</c:v>
                </c:pt>
                <c:pt idx="854">
                  <c:v>7.2193920714998848E-3</c:v>
                </c:pt>
                <c:pt idx="855">
                  <c:v>7.2269920714998779E-3</c:v>
                </c:pt>
                <c:pt idx="856">
                  <c:v>7.2335920714998829E-3</c:v>
                </c:pt>
                <c:pt idx="857">
                  <c:v>7.2413920714998851E-3</c:v>
                </c:pt>
                <c:pt idx="858">
                  <c:v>7.2480920714998844E-3</c:v>
                </c:pt>
                <c:pt idx="859">
                  <c:v>7.2544920714998793E-3</c:v>
                </c:pt>
                <c:pt idx="860">
                  <c:v>7.2622920714998825E-3</c:v>
                </c:pt>
                <c:pt idx="861">
                  <c:v>7.2701920714998824E-3</c:v>
                </c:pt>
                <c:pt idx="862">
                  <c:v>7.2804920714998828E-3</c:v>
                </c:pt>
                <c:pt idx="863">
                  <c:v>7.2906920714998838E-3</c:v>
                </c:pt>
                <c:pt idx="864">
                  <c:v>7.3011920714998813E-3</c:v>
                </c:pt>
                <c:pt idx="865">
                  <c:v>7.3108920714998792E-3</c:v>
                </c:pt>
                <c:pt idx="866">
                  <c:v>7.3203920714998783E-3</c:v>
                </c:pt>
                <c:pt idx="867">
                  <c:v>7.3279920714998704E-3</c:v>
                </c:pt>
                <c:pt idx="868">
                  <c:v>7.3366920714998856E-3</c:v>
                </c:pt>
                <c:pt idx="869">
                  <c:v>7.3458920714998812E-3</c:v>
                </c:pt>
                <c:pt idx="870">
                  <c:v>7.3527920714998793E-3</c:v>
                </c:pt>
                <c:pt idx="871">
                  <c:v>7.3605920714998763E-3</c:v>
                </c:pt>
                <c:pt idx="872">
                  <c:v>7.3680920714998734E-3</c:v>
                </c:pt>
                <c:pt idx="873">
                  <c:v>7.3768920714998836E-3</c:v>
                </c:pt>
                <c:pt idx="874">
                  <c:v>7.3846920714998789E-3</c:v>
                </c:pt>
                <c:pt idx="875">
                  <c:v>7.3928920714998771E-3</c:v>
                </c:pt>
                <c:pt idx="876">
                  <c:v>7.4000920714998837E-3</c:v>
                </c:pt>
                <c:pt idx="877">
                  <c:v>7.4092920714998907E-3</c:v>
                </c:pt>
                <c:pt idx="878">
                  <c:v>7.4184920714998803E-3</c:v>
                </c:pt>
                <c:pt idx="879">
                  <c:v>7.4271920714998763E-3</c:v>
                </c:pt>
                <c:pt idx="880">
                  <c:v>7.4367920714998896E-3</c:v>
                </c:pt>
                <c:pt idx="881">
                  <c:v>7.4449920714998773E-3</c:v>
                </c:pt>
                <c:pt idx="882">
                  <c:v>7.4544920714998773E-3</c:v>
                </c:pt>
                <c:pt idx="883">
                  <c:v>7.4627920714998783E-3</c:v>
                </c:pt>
                <c:pt idx="884">
                  <c:v>7.4704920714998846E-3</c:v>
                </c:pt>
                <c:pt idx="885">
                  <c:v>7.4790920714998864E-3</c:v>
                </c:pt>
                <c:pt idx="886">
                  <c:v>7.4856920714998845E-3</c:v>
                </c:pt>
                <c:pt idx="887">
                  <c:v>7.4937920714998833E-3</c:v>
                </c:pt>
                <c:pt idx="888">
                  <c:v>7.5002920714998846E-3</c:v>
                </c:pt>
                <c:pt idx="889">
                  <c:v>7.5076920714998814E-3</c:v>
                </c:pt>
                <c:pt idx="890">
                  <c:v>7.5149920714998771E-3</c:v>
                </c:pt>
                <c:pt idx="891">
                  <c:v>7.5214920714998792E-3</c:v>
                </c:pt>
                <c:pt idx="892">
                  <c:v>7.5308920714998824E-3</c:v>
                </c:pt>
                <c:pt idx="893">
                  <c:v>7.5391920714998834E-3</c:v>
                </c:pt>
                <c:pt idx="894">
                  <c:v>7.5501920714998753E-3</c:v>
                </c:pt>
                <c:pt idx="895">
                  <c:v>7.5606920714998823E-3</c:v>
                </c:pt>
                <c:pt idx="896">
                  <c:v>7.5699920714998783E-3</c:v>
                </c:pt>
                <c:pt idx="897">
                  <c:v>7.5802920714998839E-3</c:v>
                </c:pt>
                <c:pt idx="898">
                  <c:v>7.5889920714998765E-3</c:v>
                </c:pt>
                <c:pt idx="899">
                  <c:v>7.5960920714998803E-3</c:v>
                </c:pt>
                <c:pt idx="900">
                  <c:v>7.6029920714998714E-3</c:v>
                </c:pt>
                <c:pt idx="901">
                  <c:v>7.6104920714998763E-3</c:v>
                </c:pt>
                <c:pt idx="902">
                  <c:v>7.6187920714998773E-3</c:v>
                </c:pt>
                <c:pt idx="903">
                  <c:v>7.6248920714998714E-3</c:v>
                </c:pt>
                <c:pt idx="904">
                  <c:v>7.6328920714998803E-3</c:v>
                </c:pt>
                <c:pt idx="905">
                  <c:v>7.6398920714998812E-3</c:v>
                </c:pt>
                <c:pt idx="906">
                  <c:v>7.6480920714998802E-3</c:v>
                </c:pt>
                <c:pt idx="907">
                  <c:v>7.6561920714998764E-3</c:v>
                </c:pt>
                <c:pt idx="908">
                  <c:v>7.6647920714998704E-3</c:v>
                </c:pt>
                <c:pt idx="909">
                  <c:v>7.6740920714998802E-3</c:v>
                </c:pt>
                <c:pt idx="910">
                  <c:v>7.6844920714998783E-3</c:v>
                </c:pt>
                <c:pt idx="911">
                  <c:v>7.6930920714998793E-3</c:v>
                </c:pt>
                <c:pt idx="912">
                  <c:v>7.7020920714998822E-3</c:v>
                </c:pt>
                <c:pt idx="913">
                  <c:v>7.7114920714998845E-3</c:v>
                </c:pt>
                <c:pt idx="914">
                  <c:v>7.7208920714998764E-3</c:v>
                </c:pt>
                <c:pt idx="915">
                  <c:v>7.7288920714998783E-3</c:v>
                </c:pt>
                <c:pt idx="916">
                  <c:v>7.7350920714998822E-3</c:v>
                </c:pt>
                <c:pt idx="917">
                  <c:v>7.7428920714998793E-3</c:v>
                </c:pt>
                <c:pt idx="918">
                  <c:v>7.7513920714998826E-3</c:v>
                </c:pt>
                <c:pt idx="919">
                  <c:v>7.7592920714998868E-3</c:v>
                </c:pt>
                <c:pt idx="920">
                  <c:v>7.7673920714998812E-3</c:v>
                </c:pt>
                <c:pt idx="921">
                  <c:v>7.7746920714998839E-3</c:v>
                </c:pt>
                <c:pt idx="922">
                  <c:v>7.7821920714998792E-3</c:v>
                </c:pt>
                <c:pt idx="923">
                  <c:v>7.7910920714998845E-3</c:v>
                </c:pt>
                <c:pt idx="924">
                  <c:v>7.8003920714998813E-3</c:v>
                </c:pt>
                <c:pt idx="925">
                  <c:v>7.8086920714998823E-3</c:v>
                </c:pt>
                <c:pt idx="926">
                  <c:v>7.8184920714998805E-3</c:v>
                </c:pt>
                <c:pt idx="927">
                  <c:v>7.8289920714998684E-3</c:v>
                </c:pt>
                <c:pt idx="928">
                  <c:v>7.839392071499883E-3</c:v>
                </c:pt>
                <c:pt idx="929">
                  <c:v>7.8475920714998794E-3</c:v>
                </c:pt>
                <c:pt idx="930">
                  <c:v>7.8563920714998809E-3</c:v>
                </c:pt>
                <c:pt idx="931">
                  <c:v>7.8643920714998733E-3</c:v>
                </c:pt>
                <c:pt idx="932">
                  <c:v>7.8721920714998807E-3</c:v>
                </c:pt>
                <c:pt idx="933">
                  <c:v>7.8786920714998803E-3</c:v>
                </c:pt>
                <c:pt idx="934">
                  <c:v>7.886592071499882E-3</c:v>
                </c:pt>
                <c:pt idx="935">
                  <c:v>7.8928920714998723E-3</c:v>
                </c:pt>
                <c:pt idx="936">
                  <c:v>7.8999920714998804E-3</c:v>
                </c:pt>
                <c:pt idx="937">
                  <c:v>7.9061920714998835E-3</c:v>
                </c:pt>
                <c:pt idx="938">
                  <c:v>7.9133920714998841E-3</c:v>
                </c:pt>
                <c:pt idx="939">
                  <c:v>7.9205920714998795E-3</c:v>
                </c:pt>
                <c:pt idx="940">
                  <c:v>7.9273920714998808E-3</c:v>
                </c:pt>
                <c:pt idx="941">
                  <c:v>7.9378920714998809E-3</c:v>
                </c:pt>
                <c:pt idx="942">
                  <c:v>7.9488920714998832E-3</c:v>
                </c:pt>
                <c:pt idx="943">
                  <c:v>7.9606920714998825E-3</c:v>
                </c:pt>
                <c:pt idx="944">
                  <c:v>7.9716920714998883E-3</c:v>
                </c:pt>
                <c:pt idx="945">
                  <c:v>7.9822920714998843E-3</c:v>
                </c:pt>
                <c:pt idx="946">
                  <c:v>7.989692071499889E-3</c:v>
                </c:pt>
                <c:pt idx="947">
                  <c:v>7.9979920714998796E-3</c:v>
                </c:pt>
                <c:pt idx="948">
                  <c:v>8.0057920714998766E-3</c:v>
                </c:pt>
                <c:pt idx="949">
                  <c:v>8.0137920714998707E-3</c:v>
                </c:pt>
                <c:pt idx="950">
                  <c:v>8.0212920714998696E-3</c:v>
                </c:pt>
                <c:pt idx="951">
                  <c:v>8.0275920714998703E-3</c:v>
                </c:pt>
                <c:pt idx="952">
                  <c:v>8.0344920714998727E-3</c:v>
                </c:pt>
                <c:pt idx="953">
                  <c:v>8.0410920714998717E-3</c:v>
                </c:pt>
                <c:pt idx="954">
                  <c:v>8.047392071499869E-3</c:v>
                </c:pt>
                <c:pt idx="955">
                  <c:v>8.0540920714998708E-3</c:v>
                </c:pt>
                <c:pt idx="956">
                  <c:v>8.0604920714998866E-3</c:v>
                </c:pt>
                <c:pt idx="957">
                  <c:v>8.0686920714998708E-3</c:v>
                </c:pt>
                <c:pt idx="958">
                  <c:v>8.0794920714998848E-3</c:v>
                </c:pt>
                <c:pt idx="959">
                  <c:v>8.0892920714998821E-3</c:v>
                </c:pt>
                <c:pt idx="960">
                  <c:v>8.1004920714998728E-3</c:v>
                </c:pt>
                <c:pt idx="961">
                  <c:v>8.1105920714998822E-3</c:v>
                </c:pt>
                <c:pt idx="962">
                  <c:v>8.121292071499869E-3</c:v>
                </c:pt>
                <c:pt idx="963">
                  <c:v>8.1303920714998687E-3</c:v>
                </c:pt>
                <c:pt idx="964">
                  <c:v>8.1389920714998679E-3</c:v>
                </c:pt>
                <c:pt idx="965">
                  <c:v>8.1471920714998678E-3</c:v>
                </c:pt>
                <c:pt idx="966">
                  <c:v>8.1552920714998822E-3</c:v>
                </c:pt>
                <c:pt idx="967">
                  <c:v>8.1629920714998746E-3</c:v>
                </c:pt>
                <c:pt idx="968">
                  <c:v>8.1709920714998704E-3</c:v>
                </c:pt>
                <c:pt idx="969">
                  <c:v>8.1776920714998706E-3</c:v>
                </c:pt>
                <c:pt idx="970">
                  <c:v>8.1851920714998746E-3</c:v>
                </c:pt>
                <c:pt idx="971">
                  <c:v>8.191392071499869E-3</c:v>
                </c:pt>
                <c:pt idx="972">
                  <c:v>8.1990920714998701E-3</c:v>
                </c:pt>
                <c:pt idx="973">
                  <c:v>8.2068920714998723E-3</c:v>
                </c:pt>
                <c:pt idx="974">
                  <c:v>8.2131920714998696E-3</c:v>
                </c:pt>
                <c:pt idx="975">
                  <c:v>8.22219207149987E-3</c:v>
                </c:pt>
                <c:pt idx="976">
                  <c:v>8.2315920714998696E-3</c:v>
                </c:pt>
                <c:pt idx="977">
                  <c:v>8.2428920714998702E-3</c:v>
                </c:pt>
                <c:pt idx="978">
                  <c:v>8.2536920714998841E-3</c:v>
                </c:pt>
                <c:pt idx="979">
                  <c:v>8.2640920714998727E-3</c:v>
                </c:pt>
                <c:pt idx="980">
                  <c:v>8.2718920714998697E-3</c:v>
                </c:pt>
                <c:pt idx="981">
                  <c:v>8.2802920714998701E-3</c:v>
                </c:pt>
                <c:pt idx="982">
                  <c:v>8.2885920714998677E-3</c:v>
                </c:pt>
                <c:pt idx="983">
                  <c:v>8.2958920714998746E-3</c:v>
                </c:pt>
                <c:pt idx="984">
                  <c:v>8.3037920714998849E-3</c:v>
                </c:pt>
                <c:pt idx="985">
                  <c:v>8.31039207149987E-3</c:v>
                </c:pt>
                <c:pt idx="986">
                  <c:v>8.3169920714998707E-3</c:v>
                </c:pt>
                <c:pt idx="987">
                  <c:v>8.3237920714998841E-3</c:v>
                </c:pt>
                <c:pt idx="988">
                  <c:v>8.3314920714998748E-3</c:v>
                </c:pt>
                <c:pt idx="989">
                  <c:v>8.3380920714998703E-3</c:v>
                </c:pt>
                <c:pt idx="990">
                  <c:v>8.3459920714998841E-3</c:v>
                </c:pt>
                <c:pt idx="991">
                  <c:v>8.3551920714998885E-3</c:v>
                </c:pt>
                <c:pt idx="992">
                  <c:v>8.368792071499884E-3</c:v>
                </c:pt>
                <c:pt idx="993">
                  <c:v>8.3780920714998704E-3</c:v>
                </c:pt>
                <c:pt idx="994">
                  <c:v>8.387492071499884E-3</c:v>
                </c:pt>
                <c:pt idx="995">
                  <c:v>8.3963920714998728E-3</c:v>
                </c:pt>
                <c:pt idx="996">
                  <c:v>8.4034920714998844E-3</c:v>
                </c:pt>
                <c:pt idx="997">
                  <c:v>8.4116920714998704E-3</c:v>
                </c:pt>
                <c:pt idx="998">
                  <c:v>8.4194920714998848E-3</c:v>
                </c:pt>
                <c:pt idx="999">
                  <c:v>8.4276920714998708E-3</c:v>
                </c:pt>
                <c:pt idx="1000">
                  <c:v>8.4349920714998691E-3</c:v>
                </c:pt>
                <c:pt idx="1001">
                  <c:v>8.4420920714998841E-3</c:v>
                </c:pt>
                <c:pt idx="1002">
                  <c:v>8.4495920714998708E-3</c:v>
                </c:pt>
                <c:pt idx="1003">
                  <c:v>8.4576920714998852E-3</c:v>
                </c:pt>
                <c:pt idx="1004">
                  <c:v>8.4655920714998886E-3</c:v>
                </c:pt>
                <c:pt idx="1005">
                  <c:v>8.4724920714998962E-3</c:v>
                </c:pt>
                <c:pt idx="1006">
                  <c:v>8.4813920714998676E-3</c:v>
                </c:pt>
                <c:pt idx="1007">
                  <c:v>8.4902920714998702E-3</c:v>
                </c:pt>
                <c:pt idx="1008">
                  <c:v>8.5008920714998767E-3</c:v>
                </c:pt>
                <c:pt idx="1009">
                  <c:v>8.5105920714998728E-3</c:v>
                </c:pt>
                <c:pt idx="1010">
                  <c:v>8.5194920714998824E-3</c:v>
                </c:pt>
                <c:pt idx="1011">
                  <c:v>8.5280920714998678E-3</c:v>
                </c:pt>
                <c:pt idx="1012">
                  <c:v>8.5363920714998705E-3</c:v>
                </c:pt>
                <c:pt idx="1013">
                  <c:v>8.5442920714998687E-3</c:v>
                </c:pt>
                <c:pt idx="1014">
                  <c:v>8.5530920714998841E-3</c:v>
                </c:pt>
                <c:pt idx="1015">
                  <c:v>8.5608920714998708E-3</c:v>
                </c:pt>
                <c:pt idx="1016">
                  <c:v>8.5672920714998727E-3</c:v>
                </c:pt>
                <c:pt idx="1017">
                  <c:v>8.5753920714998766E-3</c:v>
                </c:pt>
                <c:pt idx="1018">
                  <c:v>8.5830920714998708E-3</c:v>
                </c:pt>
                <c:pt idx="1019">
                  <c:v>8.5904920714998858E-3</c:v>
                </c:pt>
                <c:pt idx="1020">
                  <c:v>8.5988920714998723E-3</c:v>
                </c:pt>
                <c:pt idx="1021">
                  <c:v>8.6071920714998716E-3</c:v>
                </c:pt>
                <c:pt idx="1022">
                  <c:v>8.61769207149987E-3</c:v>
                </c:pt>
                <c:pt idx="1023">
                  <c:v>8.6274920714998708E-3</c:v>
                </c:pt>
                <c:pt idx="1024">
                  <c:v>8.6384920714998696E-3</c:v>
                </c:pt>
                <c:pt idx="1025">
                  <c:v>8.6473920714998671E-3</c:v>
                </c:pt>
                <c:pt idx="1026">
                  <c:v>8.6563920714998726E-3</c:v>
                </c:pt>
                <c:pt idx="1027">
                  <c:v>8.6639920714998708E-3</c:v>
                </c:pt>
                <c:pt idx="1028">
                  <c:v>8.6719920714998702E-3</c:v>
                </c:pt>
                <c:pt idx="1029">
                  <c:v>8.6800920714998724E-3</c:v>
                </c:pt>
                <c:pt idx="1030">
                  <c:v>8.6870920714998707E-3</c:v>
                </c:pt>
                <c:pt idx="1031">
                  <c:v>8.6932920714998703E-3</c:v>
                </c:pt>
                <c:pt idx="1032">
                  <c:v>8.7002920714998704E-3</c:v>
                </c:pt>
                <c:pt idx="1033">
                  <c:v>8.7078920714998703E-3</c:v>
                </c:pt>
                <c:pt idx="1034">
                  <c:v>8.7145920714998704E-3</c:v>
                </c:pt>
                <c:pt idx="1035">
                  <c:v>8.7217920714998693E-3</c:v>
                </c:pt>
                <c:pt idx="1036">
                  <c:v>8.7289920714998682E-3</c:v>
                </c:pt>
                <c:pt idx="1037">
                  <c:v>8.7371920714998698E-3</c:v>
                </c:pt>
                <c:pt idx="1038">
                  <c:v>8.7478920714998687E-3</c:v>
                </c:pt>
                <c:pt idx="1039">
                  <c:v>8.7589920714998704E-3</c:v>
                </c:pt>
                <c:pt idx="1040">
                  <c:v>8.7697920714998705E-3</c:v>
                </c:pt>
                <c:pt idx="1041">
                  <c:v>8.7798920714998747E-3</c:v>
                </c:pt>
                <c:pt idx="1042">
                  <c:v>8.7894920714998766E-3</c:v>
                </c:pt>
                <c:pt idx="1043">
                  <c:v>8.7979920714998678E-3</c:v>
                </c:pt>
                <c:pt idx="1044">
                  <c:v>8.8053920714998863E-3</c:v>
                </c:pt>
                <c:pt idx="1045">
                  <c:v>8.8133920714998822E-3</c:v>
                </c:pt>
                <c:pt idx="1046">
                  <c:v>8.819492071499891E-3</c:v>
                </c:pt>
                <c:pt idx="1047">
                  <c:v>8.8270920714998702E-3</c:v>
                </c:pt>
                <c:pt idx="1048">
                  <c:v>8.8340920714998702E-3</c:v>
                </c:pt>
                <c:pt idx="1049">
                  <c:v>8.8408920714998767E-3</c:v>
                </c:pt>
                <c:pt idx="1050">
                  <c:v>8.8480920714998704E-3</c:v>
                </c:pt>
                <c:pt idx="1051">
                  <c:v>8.855492071499908E-3</c:v>
                </c:pt>
                <c:pt idx="1052">
                  <c:v>8.863092071499894E-3</c:v>
                </c:pt>
                <c:pt idx="1053">
                  <c:v>8.8733920714998728E-3</c:v>
                </c:pt>
                <c:pt idx="1054">
                  <c:v>8.8822920714998841E-3</c:v>
                </c:pt>
                <c:pt idx="1055">
                  <c:v>8.8916920714998821E-3</c:v>
                </c:pt>
                <c:pt idx="1056">
                  <c:v>8.9016920714998747E-3</c:v>
                </c:pt>
                <c:pt idx="1057">
                  <c:v>8.9116920714998708E-3</c:v>
                </c:pt>
                <c:pt idx="1058">
                  <c:v>8.9200920714998747E-3</c:v>
                </c:pt>
                <c:pt idx="1059">
                  <c:v>8.9284920714998821E-3</c:v>
                </c:pt>
                <c:pt idx="1060">
                  <c:v>8.9373920714998674E-3</c:v>
                </c:pt>
                <c:pt idx="1061">
                  <c:v>8.9453920714998702E-3</c:v>
                </c:pt>
                <c:pt idx="1062">
                  <c:v>8.9538920714998822E-3</c:v>
                </c:pt>
                <c:pt idx="1063">
                  <c:v>8.9613920714998706E-3</c:v>
                </c:pt>
                <c:pt idx="1064">
                  <c:v>8.9685920714998747E-3</c:v>
                </c:pt>
                <c:pt idx="1065">
                  <c:v>8.976292071499881E-3</c:v>
                </c:pt>
                <c:pt idx="1066">
                  <c:v>8.9831920714998747E-3</c:v>
                </c:pt>
                <c:pt idx="1067">
                  <c:v>8.9905920714998862E-3</c:v>
                </c:pt>
                <c:pt idx="1068">
                  <c:v>8.9986920714998728E-3</c:v>
                </c:pt>
                <c:pt idx="1069">
                  <c:v>9.0061920714998821E-3</c:v>
                </c:pt>
                <c:pt idx="1070">
                  <c:v>9.0163920714998701E-3</c:v>
                </c:pt>
                <c:pt idx="1071">
                  <c:v>9.0255920714998866E-3</c:v>
                </c:pt>
                <c:pt idx="1072">
                  <c:v>9.0373920714998703E-3</c:v>
                </c:pt>
                <c:pt idx="1073">
                  <c:v>9.0477920714998692E-3</c:v>
                </c:pt>
                <c:pt idx="1074">
                  <c:v>9.0565920714998863E-3</c:v>
                </c:pt>
                <c:pt idx="1075">
                  <c:v>9.0647920714998723E-3</c:v>
                </c:pt>
                <c:pt idx="1076">
                  <c:v>9.0728920714998884E-3</c:v>
                </c:pt>
                <c:pt idx="1077">
                  <c:v>9.0800920714998821E-3</c:v>
                </c:pt>
                <c:pt idx="1078">
                  <c:v>9.0876920714998768E-3</c:v>
                </c:pt>
                <c:pt idx="1079">
                  <c:v>9.0942920714998723E-3</c:v>
                </c:pt>
                <c:pt idx="1080">
                  <c:v>9.1018920714998706E-3</c:v>
                </c:pt>
                <c:pt idx="1081">
                  <c:v>9.1078920714998696E-3</c:v>
                </c:pt>
                <c:pt idx="1082">
                  <c:v>9.1150920714998841E-3</c:v>
                </c:pt>
                <c:pt idx="1083">
                  <c:v>9.1225920714998708E-3</c:v>
                </c:pt>
                <c:pt idx="1084">
                  <c:v>9.1287920714998704E-3</c:v>
                </c:pt>
                <c:pt idx="1085">
                  <c:v>9.1381920714998684E-3</c:v>
                </c:pt>
                <c:pt idx="1086">
                  <c:v>9.1486920714998702E-3</c:v>
                </c:pt>
                <c:pt idx="1087">
                  <c:v>9.1594920714998876E-3</c:v>
                </c:pt>
                <c:pt idx="1088">
                  <c:v>9.1705920714998841E-3</c:v>
                </c:pt>
                <c:pt idx="1089">
                  <c:v>9.17939207149987E-3</c:v>
                </c:pt>
                <c:pt idx="1090">
                  <c:v>9.1880920714998704E-3</c:v>
                </c:pt>
                <c:pt idx="1091">
                  <c:v>9.1965920714998841E-3</c:v>
                </c:pt>
                <c:pt idx="1092">
                  <c:v>9.2047920714998701E-3</c:v>
                </c:pt>
                <c:pt idx="1093">
                  <c:v>9.2124920714998747E-3</c:v>
                </c:pt>
                <c:pt idx="1094">
                  <c:v>9.2203920714998694E-3</c:v>
                </c:pt>
                <c:pt idx="1095">
                  <c:v>9.2270920714998695E-3</c:v>
                </c:pt>
                <c:pt idx="1096">
                  <c:v>9.234192071499869E-3</c:v>
                </c:pt>
                <c:pt idx="1097">
                  <c:v>9.2410920714998696E-3</c:v>
                </c:pt>
                <c:pt idx="1098">
                  <c:v>9.2473920714998686E-3</c:v>
                </c:pt>
                <c:pt idx="1099">
                  <c:v>9.2555920714998841E-3</c:v>
                </c:pt>
                <c:pt idx="1100">
                  <c:v>9.2626920714998767E-3</c:v>
                </c:pt>
                <c:pt idx="1101">
                  <c:v>9.2724920714998844E-3</c:v>
                </c:pt>
                <c:pt idx="1102">
                  <c:v>9.2821920714998701E-3</c:v>
                </c:pt>
                <c:pt idx="1103">
                  <c:v>9.29419207149987E-3</c:v>
                </c:pt>
                <c:pt idx="1104">
                  <c:v>9.3037920714998841E-3</c:v>
                </c:pt>
                <c:pt idx="1105">
                  <c:v>9.3122920714998822E-3</c:v>
                </c:pt>
                <c:pt idx="1106">
                  <c:v>9.3209920714998704E-3</c:v>
                </c:pt>
                <c:pt idx="1107">
                  <c:v>9.3288920714998703E-3</c:v>
                </c:pt>
                <c:pt idx="1108">
                  <c:v>9.3385920714998821E-3</c:v>
                </c:pt>
                <c:pt idx="1109">
                  <c:v>9.3449920714998701E-3</c:v>
                </c:pt>
                <c:pt idx="1110">
                  <c:v>9.3523920714998886E-3</c:v>
                </c:pt>
                <c:pt idx="1111">
                  <c:v>9.3592920714998841E-3</c:v>
                </c:pt>
                <c:pt idx="1112">
                  <c:v>9.3661920714998848E-3</c:v>
                </c:pt>
                <c:pt idx="1113">
                  <c:v>9.3739920714998766E-3</c:v>
                </c:pt>
                <c:pt idx="1114">
                  <c:v>9.3809920714998767E-3</c:v>
                </c:pt>
                <c:pt idx="1115">
                  <c:v>9.3897920714998886E-3</c:v>
                </c:pt>
                <c:pt idx="1116">
                  <c:v>9.3988920714998727E-3</c:v>
                </c:pt>
                <c:pt idx="1117">
                  <c:v>9.4079920714998707E-3</c:v>
                </c:pt>
                <c:pt idx="1118">
                  <c:v>9.4183920714998696E-3</c:v>
                </c:pt>
                <c:pt idx="1119">
                  <c:v>9.4302920714998701E-3</c:v>
                </c:pt>
                <c:pt idx="1120">
                  <c:v>9.4396920714998767E-3</c:v>
                </c:pt>
                <c:pt idx="1121">
                  <c:v>9.4470920714998727E-3</c:v>
                </c:pt>
                <c:pt idx="1122">
                  <c:v>9.4568920714998821E-3</c:v>
                </c:pt>
                <c:pt idx="1123">
                  <c:v>9.4639920714998747E-3</c:v>
                </c:pt>
                <c:pt idx="1124">
                  <c:v>9.4728920714998825E-3</c:v>
                </c:pt>
                <c:pt idx="1125">
                  <c:v>9.4799920714998768E-3</c:v>
                </c:pt>
                <c:pt idx="1126">
                  <c:v>9.4859920714998863E-3</c:v>
                </c:pt>
                <c:pt idx="1127">
                  <c:v>9.4928920714998748E-3</c:v>
                </c:pt>
                <c:pt idx="1128">
                  <c:v>9.5006920714998822E-3</c:v>
                </c:pt>
                <c:pt idx="1129">
                  <c:v>9.5064920714998825E-3</c:v>
                </c:pt>
                <c:pt idx="1130">
                  <c:v>9.5137920714998703E-3</c:v>
                </c:pt>
                <c:pt idx="1131">
                  <c:v>9.5205920714998768E-3</c:v>
                </c:pt>
                <c:pt idx="1132">
                  <c:v>9.5286920714998703E-3</c:v>
                </c:pt>
                <c:pt idx="1133">
                  <c:v>9.5377920714998701E-3</c:v>
                </c:pt>
                <c:pt idx="1134">
                  <c:v>9.5480920714998696E-3</c:v>
                </c:pt>
                <c:pt idx="1135">
                  <c:v>9.5597920714998886E-3</c:v>
                </c:pt>
                <c:pt idx="1136">
                  <c:v>9.5708920714998747E-3</c:v>
                </c:pt>
                <c:pt idx="1137">
                  <c:v>9.5790920714998746E-3</c:v>
                </c:pt>
                <c:pt idx="1138">
                  <c:v>9.5882920714998703E-3</c:v>
                </c:pt>
                <c:pt idx="1139">
                  <c:v>9.5953920714998767E-3</c:v>
                </c:pt>
                <c:pt idx="1140">
                  <c:v>9.6041920714998678E-3</c:v>
                </c:pt>
                <c:pt idx="1141">
                  <c:v>9.6105920714998766E-3</c:v>
                </c:pt>
                <c:pt idx="1142">
                  <c:v>9.6194920714998845E-3</c:v>
                </c:pt>
                <c:pt idx="1143">
                  <c:v>9.6263920714998678E-3</c:v>
                </c:pt>
                <c:pt idx="1144">
                  <c:v>9.6336920714998747E-3</c:v>
                </c:pt>
                <c:pt idx="1145">
                  <c:v>9.6409920714998678E-3</c:v>
                </c:pt>
                <c:pt idx="1146">
                  <c:v>9.6494920714998728E-3</c:v>
                </c:pt>
                <c:pt idx="1147">
                  <c:v>9.6578920714998767E-3</c:v>
                </c:pt>
                <c:pt idx="1148">
                  <c:v>9.6645920714998768E-3</c:v>
                </c:pt>
                <c:pt idx="1149">
                  <c:v>9.6739920714998748E-3</c:v>
                </c:pt>
                <c:pt idx="1150">
                  <c:v>9.6829920714998768E-3</c:v>
                </c:pt>
                <c:pt idx="1151">
                  <c:v>9.6918920714998708E-3</c:v>
                </c:pt>
                <c:pt idx="1152">
                  <c:v>9.70109207149987E-3</c:v>
                </c:pt>
                <c:pt idx="1153">
                  <c:v>9.7096920714998727E-3</c:v>
                </c:pt>
                <c:pt idx="1154">
                  <c:v>9.7192920714998677E-3</c:v>
                </c:pt>
                <c:pt idx="1155">
                  <c:v>9.7300920714998677E-3</c:v>
                </c:pt>
                <c:pt idx="1156">
                  <c:v>9.7358920714998697E-3</c:v>
                </c:pt>
                <c:pt idx="1157">
                  <c:v>9.74519207149987E-3</c:v>
                </c:pt>
                <c:pt idx="1158">
                  <c:v>9.7520920714998845E-3</c:v>
                </c:pt>
                <c:pt idx="1159">
                  <c:v>9.7599920714998706E-3</c:v>
                </c:pt>
                <c:pt idx="1160">
                  <c:v>9.7674920714998746E-3</c:v>
                </c:pt>
                <c:pt idx="1161">
                  <c:v>9.7757920714998843E-3</c:v>
                </c:pt>
                <c:pt idx="1162">
                  <c:v>9.7834920714998767E-3</c:v>
                </c:pt>
                <c:pt idx="1163">
                  <c:v>9.7916920714998697E-3</c:v>
                </c:pt>
                <c:pt idx="1164">
                  <c:v>9.8002920714998724E-3</c:v>
                </c:pt>
                <c:pt idx="1165">
                  <c:v>9.8085920714998821E-3</c:v>
                </c:pt>
                <c:pt idx="1166">
                  <c:v>9.8179920714998748E-3</c:v>
                </c:pt>
                <c:pt idx="1167">
                  <c:v>9.8269920714998821E-3</c:v>
                </c:pt>
                <c:pt idx="1168">
                  <c:v>9.8374920714998822E-3</c:v>
                </c:pt>
                <c:pt idx="1169">
                  <c:v>9.8473920714998702E-3</c:v>
                </c:pt>
                <c:pt idx="1170">
                  <c:v>9.8566920714998982E-3</c:v>
                </c:pt>
                <c:pt idx="1171">
                  <c:v>9.8648920714998825E-3</c:v>
                </c:pt>
                <c:pt idx="1172">
                  <c:v>9.8718920714998843E-3</c:v>
                </c:pt>
                <c:pt idx="1173">
                  <c:v>9.8799920714998848E-3</c:v>
                </c:pt>
                <c:pt idx="1174">
                  <c:v>9.8863920714998728E-3</c:v>
                </c:pt>
                <c:pt idx="1175">
                  <c:v>9.8944920714998767E-3</c:v>
                </c:pt>
                <c:pt idx="1176">
                  <c:v>9.9008920714998821E-3</c:v>
                </c:pt>
                <c:pt idx="1177">
                  <c:v>9.9075920714998822E-3</c:v>
                </c:pt>
                <c:pt idx="1178">
                  <c:v>9.9148920714998701E-3</c:v>
                </c:pt>
                <c:pt idx="1179">
                  <c:v>9.9211920714998708E-3</c:v>
                </c:pt>
                <c:pt idx="1180">
                  <c:v>9.9294920714998822E-3</c:v>
                </c:pt>
                <c:pt idx="1181">
                  <c:v>9.93739207149987E-3</c:v>
                </c:pt>
                <c:pt idx="1182">
                  <c:v>9.9488920714998694E-3</c:v>
                </c:pt>
                <c:pt idx="1183">
                  <c:v>9.9582920714998708E-3</c:v>
                </c:pt>
                <c:pt idx="1184">
                  <c:v>9.9694920714998962E-3</c:v>
                </c:pt>
                <c:pt idx="1185">
                  <c:v>9.979792071499894E-3</c:v>
                </c:pt>
                <c:pt idx="1186">
                  <c:v>9.988492071499884E-3</c:v>
                </c:pt>
                <c:pt idx="1187">
                  <c:v>9.9978920714998767E-3</c:v>
                </c:pt>
                <c:pt idx="1188">
                  <c:v>1.0005392071499843E-2</c:v>
                </c:pt>
                <c:pt idx="1189">
                  <c:v>1.0013892071499841E-2</c:v>
                </c:pt>
                <c:pt idx="1190">
                  <c:v>1.0019092071499834E-2</c:v>
                </c:pt>
                <c:pt idx="1191">
                  <c:v>1.002739207149984E-2</c:v>
                </c:pt>
                <c:pt idx="1192">
                  <c:v>1.003419207149984E-2</c:v>
                </c:pt>
                <c:pt idx="1193">
                  <c:v>1.0041392071499842E-2</c:v>
                </c:pt>
                <c:pt idx="1194">
                  <c:v>1.004819207149985E-2</c:v>
                </c:pt>
                <c:pt idx="1195">
                  <c:v>1.005569207149983E-2</c:v>
                </c:pt>
                <c:pt idx="1196">
                  <c:v>1.006329207149984E-2</c:v>
                </c:pt>
                <c:pt idx="1197">
                  <c:v>1.007179207149984E-2</c:v>
                </c:pt>
                <c:pt idx="1198">
                  <c:v>1.008299207149984E-2</c:v>
                </c:pt>
                <c:pt idx="1199">
                  <c:v>1.0092292071499831E-2</c:v>
                </c:pt>
                <c:pt idx="1200">
                  <c:v>1.0102792071499852E-2</c:v>
                </c:pt>
                <c:pt idx="1201">
                  <c:v>1.010549207149985E-2</c:v>
                </c:pt>
                <c:pt idx="1202">
                  <c:v>1.0123592071499854E-2</c:v>
                </c:pt>
                <c:pt idx="1203">
                  <c:v>1.0140092071499846E-2</c:v>
                </c:pt>
                <c:pt idx="1204">
                  <c:v>1.0153792071499837E-2</c:v>
                </c:pt>
                <c:pt idx="1205">
                  <c:v>1.0168492071499845E-2</c:v>
                </c:pt>
                <c:pt idx="1206">
                  <c:v>1.018519207149985E-2</c:v>
                </c:pt>
                <c:pt idx="1207">
                  <c:v>1.0201892071499854E-2</c:v>
                </c:pt>
                <c:pt idx="1208">
                  <c:v>1.0221592071499858E-2</c:v>
                </c:pt>
                <c:pt idx="1209">
                  <c:v>1.0240892071499858E-2</c:v>
                </c:pt>
                <c:pt idx="1210">
                  <c:v>1.0258392071499834E-2</c:v>
                </c:pt>
                <c:pt idx="1211">
                  <c:v>1.0273992071499835E-2</c:v>
                </c:pt>
                <c:pt idx="1212">
                  <c:v>1.0289292071499834E-2</c:v>
                </c:pt>
                <c:pt idx="1213">
                  <c:v>1.0302792071499846E-2</c:v>
                </c:pt>
                <c:pt idx="1214">
                  <c:v>1.0316692071499834E-2</c:v>
                </c:pt>
                <c:pt idx="1215">
                  <c:v>1.0331892071499848E-2</c:v>
                </c:pt>
                <c:pt idx="1216">
                  <c:v>1.0352492071499842E-2</c:v>
                </c:pt>
                <c:pt idx="1217">
                  <c:v>1.0372592071499849E-2</c:v>
                </c:pt>
                <c:pt idx="1218">
                  <c:v>1.038909207149984E-2</c:v>
                </c:pt>
                <c:pt idx="1219">
                  <c:v>1.0406292071499842E-2</c:v>
                </c:pt>
                <c:pt idx="1220">
                  <c:v>1.0421192071499856E-2</c:v>
                </c:pt>
                <c:pt idx="1221">
                  <c:v>1.0435392071499837E-2</c:v>
                </c:pt>
                <c:pt idx="1222">
                  <c:v>1.045209207149984E-2</c:v>
                </c:pt>
                <c:pt idx="1223">
                  <c:v>1.0468892071499852E-2</c:v>
                </c:pt>
                <c:pt idx="1224">
                  <c:v>1.048579207149985E-2</c:v>
                </c:pt>
                <c:pt idx="1225">
                  <c:v>1.0505492071499849E-2</c:v>
                </c:pt>
                <c:pt idx="1226">
                  <c:v>1.0522792071499858E-2</c:v>
                </c:pt>
                <c:pt idx="1227">
                  <c:v>1.0537892071499844E-2</c:v>
                </c:pt>
                <c:pt idx="1228">
                  <c:v>1.0553292071499834E-2</c:v>
                </c:pt>
                <c:pt idx="1229">
                  <c:v>1.0568592071499858E-2</c:v>
                </c:pt>
                <c:pt idx="1230">
                  <c:v>1.058629207149984E-2</c:v>
                </c:pt>
                <c:pt idx="1231">
                  <c:v>1.0603892071499858E-2</c:v>
                </c:pt>
                <c:pt idx="1232">
                  <c:v>1.0624392071499846E-2</c:v>
                </c:pt>
                <c:pt idx="1233">
                  <c:v>1.0642492071499858E-2</c:v>
                </c:pt>
                <c:pt idx="1234">
                  <c:v>1.0658192071499843E-2</c:v>
                </c:pt>
                <c:pt idx="1235">
                  <c:v>1.0674192071499847E-2</c:v>
                </c:pt>
                <c:pt idx="1236">
                  <c:v>1.0688192071499856E-2</c:v>
                </c:pt>
                <c:pt idx="1237">
                  <c:v>1.0701992071499848E-2</c:v>
                </c:pt>
                <c:pt idx="1238">
                  <c:v>1.0715592071499851E-2</c:v>
                </c:pt>
                <c:pt idx="1239">
                  <c:v>1.0730292071499834E-2</c:v>
                </c:pt>
                <c:pt idx="1240">
                  <c:v>1.0753292071499835E-2</c:v>
                </c:pt>
                <c:pt idx="1241">
                  <c:v>1.077369207149984E-2</c:v>
                </c:pt>
                <c:pt idx="1242">
                  <c:v>1.0791992071499838E-2</c:v>
                </c:pt>
                <c:pt idx="1243">
                  <c:v>1.0807692071499843E-2</c:v>
                </c:pt>
                <c:pt idx="1244">
                  <c:v>1.082169207149985E-2</c:v>
                </c:pt>
                <c:pt idx="1245">
                  <c:v>1.0836792071499842E-2</c:v>
                </c:pt>
                <c:pt idx="1246">
                  <c:v>1.085159207149985E-2</c:v>
                </c:pt>
                <c:pt idx="1247">
                  <c:v>1.0866892071499858E-2</c:v>
                </c:pt>
                <c:pt idx="1248">
                  <c:v>1.0884892071499858E-2</c:v>
                </c:pt>
                <c:pt idx="1249">
                  <c:v>1.0905292071499843E-2</c:v>
                </c:pt>
                <c:pt idx="1250">
                  <c:v>1.0923992071499845E-2</c:v>
                </c:pt>
                <c:pt idx="1251">
                  <c:v>1.0939392071499836E-2</c:v>
                </c:pt>
                <c:pt idx="1252">
                  <c:v>1.0955792071499843E-2</c:v>
                </c:pt>
                <c:pt idx="1253">
                  <c:v>1.0970392071499843E-2</c:v>
                </c:pt>
                <c:pt idx="1254">
                  <c:v>1.0984592071499858E-2</c:v>
                </c:pt>
                <c:pt idx="1255">
                  <c:v>1.1002492071499856E-2</c:v>
                </c:pt>
                <c:pt idx="1256">
                  <c:v>1.1021192071499868E-2</c:v>
                </c:pt>
                <c:pt idx="1257">
                  <c:v>1.1040692071499858E-2</c:v>
                </c:pt>
                <c:pt idx="1258">
                  <c:v>1.1060892071499868E-2</c:v>
                </c:pt>
                <c:pt idx="1259">
                  <c:v>1.1075092071499841E-2</c:v>
                </c:pt>
                <c:pt idx="1260">
                  <c:v>1.1090692071499845E-2</c:v>
                </c:pt>
                <c:pt idx="1261">
                  <c:v>1.1103592071499866E-2</c:v>
                </c:pt>
                <c:pt idx="1262">
                  <c:v>1.1117492071499842E-2</c:v>
                </c:pt>
                <c:pt idx="1263">
                  <c:v>1.1131592071499856E-2</c:v>
                </c:pt>
                <c:pt idx="1264">
                  <c:v>1.1138792071499841E-2</c:v>
                </c:pt>
                <c:pt idx="1265">
                  <c:v>1.1138792071499841E-2</c:v>
                </c:pt>
                <c:pt idx="1266">
                  <c:v>1.1170192071499854E-2</c:v>
                </c:pt>
                <c:pt idx="1267">
                  <c:v>1.1214192071499851E-2</c:v>
                </c:pt>
                <c:pt idx="1268">
                  <c:v>1.1263492071499858E-2</c:v>
                </c:pt>
                <c:pt idx="1269">
                  <c:v>1.1312392071499845E-2</c:v>
                </c:pt>
                <c:pt idx="1270">
                  <c:v>1.1352992071499842E-2</c:v>
                </c:pt>
                <c:pt idx="1271">
                  <c:v>1.1395892071499858E-2</c:v>
                </c:pt>
                <c:pt idx="1272">
                  <c:v>1.1441692071499858E-2</c:v>
                </c:pt>
                <c:pt idx="1273">
                  <c:v>1.148769207149985E-2</c:v>
                </c:pt>
                <c:pt idx="1274">
                  <c:v>1.1541092071499856E-2</c:v>
                </c:pt>
                <c:pt idx="1275">
                  <c:v>1.1593292071499841E-2</c:v>
                </c:pt>
                <c:pt idx="1276">
                  <c:v>1.1651692071499848E-2</c:v>
                </c:pt>
                <c:pt idx="1277">
                  <c:v>1.171209207149985E-2</c:v>
                </c:pt>
                <c:pt idx="1278">
                  <c:v>1.177359207149987E-2</c:v>
                </c:pt>
                <c:pt idx="1279">
                  <c:v>1.183999207149984E-2</c:v>
                </c:pt>
                <c:pt idx="1280">
                  <c:v>1.1909292071499848E-2</c:v>
                </c:pt>
                <c:pt idx="1281">
                  <c:v>1.1979892071499852E-2</c:v>
                </c:pt>
                <c:pt idx="1282">
                  <c:v>1.2056792071499834E-2</c:v>
                </c:pt>
                <c:pt idx="1283">
                  <c:v>1.213569207149983E-2</c:v>
                </c:pt>
                <c:pt idx="1284">
                  <c:v>1.2298792071499835E-2</c:v>
                </c:pt>
                <c:pt idx="1285">
                  <c:v>1.2467292071499837E-2</c:v>
                </c:pt>
                <c:pt idx="1286">
                  <c:v>1.2491692071499834E-2</c:v>
                </c:pt>
                <c:pt idx="1287">
                  <c:v>1.2494392071499836E-2</c:v>
                </c:pt>
                <c:pt idx="1288">
                  <c:v>1.2654792071499841E-2</c:v>
                </c:pt>
                <c:pt idx="1289">
                  <c:v>1.2820592071499866E-2</c:v>
                </c:pt>
                <c:pt idx="1290">
                  <c:v>1.2991792071499845E-2</c:v>
                </c:pt>
                <c:pt idx="1291">
                  <c:v>1.3154792071499844E-2</c:v>
                </c:pt>
                <c:pt idx="1292">
                  <c:v>1.3326092071499858E-2</c:v>
                </c:pt>
                <c:pt idx="1293">
                  <c:v>1.3494592071499858E-2</c:v>
                </c:pt>
                <c:pt idx="1294">
                  <c:v>1.3654892071499848E-2</c:v>
                </c:pt>
                <c:pt idx="1295">
                  <c:v>1.3823392071499853E-2</c:v>
                </c:pt>
                <c:pt idx="1296">
                  <c:v>1.3986492071499858E-2</c:v>
                </c:pt>
                <c:pt idx="1297">
                  <c:v>1.4152192071499842E-2</c:v>
                </c:pt>
                <c:pt idx="1298">
                  <c:v>1.4328892071499849E-2</c:v>
                </c:pt>
                <c:pt idx="1299">
                  <c:v>1.4491992071499834E-2</c:v>
                </c:pt>
                <c:pt idx="1300">
                  <c:v>1.4652292071499835E-2</c:v>
                </c:pt>
                <c:pt idx="1301">
                  <c:v>1.482349207149985E-2</c:v>
                </c:pt>
                <c:pt idx="1302">
                  <c:v>1.4986592071499858E-2</c:v>
                </c:pt>
                <c:pt idx="1303">
                  <c:v>1.515239207149984E-2</c:v>
                </c:pt>
                <c:pt idx="1304">
                  <c:v>1.5323592071499866E-2</c:v>
                </c:pt>
                <c:pt idx="1305">
                  <c:v>1.5489392071499845E-2</c:v>
                </c:pt>
                <c:pt idx="1306">
                  <c:v>1.5655092071499847E-2</c:v>
                </c:pt>
                <c:pt idx="1307">
                  <c:v>1.5826292071499846E-2</c:v>
                </c:pt>
                <c:pt idx="1308">
                  <c:v>1.5983992071499854E-2</c:v>
                </c:pt>
                <c:pt idx="1309">
                  <c:v>1.615519207149985E-2</c:v>
                </c:pt>
                <c:pt idx="1310">
                  <c:v>1.6329092071499872E-2</c:v>
                </c:pt>
                <c:pt idx="1311">
                  <c:v>1.6486792071499862E-2</c:v>
                </c:pt>
                <c:pt idx="1312">
                  <c:v>1.666069207149987E-2</c:v>
                </c:pt>
                <c:pt idx="1313">
                  <c:v>1.682369207149987E-2</c:v>
                </c:pt>
                <c:pt idx="1314">
                  <c:v>1.6986792071499869E-2</c:v>
                </c:pt>
                <c:pt idx="1315">
                  <c:v>1.7157992071499834E-2</c:v>
                </c:pt>
                <c:pt idx="1316">
                  <c:v>1.7321092071499858E-2</c:v>
                </c:pt>
                <c:pt idx="1317">
                  <c:v>1.7486892071499872E-2</c:v>
                </c:pt>
                <c:pt idx="1318">
                  <c:v>1.766079207149987E-2</c:v>
                </c:pt>
                <c:pt idx="1319">
                  <c:v>1.7823892071499866E-2</c:v>
                </c:pt>
                <c:pt idx="1320">
                  <c:v>1.7984192071499872E-2</c:v>
                </c:pt>
                <c:pt idx="1321">
                  <c:v>1.8155392071499847E-2</c:v>
                </c:pt>
                <c:pt idx="1322">
                  <c:v>1.8318492071499846E-2</c:v>
                </c:pt>
                <c:pt idx="1323">
                  <c:v>1.8484292071499858E-2</c:v>
                </c:pt>
                <c:pt idx="1324">
                  <c:v>1.866089207149987E-2</c:v>
                </c:pt>
                <c:pt idx="1325">
                  <c:v>1.882399207149987E-2</c:v>
                </c:pt>
                <c:pt idx="1326">
                  <c:v>1.898699207149987E-2</c:v>
                </c:pt>
                <c:pt idx="1327">
                  <c:v>1.9158292071499845E-2</c:v>
                </c:pt>
                <c:pt idx="1328">
                  <c:v>1.9321292071499872E-2</c:v>
                </c:pt>
                <c:pt idx="1329">
                  <c:v>1.9492492071499869E-2</c:v>
                </c:pt>
                <c:pt idx="1330">
                  <c:v>1.9660992071499871E-2</c:v>
                </c:pt>
                <c:pt idx="1331">
                  <c:v>1.9821392071499872E-2</c:v>
                </c:pt>
                <c:pt idx="1332">
                  <c:v>1.9992592071499872E-2</c:v>
                </c:pt>
                <c:pt idx="1333">
                  <c:v>2.0158392071499876E-2</c:v>
                </c:pt>
                <c:pt idx="1334">
                  <c:v>2.0315992071499908E-2</c:v>
                </c:pt>
                <c:pt idx="1335">
                  <c:v>2.0489892071499913E-2</c:v>
                </c:pt>
                <c:pt idx="1336">
                  <c:v>2.0655692071499906E-2</c:v>
                </c:pt>
                <c:pt idx="1337">
                  <c:v>2.0818792071499882E-2</c:v>
                </c:pt>
                <c:pt idx="1338">
                  <c:v>2.0992692071499872E-2</c:v>
                </c:pt>
                <c:pt idx="1339">
                  <c:v>2.1155792071499892E-2</c:v>
                </c:pt>
                <c:pt idx="1340">
                  <c:v>2.1318792071499872E-2</c:v>
                </c:pt>
                <c:pt idx="1341">
                  <c:v>2.1489992071499941E-2</c:v>
                </c:pt>
                <c:pt idx="1342">
                  <c:v>2.1655792071499917E-2</c:v>
                </c:pt>
                <c:pt idx="1343">
                  <c:v>2.1821592071499904E-2</c:v>
                </c:pt>
                <c:pt idx="1344">
                  <c:v>2.1995492071499891E-2</c:v>
                </c:pt>
                <c:pt idx="1345">
                  <c:v>2.2155892071499907E-2</c:v>
                </c:pt>
                <c:pt idx="1346">
                  <c:v>2.2324392071499891E-2</c:v>
                </c:pt>
                <c:pt idx="1347">
                  <c:v>2.2492892071499921E-2</c:v>
                </c:pt>
                <c:pt idx="1348">
                  <c:v>2.2650492071499904E-2</c:v>
                </c:pt>
                <c:pt idx="1349">
                  <c:v>2.2824392071499913E-2</c:v>
                </c:pt>
                <c:pt idx="1350">
                  <c:v>2.2990192071499892E-2</c:v>
                </c:pt>
                <c:pt idx="1351">
                  <c:v>2.3155992071499872E-2</c:v>
                </c:pt>
                <c:pt idx="1352">
                  <c:v>2.3324492071499867E-2</c:v>
                </c:pt>
                <c:pt idx="1353">
                  <c:v>2.3487592071499891E-2</c:v>
                </c:pt>
                <c:pt idx="1354">
                  <c:v>2.365059207149988E-2</c:v>
                </c:pt>
                <c:pt idx="1355">
                  <c:v>2.3824592071499871E-2</c:v>
                </c:pt>
                <c:pt idx="1356">
                  <c:v>2.3990292071499872E-2</c:v>
                </c:pt>
                <c:pt idx="1357">
                  <c:v>2.4153392071499892E-2</c:v>
                </c:pt>
                <c:pt idx="1358">
                  <c:v>2.4324592071499868E-2</c:v>
                </c:pt>
                <c:pt idx="1359">
                  <c:v>2.4490392071499903E-2</c:v>
                </c:pt>
                <c:pt idx="1360">
                  <c:v>2.4650692071499891E-2</c:v>
                </c:pt>
                <c:pt idx="1361">
                  <c:v>2.4821892071499908E-2</c:v>
                </c:pt>
                <c:pt idx="1362">
                  <c:v>2.4987692071499892E-2</c:v>
                </c:pt>
                <c:pt idx="1363">
                  <c:v>2.5156192071499876E-2</c:v>
                </c:pt>
                <c:pt idx="1364">
                  <c:v>2.5327392071499907E-2</c:v>
                </c:pt>
                <c:pt idx="1365">
                  <c:v>2.5485092071499921E-2</c:v>
                </c:pt>
                <c:pt idx="1366">
                  <c:v>2.5656292071499911E-2</c:v>
                </c:pt>
                <c:pt idx="1367">
                  <c:v>2.5824792071499882E-2</c:v>
                </c:pt>
                <c:pt idx="1368">
                  <c:v>2.5985092071499911E-2</c:v>
                </c:pt>
                <c:pt idx="1369">
                  <c:v>2.6161792071499882E-2</c:v>
                </c:pt>
                <c:pt idx="1370">
                  <c:v>2.6324792071499872E-2</c:v>
                </c:pt>
                <c:pt idx="1371">
                  <c:v>2.6487892071499937E-2</c:v>
                </c:pt>
                <c:pt idx="1372">
                  <c:v>2.6659092071499916E-2</c:v>
                </c:pt>
                <c:pt idx="1373">
                  <c:v>2.6819492071499904E-2</c:v>
                </c:pt>
                <c:pt idx="1374">
                  <c:v>2.6985192071499926E-2</c:v>
                </c:pt>
                <c:pt idx="1375">
                  <c:v>2.7159192071499909E-2</c:v>
                </c:pt>
                <c:pt idx="1376">
                  <c:v>2.7322192071499891E-2</c:v>
                </c:pt>
                <c:pt idx="1377">
                  <c:v>2.7487992071499948E-2</c:v>
                </c:pt>
                <c:pt idx="1378">
                  <c:v>2.7659192071499934E-2</c:v>
                </c:pt>
                <c:pt idx="1379">
                  <c:v>2.7819592071499932E-2</c:v>
                </c:pt>
                <c:pt idx="1380">
                  <c:v>2.7985392071499943E-2</c:v>
                </c:pt>
                <c:pt idx="1381">
                  <c:v>2.8159292071499881E-2</c:v>
                </c:pt>
                <c:pt idx="1382">
                  <c:v>2.8322392071499881E-2</c:v>
                </c:pt>
                <c:pt idx="1383">
                  <c:v>2.8488092071499882E-2</c:v>
                </c:pt>
                <c:pt idx="1384">
                  <c:v>2.8662092071499872E-2</c:v>
                </c:pt>
                <c:pt idx="1385">
                  <c:v>2.8822392071499892E-2</c:v>
                </c:pt>
                <c:pt idx="1386">
                  <c:v>2.8990892071499876E-2</c:v>
                </c:pt>
                <c:pt idx="1387">
                  <c:v>2.9156692071499866E-2</c:v>
                </c:pt>
                <c:pt idx="1388">
                  <c:v>2.931979207149989E-2</c:v>
                </c:pt>
                <c:pt idx="1389">
                  <c:v>2.9496392071499906E-2</c:v>
                </c:pt>
                <c:pt idx="1390">
                  <c:v>2.9656692071499891E-2</c:v>
                </c:pt>
                <c:pt idx="1391">
                  <c:v>2.9817092071499907E-2</c:v>
                </c:pt>
                <c:pt idx="1392">
                  <c:v>2.9988292071499882E-2</c:v>
                </c:pt>
                <c:pt idx="1393">
                  <c:v>3.0154092071499872E-2</c:v>
                </c:pt>
                <c:pt idx="1394">
                  <c:v>3.0317192071499896E-2</c:v>
                </c:pt>
                <c:pt idx="1395">
                  <c:v>3.0491092071499921E-2</c:v>
                </c:pt>
                <c:pt idx="1396">
                  <c:v>3.0656892071499908E-2</c:v>
                </c:pt>
                <c:pt idx="1397">
                  <c:v>3.0819892071499926E-2</c:v>
                </c:pt>
                <c:pt idx="1398">
                  <c:v>3.0993892071499909E-2</c:v>
                </c:pt>
                <c:pt idx="1399">
                  <c:v>3.1151492071499882E-2</c:v>
                </c:pt>
                <c:pt idx="1400">
                  <c:v>3.1319992071499915E-2</c:v>
                </c:pt>
                <c:pt idx="1401">
                  <c:v>3.149389207149994E-2</c:v>
                </c:pt>
                <c:pt idx="1402">
                  <c:v>3.1656992071499919E-2</c:v>
                </c:pt>
                <c:pt idx="1403">
                  <c:v>3.1825492071499886E-2</c:v>
                </c:pt>
                <c:pt idx="1404">
                  <c:v>3.1993992071499923E-2</c:v>
                </c:pt>
                <c:pt idx="1405">
                  <c:v>3.2151592071499882E-2</c:v>
                </c:pt>
                <c:pt idx="1406">
                  <c:v>3.2322792071499871E-2</c:v>
                </c:pt>
                <c:pt idx="1407">
                  <c:v>3.2488592071499921E-2</c:v>
                </c:pt>
                <c:pt idx="1408">
                  <c:v>3.2651692071499927E-2</c:v>
                </c:pt>
                <c:pt idx="1409">
                  <c:v>3.2825592071499918E-2</c:v>
                </c:pt>
                <c:pt idx="1410">
                  <c:v>3.2991392071499939E-2</c:v>
                </c:pt>
                <c:pt idx="1411">
                  <c:v>3.315439207149988E-2</c:v>
                </c:pt>
                <c:pt idx="1412">
                  <c:v>3.3322892071499868E-2</c:v>
                </c:pt>
                <c:pt idx="1413">
                  <c:v>3.3485992071499923E-2</c:v>
                </c:pt>
                <c:pt idx="1414">
                  <c:v>3.3651792071499882E-2</c:v>
                </c:pt>
                <c:pt idx="1415">
                  <c:v>3.3825692071499894E-2</c:v>
                </c:pt>
                <c:pt idx="1416">
                  <c:v>3.3988792071499865E-2</c:v>
                </c:pt>
                <c:pt idx="1417">
                  <c:v>3.415179207149989E-2</c:v>
                </c:pt>
                <c:pt idx="1418">
                  <c:v>3.4325792071499876E-2</c:v>
                </c:pt>
                <c:pt idx="1419">
                  <c:v>3.4486092071499892E-2</c:v>
                </c:pt>
                <c:pt idx="1420">
                  <c:v>3.4654592071499866E-2</c:v>
                </c:pt>
                <c:pt idx="1421">
                  <c:v>3.4825792071499918E-2</c:v>
                </c:pt>
                <c:pt idx="1422">
                  <c:v>3.4988892071499876E-2</c:v>
                </c:pt>
                <c:pt idx="1423">
                  <c:v>3.5160092071499872E-2</c:v>
                </c:pt>
                <c:pt idx="1424">
                  <c:v>3.5325892071499922E-2</c:v>
                </c:pt>
                <c:pt idx="1425">
                  <c:v>3.5483492071499922E-2</c:v>
                </c:pt>
                <c:pt idx="1426">
                  <c:v>3.5657392071499927E-2</c:v>
                </c:pt>
                <c:pt idx="1427">
                  <c:v>3.5823192071499935E-2</c:v>
                </c:pt>
                <c:pt idx="1428">
                  <c:v>3.5986292071499892E-2</c:v>
                </c:pt>
                <c:pt idx="1429">
                  <c:v>3.6162892071499884E-2</c:v>
                </c:pt>
                <c:pt idx="1430">
                  <c:v>3.6320592071499874E-2</c:v>
                </c:pt>
                <c:pt idx="1431">
                  <c:v>3.6483592071499926E-2</c:v>
                </c:pt>
                <c:pt idx="1432">
                  <c:v>3.6657492071499896E-2</c:v>
                </c:pt>
                <c:pt idx="1433">
                  <c:v>3.6820592071499882E-2</c:v>
                </c:pt>
                <c:pt idx="1434">
                  <c:v>3.6986392071499924E-2</c:v>
                </c:pt>
                <c:pt idx="1435">
                  <c:v>3.7160292071499915E-2</c:v>
                </c:pt>
                <c:pt idx="1436">
                  <c:v>3.7323392071499935E-2</c:v>
                </c:pt>
                <c:pt idx="1437">
                  <c:v>3.7489192071499963E-2</c:v>
                </c:pt>
                <c:pt idx="1438">
                  <c:v>3.7657692071499944E-2</c:v>
                </c:pt>
                <c:pt idx="1439">
                  <c:v>3.781799207149996E-2</c:v>
                </c:pt>
                <c:pt idx="1440">
                  <c:v>3.7989192071499943E-2</c:v>
                </c:pt>
                <c:pt idx="1441">
                  <c:v>3.816039207149987E-2</c:v>
                </c:pt>
                <c:pt idx="1442">
                  <c:v>3.8323492071499869E-2</c:v>
                </c:pt>
                <c:pt idx="1443">
                  <c:v>3.849199207149992E-2</c:v>
                </c:pt>
                <c:pt idx="1444">
                  <c:v>3.865779207149992E-2</c:v>
                </c:pt>
                <c:pt idx="1445">
                  <c:v>3.8818092071499881E-2</c:v>
                </c:pt>
                <c:pt idx="1446">
                  <c:v>3.8992092071499874E-2</c:v>
                </c:pt>
                <c:pt idx="1447">
                  <c:v>3.9157792071499872E-2</c:v>
                </c:pt>
                <c:pt idx="1448">
                  <c:v>3.9320892071499872E-2</c:v>
                </c:pt>
                <c:pt idx="1449">
                  <c:v>3.949479207149989E-2</c:v>
                </c:pt>
                <c:pt idx="1450">
                  <c:v>3.9657892071499938E-2</c:v>
                </c:pt>
                <c:pt idx="1451">
                  <c:v>3.9815492071499918E-2</c:v>
                </c:pt>
                <c:pt idx="1452">
                  <c:v>3.9989492071499891E-2</c:v>
                </c:pt>
                <c:pt idx="1453">
                  <c:v>4.0155192071499785E-2</c:v>
                </c:pt>
                <c:pt idx="1454">
                  <c:v>4.0320992071499882E-2</c:v>
                </c:pt>
                <c:pt idx="1455">
                  <c:v>4.0494892071499866E-2</c:v>
                </c:pt>
                <c:pt idx="1456">
                  <c:v>4.0655292071499809E-2</c:v>
                </c:pt>
                <c:pt idx="1457">
                  <c:v>4.0821092071499865E-2</c:v>
                </c:pt>
                <c:pt idx="1458">
                  <c:v>4.0989592071499846E-2</c:v>
                </c:pt>
                <c:pt idx="1459">
                  <c:v>4.1152592071499856E-2</c:v>
                </c:pt>
                <c:pt idx="1460">
                  <c:v>4.1323792071499867E-2</c:v>
                </c:pt>
                <c:pt idx="1461">
                  <c:v>4.1495092071499866E-2</c:v>
                </c:pt>
                <c:pt idx="1462">
                  <c:v>4.1655392071499764E-2</c:v>
                </c:pt>
                <c:pt idx="1463">
                  <c:v>4.1829292071499845E-2</c:v>
                </c:pt>
                <c:pt idx="1464">
                  <c:v>4.1989692071499857E-2</c:v>
                </c:pt>
                <c:pt idx="1465">
                  <c:v>4.2149992071499866E-2</c:v>
                </c:pt>
                <c:pt idx="1466">
                  <c:v>4.2323992071499873E-2</c:v>
                </c:pt>
                <c:pt idx="1467">
                  <c:v>4.2489692071499871E-2</c:v>
                </c:pt>
                <c:pt idx="1468">
                  <c:v>4.2655492071499865E-2</c:v>
                </c:pt>
                <c:pt idx="1469">
                  <c:v>4.2823992071499874E-2</c:v>
                </c:pt>
                <c:pt idx="1470">
                  <c:v>4.2987092071499873E-2</c:v>
                </c:pt>
                <c:pt idx="1471">
                  <c:v>4.3150092071499856E-2</c:v>
                </c:pt>
                <c:pt idx="1472">
                  <c:v>4.332409207149987E-2</c:v>
                </c:pt>
                <c:pt idx="1473">
                  <c:v>4.3489892071499801E-2</c:v>
                </c:pt>
                <c:pt idx="1474">
                  <c:v>4.3652892071499846E-2</c:v>
                </c:pt>
                <c:pt idx="1475">
                  <c:v>4.3826892071499868E-2</c:v>
                </c:pt>
                <c:pt idx="1476">
                  <c:v>4.3989892071499795E-2</c:v>
                </c:pt>
                <c:pt idx="1477">
                  <c:v>4.4155692071499872E-2</c:v>
                </c:pt>
                <c:pt idx="1478">
                  <c:v>4.4324192071499867E-2</c:v>
                </c:pt>
                <c:pt idx="1479">
                  <c:v>4.4487292071499873E-2</c:v>
                </c:pt>
                <c:pt idx="1480">
                  <c:v>4.4661192071499857E-2</c:v>
                </c:pt>
                <c:pt idx="1481">
                  <c:v>4.4826992071499892E-2</c:v>
                </c:pt>
                <c:pt idx="1482">
                  <c:v>4.4987292071499874E-2</c:v>
                </c:pt>
                <c:pt idx="1483">
                  <c:v>4.515849207149987E-2</c:v>
                </c:pt>
                <c:pt idx="1484">
                  <c:v>4.5321592071499869E-2</c:v>
                </c:pt>
                <c:pt idx="1485">
                  <c:v>4.5484692071499883E-2</c:v>
                </c:pt>
                <c:pt idx="1486">
                  <c:v>4.5658592071499846E-2</c:v>
                </c:pt>
                <c:pt idx="1487">
                  <c:v>4.5821592071499856E-2</c:v>
                </c:pt>
                <c:pt idx="1488">
                  <c:v>4.5987392071499857E-2</c:v>
                </c:pt>
                <c:pt idx="1489">
                  <c:v>4.6158592071499846E-2</c:v>
                </c:pt>
                <c:pt idx="1490">
                  <c:v>4.6321692071499866E-2</c:v>
                </c:pt>
                <c:pt idx="1491">
                  <c:v>4.6484792071499866E-2</c:v>
                </c:pt>
                <c:pt idx="1492">
                  <c:v>4.6658692071499856E-2</c:v>
                </c:pt>
                <c:pt idx="1493">
                  <c:v>4.6821792071499856E-2</c:v>
                </c:pt>
                <c:pt idx="1494">
                  <c:v>4.6990292071499871E-2</c:v>
                </c:pt>
                <c:pt idx="1495">
                  <c:v>4.7161492071499882E-2</c:v>
                </c:pt>
                <c:pt idx="1496">
                  <c:v>4.7316392071499902E-2</c:v>
                </c:pt>
                <c:pt idx="1497">
                  <c:v>4.7490292071499893E-2</c:v>
                </c:pt>
                <c:pt idx="1498">
                  <c:v>4.7658792071499867E-2</c:v>
                </c:pt>
                <c:pt idx="1499">
                  <c:v>4.7819192071499865E-2</c:v>
                </c:pt>
                <c:pt idx="1500">
                  <c:v>4.7993092071499883E-2</c:v>
                </c:pt>
                <c:pt idx="1501">
                  <c:v>4.8158892071499801E-2</c:v>
                </c:pt>
                <c:pt idx="1502">
                  <c:v>4.8319192071499865E-2</c:v>
                </c:pt>
                <c:pt idx="1503">
                  <c:v>4.849309207149987E-2</c:v>
                </c:pt>
                <c:pt idx="1504">
                  <c:v>4.8653492071499868E-2</c:v>
                </c:pt>
                <c:pt idx="1505">
                  <c:v>4.8816592071499874E-2</c:v>
                </c:pt>
                <c:pt idx="1506">
                  <c:v>4.8993192071499866E-2</c:v>
                </c:pt>
                <c:pt idx="1507">
                  <c:v>4.9156292071499873E-2</c:v>
                </c:pt>
                <c:pt idx="1508">
                  <c:v>4.9319292071499883E-2</c:v>
                </c:pt>
                <c:pt idx="1509">
                  <c:v>4.9490492071499914E-2</c:v>
                </c:pt>
                <c:pt idx="1510">
                  <c:v>4.9653592071499872E-2</c:v>
                </c:pt>
                <c:pt idx="1511">
                  <c:v>4.9816692071499968E-2</c:v>
                </c:pt>
                <c:pt idx="1512">
                  <c:v>4.9993292071499884E-2</c:v>
                </c:pt>
                <c:pt idx="1513">
                  <c:v>5.015639207149987E-2</c:v>
                </c:pt>
                <c:pt idx="1514">
                  <c:v>5.0322192071499863E-2</c:v>
                </c:pt>
                <c:pt idx="1515">
                  <c:v>5.0493392071499874E-2</c:v>
                </c:pt>
                <c:pt idx="1516">
                  <c:v>5.0653692071499883E-2</c:v>
                </c:pt>
                <c:pt idx="1517">
                  <c:v>5.0822192071499857E-2</c:v>
                </c:pt>
                <c:pt idx="1518">
                  <c:v>5.0990692071499873E-2</c:v>
                </c:pt>
                <c:pt idx="1519">
                  <c:v>5.1151092071499787E-2</c:v>
                </c:pt>
                <c:pt idx="1520">
                  <c:v>5.132769207149987E-2</c:v>
                </c:pt>
                <c:pt idx="1521">
                  <c:v>5.1490792071499876E-2</c:v>
                </c:pt>
                <c:pt idx="1522">
                  <c:v>5.1651092071499788E-2</c:v>
                </c:pt>
                <c:pt idx="1523">
                  <c:v>5.1822292071499867E-2</c:v>
                </c:pt>
                <c:pt idx="1524">
                  <c:v>5.1988092071499875E-2</c:v>
                </c:pt>
                <c:pt idx="1525">
                  <c:v>5.2153892071499869E-2</c:v>
                </c:pt>
                <c:pt idx="1526">
                  <c:v>5.2325092071499872E-2</c:v>
                </c:pt>
                <c:pt idx="1527">
                  <c:v>5.2490892071499873E-2</c:v>
                </c:pt>
                <c:pt idx="1528">
                  <c:v>5.2653992071499872E-2</c:v>
                </c:pt>
                <c:pt idx="1529">
                  <c:v>5.2822492071499874E-2</c:v>
                </c:pt>
                <c:pt idx="1530">
                  <c:v>5.2985492071499871E-2</c:v>
                </c:pt>
                <c:pt idx="1531">
                  <c:v>5.3151292071499857E-2</c:v>
                </c:pt>
                <c:pt idx="1532">
                  <c:v>5.3327892071499856E-2</c:v>
                </c:pt>
                <c:pt idx="1533">
                  <c:v>5.3490992071499883E-2</c:v>
                </c:pt>
                <c:pt idx="1534">
                  <c:v>5.3656792071499856E-2</c:v>
                </c:pt>
                <c:pt idx="1535">
                  <c:v>5.3825292071499865E-2</c:v>
                </c:pt>
                <c:pt idx="1536">
                  <c:v>5.3985592071499847E-2</c:v>
                </c:pt>
                <c:pt idx="1537">
                  <c:v>5.4156792071499864E-2</c:v>
                </c:pt>
                <c:pt idx="1538">
                  <c:v>5.4325292071499873E-2</c:v>
                </c:pt>
                <c:pt idx="1539">
                  <c:v>5.4488392071499872E-2</c:v>
                </c:pt>
                <c:pt idx="1540">
                  <c:v>5.4659592071499855E-2</c:v>
                </c:pt>
                <c:pt idx="1541">
                  <c:v>5.4822692071499923E-2</c:v>
                </c:pt>
                <c:pt idx="1542">
                  <c:v>5.4985692071499892E-2</c:v>
                </c:pt>
                <c:pt idx="1543">
                  <c:v>5.5154192071499866E-2</c:v>
                </c:pt>
                <c:pt idx="1544">
                  <c:v>5.5317292071499893E-2</c:v>
                </c:pt>
                <c:pt idx="1545">
                  <c:v>5.5485792071499868E-2</c:v>
                </c:pt>
                <c:pt idx="1546">
                  <c:v>5.5659692071499865E-2</c:v>
                </c:pt>
                <c:pt idx="1547">
                  <c:v>5.5822792071499872E-2</c:v>
                </c:pt>
                <c:pt idx="1548">
                  <c:v>5.5985892071499857E-2</c:v>
                </c:pt>
                <c:pt idx="1549">
                  <c:v>5.6157092071499867E-2</c:v>
                </c:pt>
                <c:pt idx="1550">
                  <c:v>5.6317392071499869E-2</c:v>
                </c:pt>
                <c:pt idx="1551">
                  <c:v>5.6491392071499877E-2</c:v>
                </c:pt>
                <c:pt idx="1552">
                  <c:v>5.6662592071499866E-2</c:v>
                </c:pt>
                <c:pt idx="1553">
                  <c:v>5.6822892071499868E-2</c:v>
                </c:pt>
                <c:pt idx="1554">
                  <c:v>5.6994092071499872E-2</c:v>
                </c:pt>
                <c:pt idx="1555">
                  <c:v>5.7157192071499857E-2</c:v>
                </c:pt>
                <c:pt idx="1556">
                  <c:v>5.7317492071499936E-2</c:v>
                </c:pt>
                <c:pt idx="1557">
                  <c:v>5.7491492071499874E-2</c:v>
                </c:pt>
                <c:pt idx="1558">
                  <c:v>5.7657292071499867E-2</c:v>
                </c:pt>
                <c:pt idx="1559">
                  <c:v>5.7820292071499871E-2</c:v>
                </c:pt>
                <c:pt idx="1560">
                  <c:v>5.7991492071499874E-2</c:v>
                </c:pt>
                <c:pt idx="1561">
                  <c:v>5.8154592071499867E-2</c:v>
                </c:pt>
                <c:pt idx="1562">
                  <c:v>5.8314892071499883E-2</c:v>
                </c:pt>
                <c:pt idx="1563">
                  <c:v>5.8488892071499855E-2</c:v>
                </c:pt>
                <c:pt idx="1564">
                  <c:v>5.8654592071499846E-2</c:v>
                </c:pt>
                <c:pt idx="1565">
                  <c:v>5.8817692071499894E-2</c:v>
                </c:pt>
                <c:pt idx="1566">
                  <c:v>5.8994392071499875E-2</c:v>
                </c:pt>
                <c:pt idx="1567">
                  <c:v>5.9157392071499872E-2</c:v>
                </c:pt>
                <c:pt idx="1568">
                  <c:v>5.9323192071499872E-2</c:v>
                </c:pt>
                <c:pt idx="1569">
                  <c:v>5.9491692071499923E-2</c:v>
                </c:pt>
                <c:pt idx="1570">
                  <c:v>5.9651992071499862E-2</c:v>
                </c:pt>
                <c:pt idx="1571">
                  <c:v>5.982599207149987E-2</c:v>
                </c:pt>
                <c:pt idx="1572">
                  <c:v>5.9994492071499914E-2</c:v>
                </c:pt>
                <c:pt idx="1573">
                  <c:v>6.0154792071499867E-2</c:v>
                </c:pt>
                <c:pt idx="1574">
                  <c:v>6.0323292071499883E-2</c:v>
                </c:pt>
                <c:pt idx="1575">
                  <c:v>6.048909207149987E-2</c:v>
                </c:pt>
                <c:pt idx="1576">
                  <c:v>6.0649392071499775E-2</c:v>
                </c:pt>
                <c:pt idx="1577">
                  <c:v>6.0823392071499865E-2</c:v>
                </c:pt>
                <c:pt idx="1578">
                  <c:v>6.0991892071499867E-2</c:v>
                </c:pt>
                <c:pt idx="1579">
                  <c:v>6.1154892071499795E-2</c:v>
                </c:pt>
                <c:pt idx="1580">
                  <c:v>6.132619207149987E-2</c:v>
                </c:pt>
                <c:pt idx="1581">
                  <c:v>6.1489192071499846E-2</c:v>
                </c:pt>
                <c:pt idx="1582">
                  <c:v>6.1649592071499767E-2</c:v>
                </c:pt>
                <c:pt idx="1583">
                  <c:v>6.1823492071499869E-2</c:v>
                </c:pt>
                <c:pt idx="1584">
                  <c:v>6.1989292071499856E-2</c:v>
                </c:pt>
                <c:pt idx="1585">
                  <c:v>6.2155092071499857E-2</c:v>
                </c:pt>
                <c:pt idx="1586">
                  <c:v>6.2328992071499882E-2</c:v>
                </c:pt>
                <c:pt idx="1587">
                  <c:v>6.2486592071499883E-2</c:v>
                </c:pt>
                <c:pt idx="1588">
                  <c:v>6.2652392071499863E-2</c:v>
                </c:pt>
                <c:pt idx="1589">
                  <c:v>6.2823592071499873E-2</c:v>
                </c:pt>
                <c:pt idx="1590">
                  <c:v>6.29866920714999E-2</c:v>
                </c:pt>
                <c:pt idx="1591">
                  <c:v>6.3157892071499869E-2</c:v>
                </c:pt>
                <c:pt idx="1592">
                  <c:v>6.3326392071499871E-2</c:v>
                </c:pt>
                <c:pt idx="1593">
                  <c:v>6.3492192071499864E-2</c:v>
                </c:pt>
                <c:pt idx="1594">
                  <c:v>6.366069207149988E-2</c:v>
                </c:pt>
                <c:pt idx="1595">
                  <c:v>6.3820992071499869E-2</c:v>
                </c:pt>
                <c:pt idx="1596">
                  <c:v>6.3984092071499868E-2</c:v>
                </c:pt>
                <c:pt idx="1597">
                  <c:v>6.4160692071499908E-2</c:v>
                </c:pt>
                <c:pt idx="1598">
                  <c:v>6.4326492071499902E-2</c:v>
                </c:pt>
                <c:pt idx="1599">
                  <c:v>6.4489592071499874E-2</c:v>
                </c:pt>
                <c:pt idx="1600">
                  <c:v>6.4655292071499865E-2</c:v>
                </c:pt>
                <c:pt idx="1601">
                  <c:v>6.4818392071499864E-2</c:v>
                </c:pt>
                <c:pt idx="1602">
                  <c:v>6.4984192071499872E-2</c:v>
                </c:pt>
                <c:pt idx="1603">
                  <c:v>6.5158092071499862E-2</c:v>
                </c:pt>
                <c:pt idx="1604">
                  <c:v>6.5321192071499876E-2</c:v>
                </c:pt>
                <c:pt idx="1605">
                  <c:v>6.5489692071499864E-2</c:v>
                </c:pt>
                <c:pt idx="1606">
                  <c:v>6.566089207149986E-2</c:v>
                </c:pt>
                <c:pt idx="1607">
                  <c:v>6.5818492071499882E-2</c:v>
                </c:pt>
                <c:pt idx="1608">
                  <c:v>6.5989692071499864E-2</c:v>
                </c:pt>
                <c:pt idx="1609">
                  <c:v>6.6158192071499866E-2</c:v>
                </c:pt>
                <c:pt idx="1610">
                  <c:v>6.6318592071499871E-2</c:v>
                </c:pt>
                <c:pt idx="1611">
                  <c:v>6.649519207149987E-2</c:v>
                </c:pt>
                <c:pt idx="1612">
                  <c:v>6.6658292071499869E-2</c:v>
                </c:pt>
                <c:pt idx="1613">
                  <c:v>6.6818592071499872E-2</c:v>
                </c:pt>
                <c:pt idx="1614">
                  <c:v>6.6989792071499868E-2</c:v>
                </c:pt>
                <c:pt idx="1615">
                  <c:v>6.7152892071499881E-2</c:v>
                </c:pt>
                <c:pt idx="1616">
                  <c:v>6.7318692071499903E-2</c:v>
                </c:pt>
                <c:pt idx="1617">
                  <c:v>6.7492592071499893E-2</c:v>
                </c:pt>
                <c:pt idx="1618">
                  <c:v>6.7655692071499865E-2</c:v>
                </c:pt>
                <c:pt idx="1619">
                  <c:v>6.7818692071499903E-2</c:v>
                </c:pt>
                <c:pt idx="1620">
                  <c:v>6.7992692071499924E-2</c:v>
                </c:pt>
                <c:pt idx="1621">
                  <c:v>6.8150292071499863E-2</c:v>
                </c:pt>
                <c:pt idx="1622">
                  <c:v>6.8318792071499879E-2</c:v>
                </c:pt>
                <c:pt idx="1623">
                  <c:v>6.8495492071499881E-2</c:v>
                </c:pt>
                <c:pt idx="1624">
                  <c:v>6.8658492071499877E-2</c:v>
                </c:pt>
                <c:pt idx="1625">
                  <c:v>6.8824292071499871E-2</c:v>
                </c:pt>
                <c:pt idx="1626">
                  <c:v>6.8992792071499873E-2</c:v>
                </c:pt>
                <c:pt idx="1627">
                  <c:v>6.9153092071499889E-2</c:v>
                </c:pt>
                <c:pt idx="1628">
                  <c:v>6.9324292071499871E-2</c:v>
                </c:pt>
                <c:pt idx="1629">
                  <c:v>6.9492892071499904E-2</c:v>
                </c:pt>
                <c:pt idx="1630">
                  <c:v>6.965049207149987E-2</c:v>
                </c:pt>
                <c:pt idx="1631">
                  <c:v>6.9827092071499869E-2</c:v>
                </c:pt>
                <c:pt idx="1632">
                  <c:v>6.999289207149989E-2</c:v>
                </c:pt>
                <c:pt idx="1633">
                  <c:v>7.015049207149987E-2</c:v>
                </c:pt>
                <c:pt idx="1634">
                  <c:v>7.032179207149987E-2</c:v>
                </c:pt>
                <c:pt idx="1635">
                  <c:v>7.0487492071499874E-2</c:v>
                </c:pt>
                <c:pt idx="1636">
                  <c:v>7.065059207149986E-2</c:v>
                </c:pt>
                <c:pt idx="1637">
                  <c:v>7.0824492071499878E-2</c:v>
                </c:pt>
                <c:pt idx="1638">
                  <c:v>7.0990292071499872E-2</c:v>
                </c:pt>
                <c:pt idx="1639">
                  <c:v>7.1153392071499871E-2</c:v>
                </c:pt>
                <c:pt idx="1640">
                  <c:v>7.1324592071499868E-2</c:v>
                </c:pt>
                <c:pt idx="1641">
                  <c:v>7.148489207149987E-2</c:v>
                </c:pt>
                <c:pt idx="1642">
                  <c:v>7.1653392071499858E-2</c:v>
                </c:pt>
                <c:pt idx="1643">
                  <c:v>7.1830092071499874E-2</c:v>
                </c:pt>
                <c:pt idx="1644">
                  <c:v>7.1987692071499867E-2</c:v>
                </c:pt>
                <c:pt idx="1645">
                  <c:v>7.2156192071499869E-2</c:v>
                </c:pt>
                <c:pt idx="1646">
                  <c:v>7.232739207149988E-2</c:v>
                </c:pt>
                <c:pt idx="1647">
                  <c:v>7.2484992071499874E-2</c:v>
                </c:pt>
                <c:pt idx="1648">
                  <c:v>7.2656292071499873E-2</c:v>
                </c:pt>
                <c:pt idx="1649">
                  <c:v>7.2824792071499875E-2</c:v>
                </c:pt>
                <c:pt idx="1650">
                  <c:v>7.2987792071499871E-2</c:v>
                </c:pt>
                <c:pt idx="1651">
                  <c:v>7.3161792071499865E-2</c:v>
                </c:pt>
                <c:pt idx="1652">
                  <c:v>7.3322092071499881E-2</c:v>
                </c:pt>
                <c:pt idx="1653">
                  <c:v>7.3482392071499869E-2</c:v>
                </c:pt>
                <c:pt idx="1654">
                  <c:v>7.3656392071499877E-2</c:v>
                </c:pt>
                <c:pt idx="1655">
                  <c:v>7.382219207149987E-2</c:v>
                </c:pt>
                <c:pt idx="1656">
                  <c:v>7.3985192071499867E-2</c:v>
                </c:pt>
                <c:pt idx="1657">
                  <c:v>7.4159092071499871E-2</c:v>
                </c:pt>
                <c:pt idx="1658">
                  <c:v>7.4324892071499879E-2</c:v>
                </c:pt>
                <c:pt idx="1659">
                  <c:v>7.4487992071499864E-2</c:v>
                </c:pt>
                <c:pt idx="1660">
                  <c:v>7.465649207149988E-2</c:v>
                </c:pt>
                <c:pt idx="1661">
                  <c:v>7.4816792071499924E-2</c:v>
                </c:pt>
                <c:pt idx="1662">
                  <c:v>7.4987992071499893E-2</c:v>
                </c:pt>
                <c:pt idx="1663">
                  <c:v>7.5161992071499872E-2</c:v>
                </c:pt>
                <c:pt idx="1664">
                  <c:v>7.531959207149988E-2</c:v>
                </c:pt>
                <c:pt idx="1665">
                  <c:v>7.549079207149989E-2</c:v>
                </c:pt>
                <c:pt idx="1666">
                  <c:v>7.565659207149987E-2</c:v>
                </c:pt>
                <c:pt idx="1667">
                  <c:v>7.5816892071499872E-2</c:v>
                </c:pt>
                <c:pt idx="1668">
                  <c:v>7.599359207149986E-2</c:v>
                </c:pt>
                <c:pt idx="1669">
                  <c:v>7.6156692071499874E-2</c:v>
                </c:pt>
                <c:pt idx="1670">
                  <c:v>7.631969207149987E-2</c:v>
                </c:pt>
                <c:pt idx="1671">
                  <c:v>7.6493692071499864E-2</c:v>
                </c:pt>
                <c:pt idx="1672">
                  <c:v>7.6656692071499874E-2</c:v>
                </c:pt>
                <c:pt idx="1673">
                  <c:v>7.6819792071499859E-2</c:v>
                </c:pt>
                <c:pt idx="1674">
                  <c:v>7.6988292071499875E-2</c:v>
                </c:pt>
                <c:pt idx="1675">
                  <c:v>7.7154092071499869E-2</c:v>
                </c:pt>
                <c:pt idx="1676">
                  <c:v>7.7319792071499874E-2</c:v>
                </c:pt>
                <c:pt idx="1677">
                  <c:v>7.7493792071499923E-2</c:v>
                </c:pt>
                <c:pt idx="1678">
                  <c:v>7.7654092071499869E-2</c:v>
                </c:pt>
                <c:pt idx="1679">
                  <c:v>7.7819892071499863E-2</c:v>
                </c:pt>
                <c:pt idx="1680">
                  <c:v>7.7991092071499873E-2</c:v>
                </c:pt>
                <c:pt idx="1681">
                  <c:v>7.8154192071499859E-2</c:v>
                </c:pt>
                <c:pt idx="1682">
                  <c:v>7.8325392071499869E-2</c:v>
                </c:pt>
                <c:pt idx="1683">
                  <c:v>7.8493892071499871E-2</c:v>
                </c:pt>
                <c:pt idx="1684">
                  <c:v>7.8654192071499859E-2</c:v>
                </c:pt>
                <c:pt idx="1685">
                  <c:v>7.882539207149987E-2</c:v>
                </c:pt>
                <c:pt idx="1686">
                  <c:v>7.8988492071499869E-2</c:v>
                </c:pt>
                <c:pt idx="1687">
                  <c:v>7.9151592071499868E-2</c:v>
                </c:pt>
                <c:pt idx="1688">
                  <c:v>7.9325492071499873E-2</c:v>
                </c:pt>
                <c:pt idx="1689">
                  <c:v>7.9491292071499894E-2</c:v>
                </c:pt>
                <c:pt idx="1690">
                  <c:v>7.9651592071499869E-2</c:v>
                </c:pt>
                <c:pt idx="1691">
                  <c:v>7.9825592071499862E-2</c:v>
                </c:pt>
                <c:pt idx="1692">
                  <c:v>7.9988592071499873E-2</c:v>
                </c:pt>
                <c:pt idx="1693">
                  <c:v>8.0148992071500003E-2</c:v>
                </c:pt>
                <c:pt idx="1694">
                  <c:v>8.0322892071500063E-2</c:v>
                </c:pt>
                <c:pt idx="1695">
                  <c:v>8.0491392071500065E-2</c:v>
                </c:pt>
                <c:pt idx="1696">
                  <c:v>8.0654492071500217E-2</c:v>
                </c:pt>
                <c:pt idx="1697">
                  <c:v>8.0825692071500088E-2</c:v>
                </c:pt>
                <c:pt idx="1698">
                  <c:v>8.0988692071500015E-2</c:v>
                </c:pt>
                <c:pt idx="1699">
                  <c:v>8.1154492071500176E-2</c:v>
                </c:pt>
                <c:pt idx="1700">
                  <c:v>8.1325692071500047E-2</c:v>
                </c:pt>
                <c:pt idx="1701">
                  <c:v>8.148609207150001E-2</c:v>
                </c:pt>
                <c:pt idx="1702">
                  <c:v>8.1657292071500048E-2</c:v>
                </c:pt>
                <c:pt idx="1703">
                  <c:v>8.1825792071500064E-2</c:v>
                </c:pt>
                <c:pt idx="1704">
                  <c:v>8.1988892071500022E-2</c:v>
                </c:pt>
                <c:pt idx="1705">
                  <c:v>8.2157392071500107E-2</c:v>
                </c:pt>
                <c:pt idx="1706">
                  <c:v>8.2320392071500048E-2</c:v>
                </c:pt>
                <c:pt idx="1707">
                  <c:v>8.2483492071499867E-2</c:v>
                </c:pt>
                <c:pt idx="1708">
                  <c:v>8.2657392071500191E-2</c:v>
                </c:pt>
                <c:pt idx="1709">
                  <c:v>8.2823192071500018E-2</c:v>
                </c:pt>
                <c:pt idx="1710">
                  <c:v>8.2988992071500012E-2</c:v>
                </c:pt>
                <c:pt idx="1711">
                  <c:v>8.3157492071500153E-2</c:v>
                </c:pt>
                <c:pt idx="1712">
                  <c:v>8.3320492071500121E-2</c:v>
                </c:pt>
                <c:pt idx="1713">
                  <c:v>8.348359207150001E-2</c:v>
                </c:pt>
                <c:pt idx="1714">
                  <c:v>8.3657492071500195E-2</c:v>
                </c:pt>
                <c:pt idx="1715">
                  <c:v>8.3823292071500063E-2</c:v>
                </c:pt>
                <c:pt idx="1716">
                  <c:v>8.3989092071500043E-2</c:v>
                </c:pt>
                <c:pt idx="1717">
                  <c:v>8.4160292071500026E-2</c:v>
                </c:pt>
                <c:pt idx="1718">
                  <c:v>8.4320692071500045E-2</c:v>
                </c:pt>
                <c:pt idx="1719">
                  <c:v>8.4489092071500002E-2</c:v>
                </c:pt>
                <c:pt idx="1720">
                  <c:v>8.4657592071500143E-2</c:v>
                </c:pt>
                <c:pt idx="1721">
                  <c:v>8.4820692071500114E-2</c:v>
                </c:pt>
                <c:pt idx="1722">
                  <c:v>8.4994592071500175E-2</c:v>
                </c:pt>
                <c:pt idx="1723">
                  <c:v>8.5160392071500127E-2</c:v>
                </c:pt>
                <c:pt idx="1724">
                  <c:v>8.5320792071500021E-2</c:v>
                </c:pt>
                <c:pt idx="1725">
                  <c:v>8.5489292071499898E-2</c:v>
                </c:pt>
                <c:pt idx="1726">
                  <c:v>8.5652292071500047E-2</c:v>
                </c:pt>
                <c:pt idx="1727">
                  <c:v>8.5818092071500027E-2</c:v>
                </c:pt>
                <c:pt idx="1728">
                  <c:v>8.5994692071500109E-2</c:v>
                </c:pt>
                <c:pt idx="1729">
                  <c:v>8.6157792071500025E-2</c:v>
                </c:pt>
                <c:pt idx="1730">
                  <c:v>8.6318192071500002E-2</c:v>
                </c:pt>
                <c:pt idx="1731">
                  <c:v>8.6489392071500013E-2</c:v>
                </c:pt>
                <c:pt idx="1732">
                  <c:v>8.665239207150012E-2</c:v>
                </c:pt>
                <c:pt idx="1733">
                  <c:v>8.6820892071500136E-2</c:v>
                </c:pt>
                <c:pt idx="1734">
                  <c:v>8.6994892071500116E-2</c:v>
                </c:pt>
                <c:pt idx="1735">
                  <c:v>8.7155192071500048E-2</c:v>
                </c:pt>
                <c:pt idx="1736">
                  <c:v>8.7326392071500142E-2</c:v>
                </c:pt>
                <c:pt idx="1737">
                  <c:v>8.7494892071500047E-2</c:v>
                </c:pt>
                <c:pt idx="1738">
                  <c:v>8.7652592071500071E-2</c:v>
                </c:pt>
                <c:pt idx="1739">
                  <c:v>8.7820992071500084E-2</c:v>
                </c:pt>
                <c:pt idx="1740">
                  <c:v>8.7992292071500014E-2</c:v>
                </c:pt>
                <c:pt idx="1741">
                  <c:v>8.8152592071500127E-2</c:v>
                </c:pt>
                <c:pt idx="1742">
                  <c:v>8.8326492071500159E-2</c:v>
                </c:pt>
                <c:pt idx="1743">
                  <c:v>8.8489592071500006E-2</c:v>
                </c:pt>
                <c:pt idx="1744">
                  <c:v>8.8649892071500092E-2</c:v>
                </c:pt>
                <c:pt idx="1745">
                  <c:v>8.8823892071500168E-2</c:v>
                </c:pt>
                <c:pt idx="1746">
                  <c:v>8.8989692071500023E-2</c:v>
                </c:pt>
                <c:pt idx="1747">
                  <c:v>8.9152692071500048E-2</c:v>
                </c:pt>
                <c:pt idx="1748">
                  <c:v>8.9329392071500077E-2</c:v>
                </c:pt>
                <c:pt idx="1749">
                  <c:v>8.9492392071500046E-2</c:v>
                </c:pt>
                <c:pt idx="1750">
                  <c:v>8.9652792071500106E-2</c:v>
                </c:pt>
                <c:pt idx="1751">
                  <c:v>8.9823992071500131E-2</c:v>
                </c:pt>
                <c:pt idx="1752">
                  <c:v>8.9987092071500047E-2</c:v>
                </c:pt>
                <c:pt idx="1753">
                  <c:v>9.0150092071500099E-2</c:v>
                </c:pt>
                <c:pt idx="1754">
                  <c:v>9.0329492071500067E-2</c:v>
                </c:pt>
                <c:pt idx="1755">
                  <c:v>9.0489792071499875E-2</c:v>
                </c:pt>
                <c:pt idx="1756">
                  <c:v>9.0655592071500188E-2</c:v>
                </c:pt>
                <c:pt idx="1757">
                  <c:v>9.082409207150019E-2</c:v>
                </c:pt>
                <c:pt idx="1758">
                  <c:v>9.0984492071500028E-2</c:v>
                </c:pt>
                <c:pt idx="1759">
                  <c:v>9.1155692071500066E-2</c:v>
                </c:pt>
                <c:pt idx="1760">
                  <c:v>9.1324192071500068E-2</c:v>
                </c:pt>
                <c:pt idx="1761">
                  <c:v>9.1489892071500004E-2</c:v>
                </c:pt>
                <c:pt idx="1762">
                  <c:v>9.1661192071500044E-2</c:v>
                </c:pt>
                <c:pt idx="1763">
                  <c:v>9.182419207150011E-2</c:v>
                </c:pt>
                <c:pt idx="1764">
                  <c:v>9.1984592071500046E-2</c:v>
                </c:pt>
                <c:pt idx="1765">
                  <c:v>9.2155792071500028E-2</c:v>
                </c:pt>
                <c:pt idx="1766">
                  <c:v>9.2321592071500022E-2</c:v>
                </c:pt>
                <c:pt idx="1767">
                  <c:v>9.248729207149986E-2</c:v>
                </c:pt>
                <c:pt idx="1768">
                  <c:v>9.2658492071500106E-2</c:v>
                </c:pt>
                <c:pt idx="1769">
                  <c:v>9.2821592071500064E-2</c:v>
                </c:pt>
                <c:pt idx="1770">
                  <c:v>9.2984692071500022E-2</c:v>
                </c:pt>
                <c:pt idx="1771">
                  <c:v>9.315589207150024E-2</c:v>
                </c:pt>
                <c:pt idx="1772">
                  <c:v>9.3318992071500045E-2</c:v>
                </c:pt>
                <c:pt idx="1773">
                  <c:v>9.3487492071500047E-2</c:v>
                </c:pt>
                <c:pt idx="1774">
                  <c:v>9.3658692071500141E-2</c:v>
                </c:pt>
                <c:pt idx="1775">
                  <c:v>9.3824492071500232E-2</c:v>
                </c:pt>
                <c:pt idx="1776">
                  <c:v>9.399289207150012E-2</c:v>
                </c:pt>
                <c:pt idx="1777">
                  <c:v>9.4158692071500114E-2</c:v>
                </c:pt>
                <c:pt idx="1778">
                  <c:v>9.4319092071500021E-2</c:v>
                </c:pt>
                <c:pt idx="1779">
                  <c:v>9.4492992071500026E-2</c:v>
                </c:pt>
                <c:pt idx="1780">
                  <c:v>9.4658792071500089E-2</c:v>
                </c:pt>
                <c:pt idx="1781">
                  <c:v>9.4821792071500072E-2</c:v>
                </c:pt>
                <c:pt idx="1782">
                  <c:v>9.4993092071500071E-2</c:v>
                </c:pt>
                <c:pt idx="1783">
                  <c:v>9.5153392071500115E-2</c:v>
                </c:pt>
                <c:pt idx="1784">
                  <c:v>9.5316492071500045E-2</c:v>
                </c:pt>
                <c:pt idx="1785">
                  <c:v>9.5490392071500091E-2</c:v>
                </c:pt>
                <c:pt idx="1786">
                  <c:v>9.5656192071500168E-2</c:v>
                </c:pt>
                <c:pt idx="1787">
                  <c:v>9.5819292071500001E-2</c:v>
                </c:pt>
                <c:pt idx="1788">
                  <c:v>9.5993192071500047E-2</c:v>
                </c:pt>
                <c:pt idx="1789">
                  <c:v>9.6156192071500113E-2</c:v>
                </c:pt>
                <c:pt idx="1790">
                  <c:v>9.6319292071499862E-2</c:v>
                </c:pt>
                <c:pt idx="1791">
                  <c:v>9.6490492071500025E-2</c:v>
                </c:pt>
                <c:pt idx="1792">
                  <c:v>9.6653592071500066E-2</c:v>
                </c:pt>
                <c:pt idx="1793">
                  <c:v>9.682479207150009E-2</c:v>
                </c:pt>
                <c:pt idx="1794">
                  <c:v>9.6995992071500128E-2</c:v>
                </c:pt>
                <c:pt idx="1795">
                  <c:v>9.7153592071500025E-2</c:v>
                </c:pt>
                <c:pt idx="1796">
                  <c:v>9.7322092071500041E-2</c:v>
                </c:pt>
                <c:pt idx="1797">
                  <c:v>9.7490592071500001E-2</c:v>
                </c:pt>
                <c:pt idx="1798">
                  <c:v>9.765099207150009E-2</c:v>
                </c:pt>
                <c:pt idx="1799">
                  <c:v>9.7827592071500047E-2</c:v>
                </c:pt>
                <c:pt idx="1800">
                  <c:v>9.7990692071500018E-2</c:v>
                </c:pt>
                <c:pt idx="1801">
                  <c:v>9.8153792071500046E-2</c:v>
                </c:pt>
                <c:pt idx="1802">
                  <c:v>9.8327692071500092E-2</c:v>
                </c:pt>
                <c:pt idx="1803">
                  <c:v>9.8487992071500025E-2</c:v>
                </c:pt>
                <c:pt idx="1804">
                  <c:v>9.8648392071500168E-2</c:v>
                </c:pt>
                <c:pt idx="1805">
                  <c:v>9.8824992071500195E-2</c:v>
                </c:pt>
                <c:pt idx="1806">
                  <c:v>9.8990792071500092E-2</c:v>
                </c:pt>
                <c:pt idx="1807">
                  <c:v>9.9156592071500141E-2</c:v>
                </c:pt>
                <c:pt idx="1808">
                  <c:v>9.9327792071500026E-2</c:v>
                </c:pt>
                <c:pt idx="1809">
                  <c:v>9.9488092071500001E-2</c:v>
                </c:pt>
                <c:pt idx="1810">
                  <c:v>9.9651192071500111E-2</c:v>
                </c:pt>
                <c:pt idx="1811">
                  <c:v>9.9825092071500143E-2</c:v>
                </c:pt>
                <c:pt idx="1812">
                  <c:v>9.9988192071500004E-2</c:v>
                </c:pt>
                <c:pt idx="1813">
                  <c:v>0.10015669207150005</c:v>
                </c:pt>
                <c:pt idx="1814">
                  <c:v>0.10032789207149989</c:v>
                </c:pt>
                <c:pt idx="1815">
                  <c:v>0.10048559207149997</c:v>
                </c:pt>
                <c:pt idx="1816">
                  <c:v>0.10065679207150004</c:v>
                </c:pt>
                <c:pt idx="1817">
                  <c:v>0.10082249207149997</c:v>
                </c:pt>
                <c:pt idx="1818">
                  <c:v>0.10098559207149997</c:v>
                </c:pt>
                <c:pt idx="1819">
                  <c:v>0.10115949207149989</c:v>
                </c:pt>
                <c:pt idx="1820">
                  <c:v>0.10132259207150002</c:v>
                </c:pt>
                <c:pt idx="1821">
                  <c:v>0.10148839207149986</c:v>
                </c:pt>
                <c:pt idx="1822">
                  <c:v>0.10165689207149997</c:v>
                </c:pt>
                <c:pt idx="1823">
                  <c:v>0.10181989207149988</c:v>
                </c:pt>
                <c:pt idx="1824">
                  <c:v>0.10198569207150003</c:v>
                </c:pt>
                <c:pt idx="1825">
                  <c:v>0.10215689207149996</c:v>
                </c:pt>
                <c:pt idx="1826">
                  <c:v>0.10232269207150003</c:v>
                </c:pt>
                <c:pt idx="1827">
                  <c:v>0.10248849207149989</c:v>
                </c:pt>
                <c:pt idx="1828">
                  <c:v>0.10265969207149997</c:v>
                </c:pt>
                <c:pt idx="1829">
                  <c:v>0.10282279207150004</c:v>
                </c:pt>
                <c:pt idx="1830">
                  <c:v>0.10298579207150003</c:v>
                </c:pt>
                <c:pt idx="1831">
                  <c:v>0.10315699207150003</c:v>
                </c:pt>
                <c:pt idx="1832">
                  <c:v>0.10332279207150007</c:v>
                </c:pt>
                <c:pt idx="1833">
                  <c:v>0.10349399207150003</c:v>
                </c:pt>
                <c:pt idx="1834">
                  <c:v>0.10365979207149999</c:v>
                </c:pt>
                <c:pt idx="1835">
                  <c:v>0.10382019207150005</c:v>
                </c:pt>
                <c:pt idx="1836">
                  <c:v>0.10399139207150002</c:v>
                </c:pt>
                <c:pt idx="1837">
                  <c:v>0.10415719207149997</c:v>
                </c:pt>
                <c:pt idx="1838">
                  <c:v>0.10432019207150003</c:v>
                </c:pt>
                <c:pt idx="1839">
                  <c:v>0.1044913920715</c:v>
                </c:pt>
                <c:pt idx="1840">
                  <c:v>0.10465719207149997</c:v>
                </c:pt>
                <c:pt idx="1841">
                  <c:v>0.10482029207150007</c:v>
                </c:pt>
                <c:pt idx="1842">
                  <c:v>0.10499149207150003</c:v>
                </c:pt>
                <c:pt idx="1843">
                  <c:v>0.10515179207150004</c:v>
                </c:pt>
                <c:pt idx="1844">
                  <c:v>0.10531759207149986</c:v>
                </c:pt>
                <c:pt idx="1845">
                  <c:v>0.10549159207150006</c:v>
                </c:pt>
                <c:pt idx="1846">
                  <c:v>0.10565459207150003</c:v>
                </c:pt>
                <c:pt idx="1847">
                  <c:v>0.10582039207149996</c:v>
                </c:pt>
                <c:pt idx="1848">
                  <c:v>0.10599159207150007</c:v>
                </c:pt>
                <c:pt idx="1849">
                  <c:v>0.1061519920715</c:v>
                </c:pt>
                <c:pt idx="1850">
                  <c:v>0.10632319207150007</c:v>
                </c:pt>
                <c:pt idx="1851">
                  <c:v>0.10649709207149999</c:v>
                </c:pt>
                <c:pt idx="1852">
                  <c:v>0.10665469207150004</c:v>
                </c:pt>
                <c:pt idx="1853">
                  <c:v>0.10682869207150002</c:v>
                </c:pt>
                <c:pt idx="1854">
                  <c:v>0.10699169207150007</c:v>
                </c:pt>
                <c:pt idx="1855">
                  <c:v>0.10715209207150002</c:v>
                </c:pt>
                <c:pt idx="1856">
                  <c:v>0.10732329207150007</c:v>
                </c:pt>
                <c:pt idx="1857">
                  <c:v>0.10748629207150005</c:v>
                </c:pt>
                <c:pt idx="1858">
                  <c:v>0.10764939207149997</c:v>
                </c:pt>
                <c:pt idx="1859">
                  <c:v>0.10782609207150005</c:v>
                </c:pt>
                <c:pt idx="1860">
                  <c:v>0.10798639207149999</c:v>
                </c:pt>
                <c:pt idx="1861">
                  <c:v>0.10814949207149999</c:v>
                </c:pt>
                <c:pt idx="1862">
                  <c:v>0.10832339207150003</c:v>
                </c:pt>
                <c:pt idx="1863">
                  <c:v>0.10848649207150002</c:v>
                </c:pt>
                <c:pt idx="1864">
                  <c:v>0.10865219207150006</c:v>
                </c:pt>
                <c:pt idx="1865">
                  <c:v>0.10882889207149997</c:v>
                </c:pt>
                <c:pt idx="1866">
                  <c:v>0.10898919207149997</c:v>
                </c:pt>
                <c:pt idx="1867">
                  <c:v>0.1091576920715</c:v>
                </c:pt>
                <c:pt idx="1868">
                  <c:v>0.10932619207150007</c:v>
                </c:pt>
                <c:pt idx="1869">
                  <c:v>0.10948389207149996</c:v>
                </c:pt>
                <c:pt idx="1870">
                  <c:v>0.10965779207150003</c:v>
                </c:pt>
                <c:pt idx="1871">
                  <c:v>0.10982629207150012</c:v>
                </c:pt>
                <c:pt idx="1872">
                  <c:v>0.10998659207150006</c:v>
                </c:pt>
                <c:pt idx="1873">
                  <c:v>0.1101605920715</c:v>
                </c:pt>
                <c:pt idx="1874">
                  <c:v>0.11032359207149996</c:v>
                </c:pt>
                <c:pt idx="1875">
                  <c:v>0.11048129207149997</c:v>
                </c:pt>
                <c:pt idx="1876">
                  <c:v>0.11065519207149997</c:v>
                </c:pt>
                <c:pt idx="1877">
                  <c:v>0.11082369207149999</c:v>
                </c:pt>
                <c:pt idx="1878">
                  <c:v>0.1109867920715</c:v>
                </c:pt>
                <c:pt idx="1879">
                  <c:v>0.11116069207150003</c:v>
                </c:pt>
                <c:pt idx="1880">
                  <c:v>0.11132379207150003</c:v>
                </c:pt>
                <c:pt idx="1881">
                  <c:v>0.11148679207149999</c:v>
                </c:pt>
                <c:pt idx="1882">
                  <c:v>0.11165799207149986</c:v>
                </c:pt>
                <c:pt idx="1883">
                  <c:v>0.11182109207149997</c:v>
                </c:pt>
                <c:pt idx="1884">
                  <c:v>0.11198689207149989</c:v>
                </c:pt>
                <c:pt idx="1885">
                  <c:v>0.11216079207150007</c:v>
                </c:pt>
                <c:pt idx="1886">
                  <c:v>0.11232389207149998</c:v>
                </c:pt>
                <c:pt idx="1887">
                  <c:v>0.11248689207149989</c:v>
                </c:pt>
                <c:pt idx="1888">
                  <c:v>0.11265539207149992</c:v>
                </c:pt>
                <c:pt idx="1889">
                  <c:v>0.11281849207149987</c:v>
                </c:pt>
                <c:pt idx="1890">
                  <c:v>0.11299239207149996</c:v>
                </c:pt>
                <c:pt idx="1891">
                  <c:v>0.11315819207149989</c:v>
                </c:pt>
                <c:pt idx="1892">
                  <c:v>0.11332129207150003</c:v>
                </c:pt>
                <c:pt idx="1893">
                  <c:v>0.11349519207150006</c:v>
                </c:pt>
                <c:pt idx="1894">
                  <c:v>0.11365549207149997</c:v>
                </c:pt>
                <c:pt idx="1895">
                  <c:v>0.11381859207149986</c:v>
                </c:pt>
                <c:pt idx="1896">
                  <c:v>0.11398979207149992</c:v>
                </c:pt>
                <c:pt idx="1897">
                  <c:v>0.11415829207149997</c:v>
                </c:pt>
                <c:pt idx="1898">
                  <c:v>0.11432139207149992</c:v>
                </c:pt>
                <c:pt idx="1899">
                  <c:v>0.11449259207150002</c:v>
                </c:pt>
                <c:pt idx="1900">
                  <c:v>0.11465289207149992</c:v>
                </c:pt>
                <c:pt idx="1901">
                  <c:v>0.11481869207149989</c:v>
                </c:pt>
                <c:pt idx="1902">
                  <c:v>0.11498989207149987</c:v>
                </c:pt>
                <c:pt idx="1903">
                  <c:v>0.11515299207149997</c:v>
                </c:pt>
                <c:pt idx="1904">
                  <c:v>0.11532419207150003</c:v>
                </c:pt>
                <c:pt idx="1905">
                  <c:v>0.11549539207150002</c:v>
                </c:pt>
                <c:pt idx="1906">
                  <c:v>0.11565579207150004</c:v>
                </c:pt>
                <c:pt idx="1907">
                  <c:v>0.11582429207150004</c:v>
                </c:pt>
                <c:pt idx="1908">
                  <c:v>0.11598999207149986</c:v>
                </c:pt>
                <c:pt idx="1909">
                  <c:v>0.11615039207149989</c:v>
                </c:pt>
                <c:pt idx="1910">
                  <c:v>0.11632699207150003</c:v>
                </c:pt>
                <c:pt idx="1911">
                  <c:v>0.11649279207150007</c:v>
                </c:pt>
                <c:pt idx="1912">
                  <c:v>0.11665589207149996</c:v>
                </c:pt>
                <c:pt idx="1913">
                  <c:v>0.11682439207149997</c:v>
                </c:pt>
                <c:pt idx="1914">
                  <c:v>0.11698749207149987</c:v>
                </c:pt>
                <c:pt idx="1915">
                  <c:v>0.11715049207149997</c:v>
                </c:pt>
                <c:pt idx="1916">
                  <c:v>0.11732439207149997</c:v>
                </c:pt>
                <c:pt idx="1917">
                  <c:v>0.11748749207149986</c:v>
                </c:pt>
                <c:pt idx="1918">
                  <c:v>0.11765329207150005</c:v>
                </c:pt>
                <c:pt idx="1919">
                  <c:v>0.11782989207149989</c:v>
                </c:pt>
                <c:pt idx="1920">
                  <c:v>0.11798759207149986</c:v>
                </c:pt>
                <c:pt idx="1921">
                  <c:v>0.11815059207149996</c:v>
                </c:pt>
                <c:pt idx="1922">
                  <c:v>0.11832449207150002</c:v>
                </c:pt>
                <c:pt idx="1923">
                  <c:v>0.11848759207149989</c:v>
                </c:pt>
                <c:pt idx="1924">
                  <c:v>0.11865879207149997</c:v>
                </c:pt>
                <c:pt idx="1925">
                  <c:v>0.11882729207149999</c:v>
                </c:pt>
                <c:pt idx="1926">
                  <c:v>0.11898769207149992</c:v>
                </c:pt>
                <c:pt idx="1927">
                  <c:v>0.11915889207149989</c:v>
                </c:pt>
                <c:pt idx="1928">
                  <c:v>0.11932469207150007</c:v>
                </c:pt>
                <c:pt idx="1929">
                  <c:v>0.11948229207150002</c:v>
                </c:pt>
                <c:pt idx="1930">
                  <c:v>0.11965889207149986</c:v>
                </c:pt>
                <c:pt idx="1931">
                  <c:v>0.11982469207150007</c:v>
                </c:pt>
                <c:pt idx="1932">
                  <c:v>0.11998779207149997</c:v>
                </c:pt>
                <c:pt idx="1933">
                  <c:v>0.12015899207149992</c:v>
                </c:pt>
                <c:pt idx="1934">
                  <c:v>0.12031939207149989</c:v>
                </c:pt>
                <c:pt idx="1935">
                  <c:v>0.12048239207149992</c:v>
                </c:pt>
                <c:pt idx="1936">
                  <c:v>0.12065629207150007</c:v>
                </c:pt>
                <c:pt idx="1937">
                  <c:v>0.1208247920715001</c:v>
                </c:pt>
                <c:pt idx="1938">
                  <c:v>0.12098789207149986</c:v>
                </c:pt>
                <c:pt idx="1939">
                  <c:v>0.12115909207149998</c:v>
                </c:pt>
                <c:pt idx="1940">
                  <c:v>0.12131949207149989</c:v>
                </c:pt>
                <c:pt idx="1941">
                  <c:v>0.12148529207150006</c:v>
                </c:pt>
                <c:pt idx="1942">
                  <c:v>0.12166189207150004</c:v>
                </c:pt>
                <c:pt idx="1943">
                  <c:v>0.12181949207149986</c:v>
                </c:pt>
                <c:pt idx="1944">
                  <c:v>0.12199069207150007</c:v>
                </c:pt>
                <c:pt idx="1945">
                  <c:v>0.12216189207150006</c:v>
                </c:pt>
                <c:pt idx="1946">
                  <c:v>0.12232229207150006</c:v>
                </c:pt>
                <c:pt idx="1947">
                  <c:v>0.12249079207150007</c:v>
                </c:pt>
                <c:pt idx="1948">
                  <c:v>0.1226538920715</c:v>
                </c:pt>
                <c:pt idx="1949">
                  <c:v>0.12281959207149989</c:v>
                </c:pt>
                <c:pt idx="1950">
                  <c:v>0.12299359207150005</c:v>
                </c:pt>
                <c:pt idx="1951">
                  <c:v>0.12315659207150007</c:v>
                </c:pt>
                <c:pt idx="1952">
                  <c:v>0.12331969207149998</c:v>
                </c:pt>
                <c:pt idx="1953">
                  <c:v>0.12348819207149997</c:v>
                </c:pt>
                <c:pt idx="1954">
                  <c:v>0.12365399207150002</c:v>
                </c:pt>
                <c:pt idx="1955">
                  <c:v>0.12381979207149996</c:v>
                </c:pt>
                <c:pt idx="1956">
                  <c:v>0.1239936920715001</c:v>
                </c:pt>
                <c:pt idx="1957">
                  <c:v>0.12415669207150007</c:v>
                </c:pt>
                <c:pt idx="1958">
                  <c:v>0.12432249207150003</c:v>
                </c:pt>
                <c:pt idx="1959">
                  <c:v>0.12449369207150009</c:v>
                </c:pt>
                <c:pt idx="1960">
                  <c:v>0.12465139207149997</c:v>
                </c:pt>
                <c:pt idx="1961">
                  <c:v>0.12482259207150007</c:v>
                </c:pt>
                <c:pt idx="1962">
                  <c:v>0.12499379207150012</c:v>
                </c:pt>
                <c:pt idx="1963">
                  <c:v>0.12515419207149991</c:v>
                </c:pt>
                <c:pt idx="1964">
                  <c:v>0.12532539207150001</c:v>
                </c:pt>
                <c:pt idx="1965">
                  <c:v>0.12549109207150014</c:v>
                </c:pt>
                <c:pt idx="1966">
                  <c:v>0.1256514920715</c:v>
                </c:pt>
                <c:pt idx="1967">
                  <c:v>0.12582539207150001</c:v>
                </c:pt>
                <c:pt idx="1968">
                  <c:v>0.12598849207150017</c:v>
                </c:pt>
                <c:pt idx="1969">
                  <c:v>0.1261514920715</c:v>
                </c:pt>
                <c:pt idx="1970">
                  <c:v>0.12632549207150001</c:v>
                </c:pt>
                <c:pt idx="1971">
                  <c:v>0.12648849207150017</c:v>
                </c:pt>
                <c:pt idx="1972">
                  <c:v>0.12665699207149991</c:v>
                </c:pt>
                <c:pt idx="1973">
                  <c:v>0.12682279207149991</c:v>
                </c:pt>
                <c:pt idx="1974">
                  <c:v>0.12698589207150004</c:v>
                </c:pt>
                <c:pt idx="1975">
                  <c:v>0.1271516920714999</c:v>
                </c:pt>
                <c:pt idx="1976">
                  <c:v>0.12732829207150001</c:v>
                </c:pt>
                <c:pt idx="1977">
                  <c:v>0.12748869207150001</c:v>
                </c:pt>
                <c:pt idx="1978">
                  <c:v>0.12765439207150001</c:v>
                </c:pt>
                <c:pt idx="1979">
                  <c:v>0.1278255920714999</c:v>
                </c:pt>
                <c:pt idx="1980">
                  <c:v>0.12798599207150013</c:v>
                </c:pt>
                <c:pt idx="1981">
                  <c:v>0.1281571920715</c:v>
                </c:pt>
                <c:pt idx="1982">
                  <c:v>0.12832569207149991</c:v>
                </c:pt>
                <c:pt idx="1983">
                  <c:v>0.1284887920715001</c:v>
                </c:pt>
                <c:pt idx="1984">
                  <c:v>0.1286599920715</c:v>
                </c:pt>
                <c:pt idx="1985">
                  <c:v>0.12882579207149991</c:v>
                </c:pt>
                <c:pt idx="1986">
                  <c:v>0.12898339207150014</c:v>
                </c:pt>
                <c:pt idx="1987">
                  <c:v>0.12915729207150001</c:v>
                </c:pt>
                <c:pt idx="1988">
                  <c:v>0.1293230920715</c:v>
                </c:pt>
                <c:pt idx="1989">
                  <c:v>0.12948619207150014</c:v>
                </c:pt>
                <c:pt idx="1990">
                  <c:v>0.1296600920715</c:v>
                </c:pt>
                <c:pt idx="1991">
                  <c:v>0.1298231920715</c:v>
                </c:pt>
                <c:pt idx="1992">
                  <c:v>0.12998349207150017</c:v>
                </c:pt>
                <c:pt idx="1993">
                  <c:v>0.13015739207150001</c:v>
                </c:pt>
                <c:pt idx="1994">
                  <c:v>0.13032049207150001</c:v>
                </c:pt>
                <c:pt idx="1995">
                  <c:v>0.13048899207150014</c:v>
                </c:pt>
                <c:pt idx="1996">
                  <c:v>0.13066019207150001</c:v>
                </c:pt>
                <c:pt idx="1997">
                  <c:v>0.1308205920714999</c:v>
                </c:pt>
                <c:pt idx="1998">
                  <c:v>0.13099179207150011</c:v>
                </c:pt>
                <c:pt idx="1999">
                  <c:v>0.13116029207150001</c:v>
                </c:pt>
                <c:pt idx="2000">
                  <c:v>0.1313205920714999</c:v>
                </c:pt>
                <c:pt idx="2001">
                  <c:v>0.13149179207150014</c:v>
                </c:pt>
                <c:pt idx="2002">
                  <c:v>0.13166029207150001</c:v>
                </c:pt>
                <c:pt idx="2003">
                  <c:v>0.13182069207149991</c:v>
                </c:pt>
                <c:pt idx="2004">
                  <c:v>0.13198919207150017</c:v>
                </c:pt>
                <c:pt idx="2005">
                  <c:v>0.13215489207149991</c:v>
                </c:pt>
                <c:pt idx="2006">
                  <c:v>0.13231799207150013</c:v>
                </c:pt>
                <c:pt idx="2007">
                  <c:v>0.13248919207150017</c:v>
                </c:pt>
                <c:pt idx="2008">
                  <c:v>0.13265499207149994</c:v>
                </c:pt>
                <c:pt idx="2009">
                  <c:v>0.13282079207149991</c:v>
                </c:pt>
                <c:pt idx="2010">
                  <c:v>0.13298929207150018</c:v>
                </c:pt>
                <c:pt idx="2011">
                  <c:v>0.13315779207149991</c:v>
                </c:pt>
                <c:pt idx="2012">
                  <c:v>0.13331809207150014</c:v>
                </c:pt>
                <c:pt idx="2013">
                  <c:v>0.13348929207150023</c:v>
                </c:pt>
                <c:pt idx="2014">
                  <c:v>0.13365239207150001</c:v>
                </c:pt>
                <c:pt idx="2015">
                  <c:v>0.13382089207149991</c:v>
                </c:pt>
                <c:pt idx="2016">
                  <c:v>0.13399479207150014</c:v>
                </c:pt>
                <c:pt idx="2017">
                  <c:v>0.13415519207150001</c:v>
                </c:pt>
                <c:pt idx="2018">
                  <c:v>0.13432369207149991</c:v>
                </c:pt>
                <c:pt idx="2019">
                  <c:v>0.13448949207150027</c:v>
                </c:pt>
                <c:pt idx="2020">
                  <c:v>0.13465249207150001</c:v>
                </c:pt>
                <c:pt idx="2021">
                  <c:v>0.1348264920715001</c:v>
                </c:pt>
                <c:pt idx="2022">
                  <c:v>0.13499219207150023</c:v>
                </c:pt>
                <c:pt idx="2023">
                  <c:v>0.13515259207149991</c:v>
                </c:pt>
                <c:pt idx="2024">
                  <c:v>0.1353264920715001</c:v>
                </c:pt>
                <c:pt idx="2025">
                  <c:v>0.13548959207150008</c:v>
                </c:pt>
                <c:pt idx="2026">
                  <c:v>0.13564989207150011</c:v>
                </c:pt>
                <c:pt idx="2027">
                  <c:v>0.1358238920715</c:v>
                </c:pt>
                <c:pt idx="2028">
                  <c:v>0.13598959207150013</c:v>
                </c:pt>
                <c:pt idx="2029">
                  <c:v>0.13615269207149991</c:v>
                </c:pt>
                <c:pt idx="2030">
                  <c:v>0.13632659207149991</c:v>
                </c:pt>
                <c:pt idx="2031">
                  <c:v>0.13648699207150014</c:v>
                </c:pt>
                <c:pt idx="2032">
                  <c:v>0.13665279207149991</c:v>
                </c:pt>
                <c:pt idx="2033">
                  <c:v>0.13682669207149994</c:v>
                </c:pt>
                <c:pt idx="2034">
                  <c:v>0.13698699207150014</c:v>
                </c:pt>
                <c:pt idx="2035">
                  <c:v>0.13715819207150001</c:v>
                </c:pt>
                <c:pt idx="2036">
                  <c:v>0.1373267920715</c:v>
                </c:pt>
                <c:pt idx="2037">
                  <c:v>0.13748709207150017</c:v>
                </c:pt>
                <c:pt idx="2038">
                  <c:v>0.13765829207150004</c:v>
                </c:pt>
                <c:pt idx="2039">
                  <c:v>0.13782139207150004</c:v>
                </c:pt>
                <c:pt idx="2040">
                  <c:v>0.13798439207150023</c:v>
                </c:pt>
                <c:pt idx="2041">
                  <c:v>0.13816109207150001</c:v>
                </c:pt>
                <c:pt idx="2042">
                  <c:v>0.13832409207150001</c:v>
                </c:pt>
                <c:pt idx="2043">
                  <c:v>0.13848449207150024</c:v>
                </c:pt>
                <c:pt idx="2044">
                  <c:v>0.1386583920715001</c:v>
                </c:pt>
                <c:pt idx="2045">
                  <c:v>0.1388214920715001</c:v>
                </c:pt>
                <c:pt idx="2046">
                  <c:v>0.13898449207150027</c:v>
                </c:pt>
                <c:pt idx="2047">
                  <c:v>0.13915849207150013</c:v>
                </c:pt>
                <c:pt idx="2048">
                  <c:v>0.13932429207150004</c:v>
                </c:pt>
                <c:pt idx="2049">
                  <c:v>0.13948729207150024</c:v>
                </c:pt>
                <c:pt idx="2050">
                  <c:v>0.1396612920715001</c:v>
                </c:pt>
                <c:pt idx="2051">
                  <c:v>0.13981889207150014</c:v>
                </c:pt>
                <c:pt idx="2052">
                  <c:v>0.13998469207150013</c:v>
                </c:pt>
                <c:pt idx="2053">
                  <c:v>0.14015859207149994</c:v>
                </c:pt>
                <c:pt idx="2054">
                  <c:v>0.14032169207149991</c:v>
                </c:pt>
                <c:pt idx="2055">
                  <c:v>0.14049289207150017</c:v>
                </c:pt>
                <c:pt idx="2056">
                  <c:v>0.1406586920715</c:v>
                </c:pt>
                <c:pt idx="2057">
                  <c:v>0.14081899207150017</c:v>
                </c:pt>
                <c:pt idx="2058">
                  <c:v>0.14099019207150024</c:v>
                </c:pt>
                <c:pt idx="2059">
                  <c:v>0.14115599207150001</c:v>
                </c:pt>
                <c:pt idx="2060">
                  <c:v>0.14131909207150017</c:v>
                </c:pt>
                <c:pt idx="2061">
                  <c:v>0.14149299207150023</c:v>
                </c:pt>
                <c:pt idx="2062">
                  <c:v>0.14165879207150001</c:v>
                </c:pt>
                <c:pt idx="2063">
                  <c:v>0.1418217920715</c:v>
                </c:pt>
                <c:pt idx="2064">
                  <c:v>0.14199029207150024</c:v>
                </c:pt>
                <c:pt idx="2065">
                  <c:v>0.1421533920715001</c:v>
                </c:pt>
                <c:pt idx="2066">
                  <c:v>0.14231639207150024</c:v>
                </c:pt>
                <c:pt idx="2067">
                  <c:v>0.14249309207150027</c:v>
                </c:pt>
                <c:pt idx="2068">
                  <c:v>0.14265889207150001</c:v>
                </c:pt>
                <c:pt idx="2069">
                  <c:v>0.14282189207150001</c:v>
                </c:pt>
                <c:pt idx="2070">
                  <c:v>0.14299039207150033</c:v>
                </c:pt>
                <c:pt idx="2071">
                  <c:v>0.14315349207150013</c:v>
                </c:pt>
                <c:pt idx="2072">
                  <c:v>0.14332199207150001</c:v>
                </c:pt>
                <c:pt idx="2073">
                  <c:v>0.14349319207150027</c:v>
                </c:pt>
                <c:pt idx="2074">
                  <c:v>0.1436562920715001</c:v>
                </c:pt>
                <c:pt idx="2075">
                  <c:v>0.14383019207150011</c:v>
                </c:pt>
                <c:pt idx="2076">
                  <c:v>0.14399599207150024</c:v>
                </c:pt>
                <c:pt idx="2077">
                  <c:v>0.14415359207149991</c:v>
                </c:pt>
                <c:pt idx="2078">
                  <c:v>0.14432479207150001</c:v>
                </c:pt>
                <c:pt idx="2079">
                  <c:v>0.14448789207150017</c:v>
                </c:pt>
                <c:pt idx="2080">
                  <c:v>0.1446536920715</c:v>
                </c:pt>
                <c:pt idx="2081">
                  <c:v>0.14482759207150001</c:v>
                </c:pt>
                <c:pt idx="2082">
                  <c:v>0.14498799207150023</c:v>
                </c:pt>
                <c:pt idx="2083">
                  <c:v>0.14515099207150001</c:v>
                </c:pt>
                <c:pt idx="2084">
                  <c:v>0.14532219207150004</c:v>
                </c:pt>
                <c:pt idx="2085">
                  <c:v>0.14548529207150027</c:v>
                </c:pt>
                <c:pt idx="2086">
                  <c:v>0.14565109207150001</c:v>
                </c:pt>
                <c:pt idx="2087">
                  <c:v>0.14582769207150001</c:v>
                </c:pt>
                <c:pt idx="2088">
                  <c:v>0.14599079207150018</c:v>
                </c:pt>
                <c:pt idx="2089">
                  <c:v>0.1461565920715</c:v>
                </c:pt>
                <c:pt idx="2090">
                  <c:v>0.14632779207150001</c:v>
                </c:pt>
                <c:pt idx="2091">
                  <c:v>0.14648539207150024</c:v>
                </c:pt>
                <c:pt idx="2092">
                  <c:v>0.1466565920715</c:v>
                </c:pt>
                <c:pt idx="2093">
                  <c:v>0.14682779207150001</c:v>
                </c:pt>
                <c:pt idx="2094">
                  <c:v>0.14698819207150024</c:v>
                </c:pt>
                <c:pt idx="2095">
                  <c:v>0.14715939207150014</c:v>
                </c:pt>
                <c:pt idx="2096">
                  <c:v>0.14732249207150014</c:v>
                </c:pt>
                <c:pt idx="2097">
                  <c:v>0.14748279207150014</c:v>
                </c:pt>
                <c:pt idx="2098">
                  <c:v>0.14765669207150001</c:v>
                </c:pt>
                <c:pt idx="2099">
                  <c:v>0.14782249207150014</c:v>
                </c:pt>
                <c:pt idx="2100">
                  <c:v>0.14798559207150014</c:v>
                </c:pt>
                <c:pt idx="2101">
                  <c:v>0.14815949207150017</c:v>
                </c:pt>
                <c:pt idx="2102">
                  <c:v>0.1483225920715</c:v>
                </c:pt>
                <c:pt idx="2103">
                  <c:v>0.14848559207150014</c:v>
                </c:pt>
                <c:pt idx="2104">
                  <c:v>0.14865689207150001</c:v>
                </c:pt>
                <c:pt idx="2105">
                  <c:v>0.1488225920715</c:v>
                </c:pt>
                <c:pt idx="2106">
                  <c:v>0.14898839207150028</c:v>
                </c:pt>
                <c:pt idx="2107">
                  <c:v>0.14916229207150014</c:v>
                </c:pt>
                <c:pt idx="2108">
                  <c:v>0.14932269207150001</c:v>
                </c:pt>
                <c:pt idx="2109">
                  <c:v>0.14948569207150014</c:v>
                </c:pt>
                <c:pt idx="2110">
                  <c:v>0.14965969207150001</c:v>
                </c:pt>
                <c:pt idx="2111">
                  <c:v>0.14981729207150027</c:v>
                </c:pt>
                <c:pt idx="2112">
                  <c:v>0.14998849207150031</c:v>
                </c:pt>
                <c:pt idx="2113">
                  <c:v>0.15015969207150001</c:v>
                </c:pt>
                <c:pt idx="2114">
                  <c:v>0.15032009207150004</c:v>
                </c:pt>
                <c:pt idx="2115">
                  <c:v>0.15049399207150027</c:v>
                </c:pt>
                <c:pt idx="2116">
                  <c:v>0.1506570920715001</c:v>
                </c:pt>
                <c:pt idx="2117">
                  <c:v>0.15081739207150027</c:v>
                </c:pt>
                <c:pt idx="2118">
                  <c:v>0.15098869207150017</c:v>
                </c:pt>
                <c:pt idx="2119">
                  <c:v>0.15115709207150013</c:v>
                </c:pt>
                <c:pt idx="2120">
                  <c:v>0.15132289207150001</c:v>
                </c:pt>
                <c:pt idx="2121">
                  <c:v>0.15149409207150033</c:v>
                </c:pt>
                <c:pt idx="2122">
                  <c:v>0.15165449207150014</c:v>
                </c:pt>
                <c:pt idx="2123">
                  <c:v>0.15181759207150014</c:v>
                </c:pt>
                <c:pt idx="2124">
                  <c:v>0.15198879207150023</c:v>
                </c:pt>
                <c:pt idx="2125">
                  <c:v>0.15215449207150014</c:v>
                </c:pt>
                <c:pt idx="2126">
                  <c:v>0.15232029207150014</c:v>
                </c:pt>
                <c:pt idx="2127">
                  <c:v>0.15249429207150036</c:v>
                </c:pt>
                <c:pt idx="2128">
                  <c:v>0.15265729207150014</c:v>
                </c:pt>
                <c:pt idx="2129">
                  <c:v>0.15282309207150011</c:v>
                </c:pt>
                <c:pt idx="2130">
                  <c:v>0.15298889207150027</c:v>
                </c:pt>
                <c:pt idx="2131">
                  <c:v>0.15315189207150001</c:v>
                </c:pt>
                <c:pt idx="2132">
                  <c:v>0.15332589207150008</c:v>
                </c:pt>
                <c:pt idx="2133">
                  <c:v>0.15349159207150023</c:v>
                </c:pt>
                <c:pt idx="2134">
                  <c:v>0.15365469207150001</c:v>
                </c:pt>
                <c:pt idx="2135">
                  <c:v>0.1538258920715001</c:v>
                </c:pt>
                <c:pt idx="2136">
                  <c:v>0.15398899207150027</c:v>
                </c:pt>
                <c:pt idx="2137">
                  <c:v>0.15414929207150033</c:v>
                </c:pt>
                <c:pt idx="2138">
                  <c:v>0.15432329207150014</c:v>
                </c:pt>
                <c:pt idx="2139">
                  <c:v>0.15449179207150027</c:v>
                </c:pt>
                <c:pt idx="2140">
                  <c:v>0.15465479207150001</c:v>
                </c:pt>
                <c:pt idx="2141">
                  <c:v>0.15482599207150011</c:v>
                </c:pt>
                <c:pt idx="2142">
                  <c:v>0.15498639207150031</c:v>
                </c:pt>
                <c:pt idx="2143">
                  <c:v>0.15514939207150028</c:v>
                </c:pt>
                <c:pt idx="2144">
                  <c:v>0.15532339207150017</c:v>
                </c:pt>
                <c:pt idx="2145">
                  <c:v>0.15548639207150031</c:v>
                </c:pt>
                <c:pt idx="2146">
                  <c:v>0.15565769207150001</c:v>
                </c:pt>
                <c:pt idx="2147">
                  <c:v>0.15582889207150014</c:v>
                </c:pt>
                <c:pt idx="2148">
                  <c:v>0.15598649207150037</c:v>
                </c:pt>
                <c:pt idx="2149">
                  <c:v>0.15615499207150013</c:v>
                </c:pt>
                <c:pt idx="2150">
                  <c:v>0.15632619207150014</c:v>
                </c:pt>
                <c:pt idx="2151">
                  <c:v>0.15648659207150017</c:v>
                </c:pt>
                <c:pt idx="2152">
                  <c:v>0.15666049207150023</c:v>
                </c:pt>
                <c:pt idx="2153">
                  <c:v>0.15682359207150001</c:v>
                </c:pt>
                <c:pt idx="2154">
                  <c:v>0.15698659207150018</c:v>
                </c:pt>
                <c:pt idx="2155">
                  <c:v>0.15716049207150024</c:v>
                </c:pt>
                <c:pt idx="2156">
                  <c:v>0.15731819207150033</c:v>
                </c:pt>
                <c:pt idx="2157">
                  <c:v>0.15748119207150024</c:v>
                </c:pt>
                <c:pt idx="2158">
                  <c:v>0.15765789207150011</c:v>
                </c:pt>
                <c:pt idx="2159">
                  <c:v>0.1578208920715001</c:v>
                </c:pt>
                <c:pt idx="2160">
                  <c:v>0.15798399207150024</c:v>
                </c:pt>
                <c:pt idx="2161">
                  <c:v>0.15815789207150013</c:v>
                </c:pt>
                <c:pt idx="2162">
                  <c:v>0.15831829207150031</c:v>
                </c:pt>
                <c:pt idx="2163">
                  <c:v>0.15848409207150027</c:v>
                </c:pt>
                <c:pt idx="2164">
                  <c:v>0.15866069207150008</c:v>
                </c:pt>
                <c:pt idx="2165">
                  <c:v>0.1588237920715001</c:v>
                </c:pt>
                <c:pt idx="2166">
                  <c:v>0.15899229207150037</c:v>
                </c:pt>
                <c:pt idx="2167">
                  <c:v>0.15916079207150011</c:v>
                </c:pt>
                <c:pt idx="2168">
                  <c:v>0.15932109207150011</c:v>
                </c:pt>
                <c:pt idx="2169">
                  <c:v>0.15948959207150024</c:v>
                </c:pt>
                <c:pt idx="2170">
                  <c:v>0.15965809207150014</c:v>
                </c:pt>
                <c:pt idx="2171">
                  <c:v>0.15981849207150037</c:v>
                </c:pt>
                <c:pt idx="2172">
                  <c:v>0.1599923920715004</c:v>
                </c:pt>
                <c:pt idx="2173">
                  <c:v>0.16015819207150001</c:v>
                </c:pt>
                <c:pt idx="2174">
                  <c:v>0.16031849207150017</c:v>
                </c:pt>
                <c:pt idx="2175">
                  <c:v>0.1604896920715001</c:v>
                </c:pt>
                <c:pt idx="2176">
                  <c:v>0.16065549207150001</c:v>
                </c:pt>
                <c:pt idx="2177">
                  <c:v>0.16081859207150001</c:v>
                </c:pt>
                <c:pt idx="2178">
                  <c:v>0.16099249207150026</c:v>
                </c:pt>
                <c:pt idx="2179">
                  <c:v>0.16115829207150001</c:v>
                </c:pt>
                <c:pt idx="2180">
                  <c:v>0.16132129207150001</c:v>
                </c:pt>
                <c:pt idx="2181">
                  <c:v>0.16149529207150023</c:v>
                </c:pt>
                <c:pt idx="2182">
                  <c:v>0.16165289207149991</c:v>
                </c:pt>
                <c:pt idx="2183">
                  <c:v>0.16181869207150001</c:v>
                </c:pt>
                <c:pt idx="2184">
                  <c:v>0.1619925920715001</c:v>
                </c:pt>
                <c:pt idx="2185">
                  <c:v>0.16215569207149991</c:v>
                </c:pt>
                <c:pt idx="2186">
                  <c:v>0.16232419207150001</c:v>
                </c:pt>
                <c:pt idx="2187">
                  <c:v>0.16249269207150013</c:v>
                </c:pt>
                <c:pt idx="2188">
                  <c:v>0.1626502920715</c:v>
                </c:pt>
                <c:pt idx="2189">
                  <c:v>0.16282419207150001</c:v>
                </c:pt>
                <c:pt idx="2190">
                  <c:v>0.16298999207150014</c:v>
                </c:pt>
                <c:pt idx="2191">
                  <c:v>0.16315309207149994</c:v>
                </c:pt>
                <c:pt idx="2192">
                  <c:v>0.1633269920715</c:v>
                </c:pt>
                <c:pt idx="2193">
                  <c:v>0.16349279207150011</c:v>
                </c:pt>
                <c:pt idx="2194">
                  <c:v>0.16365309207149994</c:v>
                </c:pt>
                <c:pt idx="2195">
                  <c:v>0.16382439207150001</c:v>
                </c:pt>
                <c:pt idx="2196">
                  <c:v>0.16398739207150023</c:v>
                </c:pt>
                <c:pt idx="2197">
                  <c:v>0.1641531920715</c:v>
                </c:pt>
                <c:pt idx="2198">
                  <c:v>0.16432439207150001</c:v>
                </c:pt>
                <c:pt idx="2199">
                  <c:v>0.16449019207150017</c:v>
                </c:pt>
                <c:pt idx="2200">
                  <c:v>0.1646531920715</c:v>
                </c:pt>
                <c:pt idx="2201">
                  <c:v>0.16482449207150004</c:v>
                </c:pt>
                <c:pt idx="2202">
                  <c:v>0.16498209207150011</c:v>
                </c:pt>
                <c:pt idx="2203">
                  <c:v>0.1651559920715</c:v>
                </c:pt>
                <c:pt idx="2204">
                  <c:v>0.16532729207150001</c:v>
                </c:pt>
                <c:pt idx="2205">
                  <c:v>0.16548759207150004</c:v>
                </c:pt>
                <c:pt idx="2206">
                  <c:v>0.1656614920715001</c:v>
                </c:pt>
                <c:pt idx="2207">
                  <c:v>0.16582459207149991</c:v>
                </c:pt>
                <c:pt idx="2208">
                  <c:v>0.16598489207150011</c:v>
                </c:pt>
                <c:pt idx="2209">
                  <c:v>0.1661588920715</c:v>
                </c:pt>
                <c:pt idx="2210">
                  <c:v>0.16632459207149991</c:v>
                </c:pt>
                <c:pt idx="2211">
                  <c:v>0.16649039207150026</c:v>
                </c:pt>
                <c:pt idx="2212">
                  <c:v>0.1666588920715</c:v>
                </c:pt>
                <c:pt idx="2213">
                  <c:v>0.16681929207150017</c:v>
                </c:pt>
                <c:pt idx="2214">
                  <c:v>0.16698229207150017</c:v>
                </c:pt>
                <c:pt idx="2215">
                  <c:v>0.16715629207150001</c:v>
                </c:pt>
                <c:pt idx="2216">
                  <c:v>0.16731929207150018</c:v>
                </c:pt>
                <c:pt idx="2217">
                  <c:v>0.16748509207150014</c:v>
                </c:pt>
                <c:pt idx="2218">
                  <c:v>0.1676617920715</c:v>
                </c:pt>
                <c:pt idx="2219">
                  <c:v>0.16782209207150001</c:v>
                </c:pt>
                <c:pt idx="2220">
                  <c:v>0.16798789207150014</c:v>
                </c:pt>
                <c:pt idx="2221">
                  <c:v>0.16815909207150001</c:v>
                </c:pt>
                <c:pt idx="2222">
                  <c:v>0.16831939207150023</c:v>
                </c:pt>
                <c:pt idx="2223">
                  <c:v>0.16849069207150011</c:v>
                </c:pt>
                <c:pt idx="2224">
                  <c:v>0.16866189207150001</c:v>
                </c:pt>
                <c:pt idx="2225">
                  <c:v>0.16882219207150001</c:v>
                </c:pt>
                <c:pt idx="2226">
                  <c:v>0.16899339207150027</c:v>
                </c:pt>
                <c:pt idx="2227">
                  <c:v>0.1691564920715001</c:v>
                </c:pt>
                <c:pt idx="2228">
                  <c:v>0.16931409207150014</c:v>
                </c:pt>
                <c:pt idx="2229">
                  <c:v>0.16949079207150014</c:v>
                </c:pt>
                <c:pt idx="2230">
                  <c:v>0.16965659207149991</c:v>
                </c:pt>
                <c:pt idx="2231">
                  <c:v>0.1698195920715001</c:v>
                </c:pt>
                <c:pt idx="2232">
                  <c:v>0.16999349207150027</c:v>
                </c:pt>
                <c:pt idx="2233">
                  <c:v>0.17015659207149991</c:v>
                </c:pt>
                <c:pt idx="2234">
                  <c:v>0.17031689207150011</c:v>
                </c:pt>
                <c:pt idx="2235">
                  <c:v>0.17049089207150017</c:v>
                </c:pt>
                <c:pt idx="2236">
                  <c:v>0.17065669207149994</c:v>
                </c:pt>
                <c:pt idx="2237">
                  <c:v>0.1708223920715001</c:v>
                </c:pt>
                <c:pt idx="2238">
                  <c:v>0.17099359207150014</c:v>
                </c:pt>
                <c:pt idx="2239">
                  <c:v>0.17115399207150001</c:v>
                </c:pt>
                <c:pt idx="2240">
                  <c:v>0.17132249207150013</c:v>
                </c:pt>
                <c:pt idx="2241">
                  <c:v>0.17149369207150014</c:v>
                </c:pt>
                <c:pt idx="2242">
                  <c:v>0.17165409207150001</c:v>
                </c:pt>
                <c:pt idx="2243">
                  <c:v>0.1718252920715001</c:v>
                </c:pt>
                <c:pt idx="2244">
                  <c:v>0.17199379207150017</c:v>
                </c:pt>
                <c:pt idx="2245">
                  <c:v>0.1721567920715</c:v>
                </c:pt>
                <c:pt idx="2246">
                  <c:v>0.17232529207150007</c:v>
                </c:pt>
                <c:pt idx="2247">
                  <c:v>0.17248839207150027</c:v>
                </c:pt>
                <c:pt idx="2248">
                  <c:v>0.17265139207150001</c:v>
                </c:pt>
                <c:pt idx="2249">
                  <c:v>0.17282539207150011</c:v>
                </c:pt>
                <c:pt idx="2250">
                  <c:v>0.17299119207150024</c:v>
                </c:pt>
                <c:pt idx="2251">
                  <c:v>0.17315689207150001</c:v>
                </c:pt>
                <c:pt idx="2252">
                  <c:v>0.17332539207150013</c:v>
                </c:pt>
                <c:pt idx="2253">
                  <c:v>0.17348849207150033</c:v>
                </c:pt>
                <c:pt idx="2254">
                  <c:v>0.17365159207149991</c:v>
                </c:pt>
                <c:pt idx="2255">
                  <c:v>0.17382549207150014</c:v>
                </c:pt>
                <c:pt idx="2256">
                  <c:v>0.17399129207150027</c:v>
                </c:pt>
                <c:pt idx="2257">
                  <c:v>0.17415699207150001</c:v>
                </c:pt>
                <c:pt idx="2258">
                  <c:v>0.17432829207150011</c:v>
                </c:pt>
                <c:pt idx="2259">
                  <c:v>0.17448859207150014</c:v>
                </c:pt>
                <c:pt idx="2260">
                  <c:v>0.17465709207150001</c:v>
                </c:pt>
                <c:pt idx="2261">
                  <c:v>0.17482289207150001</c:v>
                </c:pt>
                <c:pt idx="2262">
                  <c:v>0.17498319207150023</c:v>
                </c:pt>
                <c:pt idx="2263">
                  <c:v>0.17516259207150001</c:v>
                </c:pt>
                <c:pt idx="2264">
                  <c:v>0.17532569207150001</c:v>
                </c:pt>
                <c:pt idx="2265">
                  <c:v>0.17548329207150024</c:v>
                </c:pt>
                <c:pt idx="2266">
                  <c:v>0.1756571920715001</c:v>
                </c:pt>
                <c:pt idx="2267">
                  <c:v>0.1758202920715001</c:v>
                </c:pt>
                <c:pt idx="2268">
                  <c:v>0.17598339207150024</c:v>
                </c:pt>
                <c:pt idx="2269">
                  <c:v>0.17615729207150013</c:v>
                </c:pt>
                <c:pt idx="2270">
                  <c:v>0.17632309207150001</c:v>
                </c:pt>
                <c:pt idx="2271">
                  <c:v>0.17649159207150014</c:v>
                </c:pt>
                <c:pt idx="2272">
                  <c:v>0.1766600920715001</c:v>
                </c:pt>
                <c:pt idx="2273">
                  <c:v>0.17681769207150014</c:v>
                </c:pt>
                <c:pt idx="2274">
                  <c:v>0.17698349207150027</c:v>
                </c:pt>
                <c:pt idx="2275">
                  <c:v>0.1771600920715001</c:v>
                </c:pt>
                <c:pt idx="2276">
                  <c:v>0.17732319207150007</c:v>
                </c:pt>
                <c:pt idx="2277">
                  <c:v>0.17749169207150017</c:v>
                </c:pt>
                <c:pt idx="2278">
                  <c:v>0.17766019207150013</c:v>
                </c:pt>
                <c:pt idx="2279">
                  <c:v>0.17782049207150014</c:v>
                </c:pt>
                <c:pt idx="2280">
                  <c:v>0.17798899207150023</c:v>
                </c:pt>
                <c:pt idx="2281">
                  <c:v>0.17815749207150014</c:v>
                </c:pt>
                <c:pt idx="2282">
                  <c:v>0.17832059207149994</c:v>
                </c:pt>
                <c:pt idx="2283">
                  <c:v>0.17849449207150037</c:v>
                </c:pt>
                <c:pt idx="2284">
                  <c:v>0.1786575920715</c:v>
                </c:pt>
                <c:pt idx="2285">
                  <c:v>0.1788205920715</c:v>
                </c:pt>
                <c:pt idx="2286">
                  <c:v>0.17899189207150024</c:v>
                </c:pt>
                <c:pt idx="2287">
                  <c:v>0.17915489207150001</c:v>
                </c:pt>
                <c:pt idx="2288">
                  <c:v>0.17931529207150027</c:v>
                </c:pt>
                <c:pt idx="2289">
                  <c:v>0.17949459207150018</c:v>
                </c:pt>
                <c:pt idx="2290">
                  <c:v>0.17965769207150001</c:v>
                </c:pt>
                <c:pt idx="2291">
                  <c:v>0.17982079207150001</c:v>
                </c:pt>
                <c:pt idx="2292">
                  <c:v>0.17999199207150027</c:v>
                </c:pt>
                <c:pt idx="2293">
                  <c:v>0.1801522920715001</c:v>
                </c:pt>
                <c:pt idx="2294">
                  <c:v>0.18032079207150001</c:v>
                </c:pt>
                <c:pt idx="2295">
                  <c:v>0.18049479207150027</c:v>
                </c:pt>
                <c:pt idx="2296">
                  <c:v>0.1806550920715001</c:v>
                </c:pt>
                <c:pt idx="2297">
                  <c:v>0.18082629207150014</c:v>
                </c:pt>
                <c:pt idx="2298">
                  <c:v>0.18099479207150024</c:v>
                </c:pt>
                <c:pt idx="2299">
                  <c:v>0.18115239207150011</c:v>
                </c:pt>
                <c:pt idx="2300">
                  <c:v>0.18132369207150001</c:v>
                </c:pt>
                <c:pt idx="2301">
                  <c:v>0.18149219207150027</c:v>
                </c:pt>
                <c:pt idx="2302">
                  <c:v>0.1816551920715001</c:v>
                </c:pt>
                <c:pt idx="2303">
                  <c:v>0.18182639207150014</c:v>
                </c:pt>
                <c:pt idx="2304">
                  <c:v>0.18198949207150031</c:v>
                </c:pt>
                <c:pt idx="2305">
                  <c:v>0.18214979207150017</c:v>
                </c:pt>
                <c:pt idx="2306">
                  <c:v>0.18232099207150004</c:v>
                </c:pt>
                <c:pt idx="2307">
                  <c:v>0.18248679207150018</c:v>
                </c:pt>
                <c:pt idx="2308">
                  <c:v>0.1826525920715</c:v>
                </c:pt>
                <c:pt idx="2309">
                  <c:v>0.18282659207150001</c:v>
                </c:pt>
                <c:pt idx="2310">
                  <c:v>0.18298959207150017</c:v>
                </c:pt>
                <c:pt idx="2311">
                  <c:v>0.18315269207150001</c:v>
                </c:pt>
                <c:pt idx="2312">
                  <c:v>0.18332389207150004</c:v>
                </c:pt>
                <c:pt idx="2313">
                  <c:v>0.18348699207150027</c:v>
                </c:pt>
                <c:pt idx="2314">
                  <c:v>0.18365539207150014</c:v>
                </c:pt>
                <c:pt idx="2315">
                  <c:v>0.18382939207150018</c:v>
                </c:pt>
                <c:pt idx="2316">
                  <c:v>0.18398969207150023</c:v>
                </c:pt>
                <c:pt idx="2317">
                  <c:v>0.18416089207150013</c:v>
                </c:pt>
                <c:pt idx="2318">
                  <c:v>0.1843239920715001</c:v>
                </c:pt>
                <c:pt idx="2319">
                  <c:v>0.18448429207150033</c:v>
                </c:pt>
                <c:pt idx="2320">
                  <c:v>0.18465829207150014</c:v>
                </c:pt>
                <c:pt idx="2321">
                  <c:v>0.18482409207150013</c:v>
                </c:pt>
                <c:pt idx="2322">
                  <c:v>0.18498709207150027</c:v>
                </c:pt>
                <c:pt idx="2323">
                  <c:v>0.18515829207150014</c:v>
                </c:pt>
                <c:pt idx="2324">
                  <c:v>0.18532139207150014</c:v>
                </c:pt>
                <c:pt idx="2325">
                  <c:v>0.18548449207150036</c:v>
                </c:pt>
                <c:pt idx="2326">
                  <c:v>0.18565569207150001</c:v>
                </c:pt>
                <c:pt idx="2327">
                  <c:v>0.18582139207150014</c:v>
                </c:pt>
                <c:pt idx="2328">
                  <c:v>0.18598719207150027</c:v>
                </c:pt>
                <c:pt idx="2329">
                  <c:v>0.18616119207150014</c:v>
                </c:pt>
                <c:pt idx="2330">
                  <c:v>0.18632149207150017</c:v>
                </c:pt>
                <c:pt idx="2331">
                  <c:v>0.1864872920715003</c:v>
                </c:pt>
                <c:pt idx="2332">
                  <c:v>0.18665849207150023</c:v>
                </c:pt>
                <c:pt idx="2333">
                  <c:v>0.18681879207150023</c:v>
                </c:pt>
                <c:pt idx="2334">
                  <c:v>0.18699279207150027</c:v>
                </c:pt>
                <c:pt idx="2335">
                  <c:v>0.18715859207150001</c:v>
                </c:pt>
                <c:pt idx="2336">
                  <c:v>0.18732159207150001</c:v>
                </c:pt>
                <c:pt idx="2337">
                  <c:v>0.18749279207150024</c:v>
                </c:pt>
                <c:pt idx="2338">
                  <c:v>0.1876558920715001</c:v>
                </c:pt>
                <c:pt idx="2339">
                  <c:v>0.18781629207150033</c:v>
                </c:pt>
                <c:pt idx="2340">
                  <c:v>0.18799289207150027</c:v>
                </c:pt>
                <c:pt idx="2341">
                  <c:v>0.18815599207150011</c:v>
                </c:pt>
                <c:pt idx="2342">
                  <c:v>0.18831899207150024</c:v>
                </c:pt>
                <c:pt idx="2343">
                  <c:v>0.18849289207150033</c:v>
                </c:pt>
                <c:pt idx="2344">
                  <c:v>0.18865329207150014</c:v>
                </c:pt>
                <c:pt idx="2345">
                  <c:v>0.18881639207150031</c:v>
                </c:pt>
                <c:pt idx="2346">
                  <c:v>0.1889929920715003</c:v>
                </c:pt>
                <c:pt idx="2347">
                  <c:v>0.18915609207150014</c:v>
                </c:pt>
                <c:pt idx="2348">
                  <c:v>0.18931909207150033</c:v>
                </c:pt>
                <c:pt idx="2349">
                  <c:v>0.18949579207150027</c:v>
                </c:pt>
                <c:pt idx="2350">
                  <c:v>0.18965609207150014</c:v>
                </c:pt>
                <c:pt idx="2351">
                  <c:v>0.18981919207150028</c:v>
                </c:pt>
                <c:pt idx="2352">
                  <c:v>0.18999039207150037</c:v>
                </c:pt>
                <c:pt idx="2353">
                  <c:v>0.1901507920714999</c:v>
                </c:pt>
                <c:pt idx="2354">
                  <c:v>0.19032469207149991</c:v>
                </c:pt>
                <c:pt idx="2355">
                  <c:v>0.19049319207150017</c:v>
                </c:pt>
                <c:pt idx="2356">
                  <c:v>0.19065349207150001</c:v>
                </c:pt>
                <c:pt idx="2357">
                  <c:v>0.19082469207149991</c:v>
                </c:pt>
                <c:pt idx="2358">
                  <c:v>0.1909877920715001</c:v>
                </c:pt>
                <c:pt idx="2359">
                  <c:v>0.19115089207149991</c:v>
                </c:pt>
                <c:pt idx="2360">
                  <c:v>0.19132749207150004</c:v>
                </c:pt>
                <c:pt idx="2361">
                  <c:v>0.19149059207150004</c:v>
                </c:pt>
                <c:pt idx="2362">
                  <c:v>0.1916535920714999</c:v>
                </c:pt>
                <c:pt idx="2363">
                  <c:v>0.19182489207149991</c:v>
                </c:pt>
                <c:pt idx="2364">
                  <c:v>0.1919878920715001</c:v>
                </c:pt>
                <c:pt idx="2365">
                  <c:v>0.19215099207149991</c:v>
                </c:pt>
                <c:pt idx="2366">
                  <c:v>0.1923221920715</c:v>
                </c:pt>
                <c:pt idx="2367">
                  <c:v>0.19249069207150007</c:v>
                </c:pt>
                <c:pt idx="2368">
                  <c:v>0.19265649207150001</c:v>
                </c:pt>
                <c:pt idx="2369">
                  <c:v>0.19282769207149991</c:v>
                </c:pt>
                <c:pt idx="2370">
                  <c:v>0.19298529207150014</c:v>
                </c:pt>
                <c:pt idx="2371">
                  <c:v>0.19315379207149991</c:v>
                </c:pt>
                <c:pt idx="2372">
                  <c:v>0.1933249920715</c:v>
                </c:pt>
                <c:pt idx="2373">
                  <c:v>0.19348809207150014</c:v>
                </c:pt>
                <c:pt idx="2374">
                  <c:v>0.19365929207150001</c:v>
                </c:pt>
                <c:pt idx="2375">
                  <c:v>0.19382779207149994</c:v>
                </c:pt>
                <c:pt idx="2376">
                  <c:v>0.19399089207150014</c:v>
                </c:pt>
                <c:pt idx="2377">
                  <c:v>0.19415669207149991</c:v>
                </c:pt>
                <c:pt idx="2378">
                  <c:v>0.19431969207150004</c:v>
                </c:pt>
                <c:pt idx="2379">
                  <c:v>0.19448549207150023</c:v>
                </c:pt>
                <c:pt idx="2380">
                  <c:v>0.19465939207150001</c:v>
                </c:pt>
                <c:pt idx="2381">
                  <c:v>0.19482249207150001</c:v>
                </c:pt>
                <c:pt idx="2382">
                  <c:v>0.19498549207150023</c:v>
                </c:pt>
                <c:pt idx="2383">
                  <c:v>0.19515679207149991</c:v>
                </c:pt>
                <c:pt idx="2384">
                  <c:v>0.19531709207150011</c:v>
                </c:pt>
                <c:pt idx="2385">
                  <c:v>0.19548559207150001</c:v>
                </c:pt>
                <c:pt idx="2386">
                  <c:v>0.1956594920715001</c:v>
                </c:pt>
                <c:pt idx="2387">
                  <c:v>0.19582259207149991</c:v>
                </c:pt>
                <c:pt idx="2388">
                  <c:v>0.19599109207150017</c:v>
                </c:pt>
                <c:pt idx="2389">
                  <c:v>0.19616229207150004</c:v>
                </c:pt>
                <c:pt idx="2390">
                  <c:v>0.19631989207150011</c:v>
                </c:pt>
                <c:pt idx="2391">
                  <c:v>0.19649119207150018</c:v>
                </c:pt>
                <c:pt idx="2392">
                  <c:v>0.1966569920715</c:v>
                </c:pt>
                <c:pt idx="2393">
                  <c:v>0.19681999207150014</c:v>
                </c:pt>
                <c:pt idx="2394">
                  <c:v>0.19699669207150014</c:v>
                </c:pt>
                <c:pt idx="2395">
                  <c:v>0.1971569920715</c:v>
                </c:pt>
                <c:pt idx="2396">
                  <c:v>0.19731729207150017</c:v>
                </c:pt>
                <c:pt idx="2397">
                  <c:v>0.19749129207150024</c:v>
                </c:pt>
                <c:pt idx="2398">
                  <c:v>0.19765429207150001</c:v>
                </c:pt>
                <c:pt idx="2399">
                  <c:v>0.19781739207150018</c:v>
                </c:pt>
                <c:pt idx="2400">
                  <c:v>0.19799399207150017</c:v>
                </c:pt>
                <c:pt idx="2401">
                  <c:v>0.19815709207150001</c:v>
                </c:pt>
                <c:pt idx="2402">
                  <c:v>0.19832019207150001</c:v>
                </c:pt>
                <c:pt idx="2403">
                  <c:v>0.19849139207150027</c:v>
                </c:pt>
                <c:pt idx="2404">
                  <c:v>0.19865449207150004</c:v>
                </c:pt>
                <c:pt idx="2405">
                  <c:v>0.19881749207150023</c:v>
                </c:pt>
                <c:pt idx="2406">
                  <c:v>0.19899689207150018</c:v>
                </c:pt>
                <c:pt idx="2407">
                  <c:v>0.19915719207150001</c:v>
                </c:pt>
                <c:pt idx="2408">
                  <c:v>0.1993229920715</c:v>
                </c:pt>
                <c:pt idx="2409">
                  <c:v>0.19949149207150027</c:v>
                </c:pt>
                <c:pt idx="2410">
                  <c:v>0.19964909207150014</c:v>
                </c:pt>
                <c:pt idx="2411">
                  <c:v>0.19982029207150001</c:v>
                </c:pt>
                <c:pt idx="2412">
                  <c:v>0.19999159207150013</c:v>
                </c:pt>
                <c:pt idx="2413">
                  <c:v>0.20015459207149991</c:v>
                </c:pt>
                <c:pt idx="2414">
                  <c:v>0.20032849207150014</c:v>
                </c:pt>
                <c:pt idx="2415">
                  <c:v>0.20049159207150011</c:v>
                </c:pt>
                <c:pt idx="2416">
                  <c:v>0.2006519920715</c:v>
                </c:pt>
                <c:pt idx="2417">
                  <c:v>0.20082319207150001</c:v>
                </c:pt>
                <c:pt idx="2418">
                  <c:v>0.20098619207150012</c:v>
                </c:pt>
                <c:pt idx="2419">
                  <c:v>0.20115469207149991</c:v>
                </c:pt>
                <c:pt idx="2420">
                  <c:v>0.2013286920715</c:v>
                </c:pt>
                <c:pt idx="2421">
                  <c:v>0.20148899207150017</c:v>
                </c:pt>
                <c:pt idx="2422">
                  <c:v>0.20165209207150001</c:v>
                </c:pt>
                <c:pt idx="2423">
                  <c:v>0.20182329207150004</c:v>
                </c:pt>
                <c:pt idx="2424">
                  <c:v>0.20198629207150023</c:v>
                </c:pt>
                <c:pt idx="2425">
                  <c:v>0.20215479207149994</c:v>
                </c:pt>
                <c:pt idx="2426">
                  <c:v>0.20232879207150001</c:v>
                </c:pt>
                <c:pt idx="2427">
                  <c:v>0.20248919207150023</c:v>
                </c:pt>
                <c:pt idx="2428">
                  <c:v>0.20266039207150013</c:v>
                </c:pt>
                <c:pt idx="2429">
                  <c:v>0.2028233920715001</c:v>
                </c:pt>
                <c:pt idx="2430">
                  <c:v>0.2029836920715001</c:v>
                </c:pt>
                <c:pt idx="2431">
                  <c:v>0.20316039207150011</c:v>
                </c:pt>
                <c:pt idx="2432">
                  <c:v>0.20332619207150004</c:v>
                </c:pt>
                <c:pt idx="2433">
                  <c:v>0.20348929207150027</c:v>
                </c:pt>
                <c:pt idx="2434">
                  <c:v>0.20366039207150011</c:v>
                </c:pt>
                <c:pt idx="2435">
                  <c:v>0.20382349207150013</c:v>
                </c:pt>
                <c:pt idx="2436">
                  <c:v>0.20398389207150014</c:v>
                </c:pt>
                <c:pt idx="2437">
                  <c:v>0.20415509207150001</c:v>
                </c:pt>
                <c:pt idx="2438">
                  <c:v>0.2043208920715</c:v>
                </c:pt>
                <c:pt idx="2439">
                  <c:v>0.20448659207150013</c:v>
                </c:pt>
                <c:pt idx="2440">
                  <c:v>0.2046605920715</c:v>
                </c:pt>
                <c:pt idx="2441">
                  <c:v>0.20482359207149994</c:v>
                </c:pt>
                <c:pt idx="2442">
                  <c:v>0.20498669207150014</c:v>
                </c:pt>
                <c:pt idx="2443">
                  <c:v>0.20515519207150001</c:v>
                </c:pt>
                <c:pt idx="2444">
                  <c:v>0.20531829207150024</c:v>
                </c:pt>
                <c:pt idx="2445">
                  <c:v>0.20548949207150027</c:v>
                </c:pt>
                <c:pt idx="2446">
                  <c:v>0.20566069207150001</c:v>
                </c:pt>
                <c:pt idx="2447">
                  <c:v>0.20582099207150001</c:v>
                </c:pt>
                <c:pt idx="2448">
                  <c:v>0.20599219207150027</c:v>
                </c:pt>
                <c:pt idx="2449">
                  <c:v>0.20615799207150001</c:v>
                </c:pt>
                <c:pt idx="2450">
                  <c:v>0.20631839207150024</c:v>
                </c:pt>
                <c:pt idx="2451">
                  <c:v>0.20649229207150033</c:v>
                </c:pt>
                <c:pt idx="2452">
                  <c:v>0.2066553920715001</c:v>
                </c:pt>
                <c:pt idx="2453">
                  <c:v>0.20682119207150004</c:v>
                </c:pt>
                <c:pt idx="2454">
                  <c:v>0.20699509207150024</c:v>
                </c:pt>
                <c:pt idx="2455">
                  <c:v>0.20715539207150013</c:v>
                </c:pt>
                <c:pt idx="2456">
                  <c:v>0.20731579207150014</c:v>
                </c:pt>
                <c:pt idx="2457">
                  <c:v>0.20748969207150011</c:v>
                </c:pt>
                <c:pt idx="2458">
                  <c:v>0.20765549207150014</c:v>
                </c:pt>
                <c:pt idx="2459">
                  <c:v>0.20781849207150033</c:v>
                </c:pt>
                <c:pt idx="2460">
                  <c:v>0.20799519207150027</c:v>
                </c:pt>
                <c:pt idx="2461">
                  <c:v>0.20815549207150014</c:v>
                </c:pt>
                <c:pt idx="2462">
                  <c:v>0.20831859207150014</c:v>
                </c:pt>
                <c:pt idx="2463">
                  <c:v>0.20849249207150031</c:v>
                </c:pt>
                <c:pt idx="2464">
                  <c:v>0.2086555920715</c:v>
                </c:pt>
                <c:pt idx="2465">
                  <c:v>0.20882409207150004</c:v>
                </c:pt>
                <c:pt idx="2466">
                  <c:v>0.20899529207150036</c:v>
                </c:pt>
                <c:pt idx="2467">
                  <c:v>0.2091556920715</c:v>
                </c:pt>
                <c:pt idx="2468">
                  <c:v>0.20932419207150008</c:v>
                </c:pt>
                <c:pt idx="2469">
                  <c:v>0.20948989207150023</c:v>
                </c:pt>
                <c:pt idx="2470">
                  <c:v>0.20964749207150027</c:v>
                </c:pt>
                <c:pt idx="2471">
                  <c:v>0.20982419207150013</c:v>
                </c:pt>
                <c:pt idx="2472">
                  <c:v>0.20999269207150018</c:v>
                </c:pt>
                <c:pt idx="2473">
                  <c:v>0.21015299207150001</c:v>
                </c:pt>
                <c:pt idx="2474">
                  <c:v>0.2103215920715</c:v>
                </c:pt>
                <c:pt idx="2475">
                  <c:v>0.21048729207150024</c:v>
                </c:pt>
                <c:pt idx="2476">
                  <c:v>0.21065039207150008</c:v>
                </c:pt>
                <c:pt idx="2477">
                  <c:v>0.21082429207150014</c:v>
                </c:pt>
                <c:pt idx="2478">
                  <c:v>0.21099009207150027</c:v>
                </c:pt>
                <c:pt idx="2479">
                  <c:v>0.21115589207150001</c:v>
                </c:pt>
                <c:pt idx="2480">
                  <c:v>0.21132979207150004</c:v>
                </c:pt>
                <c:pt idx="2481">
                  <c:v>0.21148739207150033</c:v>
                </c:pt>
                <c:pt idx="2482">
                  <c:v>0.21165049207150011</c:v>
                </c:pt>
                <c:pt idx="2483">
                  <c:v>0.21182439207150014</c:v>
                </c:pt>
                <c:pt idx="2484">
                  <c:v>0.21198749207150036</c:v>
                </c:pt>
                <c:pt idx="2485">
                  <c:v>0.21215869207150001</c:v>
                </c:pt>
                <c:pt idx="2486">
                  <c:v>0.21232449207150014</c:v>
                </c:pt>
                <c:pt idx="2487">
                  <c:v>0.21248759207150014</c:v>
                </c:pt>
                <c:pt idx="2488">
                  <c:v>0.21265869207150001</c:v>
                </c:pt>
                <c:pt idx="2489">
                  <c:v>0.21282179207150001</c:v>
                </c:pt>
                <c:pt idx="2490">
                  <c:v>0.21298489207150018</c:v>
                </c:pt>
                <c:pt idx="2491">
                  <c:v>0.21316159207150001</c:v>
                </c:pt>
                <c:pt idx="2492">
                  <c:v>0.21332459207150001</c:v>
                </c:pt>
                <c:pt idx="2493">
                  <c:v>0.21348769207150017</c:v>
                </c:pt>
                <c:pt idx="2494">
                  <c:v>0.2136588920715001</c:v>
                </c:pt>
                <c:pt idx="2495">
                  <c:v>0.21382199207150004</c:v>
                </c:pt>
                <c:pt idx="2496">
                  <c:v>0.21398499207150024</c:v>
                </c:pt>
                <c:pt idx="2497">
                  <c:v>0.2141588920715001</c:v>
                </c:pt>
                <c:pt idx="2498">
                  <c:v>0.21432469207150001</c:v>
                </c:pt>
                <c:pt idx="2499">
                  <c:v>0.21448779207150023</c:v>
                </c:pt>
                <c:pt idx="2500">
                  <c:v>0.21465899207150013</c:v>
                </c:pt>
                <c:pt idx="2501">
                  <c:v>0.21481659207150014</c:v>
                </c:pt>
                <c:pt idx="2502">
                  <c:v>0.21498779207150023</c:v>
                </c:pt>
                <c:pt idx="2503">
                  <c:v>0.2151589920715001</c:v>
                </c:pt>
                <c:pt idx="2504">
                  <c:v>0.2153193920715003</c:v>
                </c:pt>
                <c:pt idx="2505">
                  <c:v>0.21549339207150037</c:v>
                </c:pt>
                <c:pt idx="2506">
                  <c:v>0.21565909207150011</c:v>
                </c:pt>
                <c:pt idx="2507">
                  <c:v>0.21581949207150031</c:v>
                </c:pt>
                <c:pt idx="2508">
                  <c:v>0.21599059207150018</c:v>
                </c:pt>
                <c:pt idx="2509">
                  <c:v>0.21615649207150017</c:v>
                </c:pt>
                <c:pt idx="2510">
                  <c:v>0.21631949207150036</c:v>
                </c:pt>
                <c:pt idx="2511">
                  <c:v>0.21649339207150037</c:v>
                </c:pt>
                <c:pt idx="2512">
                  <c:v>0.21665649207150017</c:v>
                </c:pt>
                <c:pt idx="2513">
                  <c:v>0.21681959207150012</c:v>
                </c:pt>
                <c:pt idx="2514">
                  <c:v>0.21698809207150027</c:v>
                </c:pt>
                <c:pt idx="2515">
                  <c:v>0.2171510920715001</c:v>
                </c:pt>
                <c:pt idx="2516">
                  <c:v>0.21731959207150017</c:v>
                </c:pt>
                <c:pt idx="2517">
                  <c:v>0.21749629207150037</c:v>
                </c:pt>
                <c:pt idx="2518">
                  <c:v>0.21765389207150004</c:v>
                </c:pt>
                <c:pt idx="2519">
                  <c:v>0.21782239207150014</c:v>
                </c:pt>
                <c:pt idx="2520">
                  <c:v>0.21799359207150024</c:v>
                </c:pt>
                <c:pt idx="2521">
                  <c:v>0.21815129207150014</c:v>
                </c:pt>
                <c:pt idx="2522">
                  <c:v>0.21832249207150017</c:v>
                </c:pt>
                <c:pt idx="2523">
                  <c:v>0.21849369207150024</c:v>
                </c:pt>
                <c:pt idx="2524">
                  <c:v>0.21865679207150004</c:v>
                </c:pt>
                <c:pt idx="2525">
                  <c:v>0.21882789207150011</c:v>
                </c:pt>
                <c:pt idx="2526">
                  <c:v>0.21899099207150033</c:v>
                </c:pt>
                <c:pt idx="2527">
                  <c:v>0.21914859207150014</c:v>
                </c:pt>
                <c:pt idx="2528">
                  <c:v>0.21932259207150001</c:v>
                </c:pt>
                <c:pt idx="2529">
                  <c:v>0.21948839207150037</c:v>
                </c:pt>
                <c:pt idx="2530">
                  <c:v>0.21965139207150014</c:v>
                </c:pt>
                <c:pt idx="2531">
                  <c:v>0.21982539207150018</c:v>
                </c:pt>
                <c:pt idx="2532">
                  <c:v>0.2199910920715003</c:v>
                </c:pt>
                <c:pt idx="2533">
                  <c:v>0.2201514920715</c:v>
                </c:pt>
                <c:pt idx="2534">
                  <c:v>0.2203226920714999</c:v>
                </c:pt>
                <c:pt idx="2535">
                  <c:v>0.22048579207150001</c:v>
                </c:pt>
                <c:pt idx="2536">
                  <c:v>0.2206514920715</c:v>
                </c:pt>
                <c:pt idx="2537">
                  <c:v>0.22082819207150001</c:v>
                </c:pt>
                <c:pt idx="2538">
                  <c:v>0.22098849207150018</c:v>
                </c:pt>
                <c:pt idx="2539">
                  <c:v>0.22115699207149991</c:v>
                </c:pt>
                <c:pt idx="2540">
                  <c:v>0.22132549207150001</c:v>
                </c:pt>
                <c:pt idx="2541">
                  <c:v>0.22148319207150013</c:v>
                </c:pt>
                <c:pt idx="2542">
                  <c:v>0.22165709207149994</c:v>
                </c:pt>
                <c:pt idx="2543">
                  <c:v>0.22182559207149991</c:v>
                </c:pt>
                <c:pt idx="2544">
                  <c:v>0.22198869207150004</c:v>
                </c:pt>
                <c:pt idx="2545">
                  <c:v>0.22215979207149991</c:v>
                </c:pt>
                <c:pt idx="2546">
                  <c:v>0.22232289207149991</c:v>
                </c:pt>
                <c:pt idx="2547">
                  <c:v>0.22248329207150014</c:v>
                </c:pt>
                <c:pt idx="2548">
                  <c:v>0.22265449207150001</c:v>
                </c:pt>
                <c:pt idx="2549">
                  <c:v>0.2228202920715</c:v>
                </c:pt>
                <c:pt idx="2550">
                  <c:v>0.22298609207150011</c:v>
                </c:pt>
                <c:pt idx="2551">
                  <c:v>0.2231599920715</c:v>
                </c:pt>
                <c:pt idx="2552">
                  <c:v>0.2233202920715</c:v>
                </c:pt>
                <c:pt idx="2553">
                  <c:v>0.22348339207150014</c:v>
                </c:pt>
                <c:pt idx="2554">
                  <c:v>0.22365729207150001</c:v>
                </c:pt>
                <c:pt idx="2555">
                  <c:v>0.22382039207150001</c:v>
                </c:pt>
                <c:pt idx="2556">
                  <c:v>0.22398889207150013</c:v>
                </c:pt>
                <c:pt idx="2557">
                  <c:v>0.22416009207150001</c:v>
                </c:pt>
                <c:pt idx="2558">
                  <c:v>0.2243231920715</c:v>
                </c:pt>
                <c:pt idx="2559">
                  <c:v>0.22449439207150026</c:v>
                </c:pt>
                <c:pt idx="2560">
                  <c:v>0.22465739207150001</c:v>
                </c:pt>
                <c:pt idx="2561">
                  <c:v>0.22481509207150011</c:v>
                </c:pt>
                <c:pt idx="2562">
                  <c:v>0.22499439207150027</c:v>
                </c:pt>
                <c:pt idx="2563">
                  <c:v>0.22516019207150001</c:v>
                </c:pt>
                <c:pt idx="2564">
                  <c:v>0.2253205920714999</c:v>
                </c:pt>
                <c:pt idx="2565">
                  <c:v>0.22549179207150014</c:v>
                </c:pt>
                <c:pt idx="2566">
                  <c:v>0.22565479207149991</c:v>
                </c:pt>
                <c:pt idx="2567">
                  <c:v>0.22581519207150014</c:v>
                </c:pt>
                <c:pt idx="2568">
                  <c:v>0.22598909207150014</c:v>
                </c:pt>
                <c:pt idx="2569">
                  <c:v>0.22615489207149991</c:v>
                </c:pt>
                <c:pt idx="2570">
                  <c:v>0.22632339207150001</c:v>
                </c:pt>
                <c:pt idx="2571">
                  <c:v>0.22649459207150011</c:v>
                </c:pt>
                <c:pt idx="2572">
                  <c:v>0.22665499207149994</c:v>
                </c:pt>
                <c:pt idx="2573">
                  <c:v>0.22682069207149991</c:v>
                </c:pt>
                <c:pt idx="2574">
                  <c:v>0.22699189207150014</c:v>
                </c:pt>
                <c:pt idx="2575">
                  <c:v>0.22715229207150001</c:v>
                </c:pt>
                <c:pt idx="2576">
                  <c:v>0.22732629207150001</c:v>
                </c:pt>
                <c:pt idx="2577">
                  <c:v>0.22749469207150014</c:v>
                </c:pt>
                <c:pt idx="2578">
                  <c:v>0.22765229207150001</c:v>
                </c:pt>
                <c:pt idx="2579">
                  <c:v>0.22782349207150004</c:v>
                </c:pt>
                <c:pt idx="2580">
                  <c:v>0.22798939207150024</c:v>
                </c:pt>
                <c:pt idx="2581">
                  <c:v>0.22814969207150004</c:v>
                </c:pt>
                <c:pt idx="2582">
                  <c:v>0.22832629207150001</c:v>
                </c:pt>
                <c:pt idx="2583">
                  <c:v>0.22848939207150024</c:v>
                </c:pt>
                <c:pt idx="2584">
                  <c:v>0.22865519207150001</c:v>
                </c:pt>
                <c:pt idx="2585">
                  <c:v>0.22882909207150001</c:v>
                </c:pt>
                <c:pt idx="2586">
                  <c:v>0.22898669207150008</c:v>
                </c:pt>
                <c:pt idx="2587">
                  <c:v>0.22914709207150011</c:v>
                </c:pt>
                <c:pt idx="2588">
                  <c:v>0.22932369207149991</c:v>
                </c:pt>
                <c:pt idx="2589">
                  <c:v>0.22949219207150023</c:v>
                </c:pt>
                <c:pt idx="2590">
                  <c:v>0.22965529207150001</c:v>
                </c:pt>
                <c:pt idx="2591">
                  <c:v>0.22982649207150013</c:v>
                </c:pt>
                <c:pt idx="2592">
                  <c:v>0.22998689207150014</c:v>
                </c:pt>
                <c:pt idx="2593">
                  <c:v>0.23015259207149991</c:v>
                </c:pt>
                <c:pt idx="2594">
                  <c:v>0.2303238920715</c:v>
                </c:pt>
                <c:pt idx="2595">
                  <c:v>0.23048689207150014</c:v>
                </c:pt>
                <c:pt idx="2596">
                  <c:v>0.23066089207150001</c:v>
                </c:pt>
                <c:pt idx="2597">
                  <c:v>0.23082659207149991</c:v>
                </c:pt>
                <c:pt idx="2598">
                  <c:v>0.23098969207150014</c:v>
                </c:pt>
                <c:pt idx="2599">
                  <c:v>0.23115819207150001</c:v>
                </c:pt>
                <c:pt idx="2600">
                  <c:v>0.23132119207150001</c:v>
                </c:pt>
                <c:pt idx="2601">
                  <c:v>0.23148429207150018</c:v>
                </c:pt>
                <c:pt idx="2602">
                  <c:v>0.23165829207150004</c:v>
                </c:pt>
                <c:pt idx="2603">
                  <c:v>0.23182399207150001</c:v>
                </c:pt>
                <c:pt idx="2604">
                  <c:v>0.23198709207150012</c:v>
                </c:pt>
                <c:pt idx="2605">
                  <c:v>0.23215559207149991</c:v>
                </c:pt>
                <c:pt idx="2606">
                  <c:v>0.2323185920715001</c:v>
                </c:pt>
                <c:pt idx="2607">
                  <c:v>0.23248439207150023</c:v>
                </c:pt>
                <c:pt idx="2608">
                  <c:v>0.23266109207150001</c:v>
                </c:pt>
                <c:pt idx="2609">
                  <c:v>0.23282409207150001</c:v>
                </c:pt>
                <c:pt idx="2610">
                  <c:v>0.23298989207150017</c:v>
                </c:pt>
                <c:pt idx="2611">
                  <c:v>0.23315849207150011</c:v>
                </c:pt>
                <c:pt idx="2612">
                  <c:v>0.23332149207150008</c:v>
                </c:pt>
                <c:pt idx="2613">
                  <c:v>0.23348999207150017</c:v>
                </c:pt>
                <c:pt idx="2614">
                  <c:v>0.23366119207150007</c:v>
                </c:pt>
                <c:pt idx="2615">
                  <c:v>0.2338242920715001</c:v>
                </c:pt>
                <c:pt idx="2616">
                  <c:v>0.23399549207150031</c:v>
                </c:pt>
                <c:pt idx="2617">
                  <c:v>0.23415849207150014</c:v>
                </c:pt>
                <c:pt idx="2618">
                  <c:v>0.23431619207150017</c:v>
                </c:pt>
                <c:pt idx="2619">
                  <c:v>0.23449009207150023</c:v>
                </c:pt>
                <c:pt idx="2620">
                  <c:v>0.2346557920715</c:v>
                </c:pt>
                <c:pt idx="2621">
                  <c:v>0.23481899207150017</c:v>
                </c:pt>
                <c:pt idx="2622">
                  <c:v>0.23499289207150018</c:v>
                </c:pt>
                <c:pt idx="2623">
                  <c:v>0.23515589207150001</c:v>
                </c:pt>
                <c:pt idx="2624">
                  <c:v>0.23531899207150017</c:v>
                </c:pt>
                <c:pt idx="2625">
                  <c:v>0.23549019207150024</c:v>
                </c:pt>
                <c:pt idx="2626">
                  <c:v>0.23565329207150001</c:v>
                </c:pt>
                <c:pt idx="2627">
                  <c:v>0.23581899207150012</c:v>
                </c:pt>
                <c:pt idx="2628">
                  <c:v>0.23599569207150017</c:v>
                </c:pt>
                <c:pt idx="2629">
                  <c:v>0.23615599207150001</c:v>
                </c:pt>
                <c:pt idx="2630">
                  <c:v>0.23632449207150011</c:v>
                </c:pt>
                <c:pt idx="2631">
                  <c:v>0.23649299207150024</c:v>
                </c:pt>
                <c:pt idx="2632">
                  <c:v>0.23665069207149991</c:v>
                </c:pt>
                <c:pt idx="2633">
                  <c:v>0.2368245920715</c:v>
                </c:pt>
                <c:pt idx="2634">
                  <c:v>0.23699309207150027</c:v>
                </c:pt>
                <c:pt idx="2635">
                  <c:v>0.23715339207150007</c:v>
                </c:pt>
                <c:pt idx="2636">
                  <c:v>0.23732739207150014</c:v>
                </c:pt>
                <c:pt idx="2637">
                  <c:v>0.23749039207150033</c:v>
                </c:pt>
                <c:pt idx="2638">
                  <c:v>0.23765079207149994</c:v>
                </c:pt>
                <c:pt idx="2639">
                  <c:v>0.23782199207150001</c:v>
                </c:pt>
                <c:pt idx="2640">
                  <c:v>0.23798779207150014</c:v>
                </c:pt>
                <c:pt idx="2641">
                  <c:v>0.2381508920715</c:v>
                </c:pt>
                <c:pt idx="2642">
                  <c:v>0.23832749207150014</c:v>
                </c:pt>
                <c:pt idx="2643">
                  <c:v>0.23849049207150036</c:v>
                </c:pt>
                <c:pt idx="2644">
                  <c:v>0.2386508920715</c:v>
                </c:pt>
                <c:pt idx="2645">
                  <c:v>0.23882479207150001</c:v>
                </c:pt>
                <c:pt idx="2646">
                  <c:v>0.23898789207150017</c:v>
                </c:pt>
                <c:pt idx="2647">
                  <c:v>0.2391536920715</c:v>
                </c:pt>
                <c:pt idx="2648">
                  <c:v>0.23932759207150001</c:v>
                </c:pt>
                <c:pt idx="2649">
                  <c:v>0.23948789207150017</c:v>
                </c:pt>
                <c:pt idx="2650">
                  <c:v>0.23965649207150014</c:v>
                </c:pt>
                <c:pt idx="2651">
                  <c:v>0.23982769207150001</c:v>
                </c:pt>
                <c:pt idx="2652">
                  <c:v>0.23998259207150011</c:v>
                </c:pt>
                <c:pt idx="2653">
                  <c:v>0.24015649207150014</c:v>
                </c:pt>
                <c:pt idx="2654">
                  <c:v>0.24032499207150004</c:v>
                </c:pt>
                <c:pt idx="2655">
                  <c:v>0.24048809207150024</c:v>
                </c:pt>
                <c:pt idx="2656">
                  <c:v>0.24065929207150014</c:v>
                </c:pt>
                <c:pt idx="2657">
                  <c:v>0.2408222920715001</c:v>
                </c:pt>
                <c:pt idx="2658">
                  <c:v>0.24098539207150027</c:v>
                </c:pt>
                <c:pt idx="2659">
                  <c:v>0.2411565920715</c:v>
                </c:pt>
                <c:pt idx="2660">
                  <c:v>0.24132239207150011</c:v>
                </c:pt>
                <c:pt idx="2661">
                  <c:v>0.24148819207150027</c:v>
                </c:pt>
                <c:pt idx="2662">
                  <c:v>0.24165939207150014</c:v>
                </c:pt>
                <c:pt idx="2663">
                  <c:v>0.24182249207150014</c:v>
                </c:pt>
                <c:pt idx="2664">
                  <c:v>0.24198549207150027</c:v>
                </c:pt>
                <c:pt idx="2665">
                  <c:v>0.24215399207150001</c:v>
                </c:pt>
                <c:pt idx="2666">
                  <c:v>0.24231979207150017</c:v>
                </c:pt>
                <c:pt idx="2667">
                  <c:v>0.24248829207150033</c:v>
                </c:pt>
                <c:pt idx="2668">
                  <c:v>0.24266219207150014</c:v>
                </c:pt>
                <c:pt idx="2669">
                  <c:v>0.2428225920715</c:v>
                </c:pt>
                <c:pt idx="2670">
                  <c:v>0.24299109207150024</c:v>
                </c:pt>
                <c:pt idx="2671">
                  <c:v>0.24315679207150001</c:v>
                </c:pt>
                <c:pt idx="2672">
                  <c:v>0.24331719207150027</c:v>
                </c:pt>
                <c:pt idx="2673">
                  <c:v>0.24349379207150024</c:v>
                </c:pt>
                <c:pt idx="2674">
                  <c:v>0.24365959207150001</c:v>
                </c:pt>
                <c:pt idx="2675">
                  <c:v>0.24381999207150024</c:v>
                </c:pt>
                <c:pt idx="2676">
                  <c:v>0.24399119207150027</c:v>
                </c:pt>
                <c:pt idx="2677">
                  <c:v>0.24415429207150013</c:v>
                </c:pt>
                <c:pt idx="2678">
                  <c:v>0.24431729207150027</c:v>
                </c:pt>
                <c:pt idx="2679">
                  <c:v>0.24448849207150031</c:v>
                </c:pt>
                <c:pt idx="2680">
                  <c:v>0.24465429207150011</c:v>
                </c:pt>
                <c:pt idx="2681">
                  <c:v>0.24482009207150007</c:v>
                </c:pt>
                <c:pt idx="2682">
                  <c:v>0.24499129207150031</c:v>
                </c:pt>
                <c:pt idx="2683">
                  <c:v>0.2451515920715</c:v>
                </c:pt>
                <c:pt idx="2684">
                  <c:v>0.2453200920715001</c:v>
                </c:pt>
                <c:pt idx="2685">
                  <c:v>0.24549139207150031</c:v>
                </c:pt>
                <c:pt idx="2686">
                  <c:v>0.24565439207150014</c:v>
                </c:pt>
                <c:pt idx="2687">
                  <c:v>0.24582569207150001</c:v>
                </c:pt>
                <c:pt idx="2688">
                  <c:v>0.24599679207150027</c:v>
                </c:pt>
                <c:pt idx="2689">
                  <c:v>0.24615719207150014</c:v>
                </c:pt>
                <c:pt idx="2690">
                  <c:v>0.24632569207150001</c:v>
                </c:pt>
                <c:pt idx="2691">
                  <c:v>0.24648869207150018</c:v>
                </c:pt>
                <c:pt idx="2692">
                  <c:v>0.24665179207150001</c:v>
                </c:pt>
                <c:pt idx="2693">
                  <c:v>0.24682569207150001</c:v>
                </c:pt>
                <c:pt idx="2694">
                  <c:v>0.24699149207150037</c:v>
                </c:pt>
                <c:pt idx="2695">
                  <c:v>0.24715189207150001</c:v>
                </c:pt>
                <c:pt idx="2696">
                  <c:v>0.24732309207150011</c:v>
                </c:pt>
                <c:pt idx="2697">
                  <c:v>0.24748609207150027</c:v>
                </c:pt>
                <c:pt idx="2698">
                  <c:v>0.24764919207150027</c:v>
                </c:pt>
                <c:pt idx="2699">
                  <c:v>0.24782589207150008</c:v>
                </c:pt>
                <c:pt idx="2700">
                  <c:v>0.24798889207150024</c:v>
                </c:pt>
                <c:pt idx="2701">
                  <c:v>0.24815469207150001</c:v>
                </c:pt>
                <c:pt idx="2702">
                  <c:v>0.24832859207150004</c:v>
                </c:pt>
                <c:pt idx="2703">
                  <c:v>0.24848629207150033</c:v>
                </c:pt>
                <c:pt idx="2704">
                  <c:v>0.2486520920715001</c:v>
                </c:pt>
                <c:pt idx="2705">
                  <c:v>0.24882599207150013</c:v>
                </c:pt>
                <c:pt idx="2706">
                  <c:v>0.24898629207150028</c:v>
                </c:pt>
                <c:pt idx="2707">
                  <c:v>0.24916029207150012</c:v>
                </c:pt>
                <c:pt idx="2708">
                  <c:v>0.24932869207150007</c:v>
                </c:pt>
                <c:pt idx="2709">
                  <c:v>0.24948639207150031</c:v>
                </c:pt>
                <c:pt idx="2710">
                  <c:v>0.2496548920715001</c:v>
                </c:pt>
                <c:pt idx="2711">
                  <c:v>0.24982339207150017</c:v>
                </c:pt>
                <c:pt idx="2712">
                  <c:v>0.24998369207150017</c:v>
                </c:pt>
                <c:pt idx="2713">
                  <c:v>0.25016039207149976</c:v>
                </c:pt>
                <c:pt idx="2714">
                  <c:v>0.25032609207149986</c:v>
                </c:pt>
                <c:pt idx="2715">
                  <c:v>0.25048919207149983</c:v>
                </c:pt>
                <c:pt idx="2716">
                  <c:v>0.25065769207149979</c:v>
                </c:pt>
                <c:pt idx="2717">
                  <c:v>0.25082079207149982</c:v>
                </c:pt>
                <c:pt idx="2718">
                  <c:v>0.25098379207149984</c:v>
                </c:pt>
                <c:pt idx="2719">
                  <c:v>0.25116049207149976</c:v>
                </c:pt>
                <c:pt idx="2720">
                  <c:v>0.25132349207149984</c:v>
                </c:pt>
                <c:pt idx="2721">
                  <c:v>0.25148659207149981</c:v>
                </c:pt>
                <c:pt idx="2722">
                  <c:v>0.25165779207149974</c:v>
                </c:pt>
                <c:pt idx="2723">
                  <c:v>0.25181819207149986</c:v>
                </c:pt>
                <c:pt idx="2724">
                  <c:v>0.25198669207149982</c:v>
                </c:pt>
                <c:pt idx="2725">
                  <c:v>0.25215789207149975</c:v>
                </c:pt>
                <c:pt idx="2726">
                  <c:v>0.25232369207149985</c:v>
                </c:pt>
                <c:pt idx="2727">
                  <c:v>0.25249489207149983</c:v>
                </c:pt>
                <c:pt idx="2728">
                  <c:v>0.25266059207149977</c:v>
                </c:pt>
                <c:pt idx="2729">
                  <c:v>0.25281829207149986</c:v>
                </c:pt>
                <c:pt idx="2730">
                  <c:v>0.25299219207149976</c:v>
                </c:pt>
                <c:pt idx="2731">
                  <c:v>0.25315529207149973</c:v>
                </c:pt>
                <c:pt idx="2732">
                  <c:v>0.25332109207149983</c:v>
                </c:pt>
                <c:pt idx="2733">
                  <c:v>0.25349499207149984</c:v>
                </c:pt>
                <c:pt idx="2734">
                  <c:v>0.25365809207149975</c:v>
                </c:pt>
                <c:pt idx="2735">
                  <c:v>0.25381839207149987</c:v>
                </c:pt>
                <c:pt idx="2736">
                  <c:v>0.25398689207149988</c:v>
                </c:pt>
                <c:pt idx="2737">
                  <c:v>0.25415269207149976</c:v>
                </c:pt>
                <c:pt idx="2738">
                  <c:v>0.25431849207149987</c:v>
                </c:pt>
                <c:pt idx="2739">
                  <c:v>0.25449239207149976</c:v>
                </c:pt>
                <c:pt idx="2740">
                  <c:v>0.25465549207149979</c:v>
                </c:pt>
                <c:pt idx="2741">
                  <c:v>0.25482399207149986</c:v>
                </c:pt>
                <c:pt idx="2742">
                  <c:v>0.25499239207149976</c:v>
                </c:pt>
                <c:pt idx="2743">
                  <c:v>0.25515009207149975</c:v>
                </c:pt>
                <c:pt idx="2744">
                  <c:v>0.25532399207149986</c:v>
                </c:pt>
                <c:pt idx="2745">
                  <c:v>0.25549519207149979</c:v>
                </c:pt>
                <c:pt idx="2746">
                  <c:v>0.25565559207149979</c:v>
                </c:pt>
                <c:pt idx="2747">
                  <c:v>0.25582949207149985</c:v>
                </c:pt>
                <c:pt idx="2748">
                  <c:v>0.25599249207149977</c:v>
                </c:pt>
                <c:pt idx="2749">
                  <c:v>0.25615289207149983</c:v>
                </c:pt>
                <c:pt idx="2750">
                  <c:v>0.25632409207149981</c:v>
                </c:pt>
                <c:pt idx="2751">
                  <c:v>0.2564898920714998</c:v>
                </c:pt>
                <c:pt idx="2752">
                  <c:v>0.25665299207149983</c:v>
                </c:pt>
                <c:pt idx="2753">
                  <c:v>0.25682689207150022</c:v>
                </c:pt>
                <c:pt idx="2754">
                  <c:v>0.25698999207149981</c:v>
                </c:pt>
                <c:pt idx="2755">
                  <c:v>0.25715029207149975</c:v>
                </c:pt>
                <c:pt idx="2756">
                  <c:v>0.25732419207149981</c:v>
                </c:pt>
                <c:pt idx="2757">
                  <c:v>0.25748729207149984</c:v>
                </c:pt>
                <c:pt idx="2758">
                  <c:v>0.25765039207149976</c:v>
                </c:pt>
                <c:pt idx="2759">
                  <c:v>0.25782969207149981</c:v>
                </c:pt>
                <c:pt idx="2760">
                  <c:v>0.25799009207149975</c:v>
                </c:pt>
                <c:pt idx="2761">
                  <c:v>0.25815319207149973</c:v>
                </c:pt>
                <c:pt idx="2762">
                  <c:v>0.25832429207149987</c:v>
                </c:pt>
                <c:pt idx="2763">
                  <c:v>0.25848739207149984</c:v>
                </c:pt>
                <c:pt idx="2764">
                  <c:v>0.25865859207149983</c:v>
                </c:pt>
                <c:pt idx="2765">
                  <c:v>0.25882709207149984</c:v>
                </c:pt>
                <c:pt idx="2766">
                  <c:v>0.25898749207149985</c:v>
                </c:pt>
                <c:pt idx="2767">
                  <c:v>0.25916139207149974</c:v>
                </c:pt>
                <c:pt idx="2768">
                  <c:v>0.25932449207149982</c:v>
                </c:pt>
                <c:pt idx="2769">
                  <c:v>0.2594820920714998</c:v>
                </c:pt>
                <c:pt idx="2770">
                  <c:v>0.25965599207149975</c:v>
                </c:pt>
                <c:pt idx="2771">
                  <c:v>0.25982449207149988</c:v>
                </c:pt>
                <c:pt idx="2772">
                  <c:v>0.25998759207149985</c:v>
                </c:pt>
                <c:pt idx="2773">
                  <c:v>0.26015879207149983</c:v>
                </c:pt>
                <c:pt idx="2774">
                  <c:v>0.26032189207149986</c:v>
                </c:pt>
                <c:pt idx="2775">
                  <c:v>0.26048489207150022</c:v>
                </c:pt>
                <c:pt idx="2776">
                  <c:v>0.26065609207149976</c:v>
                </c:pt>
                <c:pt idx="2777">
                  <c:v>0.26082189207149981</c:v>
                </c:pt>
                <c:pt idx="2778">
                  <c:v>0.2609876920714998</c:v>
                </c:pt>
                <c:pt idx="2779">
                  <c:v>0.26116159207149975</c:v>
                </c:pt>
                <c:pt idx="2780">
                  <c:v>0.26132199207149981</c:v>
                </c:pt>
                <c:pt idx="2781">
                  <c:v>0.26149049207149977</c:v>
                </c:pt>
                <c:pt idx="2782">
                  <c:v>0.26165619207149976</c:v>
                </c:pt>
                <c:pt idx="2783">
                  <c:v>0.26181929207149984</c:v>
                </c:pt>
                <c:pt idx="2784">
                  <c:v>0.26199049207149983</c:v>
                </c:pt>
                <c:pt idx="2785">
                  <c:v>0.26215899207149984</c:v>
                </c:pt>
                <c:pt idx="2786">
                  <c:v>0.26232209207149981</c:v>
                </c:pt>
                <c:pt idx="2787">
                  <c:v>0.26249329207149974</c:v>
                </c:pt>
                <c:pt idx="2788">
                  <c:v>0.26265369207149974</c:v>
                </c:pt>
                <c:pt idx="2789">
                  <c:v>0.26281669207149988</c:v>
                </c:pt>
                <c:pt idx="2790">
                  <c:v>0.26299069207149983</c:v>
                </c:pt>
                <c:pt idx="2791">
                  <c:v>0.26315639207149977</c:v>
                </c:pt>
                <c:pt idx="2792">
                  <c:v>0.26331949207149985</c:v>
                </c:pt>
                <c:pt idx="2793">
                  <c:v>0.26349339207149974</c:v>
                </c:pt>
                <c:pt idx="2794">
                  <c:v>0.26365649207149983</c:v>
                </c:pt>
                <c:pt idx="2795">
                  <c:v>0.26381959207149985</c:v>
                </c:pt>
                <c:pt idx="2796">
                  <c:v>0.26398799207149987</c:v>
                </c:pt>
                <c:pt idx="2797">
                  <c:v>0.26415379207149975</c:v>
                </c:pt>
                <c:pt idx="2798">
                  <c:v>0.26432509207149985</c:v>
                </c:pt>
                <c:pt idx="2799">
                  <c:v>0.26449349207149975</c:v>
                </c:pt>
                <c:pt idx="2800">
                  <c:v>0.26465119207149979</c:v>
                </c:pt>
                <c:pt idx="2801">
                  <c:v>0.26482239207149988</c:v>
                </c:pt>
                <c:pt idx="2802">
                  <c:v>0.26499089207149984</c:v>
                </c:pt>
                <c:pt idx="2803">
                  <c:v>0.26515119207149979</c:v>
                </c:pt>
                <c:pt idx="2804">
                  <c:v>0.26532789207149987</c:v>
                </c:pt>
                <c:pt idx="2805">
                  <c:v>0.26549089207149984</c:v>
                </c:pt>
                <c:pt idx="2806">
                  <c:v>0.26565399207149976</c:v>
                </c:pt>
                <c:pt idx="2807">
                  <c:v>0.26582789207149987</c:v>
                </c:pt>
                <c:pt idx="2808">
                  <c:v>0.26598829207149982</c:v>
                </c:pt>
                <c:pt idx="2809">
                  <c:v>0.26615139207149979</c:v>
                </c:pt>
                <c:pt idx="2810">
                  <c:v>0.26632529207149985</c:v>
                </c:pt>
                <c:pt idx="2811">
                  <c:v>0.26648829207149982</c:v>
                </c:pt>
                <c:pt idx="2812">
                  <c:v>0.26665409207149976</c:v>
                </c:pt>
                <c:pt idx="2813">
                  <c:v>0.26682529207149985</c:v>
                </c:pt>
                <c:pt idx="2814">
                  <c:v>0.26698569207149986</c:v>
                </c:pt>
                <c:pt idx="2815">
                  <c:v>0.26715149207149974</c:v>
                </c:pt>
                <c:pt idx="2816">
                  <c:v>0.26732809207149982</c:v>
                </c:pt>
                <c:pt idx="2817">
                  <c:v>0.26748839207149988</c:v>
                </c:pt>
                <c:pt idx="2818">
                  <c:v>0.26765699207149984</c:v>
                </c:pt>
                <c:pt idx="2819">
                  <c:v>0.26782819207149988</c:v>
                </c:pt>
                <c:pt idx="2820">
                  <c:v>0.26798849207149988</c:v>
                </c:pt>
                <c:pt idx="2821">
                  <c:v>0.26815699207149984</c:v>
                </c:pt>
                <c:pt idx="2822">
                  <c:v>0.26832279207150023</c:v>
                </c:pt>
                <c:pt idx="2823">
                  <c:v>0.26848589207149987</c:v>
                </c:pt>
                <c:pt idx="2824">
                  <c:v>0.26866249207149984</c:v>
                </c:pt>
                <c:pt idx="2825">
                  <c:v>0.26882279207150023</c:v>
                </c:pt>
                <c:pt idx="2826">
                  <c:v>0.26898319207149984</c:v>
                </c:pt>
                <c:pt idx="2827">
                  <c:v>0.26915709207149979</c:v>
                </c:pt>
                <c:pt idx="2828">
                  <c:v>0.26932019207149988</c:v>
                </c:pt>
                <c:pt idx="2829">
                  <c:v>0.26948329207149985</c:v>
                </c:pt>
                <c:pt idx="2830">
                  <c:v>0.26965719207149974</c:v>
                </c:pt>
                <c:pt idx="2831">
                  <c:v>0.26982569207149987</c:v>
                </c:pt>
                <c:pt idx="2832">
                  <c:v>0.26998599207149981</c:v>
                </c:pt>
                <c:pt idx="2833">
                  <c:v>0.27015999207149977</c:v>
                </c:pt>
                <c:pt idx="2834">
                  <c:v>0.27032029207149982</c:v>
                </c:pt>
                <c:pt idx="2835">
                  <c:v>0.27048609207149982</c:v>
                </c:pt>
                <c:pt idx="2836">
                  <c:v>0.27065999207149977</c:v>
                </c:pt>
                <c:pt idx="2837">
                  <c:v>0.27082309207149985</c:v>
                </c:pt>
                <c:pt idx="2838">
                  <c:v>0.27099429207149983</c:v>
                </c:pt>
                <c:pt idx="2839">
                  <c:v>0.27116009207149983</c:v>
                </c:pt>
                <c:pt idx="2840">
                  <c:v>0.27131769207149986</c:v>
                </c:pt>
                <c:pt idx="2841">
                  <c:v>0.27148889207150023</c:v>
                </c:pt>
                <c:pt idx="2842">
                  <c:v>0.27165469207149984</c:v>
                </c:pt>
                <c:pt idx="2843">
                  <c:v>0.27182049207150022</c:v>
                </c:pt>
                <c:pt idx="2844">
                  <c:v>0.27199169207149976</c:v>
                </c:pt>
                <c:pt idx="2845">
                  <c:v>0.27215479207149984</c:v>
                </c:pt>
                <c:pt idx="2846">
                  <c:v>0.27232049207150022</c:v>
                </c:pt>
                <c:pt idx="2847">
                  <c:v>0.27248899207150024</c:v>
                </c:pt>
                <c:pt idx="2848">
                  <c:v>0.27265209207149976</c:v>
                </c:pt>
                <c:pt idx="2849">
                  <c:v>0.27281789207149987</c:v>
                </c:pt>
                <c:pt idx="2850">
                  <c:v>0.27299449207149984</c:v>
                </c:pt>
                <c:pt idx="2851">
                  <c:v>0.27315759207149976</c:v>
                </c:pt>
                <c:pt idx="2852">
                  <c:v>0.27332069207150023</c:v>
                </c:pt>
                <c:pt idx="2853">
                  <c:v>0.27349189207149976</c:v>
                </c:pt>
                <c:pt idx="2854">
                  <c:v>0.27365489207149984</c:v>
                </c:pt>
                <c:pt idx="2855">
                  <c:v>0.27382069207150023</c:v>
                </c:pt>
                <c:pt idx="2856">
                  <c:v>0.27399459207149984</c:v>
                </c:pt>
                <c:pt idx="2857">
                  <c:v>0.27415499207149985</c:v>
                </c:pt>
                <c:pt idx="2858">
                  <c:v>0.27432619207150022</c:v>
                </c:pt>
                <c:pt idx="2859">
                  <c:v>0.27449199207149977</c:v>
                </c:pt>
                <c:pt idx="2860">
                  <c:v>0.27464959207149975</c:v>
                </c:pt>
                <c:pt idx="2861">
                  <c:v>0.27482359207149987</c:v>
                </c:pt>
                <c:pt idx="2862">
                  <c:v>0.27498929207149986</c:v>
                </c:pt>
                <c:pt idx="2863">
                  <c:v>0.27515239207149983</c:v>
                </c:pt>
                <c:pt idx="2864">
                  <c:v>0.27532629207150022</c:v>
                </c:pt>
                <c:pt idx="2865">
                  <c:v>0.27548939207149986</c:v>
                </c:pt>
                <c:pt idx="2866">
                  <c:v>0.27564969207149975</c:v>
                </c:pt>
                <c:pt idx="2867">
                  <c:v>0.27582369207149987</c:v>
                </c:pt>
                <c:pt idx="2868">
                  <c:v>0.27598669207150023</c:v>
                </c:pt>
                <c:pt idx="2869">
                  <c:v>0.27615249207149983</c:v>
                </c:pt>
                <c:pt idx="2870">
                  <c:v>0.27632919207149986</c:v>
                </c:pt>
                <c:pt idx="2871">
                  <c:v>0.27648949207149981</c:v>
                </c:pt>
                <c:pt idx="2872">
                  <c:v>0.27665529207149975</c:v>
                </c:pt>
                <c:pt idx="2873">
                  <c:v>0.27682649207150023</c:v>
                </c:pt>
                <c:pt idx="2874">
                  <c:v>0.27698409207149982</c:v>
                </c:pt>
                <c:pt idx="2875">
                  <c:v>0.27715809207149983</c:v>
                </c:pt>
                <c:pt idx="2876">
                  <c:v>0.27732649207150023</c:v>
                </c:pt>
                <c:pt idx="2877">
                  <c:v>0.27748959207149981</c:v>
                </c:pt>
                <c:pt idx="2878">
                  <c:v>0.27765809207149983</c:v>
                </c:pt>
                <c:pt idx="2879">
                  <c:v>0.27782109207149985</c:v>
                </c:pt>
                <c:pt idx="2880">
                  <c:v>0.27798419207149988</c:v>
                </c:pt>
                <c:pt idx="2881">
                  <c:v>0.27815819207149983</c:v>
                </c:pt>
                <c:pt idx="2882">
                  <c:v>0.27832119207149986</c:v>
                </c:pt>
                <c:pt idx="2883">
                  <c:v>0.27848699207150035</c:v>
                </c:pt>
                <c:pt idx="2884">
                  <c:v>0.27866369207149977</c:v>
                </c:pt>
                <c:pt idx="2885">
                  <c:v>0.27882129207149986</c:v>
                </c:pt>
                <c:pt idx="2886">
                  <c:v>0.27898159207149981</c:v>
                </c:pt>
                <c:pt idx="2887">
                  <c:v>0.27915559207149976</c:v>
                </c:pt>
                <c:pt idx="2888">
                  <c:v>0.27932129207149986</c:v>
                </c:pt>
                <c:pt idx="2889">
                  <c:v>0.27948709207149985</c:v>
                </c:pt>
                <c:pt idx="2890">
                  <c:v>0.27966099207149986</c:v>
                </c:pt>
                <c:pt idx="2891">
                  <c:v>0.27982139207149986</c:v>
                </c:pt>
                <c:pt idx="2892">
                  <c:v>0.27998989207149988</c:v>
                </c:pt>
                <c:pt idx="2893">
                  <c:v>0.28015839207149984</c:v>
                </c:pt>
                <c:pt idx="2894">
                  <c:v>0.28031869207150023</c:v>
                </c:pt>
                <c:pt idx="2895">
                  <c:v>0.28048999207149988</c:v>
                </c:pt>
                <c:pt idx="2896">
                  <c:v>0.28066119207149975</c:v>
                </c:pt>
                <c:pt idx="2897">
                  <c:v>0.28082419207150022</c:v>
                </c:pt>
                <c:pt idx="2898">
                  <c:v>0.28099539207149976</c:v>
                </c:pt>
                <c:pt idx="2899">
                  <c:v>0.28115579207149977</c:v>
                </c:pt>
                <c:pt idx="2900">
                  <c:v>0.28131609207149982</c:v>
                </c:pt>
                <c:pt idx="2901">
                  <c:v>0.28149009207149983</c:v>
                </c:pt>
                <c:pt idx="2902">
                  <c:v>0.28165859207149985</c:v>
                </c:pt>
                <c:pt idx="2903">
                  <c:v>0.28182159207149982</c:v>
                </c:pt>
                <c:pt idx="2904">
                  <c:v>0.28199009207149983</c:v>
                </c:pt>
                <c:pt idx="2905">
                  <c:v>0.28215319207149975</c:v>
                </c:pt>
                <c:pt idx="2906">
                  <c:v>0.28231629207150022</c:v>
                </c:pt>
                <c:pt idx="2907">
                  <c:v>0.28249019207149983</c:v>
                </c:pt>
                <c:pt idx="2908">
                  <c:v>0.28265319207149975</c:v>
                </c:pt>
                <c:pt idx="2909">
                  <c:v>0.28282179207149982</c:v>
                </c:pt>
                <c:pt idx="2910">
                  <c:v>0.28299569207149983</c:v>
                </c:pt>
                <c:pt idx="2911">
                  <c:v>0.28315599207149983</c:v>
                </c:pt>
                <c:pt idx="2912">
                  <c:v>0.28332449207150023</c:v>
                </c:pt>
                <c:pt idx="2913">
                  <c:v>0.28349299207149986</c:v>
                </c:pt>
                <c:pt idx="2914">
                  <c:v>0.28365329207149975</c:v>
                </c:pt>
                <c:pt idx="2915">
                  <c:v>0.28382999207150023</c:v>
                </c:pt>
                <c:pt idx="2916">
                  <c:v>0.28399309207149975</c:v>
                </c:pt>
                <c:pt idx="2917">
                  <c:v>0.28415339207149976</c:v>
                </c:pt>
                <c:pt idx="2918">
                  <c:v>0.28432459207150035</c:v>
                </c:pt>
                <c:pt idx="2919">
                  <c:v>0.28448499207150035</c:v>
                </c:pt>
                <c:pt idx="2920">
                  <c:v>0.28465079207149985</c:v>
                </c:pt>
                <c:pt idx="2921">
                  <c:v>0.28482199207150027</c:v>
                </c:pt>
                <c:pt idx="2922">
                  <c:v>0.28499049207149985</c:v>
                </c:pt>
                <c:pt idx="2923">
                  <c:v>0.28515359207149976</c:v>
                </c:pt>
                <c:pt idx="2924">
                  <c:v>0.28532749207149982</c:v>
                </c:pt>
                <c:pt idx="2925">
                  <c:v>0.2854850920714998</c:v>
                </c:pt>
                <c:pt idx="2926">
                  <c:v>0.28565089207149985</c:v>
                </c:pt>
                <c:pt idx="2927">
                  <c:v>0.28582749207149988</c:v>
                </c:pt>
                <c:pt idx="2928">
                  <c:v>0.28599059207149985</c:v>
                </c:pt>
                <c:pt idx="2929">
                  <c:v>0.28615909207149975</c:v>
                </c:pt>
                <c:pt idx="2930">
                  <c:v>0.28632759207149988</c:v>
                </c:pt>
                <c:pt idx="2931">
                  <c:v>0.28648519207149986</c:v>
                </c:pt>
                <c:pt idx="2932">
                  <c:v>0.28665639207149984</c:v>
                </c:pt>
                <c:pt idx="2933">
                  <c:v>0.28682219207150023</c:v>
                </c:pt>
                <c:pt idx="2934">
                  <c:v>0.28698529207149986</c:v>
                </c:pt>
                <c:pt idx="2935">
                  <c:v>0.28715919207149976</c:v>
                </c:pt>
                <c:pt idx="2936">
                  <c:v>0.28732219207150023</c:v>
                </c:pt>
                <c:pt idx="2937">
                  <c:v>0.28748529207149986</c:v>
                </c:pt>
                <c:pt idx="2938">
                  <c:v>0.28765659207149985</c:v>
                </c:pt>
                <c:pt idx="2939">
                  <c:v>0.28781959207149987</c:v>
                </c:pt>
                <c:pt idx="2940">
                  <c:v>0.28798269207150023</c:v>
                </c:pt>
                <c:pt idx="2941">
                  <c:v>0.28815929207149976</c:v>
                </c:pt>
                <c:pt idx="2942">
                  <c:v>0.28832509207149981</c:v>
                </c:pt>
                <c:pt idx="2943">
                  <c:v>0.28848539207149987</c:v>
                </c:pt>
                <c:pt idx="2944">
                  <c:v>0.28865939207149977</c:v>
                </c:pt>
                <c:pt idx="2945">
                  <c:v>0.28881969207149988</c:v>
                </c:pt>
                <c:pt idx="2946">
                  <c:v>0.28898549207149987</c:v>
                </c:pt>
                <c:pt idx="2947">
                  <c:v>0.28915939207149977</c:v>
                </c:pt>
                <c:pt idx="2948">
                  <c:v>0.28932249207150035</c:v>
                </c:pt>
                <c:pt idx="2949">
                  <c:v>0.28949099207149986</c:v>
                </c:pt>
                <c:pt idx="2950">
                  <c:v>0.28966219207149985</c:v>
                </c:pt>
                <c:pt idx="2951">
                  <c:v>0.2898170920714998</c:v>
                </c:pt>
                <c:pt idx="2952">
                  <c:v>0.28998839207150023</c:v>
                </c:pt>
                <c:pt idx="2953">
                  <c:v>0.29015679207149986</c:v>
                </c:pt>
                <c:pt idx="2954">
                  <c:v>0.29031989207150022</c:v>
                </c:pt>
                <c:pt idx="2955">
                  <c:v>0.29049109207149976</c:v>
                </c:pt>
                <c:pt idx="2956">
                  <c:v>0.29065689207149986</c:v>
                </c:pt>
                <c:pt idx="2957">
                  <c:v>0.29081719207149986</c:v>
                </c:pt>
                <c:pt idx="2958">
                  <c:v>0.29099119207149976</c:v>
                </c:pt>
                <c:pt idx="2959">
                  <c:v>0.29115419207149984</c:v>
                </c:pt>
                <c:pt idx="2960">
                  <c:v>0.29131999207150022</c:v>
                </c:pt>
                <c:pt idx="2961">
                  <c:v>0.29149119207149976</c:v>
                </c:pt>
                <c:pt idx="2962">
                  <c:v>0.29165699207149981</c:v>
                </c:pt>
                <c:pt idx="2963">
                  <c:v>0.29182009207150023</c:v>
                </c:pt>
                <c:pt idx="2964">
                  <c:v>0.29199129207149976</c:v>
                </c:pt>
                <c:pt idx="2965">
                  <c:v>0.29215159207149977</c:v>
                </c:pt>
                <c:pt idx="2966">
                  <c:v>0.29232289207150036</c:v>
                </c:pt>
                <c:pt idx="2967">
                  <c:v>0.29249409207149984</c:v>
                </c:pt>
                <c:pt idx="2968">
                  <c:v>0.29265439207149985</c:v>
                </c:pt>
                <c:pt idx="2969">
                  <c:v>0.29282559207150022</c:v>
                </c:pt>
                <c:pt idx="2970">
                  <c:v>0.29299139207149977</c:v>
                </c:pt>
                <c:pt idx="2971">
                  <c:v>0.29315179207149983</c:v>
                </c:pt>
                <c:pt idx="2972">
                  <c:v>0.29332559207150022</c:v>
                </c:pt>
                <c:pt idx="2973">
                  <c:v>0.29349139207149977</c:v>
                </c:pt>
                <c:pt idx="2974">
                  <c:v>0.29365449207149985</c:v>
                </c:pt>
                <c:pt idx="2975">
                  <c:v>0.29382569207150022</c:v>
                </c:pt>
                <c:pt idx="2976">
                  <c:v>0.29399149207149983</c:v>
                </c:pt>
                <c:pt idx="2977">
                  <c:v>0.29415189207149983</c:v>
                </c:pt>
                <c:pt idx="2978">
                  <c:v>0.29432039207150035</c:v>
                </c:pt>
                <c:pt idx="2979">
                  <c:v>0.29448609207150023</c:v>
                </c:pt>
                <c:pt idx="2980">
                  <c:v>0.29465459207149985</c:v>
                </c:pt>
                <c:pt idx="2981">
                  <c:v>0.29482579207150023</c:v>
                </c:pt>
                <c:pt idx="2982">
                  <c:v>0.29498619207150023</c:v>
                </c:pt>
                <c:pt idx="2983">
                  <c:v>0.29515469207149986</c:v>
                </c:pt>
                <c:pt idx="2984">
                  <c:v>0.29532589207150023</c:v>
                </c:pt>
                <c:pt idx="2985">
                  <c:v>0.29548619207150023</c:v>
                </c:pt>
                <c:pt idx="2986">
                  <c:v>0.29566019207149985</c:v>
                </c:pt>
                <c:pt idx="2987">
                  <c:v>0.29582869207150042</c:v>
                </c:pt>
                <c:pt idx="2988">
                  <c:v>0.29598899207150037</c:v>
                </c:pt>
                <c:pt idx="2989">
                  <c:v>0.29616019207149985</c:v>
                </c:pt>
                <c:pt idx="2990">
                  <c:v>0.29632329207149982</c:v>
                </c:pt>
                <c:pt idx="2991">
                  <c:v>0.29648359207149982</c:v>
                </c:pt>
                <c:pt idx="2992">
                  <c:v>0.29665759207149983</c:v>
                </c:pt>
                <c:pt idx="2993">
                  <c:v>0.29682329207149982</c:v>
                </c:pt>
                <c:pt idx="2994">
                  <c:v>0.29698639207150035</c:v>
                </c:pt>
                <c:pt idx="2995">
                  <c:v>0.29715759207149983</c:v>
                </c:pt>
                <c:pt idx="2996">
                  <c:v>0.29731799207150023</c:v>
                </c:pt>
                <c:pt idx="2997">
                  <c:v>0.29748379207150022</c:v>
                </c:pt>
                <c:pt idx="2998">
                  <c:v>0.29765769207149984</c:v>
                </c:pt>
                <c:pt idx="2999">
                  <c:v>0.29782079207150042</c:v>
                </c:pt>
                <c:pt idx="3000">
                  <c:v>0.29798649207150035</c:v>
                </c:pt>
                <c:pt idx="3001">
                  <c:v>0.29816049207149981</c:v>
                </c:pt>
                <c:pt idx="3002">
                  <c:v>0.29832349207150022</c:v>
                </c:pt>
                <c:pt idx="3003">
                  <c:v>0.29849199207149985</c:v>
                </c:pt>
                <c:pt idx="3004">
                  <c:v>0.29865779207149984</c:v>
                </c:pt>
                <c:pt idx="3005">
                  <c:v>0.29881809207150023</c:v>
                </c:pt>
                <c:pt idx="3006">
                  <c:v>0.29899209207149985</c:v>
                </c:pt>
                <c:pt idx="3007">
                  <c:v>0.29916059207149986</c:v>
                </c:pt>
                <c:pt idx="3008">
                  <c:v>0.29932089207150042</c:v>
                </c:pt>
                <c:pt idx="3009">
                  <c:v>0.29948939207149988</c:v>
                </c:pt>
                <c:pt idx="3010">
                  <c:v>0.29965519207149977</c:v>
                </c:pt>
                <c:pt idx="3011">
                  <c:v>0.29981559207149988</c:v>
                </c:pt>
                <c:pt idx="3012">
                  <c:v>0.29998949207150027</c:v>
                </c:pt>
                <c:pt idx="3013">
                  <c:v>0.30015799207149985</c:v>
                </c:pt>
                <c:pt idx="3014">
                  <c:v>0.30032099207150043</c:v>
                </c:pt>
                <c:pt idx="3015">
                  <c:v>0.30049229207149986</c:v>
                </c:pt>
                <c:pt idx="3016">
                  <c:v>0.30065529207149977</c:v>
                </c:pt>
                <c:pt idx="3017">
                  <c:v>0.30081839207150035</c:v>
                </c:pt>
                <c:pt idx="3018">
                  <c:v>0.30099229207149986</c:v>
                </c:pt>
                <c:pt idx="3019">
                  <c:v>0.30115539207149983</c:v>
                </c:pt>
                <c:pt idx="3020">
                  <c:v>0.30132379207150023</c:v>
                </c:pt>
                <c:pt idx="3021">
                  <c:v>0.30149509207149983</c:v>
                </c:pt>
                <c:pt idx="3022">
                  <c:v>0.30165539207149983</c:v>
                </c:pt>
                <c:pt idx="3023">
                  <c:v>0.30182119207149982</c:v>
                </c:pt>
                <c:pt idx="3024">
                  <c:v>0.30198969207150023</c:v>
                </c:pt>
                <c:pt idx="3025">
                  <c:v>0.30215279207149981</c:v>
                </c:pt>
                <c:pt idx="3026">
                  <c:v>0.30232399207150024</c:v>
                </c:pt>
                <c:pt idx="3027">
                  <c:v>0.30249249207149981</c:v>
                </c:pt>
                <c:pt idx="3028">
                  <c:v>0.30265559207149983</c:v>
                </c:pt>
                <c:pt idx="3029">
                  <c:v>0.30282409207150035</c:v>
                </c:pt>
                <c:pt idx="3030">
                  <c:v>0.30298709207149987</c:v>
                </c:pt>
                <c:pt idx="3031">
                  <c:v>0.30315019207149985</c:v>
                </c:pt>
                <c:pt idx="3032">
                  <c:v>0.30332409207150035</c:v>
                </c:pt>
                <c:pt idx="3033">
                  <c:v>0.30349259207149981</c:v>
                </c:pt>
                <c:pt idx="3034">
                  <c:v>0.30365569207149984</c:v>
                </c:pt>
                <c:pt idx="3035">
                  <c:v>0.30382419207150035</c:v>
                </c:pt>
                <c:pt idx="3036">
                  <c:v>0.30398719207149988</c:v>
                </c:pt>
                <c:pt idx="3037">
                  <c:v>0.30415029207149985</c:v>
                </c:pt>
                <c:pt idx="3038">
                  <c:v>0.30432419207150035</c:v>
                </c:pt>
                <c:pt idx="3039">
                  <c:v>0.30448729207149988</c:v>
                </c:pt>
                <c:pt idx="3040">
                  <c:v>0.30465579207149984</c:v>
                </c:pt>
                <c:pt idx="3041">
                  <c:v>0.30482969207150024</c:v>
                </c:pt>
                <c:pt idx="3042">
                  <c:v>0.30498459207150036</c:v>
                </c:pt>
                <c:pt idx="3043">
                  <c:v>0.30515579207149984</c:v>
                </c:pt>
                <c:pt idx="3044">
                  <c:v>0.30532429207150041</c:v>
                </c:pt>
                <c:pt idx="3045">
                  <c:v>0.30548739207150022</c:v>
                </c:pt>
                <c:pt idx="3046">
                  <c:v>0.30566129207149983</c:v>
                </c:pt>
                <c:pt idx="3047">
                  <c:v>0.30582439207150042</c:v>
                </c:pt>
                <c:pt idx="3048">
                  <c:v>0.30598469207150042</c:v>
                </c:pt>
                <c:pt idx="3049">
                  <c:v>0.30615869207149987</c:v>
                </c:pt>
                <c:pt idx="3050">
                  <c:v>0.30631899207150043</c:v>
                </c:pt>
                <c:pt idx="3051">
                  <c:v>0.30648479207150037</c:v>
                </c:pt>
                <c:pt idx="3052">
                  <c:v>0.30665879207149987</c:v>
                </c:pt>
                <c:pt idx="3053">
                  <c:v>0.30682179207150023</c:v>
                </c:pt>
                <c:pt idx="3054">
                  <c:v>0.30698759207150023</c:v>
                </c:pt>
                <c:pt idx="3055">
                  <c:v>0.30715879207149982</c:v>
                </c:pt>
                <c:pt idx="3056">
                  <c:v>0.30731909207149982</c:v>
                </c:pt>
                <c:pt idx="3057">
                  <c:v>0.30748489207150054</c:v>
                </c:pt>
                <c:pt idx="3058">
                  <c:v>0.30766159207149985</c:v>
                </c:pt>
                <c:pt idx="3059">
                  <c:v>0.30782459207150042</c:v>
                </c:pt>
                <c:pt idx="3060">
                  <c:v>0.30799309207149983</c:v>
                </c:pt>
                <c:pt idx="3061">
                  <c:v>0.30816159207149985</c:v>
                </c:pt>
                <c:pt idx="3062">
                  <c:v>0.30831919207149988</c:v>
                </c:pt>
                <c:pt idx="3063">
                  <c:v>0.30849039207149986</c:v>
                </c:pt>
                <c:pt idx="3064">
                  <c:v>0.30865629207149986</c:v>
                </c:pt>
                <c:pt idx="3065">
                  <c:v>0.30881929207149988</c:v>
                </c:pt>
                <c:pt idx="3066">
                  <c:v>0.30899329207149984</c:v>
                </c:pt>
                <c:pt idx="3067">
                  <c:v>0.30915899207149988</c:v>
                </c:pt>
                <c:pt idx="3068">
                  <c:v>0.30931939207150022</c:v>
                </c:pt>
                <c:pt idx="3069">
                  <c:v>0.30948779207150023</c:v>
                </c:pt>
                <c:pt idx="3070">
                  <c:v>0.30965359207149984</c:v>
                </c:pt>
                <c:pt idx="3071">
                  <c:v>0.30981939207150022</c:v>
                </c:pt>
                <c:pt idx="3072">
                  <c:v>0.30999339207149984</c:v>
                </c:pt>
                <c:pt idx="3073">
                  <c:v>0.31015909207149989</c:v>
                </c:pt>
                <c:pt idx="3074">
                  <c:v>0.31031949207150022</c:v>
                </c:pt>
                <c:pt idx="3075">
                  <c:v>0.31049069207149987</c:v>
                </c:pt>
                <c:pt idx="3076">
                  <c:v>0.31065379207149985</c:v>
                </c:pt>
                <c:pt idx="3077">
                  <c:v>0.31082219207150036</c:v>
                </c:pt>
                <c:pt idx="3078">
                  <c:v>0.31099619207149987</c:v>
                </c:pt>
                <c:pt idx="3079">
                  <c:v>0.31115649207149981</c:v>
                </c:pt>
                <c:pt idx="3080">
                  <c:v>0.31132499207150055</c:v>
                </c:pt>
                <c:pt idx="3081">
                  <c:v>0.31149349207149984</c:v>
                </c:pt>
                <c:pt idx="3082">
                  <c:v>0.31165109207149977</c:v>
                </c:pt>
                <c:pt idx="3083">
                  <c:v>0.31182229207150042</c:v>
                </c:pt>
                <c:pt idx="3084">
                  <c:v>0.31198809207150036</c:v>
                </c:pt>
                <c:pt idx="3085">
                  <c:v>0.31215389207149985</c:v>
                </c:pt>
                <c:pt idx="3086">
                  <c:v>0.31232789207150036</c:v>
                </c:pt>
                <c:pt idx="3087">
                  <c:v>0.31248819207150041</c:v>
                </c:pt>
                <c:pt idx="3088">
                  <c:v>0.31265129207149983</c:v>
                </c:pt>
                <c:pt idx="3089">
                  <c:v>0.31282249207150037</c:v>
                </c:pt>
                <c:pt idx="3090">
                  <c:v>0.31298829207150042</c:v>
                </c:pt>
                <c:pt idx="3091">
                  <c:v>0.31315129207149983</c:v>
                </c:pt>
                <c:pt idx="3092">
                  <c:v>0.31332529207150023</c:v>
                </c:pt>
                <c:pt idx="3093">
                  <c:v>0.31349099207150022</c:v>
                </c:pt>
                <c:pt idx="3094">
                  <c:v>0.31365409207149986</c:v>
                </c:pt>
                <c:pt idx="3095">
                  <c:v>0.31382259207150054</c:v>
                </c:pt>
                <c:pt idx="3096">
                  <c:v>0.31398569207150023</c:v>
                </c:pt>
                <c:pt idx="3097">
                  <c:v>0.31415689207149988</c:v>
                </c:pt>
                <c:pt idx="3098">
                  <c:v>0.31432809207150036</c:v>
                </c:pt>
                <c:pt idx="3099">
                  <c:v>0.31448839207150042</c:v>
                </c:pt>
                <c:pt idx="3100">
                  <c:v>0.31465689207149988</c:v>
                </c:pt>
                <c:pt idx="3101">
                  <c:v>0.31482549207150023</c:v>
                </c:pt>
                <c:pt idx="3102">
                  <c:v>0.31498299207150043</c:v>
                </c:pt>
                <c:pt idx="3103">
                  <c:v>0.31515969207149985</c:v>
                </c:pt>
                <c:pt idx="3104">
                  <c:v>0.31532549207150024</c:v>
                </c:pt>
                <c:pt idx="3105">
                  <c:v>0.31548859207150054</c:v>
                </c:pt>
                <c:pt idx="3106">
                  <c:v>0.31565979207149986</c:v>
                </c:pt>
                <c:pt idx="3107">
                  <c:v>0.31582279207150044</c:v>
                </c:pt>
                <c:pt idx="3108">
                  <c:v>0.31598589207150035</c:v>
                </c:pt>
                <c:pt idx="3109">
                  <c:v>0.31615709207149983</c:v>
                </c:pt>
                <c:pt idx="3110">
                  <c:v>0.31632019207150036</c:v>
                </c:pt>
                <c:pt idx="3111">
                  <c:v>0.31648599207150024</c:v>
                </c:pt>
                <c:pt idx="3112">
                  <c:v>0.31666259207149988</c:v>
                </c:pt>
                <c:pt idx="3113">
                  <c:v>0.31682019207150042</c:v>
                </c:pt>
                <c:pt idx="3114">
                  <c:v>0.31698329207150022</c:v>
                </c:pt>
                <c:pt idx="3115">
                  <c:v>0.31715719207149984</c:v>
                </c:pt>
                <c:pt idx="3116">
                  <c:v>0.31732029207150036</c:v>
                </c:pt>
                <c:pt idx="3117">
                  <c:v>0.31748879207150055</c:v>
                </c:pt>
                <c:pt idx="3118">
                  <c:v>0.31766269207150022</c:v>
                </c:pt>
                <c:pt idx="3119">
                  <c:v>0.31782309207150022</c:v>
                </c:pt>
                <c:pt idx="3120">
                  <c:v>0.31799429207149982</c:v>
                </c:pt>
                <c:pt idx="3121">
                  <c:v>0.31815729207149984</c:v>
                </c:pt>
                <c:pt idx="3122">
                  <c:v>0.31831769207150024</c:v>
                </c:pt>
                <c:pt idx="3123">
                  <c:v>0.31849429207149982</c:v>
                </c:pt>
                <c:pt idx="3124">
                  <c:v>0.31865739207149985</c:v>
                </c:pt>
                <c:pt idx="3125">
                  <c:v>0.31881779207150035</c:v>
                </c:pt>
                <c:pt idx="3126">
                  <c:v>0.31899159207149985</c:v>
                </c:pt>
                <c:pt idx="3127">
                  <c:v>0.31915469207149988</c:v>
                </c:pt>
                <c:pt idx="3128">
                  <c:v>0.31931509207149988</c:v>
                </c:pt>
                <c:pt idx="3129">
                  <c:v>0.31948899207150061</c:v>
                </c:pt>
                <c:pt idx="3130">
                  <c:v>0.31965749207149985</c:v>
                </c:pt>
                <c:pt idx="3131">
                  <c:v>0.31982059207150054</c:v>
                </c:pt>
                <c:pt idx="3132">
                  <c:v>0.31999449207149988</c:v>
                </c:pt>
                <c:pt idx="3133">
                  <c:v>0.32015479207149988</c:v>
                </c:pt>
                <c:pt idx="3134">
                  <c:v>0.32032059207150043</c:v>
                </c:pt>
                <c:pt idx="3135">
                  <c:v>0.32049179207149986</c:v>
                </c:pt>
                <c:pt idx="3136">
                  <c:v>0.32065219207149981</c:v>
                </c:pt>
                <c:pt idx="3137">
                  <c:v>0.32082609207150042</c:v>
                </c:pt>
                <c:pt idx="3138">
                  <c:v>0.32099459207149988</c:v>
                </c:pt>
                <c:pt idx="3139">
                  <c:v>0.32115489207150022</c:v>
                </c:pt>
                <c:pt idx="3140">
                  <c:v>0.32132349207150035</c:v>
                </c:pt>
                <c:pt idx="3141">
                  <c:v>0.32148649207150043</c:v>
                </c:pt>
                <c:pt idx="3142">
                  <c:v>0.32165229207149981</c:v>
                </c:pt>
                <c:pt idx="3143">
                  <c:v>0.32182619207150043</c:v>
                </c:pt>
                <c:pt idx="3144">
                  <c:v>0.32198929207150023</c:v>
                </c:pt>
                <c:pt idx="3145">
                  <c:v>0.32215239207149982</c:v>
                </c:pt>
                <c:pt idx="3146">
                  <c:v>0.32232629207150043</c:v>
                </c:pt>
                <c:pt idx="3147">
                  <c:v>0.32248659207150043</c:v>
                </c:pt>
                <c:pt idx="3148">
                  <c:v>0.32264969207149985</c:v>
                </c:pt>
                <c:pt idx="3149">
                  <c:v>0.32282359207150035</c:v>
                </c:pt>
                <c:pt idx="3150">
                  <c:v>0.32298939207150035</c:v>
                </c:pt>
                <c:pt idx="3151">
                  <c:v>0.32315519207149984</c:v>
                </c:pt>
                <c:pt idx="3152">
                  <c:v>0.32332639207150043</c:v>
                </c:pt>
                <c:pt idx="3153">
                  <c:v>0.32348669207150055</c:v>
                </c:pt>
                <c:pt idx="3154">
                  <c:v>0.32365529207149984</c:v>
                </c:pt>
                <c:pt idx="3155">
                  <c:v>0.32382369207150036</c:v>
                </c:pt>
                <c:pt idx="3156">
                  <c:v>0.32398679207150066</c:v>
                </c:pt>
                <c:pt idx="3157">
                  <c:v>0.32416069207150022</c:v>
                </c:pt>
                <c:pt idx="3158">
                  <c:v>0.32432649207150055</c:v>
                </c:pt>
                <c:pt idx="3159">
                  <c:v>0.32448689207150061</c:v>
                </c:pt>
                <c:pt idx="3160">
                  <c:v>0.32465809207149987</c:v>
                </c:pt>
                <c:pt idx="3161">
                  <c:v>0.32482109207150023</c:v>
                </c:pt>
                <c:pt idx="3162">
                  <c:v>0.32498419207150037</c:v>
                </c:pt>
                <c:pt idx="3163">
                  <c:v>0.32515809207149987</c:v>
                </c:pt>
                <c:pt idx="3164">
                  <c:v>0.32532389207150042</c:v>
                </c:pt>
                <c:pt idx="3165">
                  <c:v>0.32548429207150043</c:v>
                </c:pt>
                <c:pt idx="3166">
                  <c:v>0.32565819207149987</c:v>
                </c:pt>
                <c:pt idx="3167">
                  <c:v>0.32581849207150043</c:v>
                </c:pt>
                <c:pt idx="3168">
                  <c:v>0.32598699207150061</c:v>
                </c:pt>
                <c:pt idx="3169">
                  <c:v>0.32616099207150023</c:v>
                </c:pt>
                <c:pt idx="3170">
                  <c:v>0.32632129207150024</c:v>
                </c:pt>
                <c:pt idx="3171">
                  <c:v>0.32648979207150036</c:v>
                </c:pt>
                <c:pt idx="3172">
                  <c:v>0.32666369207149987</c:v>
                </c:pt>
                <c:pt idx="3173">
                  <c:v>0.32681869207150055</c:v>
                </c:pt>
                <c:pt idx="3174">
                  <c:v>0.32698989207150037</c:v>
                </c:pt>
                <c:pt idx="3175">
                  <c:v>0.32715839207149988</c:v>
                </c:pt>
                <c:pt idx="3176">
                  <c:v>0.32732139207150035</c:v>
                </c:pt>
                <c:pt idx="3177">
                  <c:v>0.32749539207149986</c:v>
                </c:pt>
                <c:pt idx="3178">
                  <c:v>0.32765839207149988</c:v>
                </c:pt>
                <c:pt idx="3179">
                  <c:v>0.32781609207150042</c:v>
                </c:pt>
                <c:pt idx="3180">
                  <c:v>0.32798999207150042</c:v>
                </c:pt>
                <c:pt idx="3181">
                  <c:v>0.32815309207149984</c:v>
                </c:pt>
                <c:pt idx="3182">
                  <c:v>0.32831879207150061</c:v>
                </c:pt>
                <c:pt idx="3183">
                  <c:v>0.32849279207150023</c:v>
                </c:pt>
                <c:pt idx="3184">
                  <c:v>0.32865849207150022</c:v>
                </c:pt>
                <c:pt idx="3185">
                  <c:v>0.32881889207150061</c:v>
                </c:pt>
                <c:pt idx="3186">
                  <c:v>0.32899009207149987</c:v>
                </c:pt>
                <c:pt idx="3187">
                  <c:v>0.32915309207149984</c:v>
                </c:pt>
                <c:pt idx="3188">
                  <c:v>0.32931889207150061</c:v>
                </c:pt>
                <c:pt idx="3189">
                  <c:v>0.32949559207149981</c:v>
                </c:pt>
                <c:pt idx="3190">
                  <c:v>0.32965589207149987</c:v>
                </c:pt>
                <c:pt idx="3191">
                  <c:v>0.32982449207150061</c:v>
                </c:pt>
                <c:pt idx="3192">
                  <c:v>0.32999019207149988</c:v>
                </c:pt>
                <c:pt idx="3193">
                  <c:v>0.33015059207149988</c:v>
                </c:pt>
                <c:pt idx="3194">
                  <c:v>0.33032449207150066</c:v>
                </c:pt>
                <c:pt idx="3195">
                  <c:v>0.33049029207149988</c:v>
                </c:pt>
                <c:pt idx="3196">
                  <c:v>0.33065339207149985</c:v>
                </c:pt>
                <c:pt idx="3197">
                  <c:v>0.33082729207150036</c:v>
                </c:pt>
                <c:pt idx="3198">
                  <c:v>0.33099029207149988</c:v>
                </c:pt>
                <c:pt idx="3199">
                  <c:v>0.33115069207150022</c:v>
                </c:pt>
                <c:pt idx="3200">
                  <c:v>0.33132189207150037</c:v>
                </c:pt>
                <c:pt idx="3201">
                  <c:v>0.33148769207150036</c:v>
                </c:pt>
                <c:pt idx="3202">
                  <c:v>0.3316534920714998</c:v>
                </c:pt>
                <c:pt idx="3203">
                  <c:v>0.33182739207150042</c:v>
                </c:pt>
                <c:pt idx="3204">
                  <c:v>0.33198769207150042</c:v>
                </c:pt>
                <c:pt idx="3205">
                  <c:v>0.33215079207150022</c:v>
                </c:pt>
                <c:pt idx="3206">
                  <c:v>0.33232469207150062</c:v>
                </c:pt>
                <c:pt idx="3207">
                  <c:v>0.33248779207150037</c:v>
                </c:pt>
                <c:pt idx="3208">
                  <c:v>0.33265629207149988</c:v>
                </c:pt>
                <c:pt idx="3209">
                  <c:v>0.33282749207150036</c:v>
                </c:pt>
                <c:pt idx="3210">
                  <c:v>0.33299059207150022</c:v>
                </c:pt>
                <c:pt idx="3211">
                  <c:v>0.33316179207149982</c:v>
                </c:pt>
                <c:pt idx="3212">
                  <c:v>0.33332489207150068</c:v>
                </c:pt>
                <c:pt idx="3213">
                  <c:v>0.33348519207150024</c:v>
                </c:pt>
                <c:pt idx="3214">
                  <c:v>0.33365909207149985</c:v>
                </c:pt>
                <c:pt idx="3215">
                  <c:v>0.33382489207150068</c:v>
                </c:pt>
                <c:pt idx="3216">
                  <c:v>0.33398799207150054</c:v>
                </c:pt>
                <c:pt idx="3217">
                  <c:v>0.33415919207149986</c:v>
                </c:pt>
                <c:pt idx="3218">
                  <c:v>0.33432219207150055</c:v>
                </c:pt>
                <c:pt idx="3219">
                  <c:v>0.33448259207150055</c:v>
                </c:pt>
                <c:pt idx="3220">
                  <c:v>0.33465649207150022</c:v>
                </c:pt>
                <c:pt idx="3221">
                  <c:v>0.33481959207150042</c:v>
                </c:pt>
                <c:pt idx="3222">
                  <c:v>0.33498529207150035</c:v>
                </c:pt>
                <c:pt idx="3223">
                  <c:v>0.33516199207149988</c:v>
                </c:pt>
                <c:pt idx="3224">
                  <c:v>0.33532229207150055</c:v>
                </c:pt>
                <c:pt idx="3225">
                  <c:v>0.33548539207150024</c:v>
                </c:pt>
                <c:pt idx="3226">
                  <c:v>0.33565929207149986</c:v>
                </c:pt>
                <c:pt idx="3227">
                  <c:v>0.33581969207150036</c:v>
                </c:pt>
                <c:pt idx="3228">
                  <c:v>0.33599089207150024</c:v>
                </c:pt>
                <c:pt idx="3229">
                  <c:v>0.33615939207149986</c:v>
                </c:pt>
                <c:pt idx="3230">
                  <c:v>0.33631969207150036</c:v>
                </c:pt>
                <c:pt idx="3231">
                  <c:v>0.33649099207150035</c:v>
                </c:pt>
                <c:pt idx="3232">
                  <c:v>0.33665669207150023</c:v>
                </c:pt>
                <c:pt idx="3233">
                  <c:v>0.33681709207150023</c:v>
                </c:pt>
                <c:pt idx="3234">
                  <c:v>0.33699099207150035</c:v>
                </c:pt>
                <c:pt idx="3235">
                  <c:v>0.33715679207150023</c:v>
                </c:pt>
                <c:pt idx="3236">
                  <c:v>0.33731989207150043</c:v>
                </c:pt>
                <c:pt idx="3237">
                  <c:v>0.33749379207149982</c:v>
                </c:pt>
                <c:pt idx="3238">
                  <c:v>0.33765409207149982</c:v>
                </c:pt>
                <c:pt idx="3239">
                  <c:v>0.33781449207150055</c:v>
                </c:pt>
                <c:pt idx="3240">
                  <c:v>0.33799109207149985</c:v>
                </c:pt>
                <c:pt idx="3241">
                  <c:v>0.33815959207149981</c:v>
                </c:pt>
                <c:pt idx="3242">
                  <c:v>0.33832269207150067</c:v>
                </c:pt>
                <c:pt idx="3243">
                  <c:v>0.33849659207150024</c:v>
                </c:pt>
                <c:pt idx="3244">
                  <c:v>0.33865429207149988</c:v>
                </c:pt>
                <c:pt idx="3245">
                  <c:v>0.33881729207150035</c:v>
                </c:pt>
                <c:pt idx="3246">
                  <c:v>0.33899119207149986</c:v>
                </c:pt>
                <c:pt idx="3247">
                  <c:v>0.33915429207150027</c:v>
                </c:pt>
                <c:pt idx="3248">
                  <c:v>0.33932549207150042</c:v>
                </c:pt>
                <c:pt idx="3249">
                  <c:v>0.33949399207149988</c:v>
                </c:pt>
                <c:pt idx="3250">
                  <c:v>0.33965429207150022</c:v>
                </c:pt>
                <c:pt idx="3251">
                  <c:v>0.33982289207150068</c:v>
                </c:pt>
                <c:pt idx="3252">
                  <c:v>0.33998869207150068</c:v>
                </c:pt>
                <c:pt idx="3253">
                  <c:v>0.34015169207149976</c:v>
                </c:pt>
                <c:pt idx="3254">
                  <c:v>0.34032559207149987</c:v>
                </c:pt>
                <c:pt idx="3255">
                  <c:v>0.34049139207149975</c:v>
                </c:pt>
                <c:pt idx="3256">
                  <c:v>0.34065439207149983</c:v>
                </c:pt>
                <c:pt idx="3257">
                  <c:v>0.34082299207150035</c:v>
                </c:pt>
                <c:pt idx="3258">
                  <c:v>0.34098599207149982</c:v>
                </c:pt>
                <c:pt idx="3259">
                  <c:v>0.34115179207149976</c:v>
                </c:pt>
                <c:pt idx="3260">
                  <c:v>0.34132579207149988</c:v>
                </c:pt>
                <c:pt idx="3261">
                  <c:v>0.34148879207150024</c:v>
                </c:pt>
                <c:pt idx="3262">
                  <c:v>0.34165729207149975</c:v>
                </c:pt>
                <c:pt idx="3263">
                  <c:v>0.34182849207150023</c:v>
                </c:pt>
                <c:pt idx="3264">
                  <c:v>0.34198619207149988</c:v>
                </c:pt>
                <c:pt idx="3265">
                  <c:v>0.34215469207149984</c:v>
                </c:pt>
                <c:pt idx="3266">
                  <c:v>0.34232309207149986</c:v>
                </c:pt>
                <c:pt idx="3267">
                  <c:v>0.34248889207150035</c:v>
                </c:pt>
                <c:pt idx="3268">
                  <c:v>0.34266009207149983</c:v>
                </c:pt>
                <c:pt idx="3269">
                  <c:v>0.34282589207149988</c:v>
                </c:pt>
                <c:pt idx="3270">
                  <c:v>0.34298629207150022</c:v>
                </c:pt>
                <c:pt idx="3271">
                  <c:v>0.34315749207149976</c:v>
                </c:pt>
                <c:pt idx="3272">
                  <c:v>0.34332319207149986</c:v>
                </c:pt>
                <c:pt idx="3273">
                  <c:v>0.34348629207150022</c:v>
                </c:pt>
                <c:pt idx="3274">
                  <c:v>0.34365749207149976</c:v>
                </c:pt>
                <c:pt idx="3275">
                  <c:v>0.34382329207149986</c:v>
                </c:pt>
                <c:pt idx="3276">
                  <c:v>0.34398639207150022</c:v>
                </c:pt>
                <c:pt idx="3277">
                  <c:v>0.34415489207149985</c:v>
                </c:pt>
                <c:pt idx="3278">
                  <c:v>0.34431799207149988</c:v>
                </c:pt>
                <c:pt idx="3279">
                  <c:v>0.34448639207150022</c:v>
                </c:pt>
                <c:pt idx="3280">
                  <c:v>0.34466039207149984</c:v>
                </c:pt>
                <c:pt idx="3281">
                  <c:v>0.34482339207149987</c:v>
                </c:pt>
                <c:pt idx="3282">
                  <c:v>0.34498919207149986</c:v>
                </c:pt>
                <c:pt idx="3283">
                  <c:v>0.34516039207149984</c:v>
                </c:pt>
                <c:pt idx="3284">
                  <c:v>0.34531809207149988</c:v>
                </c:pt>
                <c:pt idx="3285">
                  <c:v>0.34549199207149983</c:v>
                </c:pt>
                <c:pt idx="3286">
                  <c:v>0.34566049207149985</c:v>
                </c:pt>
                <c:pt idx="3287">
                  <c:v>0.34582359207149987</c:v>
                </c:pt>
                <c:pt idx="3288">
                  <c:v>0.34599479207149986</c:v>
                </c:pt>
                <c:pt idx="3289">
                  <c:v>0.34615779207149983</c:v>
                </c:pt>
                <c:pt idx="3290">
                  <c:v>0.34631819207150022</c:v>
                </c:pt>
                <c:pt idx="3291">
                  <c:v>0.34648939207149981</c:v>
                </c:pt>
                <c:pt idx="3292">
                  <c:v>0.34665509207149975</c:v>
                </c:pt>
                <c:pt idx="3293">
                  <c:v>0.34681819207150022</c:v>
                </c:pt>
                <c:pt idx="3294">
                  <c:v>0.34699209207149984</c:v>
                </c:pt>
                <c:pt idx="3295">
                  <c:v>0.34715519207149975</c:v>
                </c:pt>
                <c:pt idx="3296">
                  <c:v>0.34731559207149987</c:v>
                </c:pt>
                <c:pt idx="3297">
                  <c:v>0.34749219207149984</c:v>
                </c:pt>
                <c:pt idx="3298">
                  <c:v>0.34765259207149984</c:v>
                </c:pt>
                <c:pt idx="3299">
                  <c:v>0.34781839207150023</c:v>
                </c:pt>
                <c:pt idx="3300">
                  <c:v>0.34799499207149981</c:v>
                </c:pt>
                <c:pt idx="3301">
                  <c:v>0.34815529207149976</c:v>
                </c:pt>
                <c:pt idx="3302">
                  <c:v>0.34832389207150022</c:v>
                </c:pt>
                <c:pt idx="3303">
                  <c:v>0.34849229207149984</c:v>
                </c:pt>
                <c:pt idx="3304">
                  <c:v>0.34864989207149977</c:v>
                </c:pt>
                <c:pt idx="3305">
                  <c:v>0.34882389207150022</c:v>
                </c:pt>
                <c:pt idx="3306">
                  <c:v>0.34899239207149985</c:v>
                </c:pt>
                <c:pt idx="3307">
                  <c:v>0.34915549207149976</c:v>
                </c:pt>
                <c:pt idx="3308">
                  <c:v>0.34932399207150022</c:v>
                </c:pt>
                <c:pt idx="3309">
                  <c:v>0.34948969207149988</c:v>
                </c:pt>
                <c:pt idx="3310">
                  <c:v>0.34965009207149983</c:v>
                </c:pt>
                <c:pt idx="3311">
                  <c:v>0.34982399207150022</c:v>
                </c:pt>
                <c:pt idx="3312">
                  <c:v>0.34998979207149988</c:v>
                </c:pt>
                <c:pt idx="3313">
                  <c:v>0.35015559207149977</c:v>
                </c:pt>
                <c:pt idx="3314">
                  <c:v>0.35032679207150041</c:v>
                </c:pt>
                <c:pt idx="3315">
                  <c:v>0.35048989207150028</c:v>
                </c:pt>
                <c:pt idx="3316">
                  <c:v>0.3506528920714998</c:v>
                </c:pt>
                <c:pt idx="3317">
                  <c:v>0.35082679207150042</c:v>
                </c:pt>
                <c:pt idx="3318">
                  <c:v>0.35098719207149981</c:v>
                </c:pt>
                <c:pt idx="3319">
                  <c:v>0.35115569207149983</c:v>
                </c:pt>
                <c:pt idx="3320">
                  <c:v>0.35132959207150027</c:v>
                </c:pt>
                <c:pt idx="3321">
                  <c:v>0.35148719207149981</c:v>
                </c:pt>
                <c:pt idx="3322">
                  <c:v>0.35165579207149983</c:v>
                </c:pt>
                <c:pt idx="3323">
                  <c:v>0.35182149207149982</c:v>
                </c:pt>
                <c:pt idx="3324">
                  <c:v>0.35198459207150024</c:v>
                </c:pt>
                <c:pt idx="3325">
                  <c:v>0.35215859207149985</c:v>
                </c:pt>
                <c:pt idx="3326">
                  <c:v>0.35232429207150023</c:v>
                </c:pt>
                <c:pt idx="3327">
                  <c:v>0.35248739207149982</c:v>
                </c:pt>
                <c:pt idx="3328">
                  <c:v>0.3526585920714998</c:v>
                </c:pt>
                <c:pt idx="3329">
                  <c:v>0.35282159207149982</c:v>
                </c:pt>
                <c:pt idx="3330">
                  <c:v>0.35298199207149988</c:v>
                </c:pt>
                <c:pt idx="3331">
                  <c:v>0.35315589207149983</c:v>
                </c:pt>
                <c:pt idx="3332">
                  <c:v>0.35332439207150035</c:v>
                </c:pt>
                <c:pt idx="3333">
                  <c:v>0.35348749207149982</c:v>
                </c:pt>
                <c:pt idx="3334">
                  <c:v>0.35365869207149986</c:v>
                </c:pt>
                <c:pt idx="3335">
                  <c:v>0.35381899207150042</c:v>
                </c:pt>
                <c:pt idx="3336">
                  <c:v>0.35398479207150035</c:v>
                </c:pt>
                <c:pt idx="3337">
                  <c:v>0.35415599207149984</c:v>
                </c:pt>
                <c:pt idx="3338">
                  <c:v>0.35431909207149986</c:v>
                </c:pt>
                <c:pt idx="3339">
                  <c:v>0.35449299207149987</c:v>
                </c:pt>
                <c:pt idx="3340">
                  <c:v>0.35466149207149983</c:v>
                </c:pt>
                <c:pt idx="3341">
                  <c:v>0.35482189207150022</c:v>
                </c:pt>
                <c:pt idx="3342">
                  <c:v>0.35499309207149976</c:v>
                </c:pt>
                <c:pt idx="3343">
                  <c:v>0.35515619207149984</c:v>
                </c:pt>
                <c:pt idx="3344">
                  <c:v>0.35531649207150023</c:v>
                </c:pt>
                <c:pt idx="3345">
                  <c:v>0.35549309207149976</c:v>
                </c:pt>
                <c:pt idx="3346">
                  <c:v>0.35565889207149987</c:v>
                </c:pt>
                <c:pt idx="3347">
                  <c:v>0.35582199207150023</c:v>
                </c:pt>
                <c:pt idx="3348">
                  <c:v>0.35599049207149985</c:v>
                </c:pt>
                <c:pt idx="3349">
                  <c:v>0.35615079207149986</c:v>
                </c:pt>
                <c:pt idx="3350">
                  <c:v>0.35631659207150035</c:v>
                </c:pt>
                <c:pt idx="3351">
                  <c:v>0.3564904920714998</c:v>
                </c:pt>
                <c:pt idx="3352">
                  <c:v>0.35665629207149985</c:v>
                </c:pt>
                <c:pt idx="3353">
                  <c:v>0.35681939207149982</c:v>
                </c:pt>
                <c:pt idx="3354">
                  <c:v>0.35699599207149985</c:v>
                </c:pt>
                <c:pt idx="3355">
                  <c:v>0.35715369207149983</c:v>
                </c:pt>
                <c:pt idx="3356">
                  <c:v>0.35731669207150035</c:v>
                </c:pt>
                <c:pt idx="3357">
                  <c:v>0.35749339207149983</c:v>
                </c:pt>
                <c:pt idx="3358">
                  <c:v>0.35765369207149983</c:v>
                </c:pt>
                <c:pt idx="3359">
                  <c:v>0.35782489207150037</c:v>
                </c:pt>
                <c:pt idx="3360">
                  <c:v>0.35799339207149983</c:v>
                </c:pt>
                <c:pt idx="3361">
                  <c:v>0.35815379207149983</c:v>
                </c:pt>
                <c:pt idx="3362">
                  <c:v>0.35832499207150043</c:v>
                </c:pt>
                <c:pt idx="3363">
                  <c:v>0.35848799207150023</c:v>
                </c:pt>
                <c:pt idx="3364">
                  <c:v>0.35865109207149976</c:v>
                </c:pt>
                <c:pt idx="3365">
                  <c:v>0.35882779207150023</c:v>
                </c:pt>
                <c:pt idx="3366">
                  <c:v>0.35899079207149986</c:v>
                </c:pt>
                <c:pt idx="3367">
                  <c:v>0.35915389207149984</c:v>
                </c:pt>
                <c:pt idx="3368">
                  <c:v>0.35932509207149987</c:v>
                </c:pt>
                <c:pt idx="3369">
                  <c:v>0.35948809207150023</c:v>
                </c:pt>
                <c:pt idx="3370">
                  <c:v>0.35964849207149985</c:v>
                </c:pt>
                <c:pt idx="3371">
                  <c:v>0.35982519207149982</c:v>
                </c:pt>
                <c:pt idx="3372">
                  <c:v>0.35999099207149987</c:v>
                </c:pt>
                <c:pt idx="3373">
                  <c:v>0.36015669207149986</c:v>
                </c:pt>
                <c:pt idx="3374">
                  <c:v>0.36032519207149988</c:v>
                </c:pt>
                <c:pt idx="3375">
                  <c:v>0.36048829207150035</c:v>
                </c:pt>
                <c:pt idx="3376">
                  <c:v>0.36065409207149984</c:v>
                </c:pt>
                <c:pt idx="3377">
                  <c:v>0.36082799207150035</c:v>
                </c:pt>
                <c:pt idx="3378">
                  <c:v>0.36098839207150035</c:v>
                </c:pt>
                <c:pt idx="3379">
                  <c:v>0.36115949207149983</c:v>
                </c:pt>
                <c:pt idx="3380">
                  <c:v>0.36132529207149988</c:v>
                </c:pt>
                <c:pt idx="3381">
                  <c:v>0.36148569207150022</c:v>
                </c:pt>
                <c:pt idx="3382">
                  <c:v>0.36165689207149981</c:v>
                </c:pt>
                <c:pt idx="3383">
                  <c:v>0.36181999207150023</c:v>
                </c:pt>
                <c:pt idx="3384">
                  <c:v>0.36198569207150022</c:v>
                </c:pt>
                <c:pt idx="3385">
                  <c:v>0.36215969207149984</c:v>
                </c:pt>
                <c:pt idx="3386">
                  <c:v>0.36232269207150042</c:v>
                </c:pt>
                <c:pt idx="3387">
                  <c:v>0.36248579207150022</c:v>
                </c:pt>
                <c:pt idx="3388">
                  <c:v>0.36265699207149982</c:v>
                </c:pt>
                <c:pt idx="3389">
                  <c:v>0.36282009207150023</c:v>
                </c:pt>
                <c:pt idx="3390">
                  <c:v>0.36298579207150022</c:v>
                </c:pt>
                <c:pt idx="3391">
                  <c:v>0.36315979207149984</c:v>
                </c:pt>
                <c:pt idx="3392">
                  <c:v>0.36332559207150023</c:v>
                </c:pt>
                <c:pt idx="3393">
                  <c:v>0.36349129207149983</c:v>
                </c:pt>
                <c:pt idx="3394">
                  <c:v>0.36365989207149985</c:v>
                </c:pt>
                <c:pt idx="3395">
                  <c:v>0.36381749207149988</c:v>
                </c:pt>
                <c:pt idx="3396">
                  <c:v>0.36398869207150042</c:v>
                </c:pt>
                <c:pt idx="3397">
                  <c:v>0.36415989207149985</c:v>
                </c:pt>
                <c:pt idx="3398">
                  <c:v>0.36432299207150054</c:v>
                </c:pt>
                <c:pt idx="3399">
                  <c:v>0.36449419207149986</c:v>
                </c:pt>
                <c:pt idx="3400">
                  <c:v>0.36465729207149983</c:v>
                </c:pt>
                <c:pt idx="3401">
                  <c:v>0.36481759207150022</c:v>
                </c:pt>
                <c:pt idx="3402">
                  <c:v>0.36499149207149983</c:v>
                </c:pt>
                <c:pt idx="3403">
                  <c:v>0.36515729207149983</c:v>
                </c:pt>
                <c:pt idx="3404">
                  <c:v>0.36532039207150035</c:v>
                </c:pt>
                <c:pt idx="3405">
                  <c:v>0.36549429207149986</c:v>
                </c:pt>
                <c:pt idx="3406">
                  <c:v>0.36565739207149983</c:v>
                </c:pt>
                <c:pt idx="3407">
                  <c:v>0.36582039207150024</c:v>
                </c:pt>
                <c:pt idx="3408">
                  <c:v>0.36598889207150043</c:v>
                </c:pt>
                <c:pt idx="3409">
                  <c:v>0.36615199207149984</c:v>
                </c:pt>
                <c:pt idx="3410">
                  <c:v>0.36632049207150036</c:v>
                </c:pt>
                <c:pt idx="3411">
                  <c:v>0.36649439207149986</c:v>
                </c:pt>
                <c:pt idx="3412">
                  <c:v>0.36665749207149984</c:v>
                </c:pt>
                <c:pt idx="3413">
                  <c:v>0.36682059207150036</c:v>
                </c:pt>
                <c:pt idx="3414">
                  <c:v>0.36699449207149987</c:v>
                </c:pt>
                <c:pt idx="3415">
                  <c:v>0.36715209207149985</c:v>
                </c:pt>
                <c:pt idx="3416">
                  <c:v>0.36732329207150022</c:v>
                </c:pt>
                <c:pt idx="3417">
                  <c:v>0.36749179207149985</c:v>
                </c:pt>
                <c:pt idx="3418">
                  <c:v>0.36765479207149987</c:v>
                </c:pt>
                <c:pt idx="3419">
                  <c:v>0.36782879207150043</c:v>
                </c:pt>
                <c:pt idx="3420">
                  <c:v>0.36799189207149985</c:v>
                </c:pt>
                <c:pt idx="3421">
                  <c:v>0.36814949207149983</c:v>
                </c:pt>
                <c:pt idx="3422">
                  <c:v>0.36832339207150022</c:v>
                </c:pt>
                <c:pt idx="3423">
                  <c:v>0.36848919207149988</c:v>
                </c:pt>
                <c:pt idx="3424">
                  <c:v>0.36865229207149985</c:v>
                </c:pt>
                <c:pt idx="3425">
                  <c:v>0.36882619207150041</c:v>
                </c:pt>
                <c:pt idx="3426">
                  <c:v>0.36898919207149988</c:v>
                </c:pt>
                <c:pt idx="3427">
                  <c:v>0.36914959207149983</c:v>
                </c:pt>
                <c:pt idx="3428">
                  <c:v>0.36932079207150054</c:v>
                </c:pt>
                <c:pt idx="3429">
                  <c:v>0.36948659207150042</c:v>
                </c:pt>
                <c:pt idx="3430">
                  <c:v>0.36965519207149983</c:v>
                </c:pt>
                <c:pt idx="3431">
                  <c:v>0.36982899207150055</c:v>
                </c:pt>
                <c:pt idx="3432">
                  <c:v>0.36998939207150022</c:v>
                </c:pt>
                <c:pt idx="3433">
                  <c:v>0.37016059207149987</c:v>
                </c:pt>
                <c:pt idx="3434">
                  <c:v>0.37032639207150042</c:v>
                </c:pt>
                <c:pt idx="3435">
                  <c:v>0.37048399207150023</c:v>
                </c:pt>
                <c:pt idx="3436">
                  <c:v>0.37065789207149985</c:v>
                </c:pt>
                <c:pt idx="3437">
                  <c:v>0.37082639207150042</c:v>
                </c:pt>
                <c:pt idx="3438">
                  <c:v>0.37098949207150023</c:v>
                </c:pt>
                <c:pt idx="3439">
                  <c:v>0.37115789207149985</c:v>
                </c:pt>
                <c:pt idx="3440">
                  <c:v>0.37132099207150043</c:v>
                </c:pt>
                <c:pt idx="3441">
                  <c:v>0.37148409207150035</c:v>
                </c:pt>
                <c:pt idx="3442">
                  <c:v>0.37165529207149983</c:v>
                </c:pt>
                <c:pt idx="3443">
                  <c:v>0.37182109207149988</c:v>
                </c:pt>
                <c:pt idx="3444">
                  <c:v>0.37198419207150035</c:v>
                </c:pt>
                <c:pt idx="3445">
                  <c:v>0.3721580920714998</c:v>
                </c:pt>
                <c:pt idx="3446">
                  <c:v>0.37232389207150035</c:v>
                </c:pt>
                <c:pt idx="3447">
                  <c:v>0.37248429207150036</c:v>
                </c:pt>
                <c:pt idx="3448">
                  <c:v>0.37265549207149984</c:v>
                </c:pt>
                <c:pt idx="3449">
                  <c:v>0.37282129207150022</c:v>
                </c:pt>
                <c:pt idx="3450">
                  <c:v>0.37298969207150023</c:v>
                </c:pt>
                <c:pt idx="3451">
                  <c:v>0.37316099207150022</c:v>
                </c:pt>
                <c:pt idx="3452">
                  <c:v>0.37332129207150022</c:v>
                </c:pt>
                <c:pt idx="3453">
                  <c:v>0.37348979207150035</c:v>
                </c:pt>
                <c:pt idx="3454">
                  <c:v>0.37365829207149986</c:v>
                </c:pt>
                <c:pt idx="3455">
                  <c:v>0.37381859207150042</c:v>
                </c:pt>
                <c:pt idx="3456">
                  <c:v>0.37399529207149984</c:v>
                </c:pt>
                <c:pt idx="3457">
                  <c:v>0.37415829207149987</c:v>
                </c:pt>
                <c:pt idx="3458">
                  <c:v>0.37431869207150054</c:v>
                </c:pt>
                <c:pt idx="3459">
                  <c:v>0.37449259207149987</c:v>
                </c:pt>
                <c:pt idx="3460">
                  <c:v>0.37465569207149985</c:v>
                </c:pt>
                <c:pt idx="3461">
                  <c:v>0.37481599207150035</c:v>
                </c:pt>
                <c:pt idx="3462">
                  <c:v>0.37498999207150036</c:v>
                </c:pt>
                <c:pt idx="3463">
                  <c:v>0.37515569207149985</c:v>
                </c:pt>
                <c:pt idx="3464">
                  <c:v>0.37532149207150023</c:v>
                </c:pt>
                <c:pt idx="3465">
                  <c:v>0.37549269207149988</c:v>
                </c:pt>
                <c:pt idx="3466">
                  <c:v>0.37565309207149983</c:v>
                </c:pt>
                <c:pt idx="3467">
                  <c:v>0.37581889207150043</c:v>
                </c:pt>
                <c:pt idx="3468">
                  <c:v>0.37599279207149988</c:v>
                </c:pt>
                <c:pt idx="3469">
                  <c:v>0.37615309207149983</c:v>
                </c:pt>
                <c:pt idx="3470">
                  <c:v>0.37632439207150042</c:v>
                </c:pt>
                <c:pt idx="3471">
                  <c:v>0.37649559207149985</c:v>
                </c:pt>
                <c:pt idx="3472">
                  <c:v>0.37665319207149983</c:v>
                </c:pt>
                <c:pt idx="3473">
                  <c:v>0.37682439207150042</c:v>
                </c:pt>
                <c:pt idx="3474">
                  <c:v>0.37699019207149981</c:v>
                </c:pt>
                <c:pt idx="3475">
                  <c:v>0.37715049207149987</c:v>
                </c:pt>
                <c:pt idx="3476">
                  <c:v>0.37732719207150023</c:v>
                </c:pt>
                <c:pt idx="3477">
                  <c:v>0.37749029207149981</c:v>
                </c:pt>
                <c:pt idx="3478">
                  <c:v>0.37765329207149984</c:v>
                </c:pt>
                <c:pt idx="3479">
                  <c:v>0.37782449207150043</c:v>
                </c:pt>
                <c:pt idx="3480">
                  <c:v>0.37798759207150023</c:v>
                </c:pt>
                <c:pt idx="3481">
                  <c:v>0.37815069207149987</c:v>
                </c:pt>
                <c:pt idx="3482">
                  <c:v>0.37832729207150023</c:v>
                </c:pt>
                <c:pt idx="3483">
                  <c:v>0.37849039207149981</c:v>
                </c:pt>
                <c:pt idx="3484">
                  <c:v>0.37865339207149984</c:v>
                </c:pt>
                <c:pt idx="3485">
                  <c:v>0.37882729207150023</c:v>
                </c:pt>
                <c:pt idx="3486">
                  <c:v>0.37898769207150035</c:v>
                </c:pt>
                <c:pt idx="3487">
                  <c:v>0.37915069207149982</c:v>
                </c:pt>
                <c:pt idx="3488">
                  <c:v>0.37932739207150024</c:v>
                </c:pt>
                <c:pt idx="3489">
                  <c:v>0.37948779207150035</c:v>
                </c:pt>
                <c:pt idx="3490">
                  <c:v>0.37965899207150022</c:v>
                </c:pt>
                <c:pt idx="3491">
                  <c:v>0.37982749207150035</c:v>
                </c:pt>
                <c:pt idx="3492">
                  <c:v>0.37998509207150022</c:v>
                </c:pt>
                <c:pt idx="3493">
                  <c:v>0.38015629207149987</c:v>
                </c:pt>
                <c:pt idx="3494">
                  <c:v>0.38032209207150042</c:v>
                </c:pt>
                <c:pt idx="3495">
                  <c:v>0.38048509207150022</c:v>
                </c:pt>
                <c:pt idx="3496">
                  <c:v>0.38065909207149984</c:v>
                </c:pt>
                <c:pt idx="3497">
                  <c:v>0.38082209207150036</c:v>
                </c:pt>
                <c:pt idx="3498">
                  <c:v>0.38098519207150022</c:v>
                </c:pt>
                <c:pt idx="3499">
                  <c:v>0.38115369207149985</c:v>
                </c:pt>
                <c:pt idx="3500">
                  <c:v>0.38131949207150023</c:v>
                </c:pt>
                <c:pt idx="3501">
                  <c:v>0.38148529207150023</c:v>
                </c:pt>
                <c:pt idx="3502">
                  <c:v>0.38165919207149984</c:v>
                </c:pt>
                <c:pt idx="3503">
                  <c:v>0.38182219207150037</c:v>
                </c:pt>
                <c:pt idx="3504">
                  <c:v>0.38198809207150036</c:v>
                </c:pt>
                <c:pt idx="3505">
                  <c:v>0.38215649207149982</c:v>
                </c:pt>
                <c:pt idx="3506">
                  <c:v>0.38231689207150055</c:v>
                </c:pt>
                <c:pt idx="3507">
                  <c:v>0.38248809207150042</c:v>
                </c:pt>
                <c:pt idx="3508">
                  <c:v>0.38265929207149985</c:v>
                </c:pt>
                <c:pt idx="3509">
                  <c:v>0.38282239207150043</c:v>
                </c:pt>
                <c:pt idx="3510">
                  <c:v>0.3829935920714998</c:v>
                </c:pt>
                <c:pt idx="3511">
                  <c:v>0.38315939207149985</c:v>
                </c:pt>
                <c:pt idx="3512">
                  <c:v>0.38331969207150035</c:v>
                </c:pt>
                <c:pt idx="3513">
                  <c:v>0.38349089207150022</c:v>
                </c:pt>
                <c:pt idx="3514">
                  <c:v>0.38365399207149986</c:v>
                </c:pt>
                <c:pt idx="3515">
                  <c:v>0.38381979207150035</c:v>
                </c:pt>
                <c:pt idx="3516">
                  <c:v>0.38399369207149986</c:v>
                </c:pt>
                <c:pt idx="3517">
                  <c:v>0.38415399207149986</c:v>
                </c:pt>
                <c:pt idx="3518">
                  <c:v>0.38431709207150022</c:v>
                </c:pt>
                <c:pt idx="3519">
                  <c:v>0.38448829207150054</c:v>
                </c:pt>
                <c:pt idx="3520">
                  <c:v>0.38465139207149984</c:v>
                </c:pt>
                <c:pt idx="3521">
                  <c:v>0.38481989207150036</c:v>
                </c:pt>
                <c:pt idx="3522">
                  <c:v>0.38499379207149986</c:v>
                </c:pt>
                <c:pt idx="3523">
                  <c:v>0.38515419207149987</c:v>
                </c:pt>
                <c:pt idx="3524">
                  <c:v>0.38532259207150055</c:v>
                </c:pt>
                <c:pt idx="3525">
                  <c:v>0.38549379207149986</c:v>
                </c:pt>
                <c:pt idx="3526">
                  <c:v>0.38565149207149985</c:v>
                </c:pt>
                <c:pt idx="3527">
                  <c:v>0.38582549207150035</c:v>
                </c:pt>
                <c:pt idx="3528">
                  <c:v>0.38599399207149987</c:v>
                </c:pt>
                <c:pt idx="3529">
                  <c:v>0.38615429207149982</c:v>
                </c:pt>
                <c:pt idx="3530">
                  <c:v>0.38632819207150054</c:v>
                </c:pt>
                <c:pt idx="3531">
                  <c:v>0.38648859207150055</c:v>
                </c:pt>
                <c:pt idx="3532">
                  <c:v>0.38664889207149988</c:v>
                </c:pt>
                <c:pt idx="3533">
                  <c:v>0.38682279207150061</c:v>
                </c:pt>
                <c:pt idx="3534">
                  <c:v>0.38698859207150055</c:v>
                </c:pt>
                <c:pt idx="3535">
                  <c:v>0.38715169207149985</c:v>
                </c:pt>
                <c:pt idx="3536">
                  <c:v>0.38732829207150044</c:v>
                </c:pt>
                <c:pt idx="3537">
                  <c:v>0.38748869207150055</c:v>
                </c:pt>
                <c:pt idx="3538">
                  <c:v>0.38764899207150022</c:v>
                </c:pt>
                <c:pt idx="3539">
                  <c:v>0.38782289207150061</c:v>
                </c:pt>
                <c:pt idx="3540">
                  <c:v>0.38798599207150042</c:v>
                </c:pt>
                <c:pt idx="3541">
                  <c:v>0.38815449207149982</c:v>
                </c:pt>
                <c:pt idx="3542">
                  <c:v>0.38832839207150055</c:v>
                </c:pt>
                <c:pt idx="3543">
                  <c:v>0.38848879207150061</c:v>
                </c:pt>
                <c:pt idx="3544">
                  <c:v>0.38865459207149988</c:v>
                </c:pt>
                <c:pt idx="3545">
                  <c:v>0.38882299207150062</c:v>
                </c:pt>
                <c:pt idx="3546">
                  <c:v>0.38898339207150023</c:v>
                </c:pt>
                <c:pt idx="3547">
                  <c:v>0.38915729207149985</c:v>
                </c:pt>
                <c:pt idx="3548">
                  <c:v>0.38932579207150042</c:v>
                </c:pt>
                <c:pt idx="3549">
                  <c:v>0.38948619207150054</c:v>
                </c:pt>
                <c:pt idx="3550">
                  <c:v>0.38966009207149988</c:v>
                </c:pt>
                <c:pt idx="3551">
                  <c:v>0.38982319207150024</c:v>
                </c:pt>
                <c:pt idx="3552">
                  <c:v>0.38998349207150035</c:v>
                </c:pt>
                <c:pt idx="3553">
                  <c:v>0.39015739207149985</c:v>
                </c:pt>
                <c:pt idx="3554">
                  <c:v>0.39032589207150042</c:v>
                </c:pt>
                <c:pt idx="3555">
                  <c:v>0.39048899207150062</c:v>
                </c:pt>
                <c:pt idx="3556">
                  <c:v>0.39066029207149988</c:v>
                </c:pt>
                <c:pt idx="3557">
                  <c:v>0.39082059207150055</c:v>
                </c:pt>
                <c:pt idx="3558">
                  <c:v>0.39098359207150035</c:v>
                </c:pt>
                <c:pt idx="3559">
                  <c:v>0.39115759207149986</c:v>
                </c:pt>
                <c:pt idx="3560">
                  <c:v>0.39132059207150055</c:v>
                </c:pt>
                <c:pt idx="3561">
                  <c:v>0.39148919207150035</c:v>
                </c:pt>
                <c:pt idx="3562">
                  <c:v>0.39166039207150027</c:v>
                </c:pt>
                <c:pt idx="3563">
                  <c:v>0.39182339207150024</c:v>
                </c:pt>
                <c:pt idx="3564">
                  <c:v>0.39198919207150035</c:v>
                </c:pt>
                <c:pt idx="3565">
                  <c:v>0.39215499207150023</c:v>
                </c:pt>
                <c:pt idx="3566">
                  <c:v>0.39231799207150042</c:v>
                </c:pt>
                <c:pt idx="3567">
                  <c:v>0.39249469207150023</c:v>
                </c:pt>
                <c:pt idx="3568">
                  <c:v>0.39265779207149981</c:v>
                </c:pt>
                <c:pt idx="3569">
                  <c:v>0.39282079207150061</c:v>
                </c:pt>
                <c:pt idx="3570">
                  <c:v>0.39299199207149982</c:v>
                </c:pt>
                <c:pt idx="3571">
                  <c:v>0.39315509207149985</c:v>
                </c:pt>
                <c:pt idx="3572">
                  <c:v>0.39331819207150054</c:v>
                </c:pt>
                <c:pt idx="3573">
                  <c:v>0.39348939207150035</c:v>
                </c:pt>
                <c:pt idx="3574">
                  <c:v>0.39365789207149982</c:v>
                </c:pt>
                <c:pt idx="3575">
                  <c:v>0.39382089207150062</c:v>
                </c:pt>
                <c:pt idx="3576">
                  <c:v>0.39399219207149982</c:v>
                </c:pt>
                <c:pt idx="3577">
                  <c:v>0.39415249207149988</c:v>
                </c:pt>
                <c:pt idx="3578">
                  <c:v>0.39431829207150054</c:v>
                </c:pt>
                <c:pt idx="3579">
                  <c:v>0.39449219207149988</c:v>
                </c:pt>
                <c:pt idx="3580">
                  <c:v>0.39465519207149985</c:v>
                </c:pt>
                <c:pt idx="3581">
                  <c:v>0.39482379207150042</c:v>
                </c:pt>
                <c:pt idx="3582">
                  <c:v>0.39499499207150035</c:v>
                </c:pt>
                <c:pt idx="3583">
                  <c:v>0.39515259207150022</c:v>
                </c:pt>
                <c:pt idx="3584">
                  <c:v>0.39532379207150042</c:v>
                </c:pt>
                <c:pt idx="3585">
                  <c:v>0.39548959207150042</c:v>
                </c:pt>
                <c:pt idx="3586">
                  <c:v>0.39565539207149986</c:v>
                </c:pt>
                <c:pt idx="3587">
                  <c:v>0.39582659207150062</c:v>
                </c:pt>
                <c:pt idx="3588">
                  <c:v>0.39598959207150036</c:v>
                </c:pt>
                <c:pt idx="3589">
                  <c:v>0.3961553920714998</c:v>
                </c:pt>
                <c:pt idx="3590">
                  <c:v>0.39632389207150043</c:v>
                </c:pt>
                <c:pt idx="3591">
                  <c:v>0.39648429207150043</c:v>
                </c:pt>
                <c:pt idx="3592">
                  <c:v>0.39665009207149982</c:v>
                </c:pt>
                <c:pt idx="3593">
                  <c:v>0.39682669207150068</c:v>
                </c:pt>
                <c:pt idx="3594">
                  <c:v>0.39698979207150042</c:v>
                </c:pt>
                <c:pt idx="3595">
                  <c:v>0.39715289207150023</c:v>
                </c:pt>
                <c:pt idx="3596">
                  <c:v>0.39732679207150068</c:v>
                </c:pt>
                <c:pt idx="3597">
                  <c:v>0.39748439207150055</c:v>
                </c:pt>
                <c:pt idx="3598">
                  <c:v>0.39765289207150023</c:v>
                </c:pt>
                <c:pt idx="3599">
                  <c:v>0.39782679207150068</c:v>
                </c:pt>
                <c:pt idx="3600">
                  <c:v>0.39798989207150043</c:v>
                </c:pt>
                <c:pt idx="3601">
                  <c:v>0.3981610920714998</c:v>
                </c:pt>
                <c:pt idx="3602">
                  <c:v>0.39832689207150068</c:v>
                </c:pt>
                <c:pt idx="3603">
                  <c:v>0.39848719207150035</c:v>
                </c:pt>
                <c:pt idx="3604">
                  <c:v>0.39865849207150023</c:v>
                </c:pt>
                <c:pt idx="3605">
                  <c:v>0.39882419207150055</c:v>
                </c:pt>
                <c:pt idx="3606">
                  <c:v>0.39898459207150061</c:v>
                </c:pt>
                <c:pt idx="3607">
                  <c:v>0.39915849207150023</c:v>
                </c:pt>
                <c:pt idx="3608">
                  <c:v>0.39932429207150061</c:v>
                </c:pt>
                <c:pt idx="3609">
                  <c:v>0.39948459207150061</c:v>
                </c:pt>
                <c:pt idx="3610">
                  <c:v>0.39965579207149987</c:v>
                </c:pt>
                <c:pt idx="3611">
                  <c:v>0.39982159207150042</c:v>
                </c:pt>
                <c:pt idx="3612">
                  <c:v>0.39998739207150041</c:v>
                </c:pt>
                <c:pt idx="3613">
                  <c:v>0.40016139207149976</c:v>
                </c:pt>
                <c:pt idx="3614">
                  <c:v>0.40032169207149981</c:v>
                </c:pt>
                <c:pt idx="3615">
                  <c:v>0.40048749207149986</c:v>
                </c:pt>
                <c:pt idx="3616">
                  <c:v>0.40066139207149976</c:v>
                </c:pt>
                <c:pt idx="3617">
                  <c:v>0.40081899207150024</c:v>
                </c:pt>
                <c:pt idx="3618">
                  <c:v>0.40098759207149981</c:v>
                </c:pt>
                <c:pt idx="3619">
                  <c:v>0.40115869207149984</c:v>
                </c:pt>
                <c:pt idx="3620">
                  <c:v>0.40132179207149987</c:v>
                </c:pt>
                <c:pt idx="3621">
                  <c:v>0.40149309207149975</c:v>
                </c:pt>
                <c:pt idx="3622">
                  <c:v>0.40165609207149983</c:v>
                </c:pt>
                <c:pt idx="3623">
                  <c:v>0.40181919207149985</c:v>
                </c:pt>
                <c:pt idx="3624">
                  <c:v>0.40199029207149978</c:v>
                </c:pt>
                <c:pt idx="3625">
                  <c:v>0.40215609207149983</c:v>
                </c:pt>
                <c:pt idx="3626">
                  <c:v>0.40232189207149988</c:v>
                </c:pt>
                <c:pt idx="3627">
                  <c:v>0.40249309207149975</c:v>
                </c:pt>
                <c:pt idx="3628">
                  <c:v>0.40265619207149989</c:v>
                </c:pt>
                <c:pt idx="3629">
                  <c:v>0.40281919207149985</c:v>
                </c:pt>
                <c:pt idx="3630">
                  <c:v>0.40298769207149987</c:v>
                </c:pt>
                <c:pt idx="3631">
                  <c:v>0.40315629207149978</c:v>
                </c:pt>
                <c:pt idx="3632">
                  <c:v>0.40331919207149985</c:v>
                </c:pt>
                <c:pt idx="3633">
                  <c:v>0.40349319207149975</c:v>
                </c:pt>
                <c:pt idx="3634">
                  <c:v>0.40365629207149989</c:v>
                </c:pt>
                <c:pt idx="3635">
                  <c:v>0.40382209207149988</c:v>
                </c:pt>
                <c:pt idx="3636">
                  <c:v>0.40399059207149984</c:v>
                </c:pt>
                <c:pt idx="3637">
                  <c:v>0.40415089207149985</c:v>
                </c:pt>
                <c:pt idx="3638">
                  <c:v>0.40432479207150041</c:v>
                </c:pt>
                <c:pt idx="3639">
                  <c:v>0.40449339207149976</c:v>
                </c:pt>
                <c:pt idx="3640">
                  <c:v>0.40465369207149976</c:v>
                </c:pt>
                <c:pt idx="3641">
                  <c:v>0.40482489207150041</c:v>
                </c:pt>
                <c:pt idx="3642">
                  <c:v>0.4049906920714999</c:v>
                </c:pt>
                <c:pt idx="3643">
                  <c:v>0.40515099207149985</c:v>
                </c:pt>
                <c:pt idx="3644">
                  <c:v>0.40532499207150025</c:v>
                </c:pt>
                <c:pt idx="3645">
                  <c:v>0.40548799207149988</c:v>
                </c:pt>
                <c:pt idx="3646">
                  <c:v>0.40565379207149976</c:v>
                </c:pt>
                <c:pt idx="3647">
                  <c:v>0.40582499207150036</c:v>
                </c:pt>
                <c:pt idx="3648">
                  <c:v>0.40598809207149988</c:v>
                </c:pt>
                <c:pt idx="3649">
                  <c:v>0.40614839207149989</c:v>
                </c:pt>
                <c:pt idx="3650">
                  <c:v>0.40632509207149986</c:v>
                </c:pt>
                <c:pt idx="3651">
                  <c:v>0.40648819207150022</c:v>
                </c:pt>
                <c:pt idx="3652">
                  <c:v>0.40665399207149983</c:v>
                </c:pt>
                <c:pt idx="3653">
                  <c:v>0.40682789207150022</c:v>
                </c:pt>
                <c:pt idx="3654">
                  <c:v>0.40698819207150022</c:v>
                </c:pt>
                <c:pt idx="3655">
                  <c:v>0.40715669207149985</c:v>
                </c:pt>
                <c:pt idx="3656">
                  <c:v>0.40732519207149986</c:v>
                </c:pt>
                <c:pt idx="3657">
                  <c:v>0.40748549207149981</c:v>
                </c:pt>
                <c:pt idx="3658">
                  <c:v>0.40765939207149976</c:v>
                </c:pt>
                <c:pt idx="3659">
                  <c:v>0.40782789207150028</c:v>
                </c:pt>
                <c:pt idx="3660">
                  <c:v>0.40798829207150022</c:v>
                </c:pt>
                <c:pt idx="3661">
                  <c:v>0.40815959207149977</c:v>
                </c:pt>
                <c:pt idx="3662">
                  <c:v>0.40832259207150023</c:v>
                </c:pt>
                <c:pt idx="3663">
                  <c:v>0.40848289207150035</c:v>
                </c:pt>
                <c:pt idx="3664">
                  <c:v>0.40865689207149986</c:v>
                </c:pt>
                <c:pt idx="3665">
                  <c:v>0.40882259207150023</c:v>
                </c:pt>
                <c:pt idx="3666">
                  <c:v>0.40898569207149982</c:v>
                </c:pt>
                <c:pt idx="3667">
                  <c:v>0.40915959207149977</c:v>
                </c:pt>
                <c:pt idx="3668">
                  <c:v>0.40932279207150035</c:v>
                </c:pt>
                <c:pt idx="3669">
                  <c:v>0.40948299207150035</c:v>
                </c:pt>
                <c:pt idx="3670">
                  <c:v>0.40965699207149986</c:v>
                </c:pt>
                <c:pt idx="3671">
                  <c:v>0.40982279207150035</c:v>
                </c:pt>
                <c:pt idx="3672">
                  <c:v>0.40999119207149975</c:v>
                </c:pt>
                <c:pt idx="3673">
                  <c:v>0.4101624920714998</c:v>
                </c:pt>
                <c:pt idx="3674">
                  <c:v>0.41032009207150022</c:v>
                </c:pt>
                <c:pt idx="3675">
                  <c:v>0.41048859207150024</c:v>
                </c:pt>
                <c:pt idx="3676">
                  <c:v>0.41065709207149975</c:v>
                </c:pt>
                <c:pt idx="3677">
                  <c:v>0.41082019207150022</c:v>
                </c:pt>
                <c:pt idx="3678">
                  <c:v>0.41099139207149976</c:v>
                </c:pt>
                <c:pt idx="3679">
                  <c:v>0.41115719207149976</c:v>
                </c:pt>
                <c:pt idx="3680">
                  <c:v>0.41132019207150017</c:v>
                </c:pt>
                <c:pt idx="3681">
                  <c:v>0.41149149207149976</c:v>
                </c:pt>
                <c:pt idx="3682">
                  <c:v>0.41165179207149977</c:v>
                </c:pt>
                <c:pt idx="3683">
                  <c:v>0.41181759207149987</c:v>
                </c:pt>
                <c:pt idx="3684">
                  <c:v>0.41198879207150024</c:v>
                </c:pt>
                <c:pt idx="3685">
                  <c:v>0.41215729207149976</c:v>
                </c:pt>
                <c:pt idx="3686">
                  <c:v>0.41232039207150023</c:v>
                </c:pt>
                <c:pt idx="3687">
                  <c:v>0.41249149207149977</c:v>
                </c:pt>
                <c:pt idx="3688">
                  <c:v>0.41265459207149985</c:v>
                </c:pt>
                <c:pt idx="3689">
                  <c:v>0.41281769207149988</c:v>
                </c:pt>
                <c:pt idx="3690">
                  <c:v>0.41299439207149985</c:v>
                </c:pt>
                <c:pt idx="3691">
                  <c:v>0.41315739207149976</c:v>
                </c:pt>
                <c:pt idx="3692">
                  <c:v>0.41332589207150022</c:v>
                </c:pt>
                <c:pt idx="3693">
                  <c:v>0.41349439207149985</c:v>
                </c:pt>
                <c:pt idx="3694">
                  <c:v>0.41365469207149991</c:v>
                </c:pt>
                <c:pt idx="3695">
                  <c:v>0.41382319207149981</c:v>
                </c:pt>
                <c:pt idx="3696">
                  <c:v>0.41398899207150036</c:v>
                </c:pt>
                <c:pt idx="3697">
                  <c:v>0.41415199207149983</c:v>
                </c:pt>
                <c:pt idx="3698">
                  <c:v>0.41432869207150042</c:v>
                </c:pt>
                <c:pt idx="3699">
                  <c:v>0.41449179207149983</c:v>
                </c:pt>
                <c:pt idx="3700">
                  <c:v>0.41464949207149976</c:v>
                </c:pt>
                <c:pt idx="3701">
                  <c:v>0.41482329207149982</c:v>
                </c:pt>
                <c:pt idx="3702">
                  <c:v>0.41498909207149981</c:v>
                </c:pt>
                <c:pt idx="3703">
                  <c:v>0.41515209207149983</c:v>
                </c:pt>
                <c:pt idx="3704">
                  <c:v>0.41532609207150023</c:v>
                </c:pt>
                <c:pt idx="3705">
                  <c:v>0.41548919207149981</c:v>
                </c:pt>
                <c:pt idx="3706">
                  <c:v>0.41565769207149983</c:v>
                </c:pt>
                <c:pt idx="3707">
                  <c:v>0.41582889207150042</c:v>
                </c:pt>
                <c:pt idx="3708">
                  <c:v>0.41598379207149982</c:v>
                </c:pt>
                <c:pt idx="3709">
                  <c:v>0.41615229207149984</c:v>
                </c:pt>
                <c:pt idx="3710">
                  <c:v>0.41632619207150023</c:v>
                </c:pt>
                <c:pt idx="3711">
                  <c:v>0.41648929207149987</c:v>
                </c:pt>
                <c:pt idx="3712">
                  <c:v>0.41665779207149983</c:v>
                </c:pt>
                <c:pt idx="3713">
                  <c:v>0.41682629207150035</c:v>
                </c:pt>
                <c:pt idx="3714">
                  <c:v>0.41698389207149988</c:v>
                </c:pt>
                <c:pt idx="3715">
                  <c:v>0.41715789207149984</c:v>
                </c:pt>
                <c:pt idx="3716">
                  <c:v>0.41732359207149988</c:v>
                </c:pt>
                <c:pt idx="3717">
                  <c:v>0.41748669207150035</c:v>
                </c:pt>
                <c:pt idx="3718">
                  <c:v>0.41766069207149986</c:v>
                </c:pt>
                <c:pt idx="3719">
                  <c:v>0.41782639207150024</c:v>
                </c:pt>
                <c:pt idx="3720">
                  <c:v>0.41798949207149988</c:v>
                </c:pt>
                <c:pt idx="3721">
                  <c:v>0.41815799207149978</c:v>
                </c:pt>
                <c:pt idx="3722">
                  <c:v>0.41832099207150042</c:v>
                </c:pt>
                <c:pt idx="3723">
                  <c:v>0.41848409207150022</c:v>
                </c:pt>
                <c:pt idx="3724">
                  <c:v>0.41866079207149981</c:v>
                </c:pt>
                <c:pt idx="3725">
                  <c:v>0.41882659207150036</c:v>
                </c:pt>
                <c:pt idx="3726">
                  <c:v>0.41898419207150023</c:v>
                </c:pt>
                <c:pt idx="3727">
                  <c:v>0.41915539207149977</c:v>
                </c:pt>
                <c:pt idx="3728">
                  <c:v>0.41931839207150023</c:v>
                </c:pt>
                <c:pt idx="3729">
                  <c:v>0.41948689207150042</c:v>
                </c:pt>
                <c:pt idx="3730">
                  <c:v>0.41966089207149981</c:v>
                </c:pt>
                <c:pt idx="3731">
                  <c:v>0.41982119207149987</c:v>
                </c:pt>
                <c:pt idx="3732">
                  <c:v>0.4199923920714998</c:v>
                </c:pt>
                <c:pt idx="3733">
                  <c:v>0.42016089207149981</c:v>
                </c:pt>
                <c:pt idx="3734">
                  <c:v>0.42031849207150035</c:v>
                </c:pt>
                <c:pt idx="3735">
                  <c:v>0.42048969207150022</c:v>
                </c:pt>
                <c:pt idx="3736">
                  <c:v>0.42065829207149991</c:v>
                </c:pt>
                <c:pt idx="3737">
                  <c:v>0.42082129207149982</c:v>
                </c:pt>
                <c:pt idx="3738">
                  <c:v>0.42099249207149986</c:v>
                </c:pt>
                <c:pt idx="3739">
                  <c:v>0.42115559207149983</c:v>
                </c:pt>
                <c:pt idx="3740">
                  <c:v>0.42131869207150024</c:v>
                </c:pt>
                <c:pt idx="3741">
                  <c:v>0.42148989207150023</c:v>
                </c:pt>
                <c:pt idx="3742">
                  <c:v>0.42165289207149981</c:v>
                </c:pt>
                <c:pt idx="3743">
                  <c:v>0.42181869207150025</c:v>
                </c:pt>
                <c:pt idx="3744">
                  <c:v>0.42199269207149986</c:v>
                </c:pt>
                <c:pt idx="3745">
                  <c:v>0.42215849207149986</c:v>
                </c:pt>
                <c:pt idx="3746">
                  <c:v>0.42232419207150035</c:v>
                </c:pt>
                <c:pt idx="3747">
                  <c:v>0.42248999207150023</c:v>
                </c:pt>
                <c:pt idx="3748">
                  <c:v>0.42265299207149981</c:v>
                </c:pt>
                <c:pt idx="3749">
                  <c:v>0.42282159207150022</c:v>
                </c:pt>
                <c:pt idx="3750">
                  <c:v>0.42299549207149983</c:v>
                </c:pt>
                <c:pt idx="3751">
                  <c:v>0.42315849207149986</c:v>
                </c:pt>
                <c:pt idx="3752">
                  <c:v>0.42332699207150054</c:v>
                </c:pt>
                <c:pt idx="3753">
                  <c:v>0.42349009207149985</c:v>
                </c:pt>
                <c:pt idx="3754">
                  <c:v>0.42365039207149985</c:v>
                </c:pt>
                <c:pt idx="3755">
                  <c:v>0.42382709207149988</c:v>
                </c:pt>
                <c:pt idx="3756">
                  <c:v>0.42399009207149985</c:v>
                </c:pt>
                <c:pt idx="3757">
                  <c:v>0.42415329207149977</c:v>
                </c:pt>
                <c:pt idx="3758">
                  <c:v>0.42432709207149988</c:v>
                </c:pt>
                <c:pt idx="3759">
                  <c:v>0.42449019207149985</c:v>
                </c:pt>
                <c:pt idx="3760">
                  <c:v>0.42465059207149985</c:v>
                </c:pt>
                <c:pt idx="3761">
                  <c:v>0.42482179207150023</c:v>
                </c:pt>
                <c:pt idx="3762">
                  <c:v>0.42498759207150022</c:v>
                </c:pt>
                <c:pt idx="3763">
                  <c:v>0.42515329207149977</c:v>
                </c:pt>
                <c:pt idx="3764">
                  <c:v>0.42532729207150027</c:v>
                </c:pt>
                <c:pt idx="3765">
                  <c:v>0.42548759207150022</c:v>
                </c:pt>
                <c:pt idx="3766">
                  <c:v>0.42565329207149977</c:v>
                </c:pt>
                <c:pt idx="3767">
                  <c:v>0.42582729207150027</c:v>
                </c:pt>
                <c:pt idx="3768">
                  <c:v>0.42598499207150042</c:v>
                </c:pt>
                <c:pt idx="3769">
                  <c:v>0.42615889207149987</c:v>
                </c:pt>
                <c:pt idx="3770">
                  <c:v>0.42632739207150028</c:v>
                </c:pt>
                <c:pt idx="3771">
                  <c:v>0.42648769207150017</c:v>
                </c:pt>
                <c:pt idx="3772">
                  <c:v>0.4266616920714999</c:v>
                </c:pt>
                <c:pt idx="3773">
                  <c:v>0.42682199207150023</c:v>
                </c:pt>
                <c:pt idx="3774">
                  <c:v>0.42698509207149987</c:v>
                </c:pt>
                <c:pt idx="3775">
                  <c:v>0.42715899207149982</c:v>
                </c:pt>
                <c:pt idx="3776">
                  <c:v>0.42732479207150043</c:v>
                </c:pt>
                <c:pt idx="3777">
                  <c:v>0.42748509207149987</c:v>
                </c:pt>
                <c:pt idx="3778">
                  <c:v>0.42765909207149977</c:v>
                </c:pt>
                <c:pt idx="3779">
                  <c:v>0.42782209207150035</c:v>
                </c:pt>
                <c:pt idx="3780">
                  <c:v>0.42798249207150035</c:v>
                </c:pt>
                <c:pt idx="3781">
                  <c:v>0.42815909207149977</c:v>
                </c:pt>
                <c:pt idx="3782">
                  <c:v>0.42832219207150024</c:v>
                </c:pt>
                <c:pt idx="3783">
                  <c:v>0.42848519207149988</c:v>
                </c:pt>
                <c:pt idx="3784">
                  <c:v>0.42866189207149985</c:v>
                </c:pt>
                <c:pt idx="3785">
                  <c:v>0.42882219207150041</c:v>
                </c:pt>
                <c:pt idx="3786">
                  <c:v>0.42898809207150035</c:v>
                </c:pt>
                <c:pt idx="3787">
                  <c:v>0.42915919207149983</c:v>
                </c:pt>
                <c:pt idx="3788">
                  <c:v>0.42931679207150036</c:v>
                </c:pt>
                <c:pt idx="3789">
                  <c:v>0.42949079207149982</c:v>
                </c:pt>
                <c:pt idx="3790">
                  <c:v>0.42965929207149983</c:v>
                </c:pt>
                <c:pt idx="3791">
                  <c:v>0.42981969207150034</c:v>
                </c:pt>
                <c:pt idx="3792">
                  <c:v>0.42999079207149982</c:v>
                </c:pt>
                <c:pt idx="3793">
                  <c:v>0.43015389207149984</c:v>
                </c:pt>
                <c:pt idx="3794">
                  <c:v>0.43031699207150043</c:v>
                </c:pt>
                <c:pt idx="3795">
                  <c:v>0.43049369207149984</c:v>
                </c:pt>
                <c:pt idx="3796">
                  <c:v>0.43065669207149981</c:v>
                </c:pt>
                <c:pt idx="3797">
                  <c:v>0.43082239207150042</c:v>
                </c:pt>
                <c:pt idx="3798">
                  <c:v>0.43099099207149982</c:v>
                </c:pt>
                <c:pt idx="3799">
                  <c:v>0.43115399207149985</c:v>
                </c:pt>
                <c:pt idx="3800">
                  <c:v>0.43131709207149982</c:v>
                </c:pt>
                <c:pt idx="3801">
                  <c:v>0.43149099207149982</c:v>
                </c:pt>
                <c:pt idx="3802">
                  <c:v>0.43165679207149987</c:v>
                </c:pt>
                <c:pt idx="3803">
                  <c:v>0.43182259207150042</c:v>
                </c:pt>
                <c:pt idx="3804">
                  <c:v>0.43199379207149985</c:v>
                </c:pt>
                <c:pt idx="3805">
                  <c:v>0.43215419207149985</c:v>
                </c:pt>
                <c:pt idx="3806">
                  <c:v>0.43232259207150042</c:v>
                </c:pt>
                <c:pt idx="3807">
                  <c:v>0.43249109207149983</c:v>
                </c:pt>
                <c:pt idx="3808">
                  <c:v>0.43265419207149985</c:v>
                </c:pt>
                <c:pt idx="3809">
                  <c:v>0.43282539207150017</c:v>
                </c:pt>
                <c:pt idx="3810">
                  <c:v>0.43299119207149989</c:v>
                </c:pt>
                <c:pt idx="3811">
                  <c:v>0.43315429207149986</c:v>
                </c:pt>
                <c:pt idx="3812">
                  <c:v>0.43332549207150017</c:v>
                </c:pt>
                <c:pt idx="3813">
                  <c:v>0.43348849207150042</c:v>
                </c:pt>
                <c:pt idx="3814">
                  <c:v>0.43365159207149984</c:v>
                </c:pt>
                <c:pt idx="3815">
                  <c:v>0.43382549207150034</c:v>
                </c:pt>
                <c:pt idx="3816">
                  <c:v>0.43398859207150042</c:v>
                </c:pt>
                <c:pt idx="3817">
                  <c:v>0.43415159207149984</c:v>
                </c:pt>
                <c:pt idx="3818">
                  <c:v>0.43432289207150054</c:v>
                </c:pt>
                <c:pt idx="3819">
                  <c:v>0.43448589207150023</c:v>
                </c:pt>
                <c:pt idx="3820">
                  <c:v>0.43465169207149984</c:v>
                </c:pt>
                <c:pt idx="3821">
                  <c:v>0.43482829207150037</c:v>
                </c:pt>
                <c:pt idx="3822">
                  <c:v>0.43498869207150054</c:v>
                </c:pt>
                <c:pt idx="3823">
                  <c:v>0.43515709207149983</c:v>
                </c:pt>
                <c:pt idx="3824">
                  <c:v>0.43532849207150043</c:v>
                </c:pt>
                <c:pt idx="3825">
                  <c:v>0.43548599207150035</c:v>
                </c:pt>
                <c:pt idx="3826">
                  <c:v>0.43565719207149983</c:v>
                </c:pt>
                <c:pt idx="3827">
                  <c:v>0.43582309207149988</c:v>
                </c:pt>
                <c:pt idx="3828">
                  <c:v>0.43598609207150024</c:v>
                </c:pt>
                <c:pt idx="3829">
                  <c:v>0.43615999207149986</c:v>
                </c:pt>
                <c:pt idx="3830">
                  <c:v>0.43632309207150022</c:v>
                </c:pt>
                <c:pt idx="3831">
                  <c:v>0.43648339207150028</c:v>
                </c:pt>
                <c:pt idx="3832">
                  <c:v>0.43665729207149984</c:v>
                </c:pt>
                <c:pt idx="3833">
                  <c:v>0.43682039207150036</c:v>
                </c:pt>
                <c:pt idx="3834">
                  <c:v>0.43698349207150028</c:v>
                </c:pt>
                <c:pt idx="3835">
                  <c:v>0.43716009207149986</c:v>
                </c:pt>
                <c:pt idx="3836">
                  <c:v>0.43732319207150022</c:v>
                </c:pt>
                <c:pt idx="3837">
                  <c:v>0.43748629207150036</c:v>
                </c:pt>
                <c:pt idx="3838">
                  <c:v>0.43766019207149987</c:v>
                </c:pt>
                <c:pt idx="3839">
                  <c:v>0.43781789207150035</c:v>
                </c:pt>
                <c:pt idx="3840">
                  <c:v>0.43798629207150036</c:v>
                </c:pt>
                <c:pt idx="3841">
                  <c:v>0.43816299207150022</c:v>
                </c:pt>
                <c:pt idx="3842">
                  <c:v>0.43832329207150023</c:v>
                </c:pt>
                <c:pt idx="3843">
                  <c:v>0.43849179207149985</c:v>
                </c:pt>
                <c:pt idx="3844">
                  <c:v>0.43866029207149987</c:v>
                </c:pt>
                <c:pt idx="3845">
                  <c:v>0.43881799207150041</c:v>
                </c:pt>
                <c:pt idx="3846">
                  <c:v>0.43898919207150022</c:v>
                </c:pt>
                <c:pt idx="3847">
                  <c:v>0.43915769207149985</c:v>
                </c:pt>
                <c:pt idx="3848">
                  <c:v>0.43931799207150035</c:v>
                </c:pt>
                <c:pt idx="3849">
                  <c:v>0.43949189207149986</c:v>
                </c:pt>
                <c:pt idx="3850">
                  <c:v>0.43965769207149985</c:v>
                </c:pt>
                <c:pt idx="3851">
                  <c:v>0.43981809207150036</c:v>
                </c:pt>
                <c:pt idx="3852">
                  <c:v>0.43998929207150023</c:v>
                </c:pt>
                <c:pt idx="3853">
                  <c:v>0.44015509207149944</c:v>
                </c:pt>
                <c:pt idx="3854">
                  <c:v>0.44032089207149988</c:v>
                </c:pt>
                <c:pt idx="3855">
                  <c:v>0.44049479207149989</c:v>
                </c:pt>
                <c:pt idx="3856">
                  <c:v>0.44065509207149944</c:v>
                </c:pt>
                <c:pt idx="3857">
                  <c:v>0.44081819207149986</c:v>
                </c:pt>
                <c:pt idx="3858">
                  <c:v>0.44099209207149975</c:v>
                </c:pt>
                <c:pt idx="3859">
                  <c:v>0.44115239207149975</c:v>
                </c:pt>
                <c:pt idx="3860">
                  <c:v>0.44132359207149985</c:v>
                </c:pt>
                <c:pt idx="3861">
                  <c:v>0.44149209207149975</c:v>
                </c:pt>
                <c:pt idx="3862">
                  <c:v>0.44165519207149939</c:v>
                </c:pt>
                <c:pt idx="3863">
                  <c:v>0.4418291920714999</c:v>
                </c:pt>
                <c:pt idx="3864">
                  <c:v>0.44198949207149985</c:v>
                </c:pt>
                <c:pt idx="3865">
                  <c:v>0.44214979207149979</c:v>
                </c:pt>
                <c:pt idx="3866">
                  <c:v>0.4423237920714998</c:v>
                </c:pt>
                <c:pt idx="3867">
                  <c:v>0.44249229207149976</c:v>
                </c:pt>
                <c:pt idx="3868">
                  <c:v>0.44265539207149979</c:v>
                </c:pt>
                <c:pt idx="3869">
                  <c:v>0.44282649207149982</c:v>
                </c:pt>
                <c:pt idx="3870">
                  <c:v>0.44298959207149985</c:v>
                </c:pt>
                <c:pt idx="3871">
                  <c:v>0.44314989207149974</c:v>
                </c:pt>
                <c:pt idx="3872">
                  <c:v>0.44332119207149989</c:v>
                </c:pt>
                <c:pt idx="3873">
                  <c:v>0.4434896920714998</c:v>
                </c:pt>
                <c:pt idx="3874">
                  <c:v>0.44365279207149977</c:v>
                </c:pt>
                <c:pt idx="3875">
                  <c:v>0.44382669207149988</c:v>
                </c:pt>
                <c:pt idx="3876">
                  <c:v>0.4439897920714998</c:v>
                </c:pt>
                <c:pt idx="3877">
                  <c:v>0.44415279207149977</c:v>
                </c:pt>
                <c:pt idx="3878">
                  <c:v>0.44432399207149981</c:v>
                </c:pt>
                <c:pt idx="3879">
                  <c:v>0.44448439207149987</c:v>
                </c:pt>
                <c:pt idx="3880">
                  <c:v>0.44466099207149984</c:v>
                </c:pt>
                <c:pt idx="3881">
                  <c:v>0.44482949207149985</c:v>
                </c:pt>
                <c:pt idx="3882">
                  <c:v>0.44498709207149983</c:v>
                </c:pt>
                <c:pt idx="3883">
                  <c:v>0.44515839207149976</c:v>
                </c:pt>
                <c:pt idx="3884">
                  <c:v>0.44532409207149981</c:v>
                </c:pt>
                <c:pt idx="3885">
                  <c:v>0.44548719207149984</c:v>
                </c:pt>
                <c:pt idx="3886">
                  <c:v>0.44565839207149976</c:v>
                </c:pt>
                <c:pt idx="3887">
                  <c:v>0.44582419207149981</c:v>
                </c:pt>
                <c:pt idx="3888">
                  <c:v>0.44598729207149984</c:v>
                </c:pt>
                <c:pt idx="3889">
                  <c:v>0.44616119207149979</c:v>
                </c:pt>
                <c:pt idx="3890">
                  <c:v>0.44631879207149988</c:v>
                </c:pt>
                <c:pt idx="3891">
                  <c:v>0.4464818920714998</c:v>
                </c:pt>
                <c:pt idx="3892">
                  <c:v>0.44665839207149977</c:v>
                </c:pt>
                <c:pt idx="3893">
                  <c:v>0.44682159207149985</c:v>
                </c:pt>
                <c:pt idx="3894">
                  <c:v>0.44698739207149984</c:v>
                </c:pt>
                <c:pt idx="3895">
                  <c:v>0.44716129207149979</c:v>
                </c:pt>
                <c:pt idx="3896">
                  <c:v>0.44732159207149985</c:v>
                </c:pt>
                <c:pt idx="3897">
                  <c:v>0.44748739207149985</c:v>
                </c:pt>
                <c:pt idx="3898">
                  <c:v>0.44765859207149983</c:v>
                </c:pt>
                <c:pt idx="3899">
                  <c:v>0.44781899207150022</c:v>
                </c:pt>
                <c:pt idx="3900">
                  <c:v>0.44799289207149978</c:v>
                </c:pt>
                <c:pt idx="3901">
                  <c:v>0.44816139207149974</c:v>
                </c:pt>
                <c:pt idx="3902">
                  <c:v>0.44832179207149986</c:v>
                </c:pt>
                <c:pt idx="3903">
                  <c:v>0.44849289207149989</c:v>
                </c:pt>
                <c:pt idx="3904">
                  <c:v>0.44865609207149976</c:v>
                </c:pt>
                <c:pt idx="3905">
                  <c:v>0.44881629207149987</c:v>
                </c:pt>
                <c:pt idx="3906">
                  <c:v>0.44899029207149976</c:v>
                </c:pt>
                <c:pt idx="3907">
                  <c:v>0.44915609207149976</c:v>
                </c:pt>
                <c:pt idx="3908">
                  <c:v>0.44931919207149984</c:v>
                </c:pt>
                <c:pt idx="3909">
                  <c:v>0.44949029207149976</c:v>
                </c:pt>
                <c:pt idx="3910">
                  <c:v>0.44965349207149979</c:v>
                </c:pt>
                <c:pt idx="3911">
                  <c:v>0.44981919207149984</c:v>
                </c:pt>
                <c:pt idx="3912">
                  <c:v>0.44999319207149979</c:v>
                </c:pt>
                <c:pt idx="3913">
                  <c:v>0.45015609207149976</c:v>
                </c:pt>
                <c:pt idx="3914">
                  <c:v>0.45032469207150028</c:v>
                </c:pt>
                <c:pt idx="3915">
                  <c:v>0.45049869207149984</c:v>
                </c:pt>
                <c:pt idx="3916">
                  <c:v>0.45065629207149976</c:v>
                </c:pt>
                <c:pt idx="3917">
                  <c:v>0.45082209207149987</c:v>
                </c:pt>
                <c:pt idx="3918">
                  <c:v>0.45099059207149989</c:v>
                </c:pt>
                <c:pt idx="3919">
                  <c:v>0.45115359207149974</c:v>
                </c:pt>
                <c:pt idx="3920">
                  <c:v>0.45132749207149986</c:v>
                </c:pt>
                <c:pt idx="3921">
                  <c:v>0.45149059207149983</c:v>
                </c:pt>
                <c:pt idx="3922">
                  <c:v>0.45165369207149975</c:v>
                </c:pt>
                <c:pt idx="3923">
                  <c:v>0.45182489207150023</c:v>
                </c:pt>
                <c:pt idx="3924">
                  <c:v>0.45198789207149981</c:v>
                </c:pt>
                <c:pt idx="3925">
                  <c:v>0.45215099207149989</c:v>
                </c:pt>
                <c:pt idx="3926">
                  <c:v>0.45232489207150023</c:v>
                </c:pt>
                <c:pt idx="3927">
                  <c:v>0.45249069207149983</c:v>
                </c:pt>
                <c:pt idx="3928">
                  <c:v>0.45265369207149975</c:v>
                </c:pt>
                <c:pt idx="3929">
                  <c:v>0.45282509207149985</c:v>
                </c:pt>
                <c:pt idx="3930">
                  <c:v>0.45298799207149981</c:v>
                </c:pt>
                <c:pt idx="3931">
                  <c:v>0.45315119207149979</c:v>
                </c:pt>
                <c:pt idx="3932">
                  <c:v>0.45332499207150023</c:v>
                </c:pt>
                <c:pt idx="3933">
                  <c:v>0.45348809207149982</c:v>
                </c:pt>
                <c:pt idx="3934">
                  <c:v>0.45365659207149983</c:v>
                </c:pt>
                <c:pt idx="3935">
                  <c:v>0.45382509207149985</c:v>
                </c:pt>
                <c:pt idx="3936">
                  <c:v>0.45398269207149988</c:v>
                </c:pt>
                <c:pt idx="3937">
                  <c:v>0.45415659207149983</c:v>
                </c:pt>
                <c:pt idx="3938">
                  <c:v>0.45432509207149985</c:v>
                </c:pt>
                <c:pt idx="3939">
                  <c:v>0.45448549207149985</c:v>
                </c:pt>
                <c:pt idx="3940">
                  <c:v>0.45466219207149983</c:v>
                </c:pt>
                <c:pt idx="3941">
                  <c:v>0.45482519207149985</c:v>
                </c:pt>
                <c:pt idx="3942">
                  <c:v>0.45498559207149986</c:v>
                </c:pt>
                <c:pt idx="3943">
                  <c:v>0.45515679207149984</c:v>
                </c:pt>
                <c:pt idx="3944">
                  <c:v>0.45531989207149981</c:v>
                </c:pt>
                <c:pt idx="3945">
                  <c:v>0.45548829207149982</c:v>
                </c:pt>
                <c:pt idx="3946">
                  <c:v>0.45565959207149975</c:v>
                </c:pt>
                <c:pt idx="3947">
                  <c:v>0.45582259207150022</c:v>
                </c:pt>
                <c:pt idx="3948">
                  <c:v>0.45598569207149986</c:v>
                </c:pt>
                <c:pt idx="3949">
                  <c:v>0.45615689207149984</c:v>
                </c:pt>
                <c:pt idx="3950">
                  <c:v>0.45631989207149987</c:v>
                </c:pt>
                <c:pt idx="3951">
                  <c:v>0.45648839207149988</c:v>
                </c:pt>
                <c:pt idx="3952">
                  <c:v>0.45666239207149989</c:v>
                </c:pt>
                <c:pt idx="3953">
                  <c:v>0.45681999207149987</c:v>
                </c:pt>
                <c:pt idx="3954">
                  <c:v>0.45699119207149974</c:v>
                </c:pt>
                <c:pt idx="3955">
                  <c:v>0.45715969207149976</c:v>
                </c:pt>
                <c:pt idx="3956">
                  <c:v>0.45731739207149985</c:v>
                </c:pt>
                <c:pt idx="3957">
                  <c:v>0.45749129207149974</c:v>
                </c:pt>
                <c:pt idx="3958">
                  <c:v>0.45765709207149979</c:v>
                </c:pt>
                <c:pt idx="3959">
                  <c:v>0.45782009207149987</c:v>
                </c:pt>
                <c:pt idx="3960">
                  <c:v>0.45799409207149983</c:v>
                </c:pt>
                <c:pt idx="3961">
                  <c:v>0.45815709207149979</c:v>
                </c:pt>
                <c:pt idx="3962">
                  <c:v>0.45831479207150022</c:v>
                </c:pt>
                <c:pt idx="3963">
                  <c:v>0.45848869207150034</c:v>
                </c:pt>
                <c:pt idx="3964">
                  <c:v>0.45865449207149989</c:v>
                </c:pt>
                <c:pt idx="3965">
                  <c:v>0.45881749207149986</c:v>
                </c:pt>
                <c:pt idx="3966">
                  <c:v>0.45899149207149975</c:v>
                </c:pt>
                <c:pt idx="3967">
                  <c:v>0.45915719207149974</c:v>
                </c:pt>
                <c:pt idx="3968">
                  <c:v>0.45932029207149988</c:v>
                </c:pt>
                <c:pt idx="3969">
                  <c:v>0.45949149207149975</c:v>
                </c:pt>
                <c:pt idx="3970">
                  <c:v>0.45965179207149975</c:v>
                </c:pt>
                <c:pt idx="3971">
                  <c:v>0.45982309207149991</c:v>
                </c:pt>
                <c:pt idx="3972">
                  <c:v>0.45999429207149983</c:v>
                </c:pt>
                <c:pt idx="3973">
                  <c:v>0.46015729207149975</c:v>
                </c:pt>
                <c:pt idx="3974">
                  <c:v>0.46032309207149985</c:v>
                </c:pt>
                <c:pt idx="3975">
                  <c:v>0.46049159207149976</c:v>
                </c:pt>
                <c:pt idx="3976">
                  <c:v>0.46065199207149976</c:v>
                </c:pt>
                <c:pt idx="3977">
                  <c:v>0.46082319207149985</c:v>
                </c:pt>
                <c:pt idx="3978">
                  <c:v>0.46098889207150023</c:v>
                </c:pt>
                <c:pt idx="3979">
                  <c:v>0.46115209207149976</c:v>
                </c:pt>
                <c:pt idx="3980">
                  <c:v>0.46132599207149982</c:v>
                </c:pt>
                <c:pt idx="3981">
                  <c:v>0.46148909207149985</c:v>
                </c:pt>
                <c:pt idx="3982">
                  <c:v>0.46165209207149976</c:v>
                </c:pt>
                <c:pt idx="3983">
                  <c:v>0.46182059207150022</c:v>
                </c:pt>
                <c:pt idx="3984">
                  <c:v>0.46198909207149985</c:v>
                </c:pt>
                <c:pt idx="3985">
                  <c:v>0.46215209207149976</c:v>
                </c:pt>
                <c:pt idx="3986">
                  <c:v>0.46232609207149988</c:v>
                </c:pt>
                <c:pt idx="3987">
                  <c:v>0.46248919207149985</c:v>
                </c:pt>
                <c:pt idx="3988">
                  <c:v>0.46265219207149977</c:v>
                </c:pt>
                <c:pt idx="3989">
                  <c:v>0.46282619207150022</c:v>
                </c:pt>
                <c:pt idx="3990">
                  <c:v>0.46298919207149986</c:v>
                </c:pt>
                <c:pt idx="3991">
                  <c:v>0.46315759207149976</c:v>
                </c:pt>
                <c:pt idx="3992">
                  <c:v>0.46332619207150016</c:v>
                </c:pt>
                <c:pt idx="3993">
                  <c:v>0.46348929207149986</c:v>
                </c:pt>
                <c:pt idx="3994">
                  <c:v>0.46365769207149976</c:v>
                </c:pt>
                <c:pt idx="3995">
                  <c:v>0.46382359207149987</c:v>
                </c:pt>
                <c:pt idx="3996">
                  <c:v>0.46398389207149981</c:v>
                </c:pt>
                <c:pt idx="3997">
                  <c:v>0.46415779207149976</c:v>
                </c:pt>
              </c:numCache>
            </c:numRef>
          </c:xVal>
          <c:yVal>
            <c:numRef>
              <c:f>'70779'!$E$617:$E$4614</c:f>
              <c:numCache>
                <c:formatCode>General</c:formatCode>
                <c:ptCount val="3998"/>
                <c:pt idx="0">
                  <c:v>18.162456385205836</c:v>
                </c:pt>
                <c:pt idx="1">
                  <c:v>18.163921842288904</c:v>
                </c:pt>
                <c:pt idx="2">
                  <c:v>18.19958129797627</c:v>
                </c:pt>
                <c:pt idx="3">
                  <c:v>18.383042568039055</c:v>
                </c:pt>
                <c:pt idx="4">
                  <c:v>19.150314026517794</c:v>
                </c:pt>
                <c:pt idx="5">
                  <c:v>20.548569434752238</c:v>
                </c:pt>
                <c:pt idx="6">
                  <c:v>22.562665736217724</c:v>
                </c:pt>
                <c:pt idx="7">
                  <c:v>24.927355198883497</c:v>
                </c:pt>
                <c:pt idx="8">
                  <c:v>27.178576413119327</c:v>
                </c:pt>
                <c:pt idx="9">
                  <c:v>29.585066294487063</c:v>
                </c:pt>
                <c:pt idx="10">
                  <c:v>31.919399860432659</c:v>
                </c:pt>
                <c:pt idx="11">
                  <c:v>34.05484996510809</c:v>
                </c:pt>
                <c:pt idx="12">
                  <c:v>36.067201674808096</c:v>
                </c:pt>
                <c:pt idx="13">
                  <c:v>38.000279134682444</c:v>
                </c:pt>
                <c:pt idx="14">
                  <c:v>39.616608513607794</c:v>
                </c:pt>
                <c:pt idx="15">
                  <c:v>40.889323098394975</c:v>
                </c:pt>
                <c:pt idx="16">
                  <c:v>42.212002791346826</c:v>
                </c:pt>
                <c:pt idx="17">
                  <c:v>43.400767620376826</c:v>
                </c:pt>
                <c:pt idx="18">
                  <c:v>44.509699930216271</c:v>
                </c:pt>
                <c:pt idx="19">
                  <c:v>45.535589672016748</c:v>
                </c:pt>
                <c:pt idx="20">
                  <c:v>46.564480111653822</c:v>
                </c:pt>
                <c:pt idx="21">
                  <c:v>47.725540823447311</c:v>
                </c:pt>
                <c:pt idx="22">
                  <c:v>49.121493370551313</c:v>
                </c:pt>
                <c:pt idx="23">
                  <c:v>50.715422191207246</c:v>
                </c:pt>
                <c:pt idx="24">
                  <c:v>52.294417306350311</c:v>
                </c:pt>
                <c:pt idx="25">
                  <c:v>53.795533845080342</c:v>
                </c:pt>
                <c:pt idx="26">
                  <c:v>55.400488485694211</c:v>
                </c:pt>
                <c:pt idx="27">
                  <c:v>57.080879274249796</c:v>
                </c:pt>
                <c:pt idx="28">
                  <c:v>58.615073272854161</c:v>
                </c:pt>
                <c:pt idx="29">
                  <c:v>60.026517794836003</c:v>
                </c:pt>
                <c:pt idx="30">
                  <c:v>61.414305652477296</c:v>
                </c:pt>
                <c:pt idx="31">
                  <c:v>62.857501744591765</c:v>
                </c:pt>
                <c:pt idx="32">
                  <c:v>64.347662247034194</c:v>
                </c:pt>
                <c:pt idx="33">
                  <c:v>65.738799720865316</c:v>
                </c:pt>
                <c:pt idx="34">
                  <c:v>67.161549197487759</c:v>
                </c:pt>
                <c:pt idx="35">
                  <c:v>68.689253314724226</c:v>
                </c:pt>
                <c:pt idx="36">
                  <c:v>70.279344033495988</c:v>
                </c:pt>
                <c:pt idx="37">
                  <c:v>71.730635031402656</c:v>
                </c:pt>
                <c:pt idx="38">
                  <c:v>73.086601535240746</c:v>
                </c:pt>
                <c:pt idx="39">
                  <c:v>74.283531053733299</c:v>
                </c:pt>
                <c:pt idx="40">
                  <c:v>75.614654570830425</c:v>
                </c:pt>
                <c:pt idx="41">
                  <c:v>76.993789253314716</c:v>
                </c:pt>
                <c:pt idx="42">
                  <c:v>78.407885554780179</c:v>
                </c:pt>
                <c:pt idx="43">
                  <c:v>79.769295184926733</c:v>
                </c:pt>
                <c:pt idx="44">
                  <c:v>81.199930216329179</c:v>
                </c:pt>
                <c:pt idx="45">
                  <c:v>82.737055129099787</c:v>
                </c:pt>
                <c:pt idx="46">
                  <c:v>84.358339148639047</c:v>
                </c:pt>
                <c:pt idx="47">
                  <c:v>85.839357990230283</c:v>
                </c:pt>
                <c:pt idx="48">
                  <c:v>87.219888346126837</c:v>
                </c:pt>
                <c:pt idx="49">
                  <c:v>88.549825540823434</c:v>
                </c:pt>
                <c:pt idx="50">
                  <c:v>90.071249127704078</c:v>
                </c:pt>
                <c:pt idx="51">
                  <c:v>91.572784368457604</c:v>
                </c:pt>
                <c:pt idx="52">
                  <c:v>92.995115143056509</c:v>
                </c:pt>
                <c:pt idx="53">
                  <c:v>94.387299371946966</c:v>
                </c:pt>
                <c:pt idx="54">
                  <c:v>95.674110258199548</c:v>
                </c:pt>
                <c:pt idx="55">
                  <c:v>97.22302861130494</c:v>
                </c:pt>
                <c:pt idx="56">
                  <c:v>98.786601535240763</c:v>
                </c:pt>
                <c:pt idx="57">
                  <c:v>100.26315422191229</c:v>
                </c:pt>
                <c:pt idx="58">
                  <c:v>101.69944173063485</c:v>
                </c:pt>
                <c:pt idx="59">
                  <c:v>103.14193998604335</c:v>
                </c:pt>
                <c:pt idx="60">
                  <c:v>104.68332170272136</c:v>
                </c:pt>
                <c:pt idx="61">
                  <c:v>106.13489183531053</c:v>
                </c:pt>
                <c:pt idx="62">
                  <c:v>107.34263782274935</c:v>
                </c:pt>
                <c:pt idx="63">
                  <c:v>108.52937892533137</c:v>
                </c:pt>
                <c:pt idx="64">
                  <c:v>109.72533147243526</c:v>
                </c:pt>
                <c:pt idx="65">
                  <c:v>111.21465457083055</c:v>
                </c:pt>
                <c:pt idx="66">
                  <c:v>112.78018143754358</c:v>
                </c:pt>
                <c:pt idx="67">
                  <c:v>114.34193998604336</c:v>
                </c:pt>
                <c:pt idx="68">
                  <c:v>115.78785764131206</c:v>
                </c:pt>
                <c:pt idx="69">
                  <c:v>117.1923935799023</c:v>
                </c:pt>
                <c:pt idx="70">
                  <c:v>118.80341939986043</c:v>
                </c:pt>
                <c:pt idx="71">
                  <c:v>120.37013258897407</c:v>
                </c:pt>
                <c:pt idx="72">
                  <c:v>121.76950453593859</c:v>
                </c:pt>
                <c:pt idx="73">
                  <c:v>123.04117236566643</c:v>
                </c:pt>
                <c:pt idx="74">
                  <c:v>124.29623168178649</c:v>
                </c:pt>
                <c:pt idx="75">
                  <c:v>125.75254710397765</c:v>
                </c:pt>
                <c:pt idx="76">
                  <c:v>127.21939986043266</c:v>
                </c:pt>
                <c:pt idx="77">
                  <c:v>128.68890439637119</c:v>
                </c:pt>
                <c:pt idx="78">
                  <c:v>130.07494766224698</c:v>
                </c:pt>
                <c:pt idx="79">
                  <c:v>131.50083740404745</c:v>
                </c:pt>
                <c:pt idx="80">
                  <c:v>133.13377529658013</c:v>
                </c:pt>
                <c:pt idx="81">
                  <c:v>134.75868806699231</c:v>
                </c:pt>
                <c:pt idx="82">
                  <c:v>136.33977669225399</c:v>
                </c:pt>
                <c:pt idx="83">
                  <c:v>137.70327983251917</c:v>
                </c:pt>
                <c:pt idx="84">
                  <c:v>138.94152128401953</c:v>
                </c:pt>
                <c:pt idx="85">
                  <c:v>140.29881367759944</c:v>
                </c:pt>
                <c:pt idx="86">
                  <c:v>141.71025819958098</c:v>
                </c:pt>
                <c:pt idx="87">
                  <c:v>143.15568736915552</c:v>
                </c:pt>
                <c:pt idx="88">
                  <c:v>144.41479413817129</c:v>
                </c:pt>
                <c:pt idx="89">
                  <c:v>145.77718073970658</c:v>
                </c:pt>
                <c:pt idx="90">
                  <c:v>147.15240753663676</c:v>
                </c:pt>
                <c:pt idx="91">
                  <c:v>148.74849965108163</c:v>
                </c:pt>
                <c:pt idx="92">
                  <c:v>150.37048150732741</c:v>
                </c:pt>
                <c:pt idx="93">
                  <c:v>151.76901605024426</c:v>
                </c:pt>
                <c:pt idx="94">
                  <c:v>153.09113747383131</c:v>
                </c:pt>
                <c:pt idx="95">
                  <c:v>154.36099092812282</c:v>
                </c:pt>
                <c:pt idx="96">
                  <c:v>155.89651081646917</c:v>
                </c:pt>
                <c:pt idx="97">
                  <c:v>157.37055129099761</c:v>
                </c:pt>
                <c:pt idx="98">
                  <c:v>158.69965108164658</c:v>
                </c:pt>
                <c:pt idx="99">
                  <c:v>159.9993719469644</c:v>
                </c:pt>
                <c:pt idx="100">
                  <c:v>161.24319609211435</c:v>
                </c:pt>
                <c:pt idx="101">
                  <c:v>162.71074668527564</c:v>
                </c:pt>
                <c:pt idx="102">
                  <c:v>164.2662247034194</c:v>
                </c:pt>
                <c:pt idx="103">
                  <c:v>165.83070481507349</c:v>
                </c:pt>
                <c:pt idx="104">
                  <c:v>167.33998604326587</c:v>
                </c:pt>
                <c:pt idx="105">
                  <c:v>168.66510816468946</c:v>
                </c:pt>
                <c:pt idx="106">
                  <c:v>170.21179344033493</c:v>
                </c:pt>
                <c:pt idx="107">
                  <c:v>171.77062107466821</c:v>
                </c:pt>
                <c:pt idx="108">
                  <c:v>173.18234473133285</c:v>
                </c:pt>
                <c:pt idx="109">
                  <c:v>174.3918353105376</c:v>
                </c:pt>
                <c:pt idx="110">
                  <c:v>175.43782274947662</c:v>
                </c:pt>
                <c:pt idx="111">
                  <c:v>176.52581995813003</c:v>
                </c:pt>
                <c:pt idx="112">
                  <c:v>177.68981158408934</c:v>
                </c:pt>
                <c:pt idx="113">
                  <c:v>178.75673412421492</c:v>
                </c:pt>
                <c:pt idx="114">
                  <c:v>179.58785764131193</c:v>
                </c:pt>
                <c:pt idx="115">
                  <c:v>180.37327285415191</c:v>
                </c:pt>
                <c:pt idx="116">
                  <c:v>181.47445917655236</c:v>
                </c:pt>
                <c:pt idx="117">
                  <c:v>182.60690858339149</c:v>
                </c:pt>
                <c:pt idx="118">
                  <c:v>183.86454989532447</c:v>
                </c:pt>
                <c:pt idx="119">
                  <c:v>185.26657362177198</c:v>
                </c:pt>
                <c:pt idx="120">
                  <c:v>186.8126308443824</c:v>
                </c:pt>
                <c:pt idx="121">
                  <c:v>188.5173063503143</c:v>
                </c:pt>
                <c:pt idx="122">
                  <c:v>190.31032798325211</c:v>
                </c:pt>
                <c:pt idx="123">
                  <c:v>192.04131193300768</c:v>
                </c:pt>
                <c:pt idx="124">
                  <c:v>193.8695743196092</c:v>
                </c:pt>
                <c:pt idx="125">
                  <c:v>195.57822749476622</c:v>
                </c:pt>
                <c:pt idx="126">
                  <c:v>197.1242847173761</c:v>
                </c:pt>
                <c:pt idx="127">
                  <c:v>198.68297278436822</c:v>
                </c:pt>
                <c:pt idx="128">
                  <c:v>200.02965806001396</c:v>
                </c:pt>
                <c:pt idx="129">
                  <c:v>201.33810188415907</c:v>
                </c:pt>
                <c:pt idx="130">
                  <c:v>202.41402651779509</c:v>
                </c:pt>
                <c:pt idx="131">
                  <c:v>203.48904396371248</c:v>
                </c:pt>
                <c:pt idx="132">
                  <c:v>204.35338450802521</c:v>
                </c:pt>
                <c:pt idx="133">
                  <c:v>205.15938590369854</c:v>
                </c:pt>
                <c:pt idx="134">
                  <c:v>205.84738311235171</c:v>
                </c:pt>
                <c:pt idx="135">
                  <c:v>206.33210048848608</c:v>
                </c:pt>
                <c:pt idx="136">
                  <c:v>206.70676901605015</c:v>
                </c:pt>
                <c:pt idx="137">
                  <c:v>207.26580600139565</c:v>
                </c:pt>
                <c:pt idx="138">
                  <c:v>207.79448709002094</c:v>
                </c:pt>
                <c:pt idx="139">
                  <c:v>208.2025122121421</c:v>
                </c:pt>
                <c:pt idx="140">
                  <c:v>208.63761339846477</c:v>
                </c:pt>
                <c:pt idx="141">
                  <c:v>209.15673412421492</c:v>
                </c:pt>
                <c:pt idx="142">
                  <c:v>209.89246336357294</c:v>
                </c:pt>
                <c:pt idx="143">
                  <c:v>210.56510816468946</c:v>
                </c:pt>
                <c:pt idx="144">
                  <c:v>211.12784368457778</c:v>
                </c:pt>
                <c:pt idx="145">
                  <c:v>211.67683182135372</c:v>
                </c:pt>
                <c:pt idx="146">
                  <c:v>212.41046755059344</c:v>
                </c:pt>
                <c:pt idx="147">
                  <c:v>213.13070481507327</c:v>
                </c:pt>
                <c:pt idx="148">
                  <c:v>213.70418702023719</c:v>
                </c:pt>
                <c:pt idx="149">
                  <c:v>214.25338450802511</c:v>
                </c:pt>
                <c:pt idx="150">
                  <c:v>214.86127006280537</c:v>
                </c:pt>
                <c:pt idx="151">
                  <c:v>215.57397069085786</c:v>
                </c:pt>
                <c:pt idx="152">
                  <c:v>216.09658060013956</c:v>
                </c:pt>
                <c:pt idx="153">
                  <c:v>216.52875087229611</c:v>
                </c:pt>
                <c:pt idx="154">
                  <c:v>216.96315422191165</c:v>
                </c:pt>
                <c:pt idx="155">
                  <c:v>217.40104675505961</c:v>
                </c:pt>
                <c:pt idx="156">
                  <c:v>217.75073272854124</c:v>
                </c:pt>
                <c:pt idx="157">
                  <c:v>217.81877180739707</c:v>
                </c:pt>
                <c:pt idx="158">
                  <c:v>217.83551988834614</c:v>
                </c:pt>
                <c:pt idx="159">
                  <c:v>217.85177948360106</c:v>
                </c:pt>
                <c:pt idx="160">
                  <c:v>217.88094905792101</c:v>
                </c:pt>
                <c:pt idx="161">
                  <c:v>218.00425680390785</c:v>
                </c:pt>
                <c:pt idx="162">
                  <c:v>218.25959525471012</c:v>
                </c:pt>
                <c:pt idx="163">
                  <c:v>218.31814375436142</c:v>
                </c:pt>
                <c:pt idx="164">
                  <c:v>218.47152826238658</c:v>
                </c:pt>
                <c:pt idx="165">
                  <c:v>218.47215631542247</c:v>
                </c:pt>
                <c:pt idx="166">
                  <c:v>218.34242847173786</c:v>
                </c:pt>
                <c:pt idx="167">
                  <c:v>218.21716678297278</c:v>
                </c:pt>
                <c:pt idx="168">
                  <c:v>218.16894626657361</c:v>
                </c:pt>
                <c:pt idx="169">
                  <c:v>218.16203768318221</c:v>
                </c:pt>
                <c:pt idx="170">
                  <c:v>218.15575715282623</c:v>
                </c:pt>
                <c:pt idx="171">
                  <c:v>218.14193998604324</c:v>
                </c:pt>
                <c:pt idx="172">
                  <c:v>218.14556873691529</c:v>
                </c:pt>
                <c:pt idx="173">
                  <c:v>218.16050244242848</c:v>
                </c:pt>
                <c:pt idx="174">
                  <c:v>218.20383810188412</c:v>
                </c:pt>
                <c:pt idx="175">
                  <c:v>218.427634333566</c:v>
                </c:pt>
                <c:pt idx="176">
                  <c:v>218.67913468248426</c:v>
                </c:pt>
                <c:pt idx="177">
                  <c:v>218.70439637124917</c:v>
                </c:pt>
                <c:pt idx="178">
                  <c:v>218.58534542916954</c:v>
                </c:pt>
                <c:pt idx="179">
                  <c:v>218.49190509420774</c:v>
                </c:pt>
                <c:pt idx="180">
                  <c:v>218.40990928122818</c:v>
                </c:pt>
                <c:pt idx="181">
                  <c:v>218.35505931612022</c:v>
                </c:pt>
                <c:pt idx="182">
                  <c:v>218.17131891137481</c:v>
                </c:pt>
                <c:pt idx="183">
                  <c:v>217.91423586880649</c:v>
                </c:pt>
                <c:pt idx="184">
                  <c:v>217.67459874389371</c:v>
                </c:pt>
                <c:pt idx="185">
                  <c:v>217.41256106071157</c:v>
                </c:pt>
                <c:pt idx="186">
                  <c:v>217.21256106071152</c:v>
                </c:pt>
                <c:pt idx="187">
                  <c:v>217.08206559665038</c:v>
                </c:pt>
                <c:pt idx="188">
                  <c:v>217.01144452198182</c:v>
                </c:pt>
                <c:pt idx="189">
                  <c:v>217.03398464759238</c:v>
                </c:pt>
                <c:pt idx="190">
                  <c:v>217.10767620376811</c:v>
                </c:pt>
                <c:pt idx="191">
                  <c:v>217.23328681088626</c:v>
                </c:pt>
                <c:pt idx="192">
                  <c:v>217.29490579204432</c:v>
                </c:pt>
                <c:pt idx="193">
                  <c:v>217.27983251919031</c:v>
                </c:pt>
                <c:pt idx="194">
                  <c:v>217.18876482903002</c:v>
                </c:pt>
                <c:pt idx="195">
                  <c:v>217.02742498255432</c:v>
                </c:pt>
                <c:pt idx="196">
                  <c:v>216.86762037683181</c:v>
                </c:pt>
                <c:pt idx="197">
                  <c:v>216.7353803210049</c:v>
                </c:pt>
                <c:pt idx="198">
                  <c:v>216.6205163991624</c:v>
                </c:pt>
                <c:pt idx="199">
                  <c:v>216.53447313328678</c:v>
                </c:pt>
                <c:pt idx="200">
                  <c:v>216.43628750872321</c:v>
                </c:pt>
                <c:pt idx="201">
                  <c:v>216.354361479414</c:v>
                </c:pt>
                <c:pt idx="202">
                  <c:v>216.32100488485693</c:v>
                </c:pt>
                <c:pt idx="203">
                  <c:v>216.31004884856969</c:v>
                </c:pt>
                <c:pt idx="204">
                  <c:v>216.33258897418003</c:v>
                </c:pt>
                <c:pt idx="205">
                  <c:v>216.29951151430535</c:v>
                </c:pt>
                <c:pt idx="206">
                  <c:v>216.20390788555477</c:v>
                </c:pt>
                <c:pt idx="207">
                  <c:v>216.04801116538718</c:v>
                </c:pt>
                <c:pt idx="208">
                  <c:v>215.84235868806701</c:v>
                </c:pt>
                <c:pt idx="209">
                  <c:v>215.65799023028609</c:v>
                </c:pt>
                <c:pt idx="210">
                  <c:v>215.46001395673434</c:v>
                </c:pt>
                <c:pt idx="211">
                  <c:v>215.28394975575713</c:v>
                </c:pt>
                <c:pt idx="212">
                  <c:v>215.14794138171669</c:v>
                </c:pt>
                <c:pt idx="213">
                  <c:v>215.02882065596668</c:v>
                </c:pt>
                <c:pt idx="214">
                  <c:v>214.98318213538033</c:v>
                </c:pt>
                <c:pt idx="215">
                  <c:v>215.03084438241481</c:v>
                </c:pt>
                <c:pt idx="216">
                  <c:v>215.17969295184892</c:v>
                </c:pt>
                <c:pt idx="217">
                  <c:v>215.38025122121422</c:v>
                </c:pt>
                <c:pt idx="218">
                  <c:v>215.48876482903</c:v>
                </c:pt>
                <c:pt idx="219">
                  <c:v>215.48639218422889</c:v>
                </c:pt>
                <c:pt idx="220">
                  <c:v>215.39427773900906</c:v>
                </c:pt>
                <c:pt idx="221">
                  <c:v>215.26224703419419</c:v>
                </c:pt>
                <c:pt idx="222">
                  <c:v>215.10181437543636</c:v>
                </c:pt>
                <c:pt idx="223">
                  <c:v>214.93942777390089</c:v>
                </c:pt>
                <c:pt idx="224">
                  <c:v>214.828401953943</c:v>
                </c:pt>
                <c:pt idx="225">
                  <c:v>214.69637124912748</c:v>
                </c:pt>
                <c:pt idx="226">
                  <c:v>214.62665736217718</c:v>
                </c:pt>
                <c:pt idx="227">
                  <c:v>214.62281926029328</c:v>
                </c:pt>
                <c:pt idx="228">
                  <c:v>214.62498255408232</c:v>
                </c:pt>
                <c:pt idx="229">
                  <c:v>214.6248429867411</c:v>
                </c:pt>
                <c:pt idx="230">
                  <c:v>214.63328681088623</c:v>
                </c:pt>
                <c:pt idx="231">
                  <c:v>214.6229588276347</c:v>
                </c:pt>
                <c:pt idx="232">
                  <c:v>214.57383112351681</c:v>
                </c:pt>
                <c:pt idx="233">
                  <c:v>214.47711095603646</c:v>
                </c:pt>
                <c:pt idx="234">
                  <c:v>214.36113049546429</c:v>
                </c:pt>
                <c:pt idx="235">
                  <c:v>214.20683879972066</c:v>
                </c:pt>
                <c:pt idx="236">
                  <c:v>214.05750174459175</c:v>
                </c:pt>
                <c:pt idx="237">
                  <c:v>213.92547103977668</c:v>
                </c:pt>
                <c:pt idx="238">
                  <c:v>213.78492672714572</c:v>
                </c:pt>
                <c:pt idx="239">
                  <c:v>213.6655966503838</c:v>
                </c:pt>
                <c:pt idx="240">
                  <c:v>213.58025122121418</c:v>
                </c:pt>
                <c:pt idx="241">
                  <c:v>213.51542219120705</c:v>
                </c:pt>
                <c:pt idx="242">
                  <c:v>213.48346127006278</c:v>
                </c:pt>
                <c:pt idx="243">
                  <c:v>213.46852756454985</c:v>
                </c:pt>
                <c:pt idx="244">
                  <c:v>213.48499651081644</c:v>
                </c:pt>
                <c:pt idx="245">
                  <c:v>213.56273551988832</c:v>
                </c:pt>
                <c:pt idx="246">
                  <c:v>213.67655268667107</c:v>
                </c:pt>
                <c:pt idx="247">
                  <c:v>213.83510118632239</c:v>
                </c:pt>
                <c:pt idx="248">
                  <c:v>213.95094207955341</c:v>
                </c:pt>
                <c:pt idx="249">
                  <c:v>213.97452896022341</c:v>
                </c:pt>
                <c:pt idx="250">
                  <c:v>213.853035589672</c:v>
                </c:pt>
                <c:pt idx="251">
                  <c:v>213.69106769016031</c:v>
                </c:pt>
                <c:pt idx="252">
                  <c:v>213.47787857641327</c:v>
                </c:pt>
                <c:pt idx="253">
                  <c:v>213.26852756454966</c:v>
                </c:pt>
                <c:pt idx="254">
                  <c:v>213.01304954640614</c:v>
                </c:pt>
                <c:pt idx="255">
                  <c:v>212.76364270760638</c:v>
                </c:pt>
                <c:pt idx="256">
                  <c:v>212.5661549197485</c:v>
                </c:pt>
                <c:pt idx="257">
                  <c:v>212.35910676901602</c:v>
                </c:pt>
                <c:pt idx="258">
                  <c:v>212.13279832519189</c:v>
                </c:pt>
                <c:pt idx="259">
                  <c:v>211.95233775296626</c:v>
                </c:pt>
                <c:pt idx="260">
                  <c:v>211.8596650383808</c:v>
                </c:pt>
                <c:pt idx="261">
                  <c:v>211.79211444522002</c:v>
                </c:pt>
                <c:pt idx="262">
                  <c:v>211.90956036287488</c:v>
                </c:pt>
                <c:pt idx="263">
                  <c:v>212.14242847173767</c:v>
                </c:pt>
                <c:pt idx="264">
                  <c:v>212.53733426378218</c:v>
                </c:pt>
                <c:pt idx="265">
                  <c:v>212.78367062107435</c:v>
                </c:pt>
                <c:pt idx="266">
                  <c:v>212.8874389392885</c:v>
                </c:pt>
                <c:pt idx="267">
                  <c:v>212.86664340544331</c:v>
                </c:pt>
                <c:pt idx="268">
                  <c:v>212.74982554082322</c:v>
                </c:pt>
                <c:pt idx="269">
                  <c:v>212.59378925331472</c:v>
                </c:pt>
                <c:pt idx="270">
                  <c:v>212.42400558269389</c:v>
                </c:pt>
                <c:pt idx="271">
                  <c:v>212.27271458478694</c:v>
                </c:pt>
                <c:pt idx="272">
                  <c:v>212.08576413119312</c:v>
                </c:pt>
                <c:pt idx="273">
                  <c:v>211.92100488485693</c:v>
                </c:pt>
                <c:pt idx="274">
                  <c:v>211.76671318911372</c:v>
                </c:pt>
                <c:pt idx="275">
                  <c:v>211.63391486392175</c:v>
                </c:pt>
                <c:pt idx="276">
                  <c:v>211.49448709002101</c:v>
                </c:pt>
                <c:pt idx="277">
                  <c:v>211.43196092114425</c:v>
                </c:pt>
                <c:pt idx="278">
                  <c:v>211.44403349616158</c:v>
                </c:pt>
                <c:pt idx="279">
                  <c:v>211.51898115840893</c:v>
                </c:pt>
                <c:pt idx="280">
                  <c:v>211.62170272156291</c:v>
                </c:pt>
                <c:pt idx="281">
                  <c:v>211.72135380321004</c:v>
                </c:pt>
                <c:pt idx="282">
                  <c:v>211.77313328681055</c:v>
                </c:pt>
                <c:pt idx="283">
                  <c:v>211.74535938590381</c:v>
                </c:pt>
                <c:pt idx="284">
                  <c:v>211.67864619678991</c:v>
                </c:pt>
                <c:pt idx="285">
                  <c:v>211.60355896720145</c:v>
                </c:pt>
                <c:pt idx="286">
                  <c:v>211.4850662944871</c:v>
                </c:pt>
                <c:pt idx="287">
                  <c:v>211.35666434054431</c:v>
                </c:pt>
                <c:pt idx="288">
                  <c:v>211.22407536636405</c:v>
                </c:pt>
                <c:pt idx="289">
                  <c:v>211.08387997208661</c:v>
                </c:pt>
                <c:pt idx="290">
                  <c:v>210.96427076064182</c:v>
                </c:pt>
                <c:pt idx="291">
                  <c:v>210.83468248429858</c:v>
                </c:pt>
                <c:pt idx="292">
                  <c:v>210.70348918353105</c:v>
                </c:pt>
                <c:pt idx="293">
                  <c:v>210.64752267969274</c:v>
                </c:pt>
                <c:pt idx="294">
                  <c:v>210.58590369853454</c:v>
                </c:pt>
                <c:pt idx="295">
                  <c:v>210.53565945568741</c:v>
                </c:pt>
                <c:pt idx="296">
                  <c:v>210.55645498953243</c:v>
                </c:pt>
                <c:pt idx="297">
                  <c:v>210.58890439637125</c:v>
                </c:pt>
                <c:pt idx="298">
                  <c:v>210.68401953942777</c:v>
                </c:pt>
                <c:pt idx="299">
                  <c:v>210.84675505931591</c:v>
                </c:pt>
                <c:pt idx="300">
                  <c:v>211.00195394277739</c:v>
                </c:pt>
                <c:pt idx="301">
                  <c:v>211.13963712491253</c:v>
                </c:pt>
                <c:pt idx="302">
                  <c:v>211.08911374738321</c:v>
                </c:pt>
                <c:pt idx="303">
                  <c:v>210.95631542219121</c:v>
                </c:pt>
                <c:pt idx="304">
                  <c:v>210.78129797627383</c:v>
                </c:pt>
                <c:pt idx="305">
                  <c:v>210.56552686671321</c:v>
                </c:pt>
                <c:pt idx="306">
                  <c:v>210.353035589672</c:v>
                </c:pt>
                <c:pt idx="307">
                  <c:v>210.15191905094207</c:v>
                </c:pt>
                <c:pt idx="308">
                  <c:v>209.94933705512938</c:v>
                </c:pt>
                <c:pt idx="309">
                  <c:v>209.77055129099745</c:v>
                </c:pt>
                <c:pt idx="310">
                  <c:v>209.58869504535937</c:v>
                </c:pt>
                <c:pt idx="311">
                  <c:v>209.44815073272852</c:v>
                </c:pt>
                <c:pt idx="312">
                  <c:v>209.39672016748099</c:v>
                </c:pt>
                <c:pt idx="313">
                  <c:v>209.38548499651083</c:v>
                </c:pt>
                <c:pt idx="314">
                  <c:v>209.45519888346152</c:v>
                </c:pt>
                <c:pt idx="315">
                  <c:v>209.65177948360102</c:v>
                </c:pt>
                <c:pt idx="316">
                  <c:v>209.94193998604345</c:v>
                </c:pt>
                <c:pt idx="317">
                  <c:v>210.17473831123527</c:v>
                </c:pt>
                <c:pt idx="318">
                  <c:v>210.25296580600138</c:v>
                </c:pt>
                <c:pt idx="319">
                  <c:v>210.25289602233084</c:v>
                </c:pt>
                <c:pt idx="320">
                  <c:v>210.15603628750881</c:v>
                </c:pt>
                <c:pt idx="321">
                  <c:v>209.97445917655236</c:v>
                </c:pt>
                <c:pt idx="322">
                  <c:v>209.76831821353804</c:v>
                </c:pt>
                <c:pt idx="323">
                  <c:v>209.56434054431259</c:v>
                </c:pt>
                <c:pt idx="324">
                  <c:v>209.3478018143754</c:v>
                </c:pt>
                <c:pt idx="325">
                  <c:v>209.12728541521284</c:v>
                </c:pt>
                <c:pt idx="326">
                  <c:v>208.91779483600817</c:v>
                </c:pt>
                <c:pt idx="327">
                  <c:v>208.7136078157711</c:v>
                </c:pt>
                <c:pt idx="328">
                  <c:v>208.53761339846474</c:v>
                </c:pt>
                <c:pt idx="329">
                  <c:v>208.36015352407532</c:v>
                </c:pt>
                <c:pt idx="330">
                  <c:v>208.24152128401931</c:v>
                </c:pt>
                <c:pt idx="331">
                  <c:v>208.20816468946248</c:v>
                </c:pt>
                <c:pt idx="332">
                  <c:v>208.21870202372622</c:v>
                </c:pt>
                <c:pt idx="333">
                  <c:v>208.45708304256803</c:v>
                </c:pt>
                <c:pt idx="334">
                  <c:v>208.78213538032119</c:v>
                </c:pt>
                <c:pt idx="335">
                  <c:v>209.05184926727165</c:v>
                </c:pt>
                <c:pt idx="336">
                  <c:v>209.24591765526858</c:v>
                </c:pt>
                <c:pt idx="337">
                  <c:v>209.30321004884837</c:v>
                </c:pt>
                <c:pt idx="338">
                  <c:v>209.24145150034857</c:v>
                </c:pt>
                <c:pt idx="339">
                  <c:v>209.14515003489143</c:v>
                </c:pt>
                <c:pt idx="340">
                  <c:v>209.0455687369153</c:v>
                </c:pt>
                <c:pt idx="341">
                  <c:v>208.89874389392881</c:v>
                </c:pt>
                <c:pt idx="342">
                  <c:v>208.71444521981817</c:v>
                </c:pt>
                <c:pt idx="343">
                  <c:v>208.53977669225398</c:v>
                </c:pt>
                <c:pt idx="344">
                  <c:v>208.38234473133286</c:v>
                </c:pt>
                <c:pt idx="345">
                  <c:v>208.23175157013233</c:v>
                </c:pt>
                <c:pt idx="346">
                  <c:v>208.09839497557581</c:v>
                </c:pt>
                <c:pt idx="347">
                  <c:v>208.01109560362875</c:v>
                </c:pt>
                <c:pt idx="348">
                  <c:v>207.96678297278444</c:v>
                </c:pt>
                <c:pt idx="349">
                  <c:v>207.97034193998601</c:v>
                </c:pt>
                <c:pt idx="350">
                  <c:v>208.03293789253354</c:v>
                </c:pt>
                <c:pt idx="351">
                  <c:v>208.17780879274221</c:v>
                </c:pt>
                <c:pt idx="352">
                  <c:v>208.33558967201674</c:v>
                </c:pt>
                <c:pt idx="353">
                  <c:v>208.52505233775295</c:v>
                </c:pt>
                <c:pt idx="354">
                  <c:v>208.65945568736913</c:v>
                </c:pt>
                <c:pt idx="355">
                  <c:v>208.80976971388674</c:v>
                </c:pt>
                <c:pt idx="356">
                  <c:v>208.81290997906501</c:v>
                </c:pt>
                <c:pt idx="357">
                  <c:v>208.72323796231683</c:v>
                </c:pt>
                <c:pt idx="358">
                  <c:v>208.54982554082338</c:v>
                </c:pt>
                <c:pt idx="359">
                  <c:v>208.3521284019543</c:v>
                </c:pt>
                <c:pt idx="360">
                  <c:v>208.13705512909956</c:v>
                </c:pt>
                <c:pt idx="361">
                  <c:v>207.94228890439641</c:v>
                </c:pt>
                <c:pt idx="362">
                  <c:v>207.71116538729947</c:v>
                </c:pt>
                <c:pt idx="363">
                  <c:v>207.52442428471738</c:v>
                </c:pt>
                <c:pt idx="364">
                  <c:v>207.32937892533144</c:v>
                </c:pt>
                <c:pt idx="365">
                  <c:v>207.11549197487756</c:v>
                </c:pt>
                <c:pt idx="366">
                  <c:v>206.92177250523403</c:v>
                </c:pt>
                <c:pt idx="367">
                  <c:v>206.75331472435411</c:v>
                </c:pt>
                <c:pt idx="368">
                  <c:v>206.58478715980459</c:v>
                </c:pt>
                <c:pt idx="369">
                  <c:v>206.48729937194707</c:v>
                </c:pt>
                <c:pt idx="370">
                  <c:v>206.45910676901605</c:v>
                </c:pt>
                <c:pt idx="371">
                  <c:v>206.60837404047464</c:v>
                </c:pt>
                <c:pt idx="372">
                  <c:v>206.88876482903001</c:v>
                </c:pt>
                <c:pt idx="373">
                  <c:v>207.28660153524072</c:v>
                </c:pt>
                <c:pt idx="374">
                  <c:v>207.68967201674775</c:v>
                </c:pt>
                <c:pt idx="375">
                  <c:v>207.89734822051659</c:v>
                </c:pt>
                <c:pt idx="376">
                  <c:v>207.9931612002791</c:v>
                </c:pt>
                <c:pt idx="377">
                  <c:v>207.90013956734123</c:v>
                </c:pt>
                <c:pt idx="378">
                  <c:v>207.75254710397766</c:v>
                </c:pt>
                <c:pt idx="379">
                  <c:v>207.54228890439637</c:v>
                </c:pt>
                <c:pt idx="380">
                  <c:v>207.34933705512935</c:v>
                </c:pt>
                <c:pt idx="381">
                  <c:v>207.12916957431958</c:v>
                </c:pt>
                <c:pt idx="382">
                  <c:v>206.93154221912073</c:v>
                </c:pt>
                <c:pt idx="383">
                  <c:v>206.70823447313327</c:v>
                </c:pt>
                <c:pt idx="384">
                  <c:v>206.50746685275672</c:v>
                </c:pt>
                <c:pt idx="385">
                  <c:v>206.32372644801134</c:v>
                </c:pt>
                <c:pt idx="386">
                  <c:v>206.11842288904401</c:v>
                </c:pt>
                <c:pt idx="387">
                  <c:v>205.94905792044639</c:v>
                </c:pt>
                <c:pt idx="388">
                  <c:v>205.79713886950461</c:v>
                </c:pt>
                <c:pt idx="389">
                  <c:v>205.69993021632936</c:v>
                </c:pt>
                <c:pt idx="390">
                  <c:v>205.73705512909953</c:v>
                </c:pt>
                <c:pt idx="391">
                  <c:v>206.12058618283339</c:v>
                </c:pt>
                <c:pt idx="392">
                  <c:v>206.6036287508721</c:v>
                </c:pt>
                <c:pt idx="393">
                  <c:v>207.0243545010465</c:v>
                </c:pt>
                <c:pt idx="394">
                  <c:v>207.25401256106051</c:v>
                </c:pt>
                <c:pt idx="395">
                  <c:v>207.33244940683909</c:v>
                </c:pt>
                <c:pt idx="396">
                  <c:v>207.32554082344731</c:v>
                </c:pt>
                <c:pt idx="397">
                  <c:v>207.22526168876482</c:v>
                </c:pt>
                <c:pt idx="398">
                  <c:v>207.10111653873014</c:v>
                </c:pt>
                <c:pt idx="399">
                  <c:v>206.96880669923237</c:v>
                </c:pt>
                <c:pt idx="400">
                  <c:v>206.78185624563861</c:v>
                </c:pt>
                <c:pt idx="401">
                  <c:v>206.593928820656</c:v>
                </c:pt>
                <c:pt idx="402">
                  <c:v>206.40376831821371</c:v>
                </c:pt>
                <c:pt idx="403">
                  <c:v>206.23754361479413</c:v>
                </c:pt>
                <c:pt idx="404">
                  <c:v>206.04766224703417</c:v>
                </c:pt>
                <c:pt idx="405">
                  <c:v>205.90830425680389</c:v>
                </c:pt>
                <c:pt idx="406">
                  <c:v>205.79434752267989</c:v>
                </c:pt>
                <c:pt idx="407">
                  <c:v>205.72707606420096</c:v>
                </c:pt>
                <c:pt idx="408">
                  <c:v>205.70746685275665</c:v>
                </c:pt>
                <c:pt idx="409">
                  <c:v>205.78087927424963</c:v>
                </c:pt>
                <c:pt idx="410">
                  <c:v>205.93551988834611</c:v>
                </c:pt>
                <c:pt idx="411">
                  <c:v>206.11793440334958</c:v>
                </c:pt>
                <c:pt idx="412">
                  <c:v>206.27159804605699</c:v>
                </c:pt>
                <c:pt idx="413">
                  <c:v>206.34898813677597</c:v>
                </c:pt>
                <c:pt idx="414">
                  <c:v>206.39357990230278</c:v>
                </c:pt>
                <c:pt idx="415">
                  <c:v>206.35464061409641</c:v>
                </c:pt>
                <c:pt idx="416">
                  <c:v>206.24528960223307</c:v>
                </c:pt>
                <c:pt idx="417">
                  <c:v>206.11584089323097</c:v>
                </c:pt>
                <c:pt idx="418">
                  <c:v>205.95373342637802</c:v>
                </c:pt>
                <c:pt idx="419">
                  <c:v>205.76824842986738</c:v>
                </c:pt>
                <c:pt idx="420">
                  <c:v>205.57452896022329</c:v>
                </c:pt>
                <c:pt idx="421">
                  <c:v>205.39399860432658</c:v>
                </c:pt>
                <c:pt idx="422">
                  <c:v>205.23237962316793</c:v>
                </c:pt>
                <c:pt idx="423">
                  <c:v>205.07445917655235</c:v>
                </c:pt>
                <c:pt idx="424">
                  <c:v>204.92588974180038</c:v>
                </c:pt>
                <c:pt idx="425">
                  <c:v>204.86699232379624</c:v>
                </c:pt>
                <c:pt idx="426">
                  <c:v>204.84863921842287</c:v>
                </c:pt>
                <c:pt idx="427">
                  <c:v>204.9991625959523</c:v>
                </c:pt>
                <c:pt idx="428">
                  <c:v>205.27669225401218</c:v>
                </c:pt>
                <c:pt idx="429">
                  <c:v>205.73007676203758</c:v>
                </c:pt>
                <c:pt idx="430">
                  <c:v>206.09539427773899</c:v>
                </c:pt>
                <c:pt idx="431">
                  <c:v>206.29881367759944</c:v>
                </c:pt>
                <c:pt idx="432">
                  <c:v>206.3477320307048</c:v>
                </c:pt>
                <c:pt idx="433">
                  <c:v>206.2623168178649</c:v>
                </c:pt>
                <c:pt idx="434">
                  <c:v>206.11165387299371</c:v>
                </c:pt>
                <c:pt idx="435">
                  <c:v>205.94919748778787</c:v>
                </c:pt>
                <c:pt idx="436">
                  <c:v>205.75959525471012</c:v>
                </c:pt>
                <c:pt idx="437">
                  <c:v>205.57836706210745</c:v>
                </c:pt>
                <c:pt idx="438">
                  <c:v>205.37801814375447</c:v>
                </c:pt>
                <c:pt idx="439">
                  <c:v>205.18073970690858</c:v>
                </c:pt>
                <c:pt idx="440">
                  <c:v>205.00537334263802</c:v>
                </c:pt>
                <c:pt idx="441">
                  <c:v>204.83272854152148</c:v>
                </c:pt>
                <c:pt idx="442">
                  <c:v>204.68632240055828</c:v>
                </c:pt>
                <c:pt idx="443">
                  <c:v>204.57676203768321</c:v>
                </c:pt>
                <c:pt idx="444">
                  <c:v>204.50272156315418</c:v>
                </c:pt>
                <c:pt idx="445">
                  <c:v>204.59518492672694</c:v>
                </c:pt>
                <c:pt idx="446">
                  <c:v>204.9007676203766</c:v>
                </c:pt>
                <c:pt idx="447">
                  <c:v>205.17445917655235</c:v>
                </c:pt>
                <c:pt idx="448">
                  <c:v>205.37969295184905</c:v>
                </c:pt>
                <c:pt idx="449">
                  <c:v>205.47166782972778</c:v>
                </c:pt>
                <c:pt idx="450">
                  <c:v>205.45568736915558</c:v>
                </c:pt>
                <c:pt idx="451">
                  <c:v>205.41186322400517</c:v>
                </c:pt>
                <c:pt idx="452">
                  <c:v>205.32079553384492</c:v>
                </c:pt>
                <c:pt idx="453">
                  <c:v>205.22909979064863</c:v>
                </c:pt>
                <c:pt idx="454">
                  <c:v>205.09441730635029</c:v>
                </c:pt>
                <c:pt idx="455">
                  <c:v>204.97494766224702</c:v>
                </c:pt>
                <c:pt idx="456">
                  <c:v>204.87466852756452</c:v>
                </c:pt>
                <c:pt idx="457">
                  <c:v>204.79567341242148</c:v>
                </c:pt>
                <c:pt idx="458">
                  <c:v>204.70551290997884</c:v>
                </c:pt>
                <c:pt idx="459">
                  <c:v>204.65826936496859</c:v>
                </c:pt>
                <c:pt idx="460">
                  <c:v>204.60711793440353</c:v>
                </c:pt>
                <c:pt idx="461">
                  <c:v>204.62191207257501</c:v>
                </c:pt>
                <c:pt idx="462">
                  <c:v>204.68436845778112</c:v>
                </c:pt>
                <c:pt idx="463">
                  <c:v>204.78925331472433</c:v>
                </c:pt>
                <c:pt idx="464">
                  <c:v>204.88339148639221</c:v>
                </c:pt>
                <c:pt idx="465">
                  <c:v>204.9640614096302</c:v>
                </c:pt>
                <c:pt idx="466">
                  <c:v>205.03852058618278</c:v>
                </c:pt>
                <c:pt idx="467">
                  <c:v>205.09986043265872</c:v>
                </c:pt>
                <c:pt idx="468">
                  <c:v>205.10355896720148</c:v>
                </c:pt>
                <c:pt idx="469">
                  <c:v>205.03886950453591</c:v>
                </c:pt>
                <c:pt idx="470">
                  <c:v>204.93237962316815</c:v>
                </c:pt>
                <c:pt idx="471">
                  <c:v>204.79644103279841</c:v>
                </c:pt>
                <c:pt idx="472">
                  <c:v>204.65073272854121</c:v>
                </c:pt>
                <c:pt idx="473">
                  <c:v>204.48918353105373</c:v>
                </c:pt>
                <c:pt idx="474">
                  <c:v>204.32498255408231</c:v>
                </c:pt>
                <c:pt idx="475">
                  <c:v>204.1495464061407</c:v>
                </c:pt>
                <c:pt idx="476">
                  <c:v>203.98136775994436</c:v>
                </c:pt>
                <c:pt idx="477">
                  <c:v>203.86099092812282</c:v>
                </c:pt>
                <c:pt idx="478">
                  <c:v>203.77745987438939</c:v>
                </c:pt>
                <c:pt idx="479">
                  <c:v>203.73593859036978</c:v>
                </c:pt>
                <c:pt idx="480">
                  <c:v>203.75247732030704</c:v>
                </c:pt>
                <c:pt idx="481">
                  <c:v>203.87822749476621</c:v>
                </c:pt>
                <c:pt idx="482">
                  <c:v>204.10293091416608</c:v>
                </c:pt>
                <c:pt idx="483">
                  <c:v>204.45324494068421</c:v>
                </c:pt>
                <c:pt idx="484">
                  <c:v>204.75554780181434</c:v>
                </c:pt>
                <c:pt idx="485">
                  <c:v>204.98743893928847</c:v>
                </c:pt>
                <c:pt idx="486">
                  <c:v>205.04891835310556</c:v>
                </c:pt>
                <c:pt idx="487">
                  <c:v>204.97794836008404</c:v>
                </c:pt>
                <c:pt idx="488">
                  <c:v>204.83321702721582</c:v>
                </c:pt>
                <c:pt idx="489">
                  <c:v>204.62889043963727</c:v>
                </c:pt>
                <c:pt idx="490">
                  <c:v>204.4377529658058</c:v>
                </c:pt>
                <c:pt idx="491">
                  <c:v>204.24459176552645</c:v>
                </c:pt>
                <c:pt idx="492">
                  <c:v>204.04968597348193</c:v>
                </c:pt>
                <c:pt idx="493">
                  <c:v>203.85987438939279</c:v>
                </c:pt>
                <c:pt idx="494">
                  <c:v>203.66496859734792</c:v>
                </c:pt>
                <c:pt idx="495">
                  <c:v>203.48688066992324</c:v>
                </c:pt>
                <c:pt idx="496">
                  <c:v>203.32693649685984</c:v>
                </c:pt>
                <c:pt idx="497">
                  <c:v>203.19344033496159</c:v>
                </c:pt>
                <c:pt idx="498">
                  <c:v>203.12072575017442</c:v>
                </c:pt>
                <c:pt idx="499">
                  <c:v>203.15010467550593</c:v>
                </c:pt>
                <c:pt idx="500">
                  <c:v>203.40160502442419</c:v>
                </c:pt>
                <c:pt idx="501">
                  <c:v>203.72498255408235</c:v>
                </c:pt>
                <c:pt idx="502">
                  <c:v>204.03782274947662</c:v>
                </c:pt>
                <c:pt idx="503">
                  <c:v>204.25512909979062</c:v>
                </c:pt>
                <c:pt idx="504">
                  <c:v>204.35875785066341</c:v>
                </c:pt>
                <c:pt idx="505">
                  <c:v>204.35673412421491</c:v>
                </c:pt>
                <c:pt idx="506">
                  <c:v>204.33705512909978</c:v>
                </c:pt>
                <c:pt idx="507">
                  <c:v>204.22812281926048</c:v>
                </c:pt>
                <c:pt idx="508">
                  <c:v>204.08681088625261</c:v>
                </c:pt>
                <c:pt idx="509">
                  <c:v>203.93538032100489</c:v>
                </c:pt>
                <c:pt idx="510">
                  <c:v>203.80614096301485</c:v>
                </c:pt>
                <c:pt idx="511">
                  <c:v>203.64933705512931</c:v>
                </c:pt>
                <c:pt idx="512">
                  <c:v>203.51332868108858</c:v>
                </c:pt>
                <c:pt idx="513">
                  <c:v>203.44563852058619</c:v>
                </c:pt>
                <c:pt idx="514">
                  <c:v>203.35729239358008</c:v>
                </c:pt>
                <c:pt idx="515">
                  <c:v>203.36343335659484</c:v>
                </c:pt>
                <c:pt idx="516">
                  <c:v>203.50683879972078</c:v>
                </c:pt>
                <c:pt idx="517">
                  <c:v>203.6976971388695</c:v>
                </c:pt>
                <c:pt idx="518">
                  <c:v>203.92177250523403</c:v>
                </c:pt>
                <c:pt idx="519">
                  <c:v>204.13419399860433</c:v>
                </c:pt>
                <c:pt idx="520">
                  <c:v>204.33161200279147</c:v>
                </c:pt>
                <c:pt idx="521">
                  <c:v>204.43419399860431</c:v>
                </c:pt>
                <c:pt idx="522">
                  <c:v>204.42351709699929</c:v>
                </c:pt>
                <c:pt idx="523">
                  <c:v>204.30579204466153</c:v>
                </c:pt>
                <c:pt idx="524">
                  <c:v>204.17243545010464</c:v>
                </c:pt>
                <c:pt idx="525">
                  <c:v>203.99441730635041</c:v>
                </c:pt>
                <c:pt idx="526">
                  <c:v>203.79225401256105</c:v>
                </c:pt>
                <c:pt idx="527">
                  <c:v>203.60355896720145</c:v>
                </c:pt>
                <c:pt idx="528">
                  <c:v>203.41395673412393</c:v>
                </c:pt>
                <c:pt idx="529">
                  <c:v>203.24298674110233</c:v>
                </c:pt>
                <c:pt idx="530">
                  <c:v>203.04487090020933</c:v>
                </c:pt>
                <c:pt idx="531">
                  <c:v>202.87976273551968</c:v>
                </c:pt>
                <c:pt idx="532">
                  <c:v>202.71933007676185</c:v>
                </c:pt>
                <c:pt idx="533">
                  <c:v>202.57445917655235</c:v>
                </c:pt>
                <c:pt idx="534">
                  <c:v>202.4540823447314</c:v>
                </c:pt>
                <c:pt idx="535">
                  <c:v>202.43140265177968</c:v>
                </c:pt>
                <c:pt idx="536">
                  <c:v>202.48820655966543</c:v>
                </c:pt>
                <c:pt idx="537">
                  <c:v>202.74933705512927</c:v>
                </c:pt>
                <c:pt idx="538">
                  <c:v>203.16817864619676</c:v>
                </c:pt>
                <c:pt idx="539">
                  <c:v>203.61807397069086</c:v>
                </c:pt>
                <c:pt idx="540">
                  <c:v>203.83866015352407</c:v>
                </c:pt>
                <c:pt idx="541">
                  <c:v>203.88339148639221</c:v>
                </c:pt>
                <c:pt idx="542">
                  <c:v>203.82233077459881</c:v>
                </c:pt>
                <c:pt idx="543">
                  <c:v>203.70160502442408</c:v>
                </c:pt>
                <c:pt idx="544">
                  <c:v>203.52337752965798</c:v>
                </c:pt>
                <c:pt idx="545">
                  <c:v>203.34354501046755</c:v>
                </c:pt>
                <c:pt idx="546">
                  <c:v>203.14452198185589</c:v>
                </c:pt>
                <c:pt idx="547">
                  <c:v>202.97620376831796</c:v>
                </c:pt>
                <c:pt idx="548">
                  <c:v>202.79023028611306</c:v>
                </c:pt>
                <c:pt idx="549">
                  <c:v>202.60530355896719</c:v>
                </c:pt>
                <c:pt idx="550">
                  <c:v>202.44989532449398</c:v>
                </c:pt>
                <c:pt idx="551">
                  <c:v>202.31388695045376</c:v>
                </c:pt>
                <c:pt idx="552">
                  <c:v>202.25233775296607</c:v>
                </c:pt>
                <c:pt idx="553">
                  <c:v>202.31151430565248</c:v>
                </c:pt>
                <c:pt idx="554">
                  <c:v>202.59665038381019</c:v>
                </c:pt>
                <c:pt idx="555">
                  <c:v>202.96782972784368</c:v>
                </c:pt>
                <c:pt idx="556">
                  <c:v>203.30223307746022</c:v>
                </c:pt>
                <c:pt idx="557">
                  <c:v>203.49085833914839</c:v>
                </c:pt>
                <c:pt idx="558">
                  <c:v>203.5422191207258</c:v>
                </c:pt>
                <c:pt idx="559">
                  <c:v>203.55129099790668</c:v>
                </c:pt>
                <c:pt idx="560">
                  <c:v>203.46106071179344</c:v>
                </c:pt>
                <c:pt idx="561">
                  <c:v>203.3321702721563</c:v>
                </c:pt>
                <c:pt idx="562">
                  <c:v>203.16461967899511</c:v>
                </c:pt>
                <c:pt idx="563">
                  <c:v>203.01144452198182</c:v>
                </c:pt>
                <c:pt idx="564">
                  <c:v>202.83558967201674</c:v>
                </c:pt>
                <c:pt idx="565">
                  <c:v>202.683810188416</c:v>
                </c:pt>
                <c:pt idx="566">
                  <c:v>202.52379623168176</c:v>
                </c:pt>
                <c:pt idx="567">
                  <c:v>202.42602930914163</c:v>
                </c:pt>
                <c:pt idx="568">
                  <c:v>202.35108164689461</c:v>
                </c:pt>
                <c:pt idx="569">
                  <c:v>202.36301465457078</c:v>
                </c:pt>
                <c:pt idx="570">
                  <c:v>202.41172365666441</c:v>
                </c:pt>
                <c:pt idx="571">
                  <c:v>202.65868806699231</c:v>
                </c:pt>
                <c:pt idx="572">
                  <c:v>202.94103279832518</c:v>
                </c:pt>
                <c:pt idx="573">
                  <c:v>203.2136078157711</c:v>
                </c:pt>
                <c:pt idx="574">
                  <c:v>203.4483600837404</c:v>
                </c:pt>
                <c:pt idx="575">
                  <c:v>203.60153524075358</c:v>
                </c:pt>
                <c:pt idx="576">
                  <c:v>203.64354501046734</c:v>
                </c:pt>
                <c:pt idx="577">
                  <c:v>203.56364270760639</c:v>
                </c:pt>
                <c:pt idx="578">
                  <c:v>203.4072575017446</c:v>
                </c:pt>
                <c:pt idx="579">
                  <c:v>203.20935101186299</c:v>
                </c:pt>
                <c:pt idx="580">
                  <c:v>203.02505233775298</c:v>
                </c:pt>
                <c:pt idx="581">
                  <c:v>202.81535240753661</c:v>
                </c:pt>
                <c:pt idx="582">
                  <c:v>202.61067690160502</c:v>
                </c:pt>
                <c:pt idx="583">
                  <c:v>202.42477320307032</c:v>
                </c:pt>
                <c:pt idx="584">
                  <c:v>202.22658757850658</c:v>
                </c:pt>
                <c:pt idx="585">
                  <c:v>202.035170969993</c:v>
                </c:pt>
                <c:pt idx="586">
                  <c:v>201.8606420097698</c:v>
                </c:pt>
                <c:pt idx="587">
                  <c:v>201.70774598743915</c:v>
                </c:pt>
                <c:pt idx="588">
                  <c:v>201.61500348918338</c:v>
                </c:pt>
                <c:pt idx="589">
                  <c:v>201.63935799023028</c:v>
                </c:pt>
                <c:pt idx="590">
                  <c:v>201.82791346824843</c:v>
                </c:pt>
                <c:pt idx="591">
                  <c:v>202.26636427076045</c:v>
                </c:pt>
                <c:pt idx="592">
                  <c:v>202.79616189811563</c:v>
                </c:pt>
                <c:pt idx="593">
                  <c:v>203.20216329378906</c:v>
                </c:pt>
                <c:pt idx="594">
                  <c:v>203.34242847173786</c:v>
                </c:pt>
                <c:pt idx="595">
                  <c:v>203.30425680390786</c:v>
                </c:pt>
                <c:pt idx="596">
                  <c:v>203.18032100488483</c:v>
                </c:pt>
                <c:pt idx="597">
                  <c:v>203.01751570132558</c:v>
                </c:pt>
                <c:pt idx="598">
                  <c:v>202.82882065596678</c:v>
                </c:pt>
                <c:pt idx="599">
                  <c:v>202.62274947662269</c:v>
                </c:pt>
                <c:pt idx="600">
                  <c:v>202.4318213538034</c:v>
                </c:pt>
                <c:pt idx="601">
                  <c:v>202.24354501046727</c:v>
                </c:pt>
                <c:pt idx="602">
                  <c:v>202.04396371249118</c:v>
                </c:pt>
                <c:pt idx="603">
                  <c:v>201.89002093510121</c:v>
                </c:pt>
                <c:pt idx="604">
                  <c:v>201.74284717376133</c:v>
                </c:pt>
                <c:pt idx="605">
                  <c:v>201.63852058618278</c:v>
                </c:pt>
                <c:pt idx="606">
                  <c:v>201.67006280530356</c:v>
                </c:pt>
                <c:pt idx="607">
                  <c:v>201.84012561060717</c:v>
                </c:pt>
                <c:pt idx="608">
                  <c:v>202.24605722260978</c:v>
                </c:pt>
                <c:pt idx="609">
                  <c:v>202.64528960223325</c:v>
                </c:pt>
                <c:pt idx="610">
                  <c:v>202.90202372644779</c:v>
                </c:pt>
                <c:pt idx="611">
                  <c:v>203.04305652477299</c:v>
                </c:pt>
                <c:pt idx="612">
                  <c:v>203.05484996510816</c:v>
                </c:pt>
                <c:pt idx="613">
                  <c:v>202.97480809490557</c:v>
                </c:pt>
                <c:pt idx="614">
                  <c:v>202.83991625959527</c:v>
                </c:pt>
                <c:pt idx="615">
                  <c:v>202.66545708304258</c:v>
                </c:pt>
                <c:pt idx="616">
                  <c:v>202.48283321702746</c:v>
                </c:pt>
                <c:pt idx="617">
                  <c:v>202.28227494766224</c:v>
                </c:pt>
                <c:pt idx="618">
                  <c:v>202.08722958827664</c:v>
                </c:pt>
                <c:pt idx="619">
                  <c:v>201.92400558269389</c:v>
                </c:pt>
                <c:pt idx="620">
                  <c:v>201.75191905094206</c:v>
                </c:pt>
                <c:pt idx="621">
                  <c:v>201.62386601535238</c:v>
                </c:pt>
                <c:pt idx="622">
                  <c:v>201.53035589672015</c:v>
                </c:pt>
                <c:pt idx="623">
                  <c:v>201.51814375436138</c:v>
                </c:pt>
                <c:pt idx="624">
                  <c:v>201.60376831821361</c:v>
                </c:pt>
                <c:pt idx="625">
                  <c:v>201.85924633635727</c:v>
                </c:pt>
                <c:pt idx="626">
                  <c:v>202.16622470341937</c:v>
                </c:pt>
                <c:pt idx="627">
                  <c:v>202.45101186322427</c:v>
                </c:pt>
                <c:pt idx="628">
                  <c:v>202.79344033496159</c:v>
                </c:pt>
                <c:pt idx="629">
                  <c:v>202.97069085833934</c:v>
                </c:pt>
                <c:pt idx="630">
                  <c:v>202.93014654570851</c:v>
                </c:pt>
                <c:pt idx="631">
                  <c:v>202.79427773900883</c:v>
                </c:pt>
                <c:pt idx="632">
                  <c:v>202.60523377529657</c:v>
                </c:pt>
                <c:pt idx="633">
                  <c:v>202.42260990928142</c:v>
                </c:pt>
                <c:pt idx="634">
                  <c:v>202.20209351011852</c:v>
                </c:pt>
                <c:pt idx="635">
                  <c:v>202.03042568039081</c:v>
                </c:pt>
                <c:pt idx="636">
                  <c:v>201.81751570132565</c:v>
                </c:pt>
                <c:pt idx="637">
                  <c:v>201.64075366364224</c:v>
                </c:pt>
                <c:pt idx="638">
                  <c:v>201.46671318911373</c:v>
                </c:pt>
                <c:pt idx="639">
                  <c:v>201.33886950453601</c:v>
                </c:pt>
                <c:pt idx="640">
                  <c:v>201.27229588276344</c:v>
                </c:pt>
                <c:pt idx="641">
                  <c:v>201.29511514305631</c:v>
                </c:pt>
                <c:pt idx="642">
                  <c:v>201.55491974877876</c:v>
                </c:pt>
                <c:pt idx="643">
                  <c:v>202.04905792044636</c:v>
                </c:pt>
                <c:pt idx="644">
                  <c:v>202.56531751570151</c:v>
                </c:pt>
                <c:pt idx="645">
                  <c:v>202.82526168876484</c:v>
                </c:pt>
                <c:pt idx="646">
                  <c:v>202.84040474528967</c:v>
                </c:pt>
                <c:pt idx="647">
                  <c:v>202.73293789253344</c:v>
                </c:pt>
                <c:pt idx="648">
                  <c:v>202.59546406140959</c:v>
                </c:pt>
                <c:pt idx="649">
                  <c:v>202.41367759944131</c:v>
                </c:pt>
                <c:pt idx="650">
                  <c:v>202.20907187718072</c:v>
                </c:pt>
                <c:pt idx="651">
                  <c:v>202.01053733426374</c:v>
                </c:pt>
                <c:pt idx="652">
                  <c:v>201.80655966503835</c:v>
                </c:pt>
                <c:pt idx="653">
                  <c:v>201.62016748080947</c:v>
                </c:pt>
                <c:pt idx="654">
                  <c:v>201.41409630146546</c:v>
                </c:pt>
                <c:pt idx="655">
                  <c:v>201.24417306350276</c:v>
                </c:pt>
                <c:pt idx="656">
                  <c:v>201.07871598046054</c:v>
                </c:pt>
                <c:pt idx="657">
                  <c:v>200.9626657362175</c:v>
                </c:pt>
                <c:pt idx="658">
                  <c:v>200.90411723656658</c:v>
                </c:pt>
                <c:pt idx="659">
                  <c:v>200.98611304954639</c:v>
                </c:pt>
                <c:pt idx="660">
                  <c:v>201.32609909281229</c:v>
                </c:pt>
                <c:pt idx="661">
                  <c:v>201.76922540125591</c:v>
                </c:pt>
                <c:pt idx="662">
                  <c:v>202.08667131891141</c:v>
                </c:pt>
                <c:pt idx="663">
                  <c:v>202.32958827634332</c:v>
                </c:pt>
                <c:pt idx="664">
                  <c:v>202.38911374738331</c:v>
                </c:pt>
                <c:pt idx="665">
                  <c:v>202.39448709002104</c:v>
                </c:pt>
                <c:pt idx="666">
                  <c:v>202.31584089323101</c:v>
                </c:pt>
                <c:pt idx="667">
                  <c:v>202.18346127006259</c:v>
                </c:pt>
                <c:pt idx="668">
                  <c:v>202.04919748778784</c:v>
                </c:pt>
                <c:pt idx="669">
                  <c:v>201.87473831123543</c:v>
                </c:pt>
                <c:pt idx="670">
                  <c:v>201.72379623168175</c:v>
                </c:pt>
                <c:pt idx="671">
                  <c:v>201.54877878576411</c:v>
                </c:pt>
                <c:pt idx="672">
                  <c:v>201.42616887648313</c:v>
                </c:pt>
                <c:pt idx="673">
                  <c:v>201.29825540823447</c:v>
                </c:pt>
                <c:pt idx="674">
                  <c:v>201.19162595952545</c:v>
                </c:pt>
                <c:pt idx="675">
                  <c:v>201.15889741800447</c:v>
                </c:pt>
                <c:pt idx="676">
                  <c:v>201.21988834612682</c:v>
                </c:pt>
                <c:pt idx="677">
                  <c:v>201.35150034891853</c:v>
                </c:pt>
                <c:pt idx="678">
                  <c:v>201.54689462665712</c:v>
                </c:pt>
                <c:pt idx="679">
                  <c:v>201.79972086531728</c:v>
                </c:pt>
                <c:pt idx="680">
                  <c:v>201.99239357990228</c:v>
                </c:pt>
                <c:pt idx="681">
                  <c:v>202.12609909281218</c:v>
                </c:pt>
                <c:pt idx="682">
                  <c:v>202.10767620376811</c:v>
                </c:pt>
                <c:pt idx="683">
                  <c:v>202.02295882763471</c:v>
                </c:pt>
                <c:pt idx="684">
                  <c:v>201.87732030704834</c:v>
                </c:pt>
                <c:pt idx="685">
                  <c:v>201.68799720865334</c:v>
                </c:pt>
                <c:pt idx="686">
                  <c:v>201.51891137473831</c:v>
                </c:pt>
                <c:pt idx="687">
                  <c:v>201.32896022330775</c:v>
                </c:pt>
                <c:pt idx="688">
                  <c:v>201.1606420097697</c:v>
                </c:pt>
                <c:pt idx="689">
                  <c:v>201.00516399162595</c:v>
                </c:pt>
                <c:pt idx="690">
                  <c:v>200.86615491974857</c:v>
                </c:pt>
                <c:pt idx="691">
                  <c:v>200.7659455687369</c:v>
                </c:pt>
                <c:pt idx="692">
                  <c:v>200.74933705512927</c:v>
                </c:pt>
                <c:pt idx="693">
                  <c:v>200.86147941381736</c:v>
                </c:pt>
                <c:pt idx="694">
                  <c:v>201.15764131193336</c:v>
                </c:pt>
                <c:pt idx="695">
                  <c:v>201.56706210746685</c:v>
                </c:pt>
                <c:pt idx="696">
                  <c:v>201.94570830425678</c:v>
                </c:pt>
                <c:pt idx="697">
                  <c:v>202.15701325889742</c:v>
                </c:pt>
                <c:pt idx="698">
                  <c:v>202.15750174459157</c:v>
                </c:pt>
                <c:pt idx="699">
                  <c:v>202.07473831123536</c:v>
                </c:pt>
                <c:pt idx="700">
                  <c:v>201.93035589672016</c:v>
                </c:pt>
                <c:pt idx="701">
                  <c:v>201.7708304256804</c:v>
                </c:pt>
                <c:pt idx="702">
                  <c:v>201.59078855547801</c:v>
                </c:pt>
                <c:pt idx="703">
                  <c:v>201.39553384508042</c:v>
                </c:pt>
                <c:pt idx="704">
                  <c:v>201.21828332170247</c:v>
                </c:pt>
                <c:pt idx="705">
                  <c:v>201.04368457780836</c:v>
                </c:pt>
                <c:pt idx="706">
                  <c:v>200.89797627355199</c:v>
                </c:pt>
                <c:pt idx="707">
                  <c:v>200.79553384508026</c:v>
                </c:pt>
                <c:pt idx="708">
                  <c:v>200.75910676901592</c:v>
                </c:pt>
                <c:pt idx="709">
                  <c:v>200.82149337055151</c:v>
                </c:pt>
                <c:pt idx="710">
                  <c:v>200.98541521284017</c:v>
                </c:pt>
                <c:pt idx="711">
                  <c:v>201.21235170969993</c:v>
                </c:pt>
                <c:pt idx="712">
                  <c:v>201.45038381018841</c:v>
                </c:pt>
                <c:pt idx="713">
                  <c:v>201.60858339148638</c:v>
                </c:pt>
                <c:pt idx="714">
                  <c:v>201.67383112351678</c:v>
                </c:pt>
                <c:pt idx="715">
                  <c:v>201.66454989532448</c:v>
                </c:pt>
                <c:pt idx="716">
                  <c:v>201.64145150034858</c:v>
                </c:pt>
                <c:pt idx="717">
                  <c:v>201.56078157711096</c:v>
                </c:pt>
                <c:pt idx="718">
                  <c:v>201.45561758548527</c:v>
                </c:pt>
                <c:pt idx="719">
                  <c:v>201.34863921842287</c:v>
                </c:pt>
                <c:pt idx="720">
                  <c:v>201.21960921144424</c:v>
                </c:pt>
                <c:pt idx="721">
                  <c:v>201.12568039078855</c:v>
                </c:pt>
                <c:pt idx="722">
                  <c:v>201.02274947662272</c:v>
                </c:pt>
                <c:pt idx="723">
                  <c:v>200.97013258897437</c:v>
                </c:pt>
                <c:pt idx="724">
                  <c:v>200.98702023726469</c:v>
                </c:pt>
                <c:pt idx="725">
                  <c:v>201.04619678995115</c:v>
                </c:pt>
                <c:pt idx="726">
                  <c:v>201.17404047452874</c:v>
                </c:pt>
                <c:pt idx="727">
                  <c:v>201.33872993719501</c:v>
                </c:pt>
                <c:pt idx="728">
                  <c:v>201.52791346824839</c:v>
                </c:pt>
                <c:pt idx="729">
                  <c:v>201.71437543614746</c:v>
                </c:pt>
                <c:pt idx="730">
                  <c:v>201.84947662247041</c:v>
                </c:pt>
                <c:pt idx="731">
                  <c:v>201.87236566643406</c:v>
                </c:pt>
                <c:pt idx="732">
                  <c:v>201.78136775994417</c:v>
                </c:pt>
                <c:pt idx="733">
                  <c:v>201.63551988834612</c:v>
                </c:pt>
                <c:pt idx="734">
                  <c:v>201.44361479413757</c:v>
                </c:pt>
                <c:pt idx="735">
                  <c:v>201.24940683879981</c:v>
                </c:pt>
                <c:pt idx="736">
                  <c:v>201.07013258897427</c:v>
                </c:pt>
                <c:pt idx="737">
                  <c:v>200.90383810188413</c:v>
                </c:pt>
                <c:pt idx="738">
                  <c:v>200.69867411025797</c:v>
                </c:pt>
                <c:pt idx="739">
                  <c:v>200.5261688764831</c:v>
                </c:pt>
                <c:pt idx="740">
                  <c:v>200.35129099790669</c:v>
                </c:pt>
                <c:pt idx="741">
                  <c:v>200.24173063503139</c:v>
                </c:pt>
                <c:pt idx="742">
                  <c:v>200.21758548499628</c:v>
                </c:pt>
                <c:pt idx="743">
                  <c:v>200.29434752267989</c:v>
                </c:pt>
                <c:pt idx="744">
                  <c:v>200.60076762037656</c:v>
                </c:pt>
                <c:pt idx="745">
                  <c:v>201.08066992323796</c:v>
                </c:pt>
                <c:pt idx="746">
                  <c:v>201.55861828332169</c:v>
                </c:pt>
                <c:pt idx="747">
                  <c:v>201.82365666434023</c:v>
                </c:pt>
                <c:pt idx="748">
                  <c:v>201.85715282623863</c:v>
                </c:pt>
                <c:pt idx="749">
                  <c:v>201.77613398464752</c:v>
                </c:pt>
                <c:pt idx="750">
                  <c:v>201.61877180739705</c:v>
                </c:pt>
                <c:pt idx="751">
                  <c:v>201.44396371249118</c:v>
                </c:pt>
                <c:pt idx="752">
                  <c:v>201.24675505931572</c:v>
                </c:pt>
                <c:pt idx="753">
                  <c:v>201.06350314026497</c:v>
                </c:pt>
                <c:pt idx="754">
                  <c:v>200.85771109560386</c:v>
                </c:pt>
                <c:pt idx="755">
                  <c:v>200.68318213538018</c:v>
                </c:pt>
                <c:pt idx="756">
                  <c:v>200.50572226099092</c:v>
                </c:pt>
                <c:pt idx="757">
                  <c:v>200.36775994417306</c:v>
                </c:pt>
                <c:pt idx="758">
                  <c:v>200.30648988136781</c:v>
                </c:pt>
                <c:pt idx="759">
                  <c:v>200.36113049546432</c:v>
                </c:pt>
                <c:pt idx="760">
                  <c:v>200.5526866713189</c:v>
                </c:pt>
                <c:pt idx="761">
                  <c:v>200.87027215631539</c:v>
                </c:pt>
                <c:pt idx="762">
                  <c:v>201.11618981158406</c:v>
                </c:pt>
                <c:pt idx="763">
                  <c:v>201.30676901605025</c:v>
                </c:pt>
                <c:pt idx="764">
                  <c:v>201.42581995813006</c:v>
                </c:pt>
                <c:pt idx="765">
                  <c:v>201.41528262386572</c:v>
                </c:pt>
                <c:pt idx="766">
                  <c:v>201.33991625959524</c:v>
                </c:pt>
                <c:pt idx="767">
                  <c:v>201.23607815771109</c:v>
                </c:pt>
                <c:pt idx="768">
                  <c:v>201.08778785764167</c:v>
                </c:pt>
                <c:pt idx="769">
                  <c:v>200.95059316120015</c:v>
                </c:pt>
                <c:pt idx="770">
                  <c:v>200.77641311933002</c:v>
                </c:pt>
                <c:pt idx="771">
                  <c:v>200.64298674110239</c:v>
                </c:pt>
                <c:pt idx="772">
                  <c:v>200.516538729937</c:v>
                </c:pt>
                <c:pt idx="773">
                  <c:v>200.39295184926726</c:v>
                </c:pt>
                <c:pt idx="774">
                  <c:v>200.31242149337061</c:v>
                </c:pt>
                <c:pt idx="775">
                  <c:v>200.28464759246341</c:v>
                </c:pt>
                <c:pt idx="776">
                  <c:v>200.33091416608511</c:v>
                </c:pt>
                <c:pt idx="777">
                  <c:v>200.48925331472441</c:v>
                </c:pt>
                <c:pt idx="778">
                  <c:v>200.67278436845757</c:v>
                </c:pt>
                <c:pt idx="779">
                  <c:v>200.89748778785764</c:v>
                </c:pt>
                <c:pt idx="780">
                  <c:v>201.18555478018112</c:v>
                </c:pt>
                <c:pt idx="781">
                  <c:v>201.48060013956714</c:v>
                </c:pt>
                <c:pt idx="782">
                  <c:v>201.60879274249822</c:v>
                </c:pt>
                <c:pt idx="783">
                  <c:v>201.56552686671321</c:v>
                </c:pt>
                <c:pt idx="784">
                  <c:v>201.42023726448031</c:v>
                </c:pt>
                <c:pt idx="785">
                  <c:v>201.2353803210049</c:v>
                </c:pt>
                <c:pt idx="786">
                  <c:v>201.06720167480788</c:v>
                </c:pt>
                <c:pt idx="787">
                  <c:v>200.87159804605722</c:v>
                </c:pt>
                <c:pt idx="788">
                  <c:v>200.68220516399163</c:v>
                </c:pt>
                <c:pt idx="789">
                  <c:v>200.49225401256106</c:v>
                </c:pt>
                <c:pt idx="790">
                  <c:v>200.31332868108862</c:v>
                </c:pt>
                <c:pt idx="791">
                  <c:v>200.15875785066325</c:v>
                </c:pt>
                <c:pt idx="792">
                  <c:v>200.01877180739706</c:v>
                </c:pt>
                <c:pt idx="793">
                  <c:v>199.95603628750891</c:v>
                </c:pt>
                <c:pt idx="794">
                  <c:v>200.00244242847194</c:v>
                </c:pt>
                <c:pt idx="795">
                  <c:v>200.23098394975554</c:v>
                </c:pt>
                <c:pt idx="796">
                  <c:v>200.6469644103278</c:v>
                </c:pt>
                <c:pt idx="797">
                  <c:v>201.04926727145815</c:v>
                </c:pt>
                <c:pt idx="798">
                  <c:v>201.30956036287498</c:v>
                </c:pt>
                <c:pt idx="799">
                  <c:v>201.34047452896019</c:v>
                </c:pt>
                <c:pt idx="800">
                  <c:v>201.25310537334235</c:v>
                </c:pt>
                <c:pt idx="801">
                  <c:v>201.13824145150053</c:v>
                </c:pt>
                <c:pt idx="802">
                  <c:v>200.99602233077476</c:v>
                </c:pt>
                <c:pt idx="803">
                  <c:v>200.82302861130501</c:v>
                </c:pt>
                <c:pt idx="804">
                  <c:v>200.64877878576414</c:v>
                </c:pt>
                <c:pt idx="805">
                  <c:v>200.50642009769737</c:v>
                </c:pt>
                <c:pt idx="806">
                  <c:v>200.35547801814394</c:v>
                </c:pt>
                <c:pt idx="807">
                  <c:v>200.24040474528957</c:v>
                </c:pt>
                <c:pt idx="808">
                  <c:v>200.14333565945552</c:v>
                </c:pt>
                <c:pt idx="809">
                  <c:v>200.09965108164656</c:v>
                </c:pt>
                <c:pt idx="810">
                  <c:v>200.18450802512191</c:v>
                </c:pt>
                <c:pt idx="811">
                  <c:v>200.38506629448705</c:v>
                </c:pt>
                <c:pt idx="812">
                  <c:v>200.63168178646177</c:v>
                </c:pt>
                <c:pt idx="813">
                  <c:v>200.82979762735519</c:v>
                </c:pt>
                <c:pt idx="814">
                  <c:v>201.00237264480091</c:v>
                </c:pt>
                <c:pt idx="815">
                  <c:v>201.06573621772526</c:v>
                </c:pt>
                <c:pt idx="816">
                  <c:v>201.08220516399163</c:v>
                </c:pt>
                <c:pt idx="817">
                  <c:v>201.01242149337054</c:v>
                </c:pt>
                <c:pt idx="818">
                  <c:v>200.92016748080965</c:v>
                </c:pt>
                <c:pt idx="819">
                  <c:v>200.78157711095605</c:v>
                </c:pt>
                <c:pt idx="820">
                  <c:v>200.67215631542237</c:v>
                </c:pt>
                <c:pt idx="821">
                  <c:v>200.55394277739006</c:v>
                </c:pt>
                <c:pt idx="822">
                  <c:v>200.44319609211445</c:v>
                </c:pt>
                <c:pt idx="823">
                  <c:v>200.33112351709727</c:v>
                </c:pt>
                <c:pt idx="824">
                  <c:v>200.26224703419419</c:v>
                </c:pt>
                <c:pt idx="825">
                  <c:v>200.19602233077461</c:v>
                </c:pt>
                <c:pt idx="826">
                  <c:v>200.20321004884829</c:v>
                </c:pt>
                <c:pt idx="827">
                  <c:v>200.2972086531752</c:v>
                </c:pt>
                <c:pt idx="828">
                  <c:v>200.46461967899509</c:v>
                </c:pt>
                <c:pt idx="829">
                  <c:v>200.69092812281923</c:v>
                </c:pt>
                <c:pt idx="830">
                  <c:v>201.05373342637799</c:v>
                </c:pt>
                <c:pt idx="831">
                  <c:v>201.30802512212142</c:v>
                </c:pt>
                <c:pt idx="832">
                  <c:v>201.33789253314703</c:v>
                </c:pt>
                <c:pt idx="833">
                  <c:v>201.25806001395671</c:v>
                </c:pt>
                <c:pt idx="834">
                  <c:v>201.09476622470322</c:v>
                </c:pt>
                <c:pt idx="835">
                  <c:v>200.90390788555484</c:v>
                </c:pt>
                <c:pt idx="836">
                  <c:v>200.69574319609191</c:v>
                </c:pt>
                <c:pt idx="837">
                  <c:v>200.49804605722309</c:v>
                </c:pt>
                <c:pt idx="838">
                  <c:v>200.30997906489853</c:v>
                </c:pt>
                <c:pt idx="839">
                  <c:v>200.11570132588975</c:v>
                </c:pt>
                <c:pt idx="840">
                  <c:v>199.93572923935773</c:v>
                </c:pt>
                <c:pt idx="841">
                  <c:v>199.78387997208654</c:v>
                </c:pt>
                <c:pt idx="842">
                  <c:v>199.72058618283324</c:v>
                </c:pt>
                <c:pt idx="843">
                  <c:v>199.73279832519191</c:v>
                </c:pt>
                <c:pt idx="844">
                  <c:v>200.02477320307028</c:v>
                </c:pt>
                <c:pt idx="845">
                  <c:v>200.53210048848601</c:v>
                </c:pt>
                <c:pt idx="846">
                  <c:v>201.05184926727165</c:v>
                </c:pt>
                <c:pt idx="847">
                  <c:v>201.30851360781577</c:v>
                </c:pt>
                <c:pt idx="848">
                  <c:v>201.36252616887646</c:v>
                </c:pt>
                <c:pt idx="849">
                  <c:v>201.32281926029341</c:v>
                </c:pt>
                <c:pt idx="850">
                  <c:v>201.20383810188412</c:v>
                </c:pt>
                <c:pt idx="851">
                  <c:v>201.02965806001396</c:v>
                </c:pt>
                <c:pt idx="852">
                  <c:v>200.84787159804586</c:v>
                </c:pt>
                <c:pt idx="853">
                  <c:v>200.63949755757164</c:v>
                </c:pt>
                <c:pt idx="854">
                  <c:v>200.43886950453594</c:v>
                </c:pt>
                <c:pt idx="855">
                  <c:v>200.24047452896002</c:v>
                </c:pt>
                <c:pt idx="856">
                  <c:v>200.04312630844387</c:v>
                </c:pt>
                <c:pt idx="857">
                  <c:v>199.87913468248448</c:v>
                </c:pt>
                <c:pt idx="858">
                  <c:v>199.75129099790649</c:v>
                </c:pt>
                <c:pt idx="859">
                  <c:v>199.64612700628061</c:v>
                </c:pt>
                <c:pt idx="860">
                  <c:v>199.61472435450085</c:v>
                </c:pt>
                <c:pt idx="861">
                  <c:v>199.74535938590367</c:v>
                </c:pt>
                <c:pt idx="862">
                  <c:v>200.10718771807404</c:v>
                </c:pt>
                <c:pt idx="863">
                  <c:v>200.50725750174459</c:v>
                </c:pt>
                <c:pt idx="864">
                  <c:v>200.84298674110258</c:v>
                </c:pt>
                <c:pt idx="865">
                  <c:v>201.03719469644085</c:v>
                </c:pt>
                <c:pt idx="866">
                  <c:v>201.13391486392175</c:v>
                </c:pt>
                <c:pt idx="867">
                  <c:v>201.12316817864618</c:v>
                </c:pt>
                <c:pt idx="868">
                  <c:v>201.10090718771806</c:v>
                </c:pt>
                <c:pt idx="869">
                  <c:v>201.05617585484995</c:v>
                </c:pt>
                <c:pt idx="870">
                  <c:v>200.9672714584789</c:v>
                </c:pt>
                <c:pt idx="871">
                  <c:v>200.85757152826238</c:v>
                </c:pt>
                <c:pt idx="872">
                  <c:v>200.75108164689462</c:v>
                </c:pt>
                <c:pt idx="873">
                  <c:v>200.64619678995115</c:v>
                </c:pt>
                <c:pt idx="874">
                  <c:v>200.57292393579922</c:v>
                </c:pt>
                <c:pt idx="875">
                  <c:v>200.48150732728567</c:v>
                </c:pt>
                <c:pt idx="876">
                  <c:v>200.44794138171667</c:v>
                </c:pt>
                <c:pt idx="877">
                  <c:v>200.45387299371939</c:v>
                </c:pt>
                <c:pt idx="878">
                  <c:v>200.57822749476622</c:v>
                </c:pt>
                <c:pt idx="879">
                  <c:v>200.73021632937892</c:v>
                </c:pt>
                <c:pt idx="880">
                  <c:v>200.89399860432655</c:v>
                </c:pt>
                <c:pt idx="881">
                  <c:v>200.93377529658019</c:v>
                </c:pt>
                <c:pt idx="882">
                  <c:v>200.89769713886949</c:v>
                </c:pt>
                <c:pt idx="883">
                  <c:v>200.79364968597346</c:v>
                </c:pt>
                <c:pt idx="884">
                  <c:v>200.62198185624561</c:v>
                </c:pt>
                <c:pt idx="885">
                  <c:v>200.46706210746683</c:v>
                </c:pt>
                <c:pt idx="886">
                  <c:v>200.292044661549</c:v>
                </c:pt>
                <c:pt idx="887">
                  <c:v>200.11549197487756</c:v>
                </c:pt>
                <c:pt idx="888">
                  <c:v>199.97173761339846</c:v>
                </c:pt>
                <c:pt idx="889">
                  <c:v>199.82449406838796</c:v>
                </c:pt>
                <c:pt idx="890">
                  <c:v>199.70621074668526</c:v>
                </c:pt>
                <c:pt idx="891">
                  <c:v>199.66580600139565</c:v>
                </c:pt>
                <c:pt idx="892">
                  <c:v>199.72316817864618</c:v>
                </c:pt>
                <c:pt idx="893">
                  <c:v>199.95136078157711</c:v>
                </c:pt>
                <c:pt idx="894">
                  <c:v>200.31821353803207</c:v>
                </c:pt>
                <c:pt idx="895">
                  <c:v>200.63768318213539</c:v>
                </c:pt>
                <c:pt idx="896">
                  <c:v>200.79699930216327</c:v>
                </c:pt>
                <c:pt idx="897">
                  <c:v>200.78611304954632</c:v>
                </c:pt>
                <c:pt idx="898">
                  <c:v>200.72247034194004</c:v>
                </c:pt>
                <c:pt idx="899">
                  <c:v>200.56971388695038</c:v>
                </c:pt>
                <c:pt idx="900">
                  <c:v>200.4487787857642</c:v>
                </c:pt>
                <c:pt idx="901">
                  <c:v>200.28004187020241</c:v>
                </c:pt>
                <c:pt idx="902">
                  <c:v>200.12840195394281</c:v>
                </c:pt>
                <c:pt idx="903">
                  <c:v>199.97962316817825</c:v>
                </c:pt>
                <c:pt idx="904">
                  <c:v>199.8721563154225</c:v>
                </c:pt>
                <c:pt idx="905">
                  <c:v>199.7547103977669</c:v>
                </c:pt>
                <c:pt idx="906">
                  <c:v>199.75966503838069</c:v>
                </c:pt>
                <c:pt idx="907">
                  <c:v>199.86127006280529</c:v>
                </c:pt>
                <c:pt idx="908">
                  <c:v>200.01235170969991</c:v>
                </c:pt>
                <c:pt idx="909">
                  <c:v>200.23133286810878</c:v>
                </c:pt>
                <c:pt idx="910">
                  <c:v>200.45387299371939</c:v>
                </c:pt>
                <c:pt idx="911">
                  <c:v>200.56845778087927</c:v>
                </c:pt>
                <c:pt idx="912">
                  <c:v>200.65282623866034</c:v>
                </c:pt>
                <c:pt idx="913">
                  <c:v>200.67173761339845</c:v>
                </c:pt>
                <c:pt idx="914">
                  <c:v>200.62937892533145</c:v>
                </c:pt>
                <c:pt idx="915">
                  <c:v>200.53035589672018</c:v>
                </c:pt>
                <c:pt idx="916">
                  <c:v>200.42442428471736</c:v>
                </c:pt>
                <c:pt idx="917">
                  <c:v>200.30369853454263</c:v>
                </c:pt>
                <c:pt idx="918">
                  <c:v>200.19881367759947</c:v>
                </c:pt>
                <c:pt idx="919">
                  <c:v>200.10167480809488</c:v>
                </c:pt>
                <c:pt idx="920">
                  <c:v>200.01025819958102</c:v>
                </c:pt>
                <c:pt idx="921">
                  <c:v>199.97850662944847</c:v>
                </c:pt>
                <c:pt idx="922">
                  <c:v>199.97110956036278</c:v>
                </c:pt>
                <c:pt idx="923">
                  <c:v>200.04473133286791</c:v>
                </c:pt>
                <c:pt idx="924">
                  <c:v>200.14438241451498</c:v>
                </c:pt>
                <c:pt idx="925">
                  <c:v>200.30383810188414</c:v>
                </c:pt>
                <c:pt idx="926">
                  <c:v>200.58297278436825</c:v>
                </c:pt>
                <c:pt idx="927">
                  <c:v>200.85261688764868</c:v>
                </c:pt>
                <c:pt idx="928">
                  <c:v>200.96706210746686</c:v>
                </c:pt>
                <c:pt idx="929">
                  <c:v>200.92951849267268</c:v>
                </c:pt>
                <c:pt idx="930">
                  <c:v>200.81779483600835</c:v>
                </c:pt>
                <c:pt idx="931">
                  <c:v>200.62093510118632</c:v>
                </c:pt>
                <c:pt idx="932">
                  <c:v>200.43147243545027</c:v>
                </c:pt>
                <c:pt idx="933">
                  <c:v>200.23600837404038</c:v>
                </c:pt>
                <c:pt idx="934">
                  <c:v>200.03154221912072</c:v>
                </c:pt>
                <c:pt idx="935">
                  <c:v>199.84577808792741</c:v>
                </c:pt>
                <c:pt idx="936">
                  <c:v>199.6667829727844</c:v>
                </c:pt>
                <c:pt idx="937">
                  <c:v>199.49818562456375</c:v>
                </c:pt>
                <c:pt idx="938">
                  <c:v>199.37550593161177</c:v>
                </c:pt>
                <c:pt idx="939">
                  <c:v>199.29106769016025</c:v>
                </c:pt>
                <c:pt idx="940">
                  <c:v>199.36845778087945</c:v>
                </c:pt>
                <c:pt idx="941">
                  <c:v>199.68639218422888</c:v>
                </c:pt>
                <c:pt idx="942">
                  <c:v>200.18499651081646</c:v>
                </c:pt>
                <c:pt idx="943">
                  <c:v>200.70816468946248</c:v>
                </c:pt>
                <c:pt idx="944">
                  <c:v>201.00865317515672</c:v>
                </c:pt>
                <c:pt idx="945">
                  <c:v>201.06482903000696</c:v>
                </c:pt>
                <c:pt idx="946">
                  <c:v>200.96538729937171</c:v>
                </c:pt>
                <c:pt idx="947">
                  <c:v>200.79888346126998</c:v>
                </c:pt>
                <c:pt idx="948">
                  <c:v>200.57878576413077</c:v>
                </c:pt>
                <c:pt idx="949">
                  <c:v>200.39720865317534</c:v>
                </c:pt>
                <c:pt idx="950">
                  <c:v>200.18297278436822</c:v>
                </c:pt>
                <c:pt idx="951">
                  <c:v>199.98046057222638</c:v>
                </c:pt>
                <c:pt idx="952">
                  <c:v>199.78311235170969</c:v>
                </c:pt>
                <c:pt idx="953">
                  <c:v>199.57815771109557</c:v>
                </c:pt>
                <c:pt idx="954">
                  <c:v>199.41311933007677</c:v>
                </c:pt>
                <c:pt idx="955">
                  <c:v>199.27948360083712</c:v>
                </c:pt>
                <c:pt idx="956">
                  <c:v>199.22309839497558</c:v>
                </c:pt>
                <c:pt idx="957">
                  <c:v>199.31863224005582</c:v>
                </c:pt>
                <c:pt idx="958">
                  <c:v>199.68381018841589</c:v>
                </c:pt>
                <c:pt idx="959">
                  <c:v>200.12400558269383</c:v>
                </c:pt>
                <c:pt idx="960">
                  <c:v>200.54870900209377</c:v>
                </c:pt>
                <c:pt idx="961">
                  <c:v>200.84417306350312</c:v>
                </c:pt>
                <c:pt idx="962">
                  <c:v>201.01723656664362</c:v>
                </c:pt>
                <c:pt idx="963">
                  <c:v>201.02295882763474</c:v>
                </c:pt>
                <c:pt idx="964">
                  <c:v>200.94968597348199</c:v>
                </c:pt>
                <c:pt idx="965">
                  <c:v>200.83991625959524</c:v>
                </c:pt>
                <c:pt idx="966">
                  <c:v>200.69692951849285</c:v>
                </c:pt>
                <c:pt idx="967">
                  <c:v>200.54166085136075</c:v>
                </c:pt>
                <c:pt idx="968">
                  <c:v>200.34249825540846</c:v>
                </c:pt>
                <c:pt idx="969">
                  <c:v>200.14856943475195</c:v>
                </c:pt>
                <c:pt idx="970">
                  <c:v>199.95045359385875</c:v>
                </c:pt>
                <c:pt idx="971">
                  <c:v>199.77404047452873</c:v>
                </c:pt>
                <c:pt idx="972">
                  <c:v>199.62260990928121</c:v>
                </c:pt>
                <c:pt idx="973">
                  <c:v>199.55129099790668</c:v>
                </c:pt>
                <c:pt idx="974">
                  <c:v>199.47648290300069</c:v>
                </c:pt>
                <c:pt idx="975">
                  <c:v>199.52267969295178</c:v>
                </c:pt>
                <c:pt idx="976">
                  <c:v>199.79623168178645</c:v>
                </c:pt>
                <c:pt idx="977">
                  <c:v>200.23293789253344</c:v>
                </c:pt>
                <c:pt idx="978">
                  <c:v>200.58429867411022</c:v>
                </c:pt>
                <c:pt idx="979">
                  <c:v>200.68415910676902</c:v>
                </c:pt>
                <c:pt idx="980">
                  <c:v>200.65177948360102</c:v>
                </c:pt>
                <c:pt idx="981">
                  <c:v>200.52937892533146</c:v>
                </c:pt>
                <c:pt idx="982">
                  <c:v>200.38995115143061</c:v>
                </c:pt>
                <c:pt idx="983">
                  <c:v>200.19518492672694</c:v>
                </c:pt>
                <c:pt idx="984">
                  <c:v>200.01856245638518</c:v>
                </c:pt>
                <c:pt idx="985">
                  <c:v>199.83224005582721</c:v>
                </c:pt>
                <c:pt idx="986">
                  <c:v>199.64187020237239</c:v>
                </c:pt>
                <c:pt idx="987">
                  <c:v>199.48667131891156</c:v>
                </c:pt>
                <c:pt idx="988">
                  <c:v>199.36999302163292</c:v>
                </c:pt>
                <c:pt idx="989">
                  <c:v>199.33942777390089</c:v>
                </c:pt>
                <c:pt idx="990">
                  <c:v>199.43803210048847</c:v>
                </c:pt>
                <c:pt idx="991">
                  <c:v>199.78381018841591</c:v>
                </c:pt>
                <c:pt idx="992">
                  <c:v>200.26950453593832</c:v>
                </c:pt>
                <c:pt idx="993">
                  <c:v>200.49979064898815</c:v>
                </c:pt>
                <c:pt idx="994">
                  <c:v>200.609351011863</c:v>
                </c:pt>
                <c:pt idx="995">
                  <c:v>200.56957431960922</c:v>
                </c:pt>
                <c:pt idx="996">
                  <c:v>200.4685275645499</c:v>
                </c:pt>
                <c:pt idx="997">
                  <c:v>200.35833914863989</c:v>
                </c:pt>
                <c:pt idx="998">
                  <c:v>200.24347522679651</c:v>
                </c:pt>
                <c:pt idx="999">
                  <c:v>200.09895324494042</c:v>
                </c:pt>
                <c:pt idx="1000">
                  <c:v>199.95024424284716</c:v>
                </c:pt>
                <c:pt idx="1001">
                  <c:v>199.84780181437543</c:v>
                </c:pt>
                <c:pt idx="1002">
                  <c:v>199.72861130495463</c:v>
                </c:pt>
                <c:pt idx="1003">
                  <c:v>199.68464759246353</c:v>
                </c:pt>
                <c:pt idx="1004">
                  <c:v>199.6521284019542</c:v>
                </c:pt>
                <c:pt idx="1005">
                  <c:v>199.69658060013955</c:v>
                </c:pt>
                <c:pt idx="1006">
                  <c:v>199.8166085136078</c:v>
                </c:pt>
                <c:pt idx="1007">
                  <c:v>199.96769016050223</c:v>
                </c:pt>
                <c:pt idx="1008">
                  <c:v>200.17257501744578</c:v>
                </c:pt>
                <c:pt idx="1009">
                  <c:v>200.28674110258197</c:v>
                </c:pt>
                <c:pt idx="1010">
                  <c:v>200.31779483600835</c:v>
                </c:pt>
                <c:pt idx="1011">
                  <c:v>200.30474528960218</c:v>
                </c:pt>
                <c:pt idx="1012">
                  <c:v>200.26852756454969</c:v>
                </c:pt>
                <c:pt idx="1013">
                  <c:v>200.18136775994421</c:v>
                </c:pt>
                <c:pt idx="1014">
                  <c:v>200.10006978367059</c:v>
                </c:pt>
                <c:pt idx="1015">
                  <c:v>200.01995812979729</c:v>
                </c:pt>
                <c:pt idx="1016">
                  <c:v>199.91458478715953</c:v>
                </c:pt>
                <c:pt idx="1017">
                  <c:v>199.84068387997198</c:v>
                </c:pt>
                <c:pt idx="1018">
                  <c:v>199.74152128401934</c:v>
                </c:pt>
                <c:pt idx="1019">
                  <c:v>199.67864619678994</c:v>
                </c:pt>
                <c:pt idx="1020">
                  <c:v>199.71486392184161</c:v>
                </c:pt>
                <c:pt idx="1021">
                  <c:v>199.80662944870923</c:v>
                </c:pt>
                <c:pt idx="1022">
                  <c:v>200.03998604326586</c:v>
                </c:pt>
                <c:pt idx="1023">
                  <c:v>200.33914863921842</c:v>
                </c:pt>
                <c:pt idx="1024">
                  <c:v>200.60690858339146</c:v>
                </c:pt>
                <c:pt idx="1025">
                  <c:v>200.677948360084</c:v>
                </c:pt>
                <c:pt idx="1026">
                  <c:v>200.61939986043265</c:v>
                </c:pt>
                <c:pt idx="1027">
                  <c:v>200.4529658060014</c:v>
                </c:pt>
                <c:pt idx="1028">
                  <c:v>200.29713886950461</c:v>
                </c:pt>
                <c:pt idx="1029">
                  <c:v>200.11709699930196</c:v>
                </c:pt>
                <c:pt idx="1030">
                  <c:v>199.88904396371248</c:v>
                </c:pt>
                <c:pt idx="1031">
                  <c:v>199.69197487787855</c:v>
                </c:pt>
                <c:pt idx="1032">
                  <c:v>199.51863224005578</c:v>
                </c:pt>
                <c:pt idx="1033">
                  <c:v>199.35547801814394</c:v>
                </c:pt>
                <c:pt idx="1034">
                  <c:v>199.21472435450079</c:v>
                </c:pt>
                <c:pt idx="1035">
                  <c:v>199.11967899511487</c:v>
                </c:pt>
                <c:pt idx="1036">
                  <c:v>199.10076762037659</c:v>
                </c:pt>
                <c:pt idx="1037">
                  <c:v>199.25945568736915</c:v>
                </c:pt>
                <c:pt idx="1038">
                  <c:v>199.63244940683884</c:v>
                </c:pt>
                <c:pt idx="1039">
                  <c:v>200.14780181437538</c:v>
                </c:pt>
                <c:pt idx="1040">
                  <c:v>200.55819958129817</c:v>
                </c:pt>
                <c:pt idx="1041">
                  <c:v>200.74445219818523</c:v>
                </c:pt>
                <c:pt idx="1042">
                  <c:v>200.73586880669924</c:v>
                </c:pt>
                <c:pt idx="1043">
                  <c:v>200.63440334961621</c:v>
                </c:pt>
                <c:pt idx="1044">
                  <c:v>200.45806001395681</c:v>
                </c:pt>
                <c:pt idx="1045">
                  <c:v>200.27438939288186</c:v>
                </c:pt>
                <c:pt idx="1046">
                  <c:v>200.0728541521282</c:v>
                </c:pt>
                <c:pt idx="1047">
                  <c:v>199.88520586182833</c:v>
                </c:pt>
                <c:pt idx="1048">
                  <c:v>199.71214235868825</c:v>
                </c:pt>
                <c:pt idx="1049">
                  <c:v>199.55617585484995</c:v>
                </c:pt>
                <c:pt idx="1050">
                  <c:v>199.44912770411699</c:v>
                </c:pt>
                <c:pt idx="1051">
                  <c:v>199.40146545708342</c:v>
                </c:pt>
                <c:pt idx="1052">
                  <c:v>199.45415212840192</c:v>
                </c:pt>
                <c:pt idx="1053">
                  <c:v>199.63377529658013</c:v>
                </c:pt>
                <c:pt idx="1054">
                  <c:v>199.82540125610606</c:v>
                </c:pt>
                <c:pt idx="1055">
                  <c:v>200.04375436147916</c:v>
                </c:pt>
                <c:pt idx="1056">
                  <c:v>200.23084438241477</c:v>
                </c:pt>
                <c:pt idx="1057">
                  <c:v>200.34584787159804</c:v>
                </c:pt>
                <c:pt idx="1058">
                  <c:v>200.37655268667118</c:v>
                </c:pt>
                <c:pt idx="1059">
                  <c:v>200.36106071179341</c:v>
                </c:pt>
                <c:pt idx="1060">
                  <c:v>200.26803907885554</c:v>
                </c:pt>
                <c:pt idx="1061">
                  <c:v>200.16985345429148</c:v>
                </c:pt>
                <c:pt idx="1062">
                  <c:v>200.06545708304256</c:v>
                </c:pt>
                <c:pt idx="1063">
                  <c:v>199.93077459874368</c:v>
                </c:pt>
                <c:pt idx="1064">
                  <c:v>199.76406140963013</c:v>
                </c:pt>
                <c:pt idx="1065">
                  <c:v>199.64535938590367</c:v>
                </c:pt>
                <c:pt idx="1066">
                  <c:v>199.51116538729957</c:v>
                </c:pt>
                <c:pt idx="1067">
                  <c:v>199.44487090020937</c:v>
                </c:pt>
                <c:pt idx="1068">
                  <c:v>199.41974877878576</c:v>
                </c:pt>
                <c:pt idx="1069">
                  <c:v>199.45498953244947</c:v>
                </c:pt>
                <c:pt idx="1070">
                  <c:v>199.68695045359405</c:v>
                </c:pt>
                <c:pt idx="1071">
                  <c:v>199.96308443824122</c:v>
                </c:pt>
                <c:pt idx="1072">
                  <c:v>200.37096999302165</c:v>
                </c:pt>
                <c:pt idx="1073">
                  <c:v>200.62540125610602</c:v>
                </c:pt>
                <c:pt idx="1074">
                  <c:v>200.6196789951149</c:v>
                </c:pt>
                <c:pt idx="1075">
                  <c:v>200.57090020935073</c:v>
                </c:pt>
                <c:pt idx="1076">
                  <c:v>200.42002791346846</c:v>
                </c:pt>
                <c:pt idx="1077">
                  <c:v>200.22581995812999</c:v>
                </c:pt>
                <c:pt idx="1078">
                  <c:v>200.03740404745309</c:v>
                </c:pt>
                <c:pt idx="1079">
                  <c:v>199.84389392882045</c:v>
                </c:pt>
                <c:pt idx="1080">
                  <c:v>199.6563154221912</c:v>
                </c:pt>
                <c:pt idx="1081">
                  <c:v>199.47201674808107</c:v>
                </c:pt>
                <c:pt idx="1082">
                  <c:v>199.32100488485693</c:v>
                </c:pt>
                <c:pt idx="1083">
                  <c:v>199.22993719469642</c:v>
                </c:pt>
                <c:pt idx="1084">
                  <c:v>199.21081646894618</c:v>
                </c:pt>
                <c:pt idx="1085">
                  <c:v>199.37250523377512</c:v>
                </c:pt>
                <c:pt idx="1086">
                  <c:v>199.7662247034194</c:v>
                </c:pt>
                <c:pt idx="1087">
                  <c:v>200.2195394277739</c:v>
                </c:pt>
                <c:pt idx="1088">
                  <c:v>200.51870202372638</c:v>
                </c:pt>
                <c:pt idx="1089">
                  <c:v>200.56127006280528</c:v>
                </c:pt>
                <c:pt idx="1090">
                  <c:v>200.52868108862549</c:v>
                </c:pt>
                <c:pt idx="1091">
                  <c:v>200.42972784368496</c:v>
                </c:pt>
                <c:pt idx="1092">
                  <c:v>200.29755757152802</c:v>
                </c:pt>
                <c:pt idx="1093">
                  <c:v>200.12561060711792</c:v>
                </c:pt>
                <c:pt idx="1094">
                  <c:v>199.95624563852061</c:v>
                </c:pt>
                <c:pt idx="1095">
                  <c:v>199.78932309839496</c:v>
                </c:pt>
                <c:pt idx="1096">
                  <c:v>199.62344731332885</c:v>
                </c:pt>
                <c:pt idx="1097">
                  <c:v>199.46350314026515</c:v>
                </c:pt>
                <c:pt idx="1098">
                  <c:v>199.31807397069107</c:v>
                </c:pt>
                <c:pt idx="1099">
                  <c:v>199.28569434752268</c:v>
                </c:pt>
                <c:pt idx="1100">
                  <c:v>199.40676901605022</c:v>
                </c:pt>
                <c:pt idx="1101">
                  <c:v>199.74207955338449</c:v>
                </c:pt>
                <c:pt idx="1102">
                  <c:v>200.10237264480091</c:v>
                </c:pt>
                <c:pt idx="1103">
                  <c:v>200.40348918353104</c:v>
                </c:pt>
                <c:pt idx="1104">
                  <c:v>200.53307745987436</c:v>
                </c:pt>
                <c:pt idx="1105">
                  <c:v>200.55792044661575</c:v>
                </c:pt>
                <c:pt idx="1106">
                  <c:v>200.49588276343334</c:v>
                </c:pt>
                <c:pt idx="1107">
                  <c:v>200.40321004884836</c:v>
                </c:pt>
                <c:pt idx="1108">
                  <c:v>200.27397069085774</c:v>
                </c:pt>
                <c:pt idx="1109">
                  <c:v>200.10669923237958</c:v>
                </c:pt>
                <c:pt idx="1110">
                  <c:v>199.94745289602233</c:v>
                </c:pt>
                <c:pt idx="1111">
                  <c:v>199.7958129797625</c:v>
                </c:pt>
                <c:pt idx="1112">
                  <c:v>199.67362177250496</c:v>
                </c:pt>
                <c:pt idx="1113">
                  <c:v>199.57257501744593</c:v>
                </c:pt>
                <c:pt idx="1114">
                  <c:v>199.52400558269389</c:v>
                </c:pt>
                <c:pt idx="1115">
                  <c:v>199.57732030704821</c:v>
                </c:pt>
                <c:pt idx="1116">
                  <c:v>199.71660851360778</c:v>
                </c:pt>
                <c:pt idx="1117">
                  <c:v>199.96252616887648</c:v>
                </c:pt>
                <c:pt idx="1118">
                  <c:v>200.31549197487772</c:v>
                </c:pt>
                <c:pt idx="1119">
                  <c:v>200.61025819958095</c:v>
                </c:pt>
                <c:pt idx="1120">
                  <c:v>200.64312630844381</c:v>
                </c:pt>
                <c:pt idx="1121">
                  <c:v>200.58534542916956</c:v>
                </c:pt>
                <c:pt idx="1122">
                  <c:v>200.45212840195424</c:v>
                </c:pt>
                <c:pt idx="1123">
                  <c:v>200.28583391486393</c:v>
                </c:pt>
                <c:pt idx="1124">
                  <c:v>200.08590369853454</c:v>
                </c:pt>
                <c:pt idx="1125">
                  <c:v>199.90760642009769</c:v>
                </c:pt>
                <c:pt idx="1126">
                  <c:v>199.72016748080949</c:v>
                </c:pt>
                <c:pt idx="1127">
                  <c:v>199.54549895324504</c:v>
                </c:pt>
                <c:pt idx="1128">
                  <c:v>199.38346127006278</c:v>
                </c:pt>
                <c:pt idx="1129">
                  <c:v>199.20404745289622</c:v>
                </c:pt>
                <c:pt idx="1130">
                  <c:v>199.07969295184895</c:v>
                </c:pt>
                <c:pt idx="1131">
                  <c:v>199.01723656664359</c:v>
                </c:pt>
                <c:pt idx="1132">
                  <c:v>199.01598046057202</c:v>
                </c:pt>
                <c:pt idx="1133">
                  <c:v>199.20704815073287</c:v>
                </c:pt>
                <c:pt idx="1134">
                  <c:v>199.64096301465455</c:v>
                </c:pt>
                <c:pt idx="1135">
                  <c:v>200.13070481507324</c:v>
                </c:pt>
                <c:pt idx="1136">
                  <c:v>200.32470341939984</c:v>
                </c:pt>
                <c:pt idx="1137">
                  <c:v>200.33879972086532</c:v>
                </c:pt>
                <c:pt idx="1138">
                  <c:v>200.31095603628748</c:v>
                </c:pt>
                <c:pt idx="1139">
                  <c:v>200.197418004187</c:v>
                </c:pt>
                <c:pt idx="1140">
                  <c:v>200.07997208653154</c:v>
                </c:pt>
                <c:pt idx="1141">
                  <c:v>199.93272854152127</c:v>
                </c:pt>
                <c:pt idx="1142">
                  <c:v>199.82205163991622</c:v>
                </c:pt>
                <c:pt idx="1143">
                  <c:v>199.66880669923239</c:v>
                </c:pt>
                <c:pt idx="1144">
                  <c:v>199.52260990928121</c:v>
                </c:pt>
                <c:pt idx="1145">
                  <c:v>199.4271458478718</c:v>
                </c:pt>
                <c:pt idx="1146">
                  <c:v>199.33551988834611</c:v>
                </c:pt>
                <c:pt idx="1147">
                  <c:v>199.31458478715956</c:v>
                </c:pt>
                <c:pt idx="1148">
                  <c:v>199.31290997906501</c:v>
                </c:pt>
                <c:pt idx="1149">
                  <c:v>199.38004187020263</c:v>
                </c:pt>
                <c:pt idx="1150">
                  <c:v>199.53635729239357</c:v>
                </c:pt>
                <c:pt idx="1151">
                  <c:v>199.69211444522</c:v>
                </c:pt>
                <c:pt idx="1152">
                  <c:v>199.80690858339167</c:v>
                </c:pt>
                <c:pt idx="1153">
                  <c:v>199.92923935799067</c:v>
                </c:pt>
                <c:pt idx="1154">
                  <c:v>200.00118632240074</c:v>
                </c:pt>
                <c:pt idx="1155">
                  <c:v>199.99734822051641</c:v>
                </c:pt>
                <c:pt idx="1156">
                  <c:v>199.93203070481505</c:v>
                </c:pt>
                <c:pt idx="1157">
                  <c:v>199.87278436845779</c:v>
                </c:pt>
                <c:pt idx="1158">
                  <c:v>199.77424982554078</c:v>
                </c:pt>
                <c:pt idx="1159">
                  <c:v>199.67920446615452</c:v>
                </c:pt>
                <c:pt idx="1160">
                  <c:v>199.62212142358686</c:v>
                </c:pt>
                <c:pt idx="1161">
                  <c:v>199.53949755757174</c:v>
                </c:pt>
                <c:pt idx="1162">
                  <c:v>199.47697138869529</c:v>
                </c:pt>
                <c:pt idx="1163">
                  <c:v>199.44654570830406</c:v>
                </c:pt>
                <c:pt idx="1164">
                  <c:v>199.49364968597368</c:v>
                </c:pt>
                <c:pt idx="1165">
                  <c:v>199.55310537334242</c:v>
                </c:pt>
                <c:pt idx="1166">
                  <c:v>199.70027913468238</c:v>
                </c:pt>
                <c:pt idx="1167">
                  <c:v>199.89874389392881</c:v>
                </c:pt>
                <c:pt idx="1168">
                  <c:v>200.11646894626654</c:v>
                </c:pt>
                <c:pt idx="1169">
                  <c:v>200.19518492672694</c:v>
                </c:pt>
                <c:pt idx="1170">
                  <c:v>200.16978367062092</c:v>
                </c:pt>
                <c:pt idx="1171">
                  <c:v>200.06838799720867</c:v>
                </c:pt>
                <c:pt idx="1172">
                  <c:v>199.91353803210038</c:v>
                </c:pt>
                <c:pt idx="1173">
                  <c:v>199.73852058618272</c:v>
                </c:pt>
                <c:pt idx="1174">
                  <c:v>199.53670621074662</c:v>
                </c:pt>
                <c:pt idx="1175">
                  <c:v>199.36015352407532</c:v>
                </c:pt>
                <c:pt idx="1176">
                  <c:v>199.16901605024424</c:v>
                </c:pt>
                <c:pt idx="1177">
                  <c:v>199.05059316120008</c:v>
                </c:pt>
                <c:pt idx="1178">
                  <c:v>198.90523377529661</c:v>
                </c:pt>
                <c:pt idx="1179">
                  <c:v>198.82526168876481</c:v>
                </c:pt>
                <c:pt idx="1180">
                  <c:v>198.78353105373344</c:v>
                </c:pt>
                <c:pt idx="1181">
                  <c:v>198.91618981158427</c:v>
                </c:pt>
                <c:pt idx="1182">
                  <c:v>199.31681786461985</c:v>
                </c:pt>
                <c:pt idx="1183">
                  <c:v>199.81521284019541</c:v>
                </c:pt>
                <c:pt idx="1184">
                  <c:v>200.1413817166783</c:v>
                </c:pt>
                <c:pt idx="1185">
                  <c:v>200.32030704815091</c:v>
                </c:pt>
                <c:pt idx="1186">
                  <c:v>200.28101884159125</c:v>
                </c:pt>
                <c:pt idx="1187">
                  <c:v>200.17048150732728</c:v>
                </c:pt>
                <c:pt idx="1188">
                  <c:v>199.98925331472441</c:v>
                </c:pt>
                <c:pt idx="1189">
                  <c:v>199.84019539427754</c:v>
                </c:pt>
                <c:pt idx="1190">
                  <c:v>199.6448011165385</c:v>
                </c:pt>
                <c:pt idx="1191">
                  <c:v>199.46789951151447</c:v>
                </c:pt>
                <c:pt idx="1192">
                  <c:v>199.32184228890466</c:v>
                </c:pt>
                <c:pt idx="1193">
                  <c:v>199.15673412421492</c:v>
                </c:pt>
                <c:pt idx="1194">
                  <c:v>199.04947662247034</c:v>
                </c:pt>
                <c:pt idx="1195">
                  <c:v>199.00467550593152</c:v>
                </c:pt>
                <c:pt idx="1196">
                  <c:v>199.04849965108161</c:v>
                </c:pt>
                <c:pt idx="1197">
                  <c:v>199.24766224703419</c:v>
                </c:pt>
                <c:pt idx="1198">
                  <c:v>199.57173761339845</c:v>
                </c:pt>
                <c:pt idx="1199">
                  <c:v>199.85994417306347</c:v>
                </c:pt>
                <c:pt idx="1200">
                  <c:v>200.0073272854155</c:v>
                </c:pt>
                <c:pt idx="1201">
                  <c:v>200.02944870900208</c:v>
                </c:pt>
                <c:pt idx="1202">
                  <c:v>200.01081646894625</c:v>
                </c:pt>
                <c:pt idx="1203">
                  <c:v>199.79902302861115</c:v>
                </c:pt>
                <c:pt idx="1204">
                  <c:v>199.51612002791344</c:v>
                </c:pt>
                <c:pt idx="1205">
                  <c:v>199.30223307746022</c:v>
                </c:pt>
                <c:pt idx="1206">
                  <c:v>199.21025819958098</c:v>
                </c:pt>
                <c:pt idx="1207">
                  <c:v>199.35261688764868</c:v>
                </c:pt>
                <c:pt idx="1208">
                  <c:v>199.76496859734789</c:v>
                </c:pt>
                <c:pt idx="1209">
                  <c:v>200.24103279832499</c:v>
                </c:pt>
                <c:pt idx="1210">
                  <c:v>200.14214933705537</c:v>
                </c:pt>
                <c:pt idx="1211">
                  <c:v>199.84200976971385</c:v>
                </c:pt>
                <c:pt idx="1212">
                  <c:v>199.49993021632937</c:v>
                </c:pt>
                <c:pt idx="1213">
                  <c:v>199.14836008374039</c:v>
                </c:pt>
                <c:pt idx="1214">
                  <c:v>198.87508722958805</c:v>
                </c:pt>
                <c:pt idx="1215">
                  <c:v>198.87613398464759</c:v>
                </c:pt>
                <c:pt idx="1216">
                  <c:v>199.58848569434727</c:v>
                </c:pt>
                <c:pt idx="1217">
                  <c:v>200.04368457780839</c:v>
                </c:pt>
                <c:pt idx="1218">
                  <c:v>200.02205163991619</c:v>
                </c:pt>
                <c:pt idx="1219">
                  <c:v>199.75987438939268</c:v>
                </c:pt>
                <c:pt idx="1220">
                  <c:v>199.4748080949056</c:v>
                </c:pt>
                <c:pt idx="1221">
                  <c:v>199.25317515701323</c:v>
                </c:pt>
                <c:pt idx="1222">
                  <c:v>199.14487090020936</c:v>
                </c:pt>
                <c:pt idx="1223">
                  <c:v>199.21053733426379</c:v>
                </c:pt>
                <c:pt idx="1224">
                  <c:v>199.5584787159807</c:v>
                </c:pt>
                <c:pt idx="1225">
                  <c:v>199.82763433356601</c:v>
                </c:pt>
                <c:pt idx="1226">
                  <c:v>199.8079553384508</c:v>
                </c:pt>
                <c:pt idx="1227">
                  <c:v>199.62260990928121</c:v>
                </c:pt>
                <c:pt idx="1228">
                  <c:v>199.42149337055127</c:v>
                </c:pt>
                <c:pt idx="1229">
                  <c:v>199.32226099092821</c:v>
                </c:pt>
                <c:pt idx="1230">
                  <c:v>199.31814375436142</c:v>
                </c:pt>
                <c:pt idx="1231">
                  <c:v>199.55045359385875</c:v>
                </c:pt>
                <c:pt idx="1232">
                  <c:v>200.0582693649686</c:v>
                </c:pt>
                <c:pt idx="1233">
                  <c:v>200.18750872295863</c:v>
                </c:pt>
                <c:pt idx="1234">
                  <c:v>199.93056524773198</c:v>
                </c:pt>
                <c:pt idx="1235">
                  <c:v>199.58269364968601</c:v>
                </c:pt>
                <c:pt idx="1236">
                  <c:v>199.20293091416605</c:v>
                </c:pt>
                <c:pt idx="1237">
                  <c:v>198.84570830425679</c:v>
                </c:pt>
                <c:pt idx="1238">
                  <c:v>198.59190509420773</c:v>
                </c:pt>
                <c:pt idx="1239">
                  <c:v>198.67362177250496</c:v>
                </c:pt>
                <c:pt idx="1240">
                  <c:v>199.59539427773922</c:v>
                </c:pt>
                <c:pt idx="1241">
                  <c:v>200.12149337055129</c:v>
                </c:pt>
                <c:pt idx="1242">
                  <c:v>200.05177948360102</c:v>
                </c:pt>
                <c:pt idx="1243">
                  <c:v>199.78443824145148</c:v>
                </c:pt>
                <c:pt idx="1244">
                  <c:v>199.4308443824149</c:v>
                </c:pt>
                <c:pt idx="1245">
                  <c:v>199.11221214235852</c:v>
                </c:pt>
                <c:pt idx="1246">
                  <c:v>198.83286810886253</c:v>
                </c:pt>
                <c:pt idx="1247">
                  <c:v>198.77159804605699</c:v>
                </c:pt>
                <c:pt idx="1248">
                  <c:v>199.24459176552645</c:v>
                </c:pt>
                <c:pt idx="1249">
                  <c:v>199.76817864619676</c:v>
                </c:pt>
                <c:pt idx="1250">
                  <c:v>199.8721563154225</c:v>
                </c:pt>
                <c:pt idx="1251">
                  <c:v>199.72575017445894</c:v>
                </c:pt>
                <c:pt idx="1252">
                  <c:v>199.50355896720146</c:v>
                </c:pt>
                <c:pt idx="1253">
                  <c:v>199.26245638520609</c:v>
                </c:pt>
                <c:pt idx="1254">
                  <c:v>199.10321004884833</c:v>
                </c:pt>
                <c:pt idx="1255">
                  <c:v>199.09993021632937</c:v>
                </c:pt>
                <c:pt idx="1256">
                  <c:v>199.45980460572218</c:v>
                </c:pt>
                <c:pt idx="1257">
                  <c:v>199.97327285415182</c:v>
                </c:pt>
                <c:pt idx="1258">
                  <c:v>200.01116538729954</c:v>
                </c:pt>
                <c:pt idx="1259">
                  <c:v>199.7444521981852</c:v>
                </c:pt>
                <c:pt idx="1260">
                  <c:v>199.40579204466155</c:v>
                </c:pt>
                <c:pt idx="1261">
                  <c:v>199.03551988834613</c:v>
                </c:pt>
                <c:pt idx="1262">
                  <c:v>198.73635729239356</c:v>
                </c:pt>
                <c:pt idx="1263">
                  <c:v>198.5681088625264</c:v>
                </c:pt>
                <c:pt idx="1264">
                  <c:v>198.64082344731341</c:v>
                </c:pt>
                <c:pt idx="1265">
                  <c:v>198.64473133286791</c:v>
                </c:pt>
                <c:pt idx="1266">
                  <c:v>200.95666434054431</c:v>
                </c:pt>
                <c:pt idx="1267">
                  <c:v>204.04298674110237</c:v>
                </c:pt>
                <c:pt idx="1268">
                  <c:v>206.65303558967202</c:v>
                </c:pt>
                <c:pt idx="1269">
                  <c:v>207.94249825540842</c:v>
                </c:pt>
                <c:pt idx="1270">
                  <c:v>208.0143056524773</c:v>
                </c:pt>
                <c:pt idx="1271">
                  <c:v>208.40928122819233</c:v>
                </c:pt>
                <c:pt idx="1272">
                  <c:v>208.8692254012561</c:v>
                </c:pt>
                <c:pt idx="1273">
                  <c:v>209.54794138171667</c:v>
                </c:pt>
                <c:pt idx="1274">
                  <c:v>210.30209351011862</c:v>
                </c:pt>
                <c:pt idx="1275">
                  <c:v>210.85596650383809</c:v>
                </c:pt>
                <c:pt idx="1276">
                  <c:v>211.67508722958789</c:v>
                </c:pt>
                <c:pt idx="1277">
                  <c:v>212.27676203768317</c:v>
                </c:pt>
                <c:pt idx="1278">
                  <c:v>212.81870202372642</c:v>
                </c:pt>
                <c:pt idx="1279">
                  <c:v>213.52875087229611</c:v>
                </c:pt>
                <c:pt idx="1280">
                  <c:v>214.02735519888338</c:v>
                </c:pt>
                <c:pt idx="1281">
                  <c:v>214.54389392882035</c:v>
                </c:pt>
                <c:pt idx="1282">
                  <c:v>215.25826936496858</c:v>
                </c:pt>
                <c:pt idx="1283">
                  <c:v>215.65352407536614</c:v>
                </c:pt>
                <c:pt idx="1284">
                  <c:v>216.10669923237958</c:v>
                </c:pt>
                <c:pt idx="1285">
                  <c:v>216.61081646894618</c:v>
                </c:pt>
                <c:pt idx="1286">
                  <c:v>216.68771807397081</c:v>
                </c:pt>
                <c:pt idx="1287">
                  <c:v>216.69399860432637</c:v>
                </c:pt>
                <c:pt idx="1288">
                  <c:v>217.05303558967202</c:v>
                </c:pt>
                <c:pt idx="1289">
                  <c:v>217.47634333565972</c:v>
                </c:pt>
                <c:pt idx="1290">
                  <c:v>217.97341242149341</c:v>
                </c:pt>
                <c:pt idx="1291">
                  <c:v>218.25247732030704</c:v>
                </c:pt>
                <c:pt idx="1292">
                  <c:v>218.64459176552646</c:v>
                </c:pt>
                <c:pt idx="1293">
                  <c:v>219.00976971388667</c:v>
                </c:pt>
                <c:pt idx="1294">
                  <c:v>219.1673412421494</c:v>
                </c:pt>
                <c:pt idx="1295">
                  <c:v>219.53454291695738</c:v>
                </c:pt>
                <c:pt idx="1296">
                  <c:v>219.80097697138871</c:v>
                </c:pt>
                <c:pt idx="1297">
                  <c:v>219.99748778785764</c:v>
                </c:pt>
                <c:pt idx="1298">
                  <c:v>220.41563154221924</c:v>
                </c:pt>
                <c:pt idx="1299">
                  <c:v>220.51472435450083</c:v>
                </c:pt>
                <c:pt idx="1300">
                  <c:v>220.59518492672692</c:v>
                </c:pt>
                <c:pt idx="1301">
                  <c:v>220.90837404047471</c:v>
                </c:pt>
                <c:pt idx="1302">
                  <c:v>221.04647592463363</c:v>
                </c:pt>
                <c:pt idx="1303">
                  <c:v>221.14891835310544</c:v>
                </c:pt>
                <c:pt idx="1304">
                  <c:v>221.41277041172364</c:v>
                </c:pt>
                <c:pt idx="1305">
                  <c:v>221.45840893231022</c:v>
                </c:pt>
                <c:pt idx="1306">
                  <c:v>221.60027913468238</c:v>
                </c:pt>
                <c:pt idx="1307">
                  <c:v>221.77264480111634</c:v>
                </c:pt>
                <c:pt idx="1308">
                  <c:v>221.7602930914164</c:v>
                </c:pt>
                <c:pt idx="1309">
                  <c:v>221.93803210048861</c:v>
                </c:pt>
                <c:pt idx="1310">
                  <c:v>222.18897418004178</c:v>
                </c:pt>
                <c:pt idx="1311">
                  <c:v>222.11653872993696</c:v>
                </c:pt>
                <c:pt idx="1312">
                  <c:v>222.30565247732028</c:v>
                </c:pt>
                <c:pt idx="1313">
                  <c:v>222.37501744591785</c:v>
                </c:pt>
                <c:pt idx="1314">
                  <c:v>222.34200976971385</c:v>
                </c:pt>
                <c:pt idx="1315">
                  <c:v>222.50069783670619</c:v>
                </c:pt>
                <c:pt idx="1316">
                  <c:v>222.57103977669223</c:v>
                </c:pt>
                <c:pt idx="1317">
                  <c:v>222.56392184228912</c:v>
                </c:pt>
                <c:pt idx="1318">
                  <c:v>222.81200279134643</c:v>
                </c:pt>
                <c:pt idx="1319">
                  <c:v>222.73726448011158</c:v>
                </c:pt>
                <c:pt idx="1320">
                  <c:v>222.72805303558965</c:v>
                </c:pt>
                <c:pt idx="1321">
                  <c:v>222.90404745289626</c:v>
                </c:pt>
                <c:pt idx="1322">
                  <c:v>222.9071179344036</c:v>
                </c:pt>
                <c:pt idx="1323">
                  <c:v>222.96287508722986</c:v>
                </c:pt>
                <c:pt idx="1324">
                  <c:v>223.23391486392165</c:v>
                </c:pt>
                <c:pt idx="1325">
                  <c:v>223.14780181437538</c:v>
                </c:pt>
                <c:pt idx="1326">
                  <c:v>223.16454989532446</c:v>
                </c:pt>
                <c:pt idx="1327">
                  <c:v>223.39176552686644</c:v>
                </c:pt>
                <c:pt idx="1328">
                  <c:v>223.35792044661588</c:v>
                </c:pt>
                <c:pt idx="1329">
                  <c:v>223.50837404047473</c:v>
                </c:pt>
                <c:pt idx="1330">
                  <c:v>223.58429867411022</c:v>
                </c:pt>
                <c:pt idx="1331">
                  <c:v>223.50348918353106</c:v>
                </c:pt>
                <c:pt idx="1332">
                  <c:v>223.68192602930921</c:v>
                </c:pt>
                <c:pt idx="1333">
                  <c:v>223.70558269364935</c:v>
                </c:pt>
                <c:pt idx="1334">
                  <c:v>223.54480111653851</c:v>
                </c:pt>
                <c:pt idx="1335">
                  <c:v>223.81109560362873</c:v>
                </c:pt>
                <c:pt idx="1336">
                  <c:v>223.81116538729964</c:v>
                </c:pt>
                <c:pt idx="1337">
                  <c:v>223.77662247034169</c:v>
                </c:pt>
                <c:pt idx="1338">
                  <c:v>223.95429169574317</c:v>
                </c:pt>
                <c:pt idx="1339">
                  <c:v>223.92330774598744</c:v>
                </c:pt>
                <c:pt idx="1340">
                  <c:v>223.90446615491987</c:v>
                </c:pt>
                <c:pt idx="1341">
                  <c:v>224.10788555478018</c:v>
                </c:pt>
                <c:pt idx="1342">
                  <c:v>224.16413119330056</c:v>
                </c:pt>
                <c:pt idx="1343">
                  <c:v>224.15087229588249</c:v>
                </c:pt>
                <c:pt idx="1344">
                  <c:v>224.3700628053036</c:v>
                </c:pt>
                <c:pt idx="1345">
                  <c:v>224.28471737613401</c:v>
                </c:pt>
                <c:pt idx="1346">
                  <c:v>224.32428471737614</c:v>
                </c:pt>
                <c:pt idx="1347">
                  <c:v>224.46008374040474</c:v>
                </c:pt>
                <c:pt idx="1348">
                  <c:v>224.42372644801134</c:v>
                </c:pt>
                <c:pt idx="1349">
                  <c:v>224.56643405443143</c:v>
                </c:pt>
                <c:pt idx="1350">
                  <c:v>224.67592463363573</c:v>
                </c:pt>
                <c:pt idx="1351">
                  <c:v>224.6390090718769</c:v>
                </c:pt>
                <c:pt idx="1352">
                  <c:v>224.7808792742496</c:v>
                </c:pt>
                <c:pt idx="1353">
                  <c:v>224.78911374738311</c:v>
                </c:pt>
                <c:pt idx="1354">
                  <c:v>224.80495464061408</c:v>
                </c:pt>
                <c:pt idx="1355">
                  <c:v>225.04291695743234</c:v>
                </c:pt>
                <c:pt idx="1356">
                  <c:v>225.00767620376811</c:v>
                </c:pt>
                <c:pt idx="1357">
                  <c:v>225.01151430565238</c:v>
                </c:pt>
                <c:pt idx="1358">
                  <c:v>225.16741102581994</c:v>
                </c:pt>
                <c:pt idx="1359">
                  <c:v>225.14905792044632</c:v>
                </c:pt>
                <c:pt idx="1360">
                  <c:v>225.08722958827664</c:v>
                </c:pt>
                <c:pt idx="1361">
                  <c:v>225.24138171667818</c:v>
                </c:pt>
                <c:pt idx="1362">
                  <c:v>225.28492672714572</c:v>
                </c:pt>
                <c:pt idx="1363">
                  <c:v>225.33942777390089</c:v>
                </c:pt>
                <c:pt idx="1364">
                  <c:v>225.51263084438239</c:v>
                </c:pt>
                <c:pt idx="1365">
                  <c:v>225.42386601535239</c:v>
                </c:pt>
                <c:pt idx="1366">
                  <c:v>225.55624563852061</c:v>
                </c:pt>
                <c:pt idx="1367">
                  <c:v>225.73182135380321</c:v>
                </c:pt>
                <c:pt idx="1368">
                  <c:v>225.65505931612</c:v>
                </c:pt>
                <c:pt idx="1369">
                  <c:v>225.9209351011863</c:v>
                </c:pt>
                <c:pt idx="1370">
                  <c:v>225.9288206559668</c:v>
                </c:pt>
                <c:pt idx="1371">
                  <c:v>225.89385903698533</c:v>
                </c:pt>
                <c:pt idx="1372">
                  <c:v>226.11332868108855</c:v>
                </c:pt>
                <c:pt idx="1373">
                  <c:v>226.04494068387996</c:v>
                </c:pt>
                <c:pt idx="1374">
                  <c:v>226.07473831123534</c:v>
                </c:pt>
                <c:pt idx="1375">
                  <c:v>226.30983949755756</c:v>
                </c:pt>
                <c:pt idx="1376">
                  <c:v>226.26482903000698</c:v>
                </c:pt>
                <c:pt idx="1377">
                  <c:v>226.28262386601534</c:v>
                </c:pt>
                <c:pt idx="1378">
                  <c:v>226.46503838101884</c:v>
                </c:pt>
                <c:pt idx="1379">
                  <c:v>226.41779483600817</c:v>
                </c:pt>
                <c:pt idx="1380">
                  <c:v>226.50286113049543</c:v>
                </c:pt>
                <c:pt idx="1381">
                  <c:v>226.75491974877875</c:v>
                </c:pt>
                <c:pt idx="1382">
                  <c:v>226.72972784368477</c:v>
                </c:pt>
                <c:pt idx="1383">
                  <c:v>226.75575715282625</c:v>
                </c:pt>
                <c:pt idx="1384">
                  <c:v>226.99023028611307</c:v>
                </c:pt>
                <c:pt idx="1385">
                  <c:v>226.89776692254011</c:v>
                </c:pt>
                <c:pt idx="1386">
                  <c:v>226.97648290300069</c:v>
                </c:pt>
                <c:pt idx="1387">
                  <c:v>227.10118632240076</c:v>
                </c:pt>
                <c:pt idx="1388">
                  <c:v>227.07201674808101</c:v>
                </c:pt>
                <c:pt idx="1389">
                  <c:v>227.31863224005582</c:v>
                </c:pt>
                <c:pt idx="1390">
                  <c:v>227.29295184926718</c:v>
                </c:pt>
                <c:pt idx="1391">
                  <c:v>227.19483600837401</c:v>
                </c:pt>
                <c:pt idx="1392">
                  <c:v>227.4383810188416</c:v>
                </c:pt>
                <c:pt idx="1393">
                  <c:v>227.43872993719492</c:v>
                </c:pt>
                <c:pt idx="1394">
                  <c:v>227.44584787159803</c:v>
                </c:pt>
                <c:pt idx="1395">
                  <c:v>227.67096999302152</c:v>
                </c:pt>
                <c:pt idx="1396">
                  <c:v>227.68632240055825</c:v>
                </c:pt>
                <c:pt idx="1397">
                  <c:v>227.71793440334955</c:v>
                </c:pt>
                <c:pt idx="1398">
                  <c:v>227.87704117236564</c:v>
                </c:pt>
                <c:pt idx="1399">
                  <c:v>227.81667829727832</c:v>
                </c:pt>
                <c:pt idx="1400">
                  <c:v>227.884159106769</c:v>
                </c:pt>
                <c:pt idx="1401">
                  <c:v>228.10921144452195</c:v>
                </c:pt>
                <c:pt idx="1402">
                  <c:v>228.1143056524773</c:v>
                </c:pt>
                <c:pt idx="1403">
                  <c:v>228.1879274249826</c:v>
                </c:pt>
                <c:pt idx="1404">
                  <c:v>228.35973482205162</c:v>
                </c:pt>
                <c:pt idx="1405">
                  <c:v>228.21674808094903</c:v>
                </c:pt>
                <c:pt idx="1406">
                  <c:v>228.37822749476624</c:v>
                </c:pt>
                <c:pt idx="1407">
                  <c:v>228.56580600139569</c:v>
                </c:pt>
                <c:pt idx="1408">
                  <c:v>228.5109560362875</c:v>
                </c:pt>
                <c:pt idx="1409">
                  <c:v>228.7092812281922</c:v>
                </c:pt>
                <c:pt idx="1410">
                  <c:v>228.7344731332866</c:v>
                </c:pt>
                <c:pt idx="1411">
                  <c:v>228.73705512909953</c:v>
                </c:pt>
                <c:pt idx="1412">
                  <c:v>228.8369155617583</c:v>
                </c:pt>
                <c:pt idx="1413">
                  <c:v>228.84054431263107</c:v>
                </c:pt>
                <c:pt idx="1414">
                  <c:v>228.90907187718071</c:v>
                </c:pt>
                <c:pt idx="1415">
                  <c:v>229.12079553384476</c:v>
                </c:pt>
                <c:pt idx="1416">
                  <c:v>229.10265177948358</c:v>
                </c:pt>
                <c:pt idx="1417">
                  <c:v>229.15345429169554</c:v>
                </c:pt>
                <c:pt idx="1418">
                  <c:v>229.2958129797625</c:v>
                </c:pt>
                <c:pt idx="1419">
                  <c:v>229.31409630146547</c:v>
                </c:pt>
                <c:pt idx="1420">
                  <c:v>229.37508722958805</c:v>
                </c:pt>
                <c:pt idx="1421">
                  <c:v>229.59050942079551</c:v>
                </c:pt>
                <c:pt idx="1422">
                  <c:v>229.58290300069802</c:v>
                </c:pt>
                <c:pt idx="1423">
                  <c:v>229.70453593859017</c:v>
                </c:pt>
                <c:pt idx="1424">
                  <c:v>229.8263084438245</c:v>
                </c:pt>
                <c:pt idx="1425">
                  <c:v>229.65694347522697</c:v>
                </c:pt>
                <c:pt idx="1426">
                  <c:v>229.92519190509447</c:v>
                </c:pt>
                <c:pt idx="1427">
                  <c:v>230.01137473831105</c:v>
                </c:pt>
                <c:pt idx="1428">
                  <c:v>229.97131891137491</c:v>
                </c:pt>
                <c:pt idx="1429">
                  <c:v>230.21423586880641</c:v>
                </c:pt>
                <c:pt idx="1430">
                  <c:v>230.13572923935763</c:v>
                </c:pt>
                <c:pt idx="1431">
                  <c:v>230.13754361479414</c:v>
                </c:pt>
                <c:pt idx="1432">
                  <c:v>230.37704117236564</c:v>
                </c:pt>
                <c:pt idx="1433">
                  <c:v>230.36936496859735</c:v>
                </c:pt>
                <c:pt idx="1434">
                  <c:v>230.47159804605718</c:v>
                </c:pt>
                <c:pt idx="1435">
                  <c:v>230.64054431263105</c:v>
                </c:pt>
                <c:pt idx="1436">
                  <c:v>230.57725052337727</c:v>
                </c:pt>
                <c:pt idx="1437">
                  <c:v>230.63782274947658</c:v>
                </c:pt>
                <c:pt idx="1438">
                  <c:v>230.73182135380321</c:v>
                </c:pt>
                <c:pt idx="1439">
                  <c:v>230.73126308443818</c:v>
                </c:pt>
                <c:pt idx="1440">
                  <c:v>230.85254710397788</c:v>
                </c:pt>
                <c:pt idx="1441">
                  <c:v>231.09218422889035</c:v>
                </c:pt>
                <c:pt idx="1442">
                  <c:v>231.03000697836706</c:v>
                </c:pt>
                <c:pt idx="1443">
                  <c:v>231.15345429169551</c:v>
                </c:pt>
                <c:pt idx="1444">
                  <c:v>231.25045359385865</c:v>
                </c:pt>
                <c:pt idx="1445">
                  <c:v>231.21039776692234</c:v>
                </c:pt>
                <c:pt idx="1446">
                  <c:v>231.45505931612001</c:v>
                </c:pt>
                <c:pt idx="1447">
                  <c:v>231.47013258897437</c:v>
                </c:pt>
                <c:pt idx="1448">
                  <c:v>231.47578506629438</c:v>
                </c:pt>
                <c:pt idx="1449">
                  <c:v>231.73063503140236</c:v>
                </c:pt>
                <c:pt idx="1450">
                  <c:v>231.64389392882032</c:v>
                </c:pt>
                <c:pt idx="1451">
                  <c:v>231.56085136078158</c:v>
                </c:pt>
                <c:pt idx="1452">
                  <c:v>231.8210048848569</c:v>
                </c:pt>
                <c:pt idx="1453">
                  <c:v>231.87843684577845</c:v>
                </c:pt>
                <c:pt idx="1454">
                  <c:v>231.91960921144431</c:v>
                </c:pt>
                <c:pt idx="1455">
                  <c:v>232.12281926029328</c:v>
                </c:pt>
                <c:pt idx="1456">
                  <c:v>232.10041870202397</c:v>
                </c:pt>
                <c:pt idx="1457">
                  <c:v>232.09581297976251</c:v>
                </c:pt>
                <c:pt idx="1458">
                  <c:v>232.32679692951848</c:v>
                </c:pt>
                <c:pt idx="1459">
                  <c:v>232.31451500348919</c:v>
                </c:pt>
                <c:pt idx="1460">
                  <c:v>232.47725052337734</c:v>
                </c:pt>
                <c:pt idx="1461">
                  <c:v>232.65554780181441</c:v>
                </c:pt>
                <c:pt idx="1462">
                  <c:v>232.55582693649706</c:v>
                </c:pt>
                <c:pt idx="1463">
                  <c:v>232.70202372644772</c:v>
                </c:pt>
                <c:pt idx="1464">
                  <c:v>232.72965806001395</c:v>
                </c:pt>
                <c:pt idx="1465">
                  <c:v>232.6601535240751</c:v>
                </c:pt>
                <c:pt idx="1466">
                  <c:v>232.90090718771827</c:v>
                </c:pt>
                <c:pt idx="1467">
                  <c:v>232.96489881367779</c:v>
                </c:pt>
                <c:pt idx="1468">
                  <c:v>232.97076064200976</c:v>
                </c:pt>
                <c:pt idx="1469">
                  <c:v>233.13133286810879</c:v>
                </c:pt>
                <c:pt idx="1470">
                  <c:v>233.09176552686631</c:v>
                </c:pt>
                <c:pt idx="1471">
                  <c:v>233.13482205164001</c:v>
                </c:pt>
                <c:pt idx="1472">
                  <c:v>233.40090718771825</c:v>
                </c:pt>
                <c:pt idx="1473">
                  <c:v>233.44382414514982</c:v>
                </c:pt>
                <c:pt idx="1474">
                  <c:v>233.46580600139566</c:v>
                </c:pt>
                <c:pt idx="1475">
                  <c:v>233.64808094905771</c:v>
                </c:pt>
                <c:pt idx="1476">
                  <c:v>233.64103279832497</c:v>
                </c:pt>
                <c:pt idx="1477">
                  <c:v>233.63726448011158</c:v>
                </c:pt>
                <c:pt idx="1478">
                  <c:v>233.80593161200281</c:v>
                </c:pt>
                <c:pt idx="1479">
                  <c:v>233.8013956734124</c:v>
                </c:pt>
                <c:pt idx="1480">
                  <c:v>233.96845778087948</c:v>
                </c:pt>
                <c:pt idx="1481">
                  <c:v>234.08799720865343</c:v>
                </c:pt>
                <c:pt idx="1482">
                  <c:v>234.00830425680391</c:v>
                </c:pt>
                <c:pt idx="1483">
                  <c:v>234.19532449406813</c:v>
                </c:pt>
                <c:pt idx="1484">
                  <c:v>234.24577808792742</c:v>
                </c:pt>
                <c:pt idx="1485">
                  <c:v>234.22114445219827</c:v>
                </c:pt>
                <c:pt idx="1486">
                  <c:v>234.48653175157011</c:v>
                </c:pt>
                <c:pt idx="1487">
                  <c:v>234.49288206559663</c:v>
                </c:pt>
                <c:pt idx="1488">
                  <c:v>234.48471737613417</c:v>
                </c:pt>
                <c:pt idx="1489">
                  <c:v>234.63356594556834</c:v>
                </c:pt>
                <c:pt idx="1490">
                  <c:v>234.59462665736217</c:v>
                </c:pt>
                <c:pt idx="1491">
                  <c:v>234.60774598743922</c:v>
                </c:pt>
                <c:pt idx="1492">
                  <c:v>234.8378227494766</c:v>
                </c:pt>
                <c:pt idx="1493">
                  <c:v>234.844242847174</c:v>
                </c:pt>
                <c:pt idx="1494">
                  <c:v>234.94103279832518</c:v>
                </c:pt>
                <c:pt idx="1495">
                  <c:v>235.09504535938589</c:v>
                </c:pt>
                <c:pt idx="1496">
                  <c:v>234.97348220516398</c:v>
                </c:pt>
                <c:pt idx="1497">
                  <c:v>235.14745289602232</c:v>
                </c:pt>
                <c:pt idx="1498">
                  <c:v>235.35191905094231</c:v>
                </c:pt>
                <c:pt idx="1499">
                  <c:v>235.30628053035588</c:v>
                </c:pt>
                <c:pt idx="1500">
                  <c:v>235.47787857641327</c:v>
                </c:pt>
                <c:pt idx="1501">
                  <c:v>235.52868108862549</c:v>
                </c:pt>
                <c:pt idx="1502">
                  <c:v>235.46643405443149</c:v>
                </c:pt>
                <c:pt idx="1503">
                  <c:v>235.68583391486393</c:v>
                </c:pt>
                <c:pt idx="1504">
                  <c:v>235.66106071179343</c:v>
                </c:pt>
                <c:pt idx="1505">
                  <c:v>235.64842986741127</c:v>
                </c:pt>
                <c:pt idx="1506">
                  <c:v>235.94975575715233</c:v>
                </c:pt>
                <c:pt idx="1507">
                  <c:v>235.90334961618981</c:v>
                </c:pt>
                <c:pt idx="1508">
                  <c:v>235.91988834612698</c:v>
                </c:pt>
                <c:pt idx="1509">
                  <c:v>236.08122819260319</c:v>
                </c:pt>
                <c:pt idx="1510">
                  <c:v>236.05792044661575</c:v>
                </c:pt>
                <c:pt idx="1511">
                  <c:v>236.09811584089343</c:v>
                </c:pt>
                <c:pt idx="1512">
                  <c:v>236.34759246336358</c:v>
                </c:pt>
                <c:pt idx="1513">
                  <c:v>236.34549895324511</c:v>
                </c:pt>
                <c:pt idx="1514">
                  <c:v>236.36210746685273</c:v>
                </c:pt>
                <c:pt idx="1515">
                  <c:v>236.53342637822772</c:v>
                </c:pt>
                <c:pt idx="1516">
                  <c:v>236.46127006280528</c:v>
                </c:pt>
                <c:pt idx="1517">
                  <c:v>236.56468946266574</c:v>
                </c:pt>
                <c:pt idx="1518">
                  <c:v>236.72072575017438</c:v>
                </c:pt>
                <c:pt idx="1519">
                  <c:v>236.71137473831095</c:v>
                </c:pt>
                <c:pt idx="1520">
                  <c:v>236.91688764829041</c:v>
                </c:pt>
                <c:pt idx="1521">
                  <c:v>236.96866713189112</c:v>
                </c:pt>
                <c:pt idx="1522">
                  <c:v>236.87934403349621</c:v>
                </c:pt>
                <c:pt idx="1523">
                  <c:v>237.12344731332885</c:v>
                </c:pt>
                <c:pt idx="1524">
                  <c:v>237.16196789951152</c:v>
                </c:pt>
                <c:pt idx="1525">
                  <c:v>237.17055129099751</c:v>
                </c:pt>
                <c:pt idx="1526">
                  <c:v>237.33391486392182</c:v>
                </c:pt>
                <c:pt idx="1527">
                  <c:v>237.36629448709036</c:v>
                </c:pt>
                <c:pt idx="1528">
                  <c:v>237.36727145847891</c:v>
                </c:pt>
                <c:pt idx="1529">
                  <c:v>237.52421493370551</c:v>
                </c:pt>
                <c:pt idx="1530">
                  <c:v>237.51360781577111</c:v>
                </c:pt>
                <c:pt idx="1531">
                  <c:v>237.58757850662963</c:v>
                </c:pt>
                <c:pt idx="1532">
                  <c:v>237.81179344033501</c:v>
                </c:pt>
                <c:pt idx="1533">
                  <c:v>237.81716678297281</c:v>
                </c:pt>
                <c:pt idx="1534">
                  <c:v>237.85722260990948</c:v>
                </c:pt>
                <c:pt idx="1535">
                  <c:v>237.97752965806001</c:v>
                </c:pt>
                <c:pt idx="1536">
                  <c:v>237.93796231681785</c:v>
                </c:pt>
                <c:pt idx="1537">
                  <c:v>238.14431263084413</c:v>
                </c:pt>
                <c:pt idx="1538">
                  <c:v>238.30167480809504</c:v>
                </c:pt>
                <c:pt idx="1539">
                  <c:v>238.23677599441692</c:v>
                </c:pt>
                <c:pt idx="1540">
                  <c:v>238.38283321702747</c:v>
                </c:pt>
                <c:pt idx="1541">
                  <c:v>238.35980460572225</c:v>
                </c:pt>
                <c:pt idx="1542">
                  <c:v>238.32868108862561</c:v>
                </c:pt>
                <c:pt idx="1543">
                  <c:v>238.50432658757867</c:v>
                </c:pt>
                <c:pt idx="1544">
                  <c:v>238.48039078855547</c:v>
                </c:pt>
                <c:pt idx="1545">
                  <c:v>238.57585484996488</c:v>
                </c:pt>
                <c:pt idx="1546">
                  <c:v>238.73279832519191</c:v>
                </c:pt>
                <c:pt idx="1547">
                  <c:v>238.69546406140958</c:v>
                </c:pt>
                <c:pt idx="1548">
                  <c:v>238.73572923935757</c:v>
                </c:pt>
                <c:pt idx="1549">
                  <c:v>238.93998604326586</c:v>
                </c:pt>
                <c:pt idx="1550">
                  <c:v>238.93524075366386</c:v>
                </c:pt>
                <c:pt idx="1551">
                  <c:v>239.10558269364935</c:v>
                </c:pt>
                <c:pt idx="1552">
                  <c:v>239.27941381716676</c:v>
                </c:pt>
                <c:pt idx="1553">
                  <c:v>239.17466852756434</c:v>
                </c:pt>
                <c:pt idx="1554">
                  <c:v>239.34584787159801</c:v>
                </c:pt>
                <c:pt idx="1555">
                  <c:v>239.34445219818542</c:v>
                </c:pt>
                <c:pt idx="1556">
                  <c:v>239.26510816468945</c:v>
                </c:pt>
                <c:pt idx="1557">
                  <c:v>239.53726448011165</c:v>
                </c:pt>
                <c:pt idx="1558">
                  <c:v>239.57306350313993</c:v>
                </c:pt>
                <c:pt idx="1559">
                  <c:v>239.56106071179343</c:v>
                </c:pt>
                <c:pt idx="1560">
                  <c:v>239.74068387997181</c:v>
                </c:pt>
                <c:pt idx="1561">
                  <c:v>239.6618981158409</c:v>
                </c:pt>
                <c:pt idx="1562">
                  <c:v>239.66343335659474</c:v>
                </c:pt>
                <c:pt idx="1563">
                  <c:v>239.93049546406138</c:v>
                </c:pt>
                <c:pt idx="1564">
                  <c:v>239.95694347522706</c:v>
                </c:pt>
                <c:pt idx="1565">
                  <c:v>239.9632937892533</c:v>
                </c:pt>
                <c:pt idx="1566">
                  <c:v>240.18632240055828</c:v>
                </c:pt>
                <c:pt idx="1567">
                  <c:v>240.1251221214236</c:v>
                </c:pt>
                <c:pt idx="1568">
                  <c:v>240.15652477320305</c:v>
                </c:pt>
                <c:pt idx="1569">
                  <c:v>240.30921144452196</c:v>
                </c:pt>
                <c:pt idx="1570">
                  <c:v>240.30600139567366</c:v>
                </c:pt>
                <c:pt idx="1571">
                  <c:v>240.4157711095601</c:v>
                </c:pt>
                <c:pt idx="1572">
                  <c:v>240.59002093510119</c:v>
                </c:pt>
                <c:pt idx="1573">
                  <c:v>240.4642707606418</c:v>
                </c:pt>
                <c:pt idx="1574">
                  <c:v>240.62623866015349</c:v>
                </c:pt>
                <c:pt idx="1575">
                  <c:v>240.70921144452177</c:v>
                </c:pt>
                <c:pt idx="1576">
                  <c:v>240.64305652477293</c:v>
                </c:pt>
                <c:pt idx="1577">
                  <c:v>240.93398464759238</c:v>
                </c:pt>
                <c:pt idx="1578">
                  <c:v>240.94452198185596</c:v>
                </c:pt>
                <c:pt idx="1579">
                  <c:v>240.9315422191207</c:v>
                </c:pt>
                <c:pt idx="1580">
                  <c:v>241.08953244940685</c:v>
                </c:pt>
                <c:pt idx="1581">
                  <c:v>241.01409630146546</c:v>
                </c:pt>
                <c:pt idx="1582">
                  <c:v>240.99197487787856</c:v>
                </c:pt>
                <c:pt idx="1583">
                  <c:v>241.24515003489142</c:v>
                </c:pt>
                <c:pt idx="1584">
                  <c:v>241.25826936496858</c:v>
                </c:pt>
                <c:pt idx="1585">
                  <c:v>241.29651081646892</c:v>
                </c:pt>
                <c:pt idx="1586">
                  <c:v>241.48213538032127</c:v>
                </c:pt>
                <c:pt idx="1587">
                  <c:v>241.42002791346846</c:v>
                </c:pt>
                <c:pt idx="1588">
                  <c:v>241.46741102582001</c:v>
                </c:pt>
                <c:pt idx="1589">
                  <c:v>241.69427773900887</c:v>
                </c:pt>
                <c:pt idx="1590">
                  <c:v>241.69030006978366</c:v>
                </c:pt>
                <c:pt idx="1591">
                  <c:v>241.80648988136781</c:v>
                </c:pt>
                <c:pt idx="1592">
                  <c:v>241.93600837404048</c:v>
                </c:pt>
                <c:pt idx="1593">
                  <c:v>241.90551290997905</c:v>
                </c:pt>
                <c:pt idx="1594">
                  <c:v>242.03558967201676</c:v>
                </c:pt>
                <c:pt idx="1595">
                  <c:v>242.0144452198183</c:v>
                </c:pt>
                <c:pt idx="1596">
                  <c:v>242.00997906489843</c:v>
                </c:pt>
                <c:pt idx="1597">
                  <c:v>242.26943475226795</c:v>
                </c:pt>
                <c:pt idx="1598">
                  <c:v>242.23286810886233</c:v>
                </c:pt>
                <c:pt idx="1599">
                  <c:v>242.23133286810878</c:v>
                </c:pt>
                <c:pt idx="1600">
                  <c:v>242.33635729239361</c:v>
                </c:pt>
                <c:pt idx="1601">
                  <c:v>242.33684577808793</c:v>
                </c:pt>
                <c:pt idx="1602">
                  <c:v>242.39427773900906</c:v>
                </c:pt>
                <c:pt idx="1603">
                  <c:v>242.58695045359406</c:v>
                </c:pt>
                <c:pt idx="1604">
                  <c:v>242.58401953942777</c:v>
                </c:pt>
                <c:pt idx="1605">
                  <c:v>242.62861130495463</c:v>
                </c:pt>
                <c:pt idx="1606">
                  <c:v>242.81318911374717</c:v>
                </c:pt>
                <c:pt idx="1607">
                  <c:v>242.68032100488486</c:v>
                </c:pt>
                <c:pt idx="1608">
                  <c:v>242.8124912770412</c:v>
                </c:pt>
                <c:pt idx="1609">
                  <c:v>242.95736217725064</c:v>
                </c:pt>
                <c:pt idx="1610">
                  <c:v>242.90516399162593</c:v>
                </c:pt>
                <c:pt idx="1611">
                  <c:v>243.15352407536614</c:v>
                </c:pt>
                <c:pt idx="1612">
                  <c:v>243.16650383810165</c:v>
                </c:pt>
                <c:pt idx="1613">
                  <c:v>243.09986043265872</c:v>
                </c:pt>
                <c:pt idx="1614">
                  <c:v>243.30111653873024</c:v>
                </c:pt>
                <c:pt idx="1615">
                  <c:v>243.28318213538012</c:v>
                </c:pt>
                <c:pt idx="1616">
                  <c:v>243.32100488485693</c:v>
                </c:pt>
                <c:pt idx="1617">
                  <c:v>243.54145150034867</c:v>
                </c:pt>
                <c:pt idx="1618">
                  <c:v>243.49064898813697</c:v>
                </c:pt>
                <c:pt idx="1619">
                  <c:v>243.50132588974179</c:v>
                </c:pt>
                <c:pt idx="1620">
                  <c:v>243.6600139567343</c:v>
                </c:pt>
                <c:pt idx="1621">
                  <c:v>243.56078157711093</c:v>
                </c:pt>
                <c:pt idx="1622">
                  <c:v>243.66671318911375</c:v>
                </c:pt>
                <c:pt idx="1623">
                  <c:v>243.92923935799067</c:v>
                </c:pt>
                <c:pt idx="1624">
                  <c:v>243.88604326587577</c:v>
                </c:pt>
                <c:pt idx="1625">
                  <c:v>243.92916957431962</c:v>
                </c:pt>
                <c:pt idx="1626">
                  <c:v>244.08115840893248</c:v>
                </c:pt>
                <c:pt idx="1627">
                  <c:v>243.98548499651082</c:v>
                </c:pt>
                <c:pt idx="1628">
                  <c:v>244.16650383810165</c:v>
                </c:pt>
                <c:pt idx="1629">
                  <c:v>244.30795533845077</c:v>
                </c:pt>
                <c:pt idx="1630">
                  <c:v>244.1976971388695</c:v>
                </c:pt>
                <c:pt idx="1631">
                  <c:v>244.40341939986038</c:v>
                </c:pt>
                <c:pt idx="1632">
                  <c:v>244.41486392184169</c:v>
                </c:pt>
                <c:pt idx="1633">
                  <c:v>244.30837404047477</c:v>
                </c:pt>
                <c:pt idx="1634">
                  <c:v>244.46210746685273</c:v>
                </c:pt>
                <c:pt idx="1635">
                  <c:v>244.48499651081647</c:v>
                </c:pt>
                <c:pt idx="1636">
                  <c:v>244.50293091416609</c:v>
                </c:pt>
                <c:pt idx="1637">
                  <c:v>244.6930914166085</c:v>
                </c:pt>
                <c:pt idx="1638">
                  <c:v>244.70321004884832</c:v>
                </c:pt>
                <c:pt idx="1639">
                  <c:v>244.66971388695038</c:v>
                </c:pt>
                <c:pt idx="1640">
                  <c:v>244.81235170969998</c:v>
                </c:pt>
                <c:pt idx="1641">
                  <c:v>244.82791346824843</c:v>
                </c:pt>
                <c:pt idx="1642">
                  <c:v>244.90202372644779</c:v>
                </c:pt>
                <c:pt idx="1643">
                  <c:v>245.13928820655946</c:v>
                </c:pt>
                <c:pt idx="1644">
                  <c:v>245.04473133286788</c:v>
                </c:pt>
                <c:pt idx="1645">
                  <c:v>245.12602930914159</c:v>
                </c:pt>
                <c:pt idx="1646">
                  <c:v>245.26259595254712</c:v>
                </c:pt>
                <c:pt idx="1647">
                  <c:v>245.16908583391478</c:v>
                </c:pt>
                <c:pt idx="1648">
                  <c:v>245.32093510118631</c:v>
                </c:pt>
                <c:pt idx="1649">
                  <c:v>245.40809490579201</c:v>
                </c:pt>
                <c:pt idx="1650">
                  <c:v>245.39916259595236</c:v>
                </c:pt>
                <c:pt idx="1651">
                  <c:v>245.56217725052363</c:v>
                </c:pt>
                <c:pt idx="1652">
                  <c:v>245.5143056524773</c:v>
                </c:pt>
                <c:pt idx="1653">
                  <c:v>245.47725052337731</c:v>
                </c:pt>
                <c:pt idx="1654">
                  <c:v>245.71423586880636</c:v>
                </c:pt>
                <c:pt idx="1655">
                  <c:v>245.70676901605015</c:v>
                </c:pt>
                <c:pt idx="1656">
                  <c:v>245.699092812282</c:v>
                </c:pt>
                <c:pt idx="1657">
                  <c:v>245.86950453593855</c:v>
                </c:pt>
                <c:pt idx="1658">
                  <c:v>245.84535938590398</c:v>
                </c:pt>
                <c:pt idx="1659">
                  <c:v>245.8169574319609</c:v>
                </c:pt>
                <c:pt idx="1660">
                  <c:v>245.92847173761379</c:v>
                </c:pt>
                <c:pt idx="1661">
                  <c:v>245.91660851360783</c:v>
                </c:pt>
                <c:pt idx="1662">
                  <c:v>246.02958827634313</c:v>
                </c:pt>
                <c:pt idx="1663">
                  <c:v>246.22798325191903</c:v>
                </c:pt>
                <c:pt idx="1664">
                  <c:v>246.10753663642708</c:v>
                </c:pt>
                <c:pt idx="1665">
                  <c:v>246.23168178646176</c:v>
                </c:pt>
                <c:pt idx="1666">
                  <c:v>246.33105373342636</c:v>
                </c:pt>
                <c:pt idx="1667">
                  <c:v>246.27271458478694</c:v>
                </c:pt>
                <c:pt idx="1668">
                  <c:v>246.56748080949083</c:v>
                </c:pt>
                <c:pt idx="1669">
                  <c:v>246.58960223307719</c:v>
                </c:pt>
                <c:pt idx="1670">
                  <c:v>246.48213538032127</c:v>
                </c:pt>
                <c:pt idx="1671">
                  <c:v>246.71325889741792</c:v>
                </c:pt>
                <c:pt idx="1672">
                  <c:v>246.64054431263102</c:v>
                </c:pt>
                <c:pt idx="1673">
                  <c:v>246.63154221912072</c:v>
                </c:pt>
                <c:pt idx="1674">
                  <c:v>246.77313328681055</c:v>
                </c:pt>
                <c:pt idx="1675">
                  <c:v>246.75359385903698</c:v>
                </c:pt>
                <c:pt idx="1676">
                  <c:v>246.80509420795531</c:v>
                </c:pt>
                <c:pt idx="1677">
                  <c:v>246.9775994417306</c:v>
                </c:pt>
                <c:pt idx="1678">
                  <c:v>246.89490579204445</c:v>
                </c:pt>
                <c:pt idx="1679">
                  <c:v>246.92226099092821</c:v>
                </c:pt>
                <c:pt idx="1680">
                  <c:v>247.16441032798352</c:v>
                </c:pt>
                <c:pt idx="1681">
                  <c:v>247.13224005582714</c:v>
                </c:pt>
                <c:pt idx="1682">
                  <c:v>247.25240753663667</c:v>
                </c:pt>
                <c:pt idx="1683">
                  <c:v>247.39357990230278</c:v>
                </c:pt>
                <c:pt idx="1684">
                  <c:v>247.27997208653147</c:v>
                </c:pt>
                <c:pt idx="1685">
                  <c:v>247.41946964410315</c:v>
                </c:pt>
                <c:pt idx="1686">
                  <c:v>247.44159106769021</c:v>
                </c:pt>
                <c:pt idx="1687">
                  <c:v>247.35778087927446</c:v>
                </c:pt>
                <c:pt idx="1688">
                  <c:v>247.63426378227493</c:v>
                </c:pt>
                <c:pt idx="1689">
                  <c:v>247.62072575017442</c:v>
                </c:pt>
                <c:pt idx="1690">
                  <c:v>247.53126308443822</c:v>
                </c:pt>
                <c:pt idx="1691">
                  <c:v>247.74801116538708</c:v>
                </c:pt>
                <c:pt idx="1692">
                  <c:v>247.70321004884829</c:v>
                </c:pt>
                <c:pt idx="1693">
                  <c:v>247.68506629448692</c:v>
                </c:pt>
                <c:pt idx="1694">
                  <c:v>247.93600837404045</c:v>
                </c:pt>
                <c:pt idx="1695">
                  <c:v>247.98625261688758</c:v>
                </c:pt>
                <c:pt idx="1696">
                  <c:v>247.94884856943497</c:v>
                </c:pt>
                <c:pt idx="1697">
                  <c:v>248.1243545010465</c:v>
                </c:pt>
                <c:pt idx="1698">
                  <c:v>248.08164689462686</c:v>
                </c:pt>
                <c:pt idx="1699">
                  <c:v>248.04968597348193</c:v>
                </c:pt>
                <c:pt idx="1700">
                  <c:v>248.22177250523384</c:v>
                </c:pt>
                <c:pt idx="1701">
                  <c:v>248.20034891835328</c:v>
                </c:pt>
                <c:pt idx="1702">
                  <c:v>248.28932309839496</c:v>
                </c:pt>
                <c:pt idx="1703">
                  <c:v>248.42616887648319</c:v>
                </c:pt>
                <c:pt idx="1704">
                  <c:v>248.31709699930215</c:v>
                </c:pt>
                <c:pt idx="1705">
                  <c:v>248.43719469644083</c:v>
                </c:pt>
                <c:pt idx="1706">
                  <c:v>248.50823447313346</c:v>
                </c:pt>
                <c:pt idx="1707">
                  <c:v>248.53656664340545</c:v>
                </c:pt>
                <c:pt idx="1708">
                  <c:v>248.72909979064863</c:v>
                </c:pt>
                <c:pt idx="1709">
                  <c:v>248.68764829030005</c:v>
                </c:pt>
                <c:pt idx="1710">
                  <c:v>248.69357990230259</c:v>
                </c:pt>
                <c:pt idx="1711">
                  <c:v>248.83838101884157</c:v>
                </c:pt>
                <c:pt idx="1712">
                  <c:v>248.76831821353801</c:v>
                </c:pt>
                <c:pt idx="1713">
                  <c:v>248.79016050244238</c:v>
                </c:pt>
                <c:pt idx="1714">
                  <c:v>248.98492672714582</c:v>
                </c:pt>
                <c:pt idx="1715">
                  <c:v>248.98541521284017</c:v>
                </c:pt>
                <c:pt idx="1716">
                  <c:v>249.00809490579203</c:v>
                </c:pt>
                <c:pt idx="1717">
                  <c:v>249.14647592463362</c:v>
                </c:pt>
                <c:pt idx="1718">
                  <c:v>249.09539427773899</c:v>
                </c:pt>
                <c:pt idx="1719">
                  <c:v>249.14054431263102</c:v>
                </c:pt>
                <c:pt idx="1720">
                  <c:v>249.30516399162596</c:v>
                </c:pt>
                <c:pt idx="1721">
                  <c:v>249.28764829029998</c:v>
                </c:pt>
                <c:pt idx="1722">
                  <c:v>249.45059316120015</c:v>
                </c:pt>
                <c:pt idx="1723">
                  <c:v>249.49958129797605</c:v>
                </c:pt>
                <c:pt idx="1724">
                  <c:v>249.41137473831103</c:v>
                </c:pt>
                <c:pt idx="1725">
                  <c:v>249.5681786461968</c:v>
                </c:pt>
                <c:pt idx="1726">
                  <c:v>249.57117934403368</c:v>
                </c:pt>
                <c:pt idx="1727">
                  <c:v>249.55450104675498</c:v>
                </c:pt>
                <c:pt idx="1728">
                  <c:v>249.78632240055828</c:v>
                </c:pt>
                <c:pt idx="1729">
                  <c:v>249.73091416608494</c:v>
                </c:pt>
                <c:pt idx="1730">
                  <c:v>249.68332170272154</c:v>
                </c:pt>
                <c:pt idx="1731">
                  <c:v>249.84912770411702</c:v>
                </c:pt>
                <c:pt idx="1732">
                  <c:v>249.79539427773901</c:v>
                </c:pt>
                <c:pt idx="1733">
                  <c:v>249.87320307048151</c:v>
                </c:pt>
                <c:pt idx="1734">
                  <c:v>250.04263782274947</c:v>
                </c:pt>
                <c:pt idx="1735">
                  <c:v>249.97592463363574</c:v>
                </c:pt>
                <c:pt idx="1736">
                  <c:v>250.05917655268692</c:v>
                </c:pt>
                <c:pt idx="1737">
                  <c:v>250.20160502442408</c:v>
                </c:pt>
                <c:pt idx="1738">
                  <c:v>250.04242847173782</c:v>
                </c:pt>
                <c:pt idx="1739">
                  <c:v>250.18471737613407</c:v>
                </c:pt>
                <c:pt idx="1740">
                  <c:v>250.37822749476621</c:v>
                </c:pt>
                <c:pt idx="1741">
                  <c:v>250.31926029309122</c:v>
                </c:pt>
                <c:pt idx="1742">
                  <c:v>250.47941381716677</c:v>
                </c:pt>
                <c:pt idx="1743">
                  <c:v>250.48087927424982</c:v>
                </c:pt>
                <c:pt idx="1744">
                  <c:v>250.38164689462695</c:v>
                </c:pt>
                <c:pt idx="1745">
                  <c:v>250.62177250523396</c:v>
                </c:pt>
                <c:pt idx="1746">
                  <c:v>250.59804605722309</c:v>
                </c:pt>
                <c:pt idx="1747">
                  <c:v>250.59232379623165</c:v>
                </c:pt>
                <c:pt idx="1748">
                  <c:v>250.85708304256801</c:v>
                </c:pt>
                <c:pt idx="1749">
                  <c:v>250.74082344731337</c:v>
                </c:pt>
                <c:pt idx="1750">
                  <c:v>250.66113049546425</c:v>
                </c:pt>
                <c:pt idx="1751">
                  <c:v>250.82470341939984</c:v>
                </c:pt>
                <c:pt idx="1752">
                  <c:v>250.78834612700652</c:v>
                </c:pt>
                <c:pt idx="1753">
                  <c:v>250.80802512212139</c:v>
                </c:pt>
                <c:pt idx="1754">
                  <c:v>251.04417306350285</c:v>
                </c:pt>
                <c:pt idx="1755">
                  <c:v>250.99644103279854</c:v>
                </c:pt>
                <c:pt idx="1756">
                  <c:v>250.99783670621093</c:v>
                </c:pt>
                <c:pt idx="1757">
                  <c:v>251.13524075366385</c:v>
                </c:pt>
                <c:pt idx="1758">
                  <c:v>251.06168876482869</c:v>
                </c:pt>
                <c:pt idx="1759">
                  <c:v>251.25464061409625</c:v>
                </c:pt>
                <c:pt idx="1760">
                  <c:v>251.36454989532447</c:v>
                </c:pt>
                <c:pt idx="1761">
                  <c:v>251.29678995115123</c:v>
                </c:pt>
                <c:pt idx="1762">
                  <c:v>251.4417306350314</c:v>
                </c:pt>
                <c:pt idx="1763">
                  <c:v>251.42274947662276</c:v>
                </c:pt>
                <c:pt idx="1764">
                  <c:v>251.31674808094925</c:v>
                </c:pt>
                <c:pt idx="1765">
                  <c:v>251.49302163293788</c:v>
                </c:pt>
                <c:pt idx="1766">
                  <c:v>251.50690858339146</c:v>
                </c:pt>
                <c:pt idx="1767">
                  <c:v>251.54319609211439</c:v>
                </c:pt>
                <c:pt idx="1768">
                  <c:v>251.72309839497555</c:v>
                </c:pt>
                <c:pt idx="1769">
                  <c:v>251.677948360084</c:v>
                </c:pt>
                <c:pt idx="1770">
                  <c:v>251.66357292393556</c:v>
                </c:pt>
                <c:pt idx="1771">
                  <c:v>251.80097697138868</c:v>
                </c:pt>
                <c:pt idx="1772">
                  <c:v>251.83161200279147</c:v>
                </c:pt>
                <c:pt idx="1773">
                  <c:v>251.854361479414</c:v>
                </c:pt>
                <c:pt idx="1774">
                  <c:v>252.02965806001393</c:v>
                </c:pt>
                <c:pt idx="1775">
                  <c:v>252.00921144452198</c:v>
                </c:pt>
                <c:pt idx="1776">
                  <c:v>252.03265875785058</c:v>
                </c:pt>
                <c:pt idx="1777">
                  <c:v>252.11758548499631</c:v>
                </c:pt>
                <c:pt idx="1778">
                  <c:v>252.03558967201676</c:v>
                </c:pt>
                <c:pt idx="1779">
                  <c:v>252.20104675505948</c:v>
                </c:pt>
                <c:pt idx="1780">
                  <c:v>252.29678995115123</c:v>
                </c:pt>
                <c:pt idx="1781">
                  <c:v>252.21842288904401</c:v>
                </c:pt>
                <c:pt idx="1782">
                  <c:v>252.39274249825544</c:v>
                </c:pt>
                <c:pt idx="1783">
                  <c:v>252.3277739009072</c:v>
                </c:pt>
                <c:pt idx="1784">
                  <c:v>252.26573621772525</c:v>
                </c:pt>
                <c:pt idx="1785">
                  <c:v>252.49734822051641</c:v>
                </c:pt>
                <c:pt idx="1786">
                  <c:v>252.50802512212138</c:v>
                </c:pt>
                <c:pt idx="1787">
                  <c:v>252.49155617585478</c:v>
                </c:pt>
                <c:pt idx="1788">
                  <c:v>252.66985345429148</c:v>
                </c:pt>
                <c:pt idx="1789">
                  <c:v>252.60935101186303</c:v>
                </c:pt>
                <c:pt idx="1790">
                  <c:v>252.56594556873691</c:v>
                </c:pt>
                <c:pt idx="1791">
                  <c:v>252.73852058618272</c:v>
                </c:pt>
                <c:pt idx="1792">
                  <c:v>252.68841591067718</c:v>
                </c:pt>
                <c:pt idx="1793">
                  <c:v>252.77704117236559</c:v>
                </c:pt>
                <c:pt idx="1794">
                  <c:v>252.94612700628073</c:v>
                </c:pt>
                <c:pt idx="1795">
                  <c:v>252.81109560362876</c:v>
                </c:pt>
                <c:pt idx="1796">
                  <c:v>252.93014654570848</c:v>
                </c:pt>
                <c:pt idx="1797">
                  <c:v>253.02240055826977</c:v>
                </c:pt>
                <c:pt idx="1798">
                  <c:v>252.95861828332167</c:v>
                </c:pt>
                <c:pt idx="1799">
                  <c:v>253.1764829030007</c:v>
                </c:pt>
                <c:pt idx="1800">
                  <c:v>253.14361479413751</c:v>
                </c:pt>
                <c:pt idx="1801">
                  <c:v>253.07906489881336</c:v>
                </c:pt>
                <c:pt idx="1802">
                  <c:v>253.28764829030001</c:v>
                </c:pt>
                <c:pt idx="1803">
                  <c:v>253.1544312630844</c:v>
                </c:pt>
                <c:pt idx="1804">
                  <c:v>253.09232379623165</c:v>
                </c:pt>
                <c:pt idx="1805">
                  <c:v>253.37145847871616</c:v>
                </c:pt>
                <c:pt idx="1806">
                  <c:v>253.29783670621077</c:v>
                </c:pt>
                <c:pt idx="1807">
                  <c:v>253.30914166085114</c:v>
                </c:pt>
                <c:pt idx="1808">
                  <c:v>253.44912770411699</c:v>
                </c:pt>
                <c:pt idx="1809">
                  <c:v>253.39706908583423</c:v>
                </c:pt>
                <c:pt idx="1810">
                  <c:v>253.34612700628074</c:v>
                </c:pt>
                <c:pt idx="1811">
                  <c:v>253.61821353803208</c:v>
                </c:pt>
                <c:pt idx="1812">
                  <c:v>253.61256106071153</c:v>
                </c:pt>
                <c:pt idx="1813">
                  <c:v>253.65296580600139</c:v>
                </c:pt>
                <c:pt idx="1814">
                  <c:v>253.81332868108859</c:v>
                </c:pt>
                <c:pt idx="1815">
                  <c:v>253.69748778785763</c:v>
                </c:pt>
                <c:pt idx="1816">
                  <c:v>253.82016748080969</c:v>
                </c:pt>
                <c:pt idx="1817">
                  <c:v>253.8590369853456</c:v>
                </c:pt>
                <c:pt idx="1818">
                  <c:v>253.78534542916958</c:v>
                </c:pt>
                <c:pt idx="1819">
                  <c:v>253.96120027913466</c:v>
                </c:pt>
                <c:pt idx="1820">
                  <c:v>253.96336357292401</c:v>
                </c:pt>
                <c:pt idx="1821">
                  <c:v>253.93719469644083</c:v>
                </c:pt>
                <c:pt idx="1822">
                  <c:v>254.06189811584088</c:v>
                </c:pt>
                <c:pt idx="1823">
                  <c:v>254.02058618283343</c:v>
                </c:pt>
                <c:pt idx="1824">
                  <c:v>254.03189113747402</c:v>
                </c:pt>
                <c:pt idx="1825">
                  <c:v>254.17808792742517</c:v>
                </c:pt>
                <c:pt idx="1826">
                  <c:v>254.17424982554078</c:v>
                </c:pt>
                <c:pt idx="1827">
                  <c:v>254.17131891137481</c:v>
                </c:pt>
                <c:pt idx="1828">
                  <c:v>254.30181437543644</c:v>
                </c:pt>
                <c:pt idx="1829">
                  <c:v>254.28485694347523</c:v>
                </c:pt>
                <c:pt idx="1830">
                  <c:v>254.27892533147238</c:v>
                </c:pt>
                <c:pt idx="1831">
                  <c:v>254.38660153524074</c:v>
                </c:pt>
                <c:pt idx="1832">
                  <c:v>254.40076762037663</c:v>
                </c:pt>
                <c:pt idx="1833">
                  <c:v>254.54284717376134</c:v>
                </c:pt>
                <c:pt idx="1834">
                  <c:v>254.53258897418002</c:v>
                </c:pt>
                <c:pt idx="1835">
                  <c:v>254.53517096999303</c:v>
                </c:pt>
                <c:pt idx="1836">
                  <c:v>254.60921144452195</c:v>
                </c:pt>
                <c:pt idx="1837">
                  <c:v>254.68813677599482</c:v>
                </c:pt>
                <c:pt idx="1838">
                  <c:v>254.66957431960918</c:v>
                </c:pt>
                <c:pt idx="1839">
                  <c:v>254.87020237264497</c:v>
                </c:pt>
                <c:pt idx="1840">
                  <c:v>254.76517794836008</c:v>
                </c:pt>
                <c:pt idx="1841">
                  <c:v>254.76127006280518</c:v>
                </c:pt>
                <c:pt idx="1842">
                  <c:v>254.82561060711794</c:v>
                </c:pt>
                <c:pt idx="1843">
                  <c:v>254.77034193998603</c:v>
                </c:pt>
                <c:pt idx="1844">
                  <c:v>254.80676901605025</c:v>
                </c:pt>
                <c:pt idx="1845">
                  <c:v>255.04884856943494</c:v>
                </c:pt>
                <c:pt idx="1846">
                  <c:v>254.96231681786506</c:v>
                </c:pt>
                <c:pt idx="1847">
                  <c:v>254.98904396371248</c:v>
                </c:pt>
                <c:pt idx="1848">
                  <c:v>255.07083042568041</c:v>
                </c:pt>
                <c:pt idx="1849">
                  <c:v>254.93586880669943</c:v>
                </c:pt>
                <c:pt idx="1850">
                  <c:v>255.15882763433376</c:v>
                </c:pt>
                <c:pt idx="1851">
                  <c:v>255.2648988136776</c:v>
                </c:pt>
                <c:pt idx="1852">
                  <c:v>255.13496161898115</c:v>
                </c:pt>
                <c:pt idx="1853">
                  <c:v>255.28743893928842</c:v>
                </c:pt>
                <c:pt idx="1854">
                  <c:v>255.31339846475922</c:v>
                </c:pt>
                <c:pt idx="1855">
                  <c:v>255.1496161898113</c:v>
                </c:pt>
                <c:pt idx="1856">
                  <c:v>255.35296580600141</c:v>
                </c:pt>
                <c:pt idx="1857">
                  <c:v>255.3540125610607</c:v>
                </c:pt>
                <c:pt idx="1858">
                  <c:v>255.31828332170258</c:v>
                </c:pt>
                <c:pt idx="1859">
                  <c:v>255.53363572923914</c:v>
                </c:pt>
                <c:pt idx="1860">
                  <c:v>255.45254710397785</c:v>
                </c:pt>
                <c:pt idx="1861">
                  <c:v>255.39357990230278</c:v>
                </c:pt>
                <c:pt idx="1862">
                  <c:v>255.60781577110927</c:v>
                </c:pt>
                <c:pt idx="1863">
                  <c:v>255.59099790649009</c:v>
                </c:pt>
                <c:pt idx="1864">
                  <c:v>255.59169574319588</c:v>
                </c:pt>
                <c:pt idx="1865">
                  <c:v>255.79504535938588</c:v>
                </c:pt>
                <c:pt idx="1866">
                  <c:v>255.69106769016028</c:v>
                </c:pt>
                <c:pt idx="1867">
                  <c:v>255.71632937892551</c:v>
                </c:pt>
                <c:pt idx="1868">
                  <c:v>255.84919748778805</c:v>
                </c:pt>
                <c:pt idx="1869">
                  <c:v>255.67787857641309</c:v>
                </c:pt>
                <c:pt idx="1870">
                  <c:v>255.86636427076058</c:v>
                </c:pt>
                <c:pt idx="1871">
                  <c:v>256.01388695045358</c:v>
                </c:pt>
                <c:pt idx="1872">
                  <c:v>255.86831821353826</c:v>
                </c:pt>
                <c:pt idx="1873">
                  <c:v>256.00272156315418</c:v>
                </c:pt>
                <c:pt idx="1874">
                  <c:v>256.00558269365007</c:v>
                </c:pt>
                <c:pt idx="1875">
                  <c:v>255.86727145847888</c:v>
                </c:pt>
                <c:pt idx="1876">
                  <c:v>256.13928820655968</c:v>
                </c:pt>
                <c:pt idx="1877">
                  <c:v>256.15108164689462</c:v>
                </c:pt>
                <c:pt idx="1878">
                  <c:v>256.05994417306425</c:v>
                </c:pt>
                <c:pt idx="1879">
                  <c:v>256.26720167480852</c:v>
                </c:pt>
                <c:pt idx="1880">
                  <c:v>256.22763433356647</c:v>
                </c:pt>
                <c:pt idx="1881">
                  <c:v>256.17243545010427</c:v>
                </c:pt>
                <c:pt idx="1882">
                  <c:v>256.33182135380332</c:v>
                </c:pt>
                <c:pt idx="1883">
                  <c:v>256.26929518492716</c:v>
                </c:pt>
                <c:pt idx="1884">
                  <c:v>256.29672016748026</c:v>
                </c:pt>
                <c:pt idx="1885">
                  <c:v>256.47020237264439</c:v>
                </c:pt>
                <c:pt idx="1886">
                  <c:v>256.4216329378919</c:v>
                </c:pt>
                <c:pt idx="1887">
                  <c:v>256.43775296580549</c:v>
                </c:pt>
                <c:pt idx="1888">
                  <c:v>256.56741102581992</c:v>
                </c:pt>
                <c:pt idx="1889">
                  <c:v>256.48743893928764</c:v>
                </c:pt>
                <c:pt idx="1890">
                  <c:v>256.67229588276393</c:v>
                </c:pt>
                <c:pt idx="1891">
                  <c:v>256.74466154919747</c:v>
                </c:pt>
                <c:pt idx="1892">
                  <c:v>256.68862526168863</c:v>
                </c:pt>
                <c:pt idx="1893">
                  <c:v>256.84054431263081</c:v>
                </c:pt>
                <c:pt idx="1894">
                  <c:v>256.74396371249128</c:v>
                </c:pt>
                <c:pt idx="1895">
                  <c:v>256.65952547103979</c:v>
                </c:pt>
                <c:pt idx="1896">
                  <c:v>256.86727145847863</c:v>
                </c:pt>
                <c:pt idx="1897">
                  <c:v>256.8450802512213</c:v>
                </c:pt>
                <c:pt idx="1898">
                  <c:v>256.83551988834603</c:v>
                </c:pt>
                <c:pt idx="1899">
                  <c:v>256.91737613398465</c:v>
                </c:pt>
                <c:pt idx="1900">
                  <c:v>256.85457083042627</c:v>
                </c:pt>
                <c:pt idx="1901">
                  <c:v>256.82379623168163</c:v>
                </c:pt>
                <c:pt idx="1902">
                  <c:v>256.99651081646869</c:v>
                </c:pt>
                <c:pt idx="1903">
                  <c:v>257.00341939986072</c:v>
                </c:pt>
                <c:pt idx="1904">
                  <c:v>257.08241451500345</c:v>
                </c:pt>
                <c:pt idx="1905">
                  <c:v>257.21367759944172</c:v>
                </c:pt>
                <c:pt idx="1906">
                  <c:v>257.10125610607116</c:v>
                </c:pt>
                <c:pt idx="1907">
                  <c:v>257.1759944173063</c:v>
                </c:pt>
                <c:pt idx="1908">
                  <c:v>257.25568736915602</c:v>
                </c:pt>
                <c:pt idx="1909">
                  <c:v>257.14877878576431</c:v>
                </c:pt>
                <c:pt idx="1910">
                  <c:v>257.40607117934405</c:v>
                </c:pt>
                <c:pt idx="1911">
                  <c:v>257.38771807397069</c:v>
                </c:pt>
                <c:pt idx="1912">
                  <c:v>257.33461270062804</c:v>
                </c:pt>
                <c:pt idx="1913">
                  <c:v>257.46350314026478</c:v>
                </c:pt>
                <c:pt idx="1914">
                  <c:v>257.36127006280526</c:v>
                </c:pt>
                <c:pt idx="1915">
                  <c:v>257.34166085136138</c:v>
                </c:pt>
                <c:pt idx="1916">
                  <c:v>257.56322400558264</c:v>
                </c:pt>
                <c:pt idx="1917">
                  <c:v>257.53426378227437</c:v>
                </c:pt>
                <c:pt idx="1918">
                  <c:v>257.5096999302163</c:v>
                </c:pt>
                <c:pt idx="1919">
                  <c:v>257.66789951151435</c:v>
                </c:pt>
                <c:pt idx="1920">
                  <c:v>257.56329378925335</c:v>
                </c:pt>
                <c:pt idx="1921">
                  <c:v>257.52386601535238</c:v>
                </c:pt>
                <c:pt idx="1922">
                  <c:v>257.74284717376241</c:v>
                </c:pt>
                <c:pt idx="1923">
                  <c:v>257.6976273551989</c:v>
                </c:pt>
                <c:pt idx="1924">
                  <c:v>257.71444521981903</c:v>
                </c:pt>
                <c:pt idx="1925">
                  <c:v>257.85108164689461</c:v>
                </c:pt>
                <c:pt idx="1926">
                  <c:v>257.76901605024386</c:v>
                </c:pt>
                <c:pt idx="1927">
                  <c:v>257.83907885554783</c:v>
                </c:pt>
                <c:pt idx="1928">
                  <c:v>257.88150732728474</c:v>
                </c:pt>
                <c:pt idx="1929">
                  <c:v>257.79853454291617</c:v>
                </c:pt>
                <c:pt idx="1930">
                  <c:v>258.03656664340525</c:v>
                </c:pt>
                <c:pt idx="1931">
                  <c:v>258.02191207257403</c:v>
                </c:pt>
                <c:pt idx="1932">
                  <c:v>257.94459176552687</c:v>
                </c:pt>
                <c:pt idx="1933">
                  <c:v>258.06971388695041</c:v>
                </c:pt>
                <c:pt idx="1934">
                  <c:v>257.99092812281924</c:v>
                </c:pt>
                <c:pt idx="1935">
                  <c:v>257.96280530355932</c:v>
                </c:pt>
                <c:pt idx="1936">
                  <c:v>258.16964410328023</c:v>
                </c:pt>
                <c:pt idx="1937">
                  <c:v>258.18339148639194</c:v>
                </c:pt>
                <c:pt idx="1938">
                  <c:v>258.16629448708954</c:v>
                </c:pt>
                <c:pt idx="1939">
                  <c:v>258.27390090718694</c:v>
                </c:pt>
                <c:pt idx="1940">
                  <c:v>258.18087927424983</c:v>
                </c:pt>
                <c:pt idx="1941">
                  <c:v>258.21618981158355</c:v>
                </c:pt>
                <c:pt idx="1942">
                  <c:v>258.46845778087879</c:v>
                </c:pt>
                <c:pt idx="1943">
                  <c:v>258.35457083042627</c:v>
                </c:pt>
                <c:pt idx="1944">
                  <c:v>258.42219120725696</c:v>
                </c:pt>
                <c:pt idx="1945">
                  <c:v>258.5525471039777</c:v>
                </c:pt>
                <c:pt idx="1946">
                  <c:v>258.42554082344731</c:v>
                </c:pt>
                <c:pt idx="1947">
                  <c:v>258.46524773203066</c:v>
                </c:pt>
                <c:pt idx="1948">
                  <c:v>258.4908583391487</c:v>
                </c:pt>
                <c:pt idx="1949">
                  <c:v>258.4597348220517</c:v>
                </c:pt>
                <c:pt idx="1950">
                  <c:v>258.6868108862526</c:v>
                </c:pt>
                <c:pt idx="1951">
                  <c:v>258.59811584089243</c:v>
                </c:pt>
                <c:pt idx="1952">
                  <c:v>258.53726448011167</c:v>
                </c:pt>
                <c:pt idx="1953">
                  <c:v>258.6886950453594</c:v>
                </c:pt>
                <c:pt idx="1954">
                  <c:v>258.63321702721515</c:v>
                </c:pt>
                <c:pt idx="1955">
                  <c:v>258.63956734124213</c:v>
                </c:pt>
                <c:pt idx="1956">
                  <c:v>258.83398464759205</c:v>
                </c:pt>
                <c:pt idx="1957">
                  <c:v>258.79427773900903</c:v>
                </c:pt>
                <c:pt idx="1958">
                  <c:v>258.7712491277041</c:v>
                </c:pt>
                <c:pt idx="1959">
                  <c:v>258.8421493370555</c:v>
                </c:pt>
                <c:pt idx="1960">
                  <c:v>258.77222609909279</c:v>
                </c:pt>
                <c:pt idx="1961">
                  <c:v>258.82323796231663</c:v>
                </c:pt>
                <c:pt idx="1962">
                  <c:v>259.02909979064896</c:v>
                </c:pt>
                <c:pt idx="1963">
                  <c:v>258.90872295882696</c:v>
                </c:pt>
                <c:pt idx="1964">
                  <c:v>259.03782274947662</c:v>
                </c:pt>
                <c:pt idx="1965">
                  <c:v>259.05352407536674</c:v>
                </c:pt>
                <c:pt idx="1966">
                  <c:v>258.92986741102584</c:v>
                </c:pt>
                <c:pt idx="1967">
                  <c:v>259.16887648290299</c:v>
                </c:pt>
                <c:pt idx="1968">
                  <c:v>259.14612700628004</c:v>
                </c:pt>
                <c:pt idx="1969">
                  <c:v>259.09155617585469</c:v>
                </c:pt>
                <c:pt idx="1970">
                  <c:v>259.27020237264469</c:v>
                </c:pt>
                <c:pt idx="1971">
                  <c:v>259.14487090020936</c:v>
                </c:pt>
                <c:pt idx="1972">
                  <c:v>259.13635729239303</c:v>
                </c:pt>
                <c:pt idx="1973">
                  <c:v>259.19874389392902</c:v>
                </c:pt>
                <c:pt idx="1974">
                  <c:v>259.10969993021632</c:v>
                </c:pt>
                <c:pt idx="1975">
                  <c:v>259.1973482205164</c:v>
                </c:pt>
                <c:pt idx="1976">
                  <c:v>259.38255408234465</c:v>
                </c:pt>
                <c:pt idx="1977">
                  <c:v>259.25240753663672</c:v>
                </c:pt>
                <c:pt idx="1978">
                  <c:v>259.2914863921838</c:v>
                </c:pt>
                <c:pt idx="1979">
                  <c:v>259.43635729239264</c:v>
                </c:pt>
                <c:pt idx="1980">
                  <c:v>259.37948360083806</c:v>
                </c:pt>
                <c:pt idx="1981">
                  <c:v>259.47801814375424</c:v>
                </c:pt>
                <c:pt idx="1982">
                  <c:v>259.60976971388732</c:v>
                </c:pt>
                <c:pt idx="1983">
                  <c:v>259.48304256803863</c:v>
                </c:pt>
                <c:pt idx="1984">
                  <c:v>259.60251221214224</c:v>
                </c:pt>
                <c:pt idx="1985">
                  <c:v>259.58513607815706</c:v>
                </c:pt>
                <c:pt idx="1986">
                  <c:v>259.45191905094163</c:v>
                </c:pt>
                <c:pt idx="1987">
                  <c:v>259.66824842986779</c:v>
                </c:pt>
                <c:pt idx="1988">
                  <c:v>259.64612700628004</c:v>
                </c:pt>
                <c:pt idx="1989">
                  <c:v>259.56803907885529</c:v>
                </c:pt>
                <c:pt idx="1990">
                  <c:v>259.74856943475231</c:v>
                </c:pt>
                <c:pt idx="1991">
                  <c:v>259.67697138869454</c:v>
                </c:pt>
                <c:pt idx="1992">
                  <c:v>259.59462665736231</c:v>
                </c:pt>
                <c:pt idx="1993">
                  <c:v>259.77655268667075</c:v>
                </c:pt>
                <c:pt idx="1994">
                  <c:v>259.80216329378931</c:v>
                </c:pt>
                <c:pt idx="1995">
                  <c:v>259.80027913468246</c:v>
                </c:pt>
                <c:pt idx="1996">
                  <c:v>259.90746685275678</c:v>
                </c:pt>
                <c:pt idx="1997">
                  <c:v>259.83956734124195</c:v>
                </c:pt>
                <c:pt idx="1998">
                  <c:v>259.86503838101885</c:v>
                </c:pt>
                <c:pt idx="1999">
                  <c:v>259.97069085833914</c:v>
                </c:pt>
                <c:pt idx="2000">
                  <c:v>259.85003489183532</c:v>
                </c:pt>
                <c:pt idx="2001">
                  <c:v>259.97278436845767</c:v>
                </c:pt>
                <c:pt idx="2002">
                  <c:v>260.07201674808016</c:v>
                </c:pt>
                <c:pt idx="2003">
                  <c:v>259.95052337752963</c:v>
                </c:pt>
                <c:pt idx="2004">
                  <c:v>260.06852756454964</c:v>
                </c:pt>
                <c:pt idx="2005">
                  <c:v>260.07215631542221</c:v>
                </c:pt>
                <c:pt idx="2006">
                  <c:v>260.03949755757111</c:v>
                </c:pt>
                <c:pt idx="2007">
                  <c:v>260.2506629448709</c:v>
                </c:pt>
                <c:pt idx="2008">
                  <c:v>260.21284019539468</c:v>
                </c:pt>
                <c:pt idx="2009">
                  <c:v>260.17941381716702</c:v>
                </c:pt>
                <c:pt idx="2010">
                  <c:v>260.25645498953224</c:v>
                </c:pt>
                <c:pt idx="2011">
                  <c:v>260.22407536636427</c:v>
                </c:pt>
                <c:pt idx="2012">
                  <c:v>260.16043265875788</c:v>
                </c:pt>
                <c:pt idx="2013">
                  <c:v>260.28799720865265</c:v>
                </c:pt>
                <c:pt idx="2014">
                  <c:v>260.28367062107469</c:v>
                </c:pt>
                <c:pt idx="2015">
                  <c:v>260.30593161200267</c:v>
                </c:pt>
                <c:pt idx="2016">
                  <c:v>260.46545708304257</c:v>
                </c:pt>
                <c:pt idx="2017">
                  <c:v>260.36699232379675</c:v>
                </c:pt>
                <c:pt idx="2018">
                  <c:v>260.3562456385207</c:v>
                </c:pt>
                <c:pt idx="2019">
                  <c:v>260.4685275645495</c:v>
                </c:pt>
                <c:pt idx="2020">
                  <c:v>260.42226099092812</c:v>
                </c:pt>
                <c:pt idx="2021">
                  <c:v>260.60593161200279</c:v>
                </c:pt>
                <c:pt idx="2022">
                  <c:v>260.6142358688067</c:v>
                </c:pt>
                <c:pt idx="2023">
                  <c:v>260.4900209351012</c:v>
                </c:pt>
                <c:pt idx="2024">
                  <c:v>260.63775296580599</c:v>
                </c:pt>
                <c:pt idx="2025">
                  <c:v>260.53063503140265</c:v>
                </c:pt>
                <c:pt idx="2026">
                  <c:v>260.49371946964322</c:v>
                </c:pt>
                <c:pt idx="2027">
                  <c:v>260.71618981158355</c:v>
                </c:pt>
                <c:pt idx="2028">
                  <c:v>260.64117236566642</c:v>
                </c:pt>
                <c:pt idx="2029">
                  <c:v>260.61437543614795</c:v>
                </c:pt>
                <c:pt idx="2030">
                  <c:v>260.73154221912063</c:v>
                </c:pt>
                <c:pt idx="2031">
                  <c:v>260.65980460572314</c:v>
                </c:pt>
                <c:pt idx="2032">
                  <c:v>260.69818562456402</c:v>
                </c:pt>
                <c:pt idx="2033">
                  <c:v>260.89462665736232</c:v>
                </c:pt>
                <c:pt idx="2034">
                  <c:v>260.78381018841583</c:v>
                </c:pt>
                <c:pt idx="2035">
                  <c:v>260.87313328681063</c:v>
                </c:pt>
                <c:pt idx="2036">
                  <c:v>261.01702721563151</c:v>
                </c:pt>
                <c:pt idx="2037">
                  <c:v>260.84961618981225</c:v>
                </c:pt>
                <c:pt idx="2038">
                  <c:v>260.90160502442427</c:v>
                </c:pt>
                <c:pt idx="2039">
                  <c:v>260.98360083740403</c:v>
                </c:pt>
                <c:pt idx="2040">
                  <c:v>260.90041870202333</c:v>
                </c:pt>
                <c:pt idx="2041">
                  <c:v>261.09979064898766</c:v>
                </c:pt>
                <c:pt idx="2042">
                  <c:v>261.0407536636427</c:v>
                </c:pt>
                <c:pt idx="2043">
                  <c:v>260.94584787159806</c:v>
                </c:pt>
                <c:pt idx="2044">
                  <c:v>261.10537334263739</c:v>
                </c:pt>
                <c:pt idx="2045">
                  <c:v>261.03251919050899</c:v>
                </c:pt>
                <c:pt idx="2046">
                  <c:v>261.01584089323165</c:v>
                </c:pt>
                <c:pt idx="2047">
                  <c:v>261.23217027215588</c:v>
                </c:pt>
                <c:pt idx="2048">
                  <c:v>261.11765526866714</c:v>
                </c:pt>
                <c:pt idx="2049">
                  <c:v>261.0732030704815</c:v>
                </c:pt>
                <c:pt idx="2050">
                  <c:v>261.25826936496878</c:v>
                </c:pt>
                <c:pt idx="2051">
                  <c:v>261.12993719469642</c:v>
                </c:pt>
                <c:pt idx="2052">
                  <c:v>261.11179344033457</c:v>
                </c:pt>
                <c:pt idx="2053">
                  <c:v>261.34480111653943</c:v>
                </c:pt>
                <c:pt idx="2054">
                  <c:v>261.27983251919051</c:v>
                </c:pt>
                <c:pt idx="2055">
                  <c:v>261.34019539427766</c:v>
                </c:pt>
                <c:pt idx="2056">
                  <c:v>261.44382414515002</c:v>
                </c:pt>
                <c:pt idx="2057">
                  <c:v>261.28702023726424</c:v>
                </c:pt>
                <c:pt idx="2058">
                  <c:v>261.42944870900209</c:v>
                </c:pt>
                <c:pt idx="2059">
                  <c:v>261.51311933007634</c:v>
                </c:pt>
                <c:pt idx="2060">
                  <c:v>261.41116538729858</c:v>
                </c:pt>
                <c:pt idx="2061">
                  <c:v>261.61067690160462</c:v>
                </c:pt>
                <c:pt idx="2062">
                  <c:v>261.57159804605681</c:v>
                </c:pt>
                <c:pt idx="2063">
                  <c:v>261.48757850662884</c:v>
                </c:pt>
                <c:pt idx="2064">
                  <c:v>261.53991625959463</c:v>
                </c:pt>
                <c:pt idx="2065">
                  <c:v>261.48185624563786</c:v>
                </c:pt>
                <c:pt idx="2066">
                  <c:v>261.51779483600836</c:v>
                </c:pt>
                <c:pt idx="2067">
                  <c:v>261.67411025819888</c:v>
                </c:pt>
                <c:pt idx="2068">
                  <c:v>261.63021632937892</c:v>
                </c:pt>
                <c:pt idx="2069">
                  <c:v>261.60718771807399</c:v>
                </c:pt>
                <c:pt idx="2070">
                  <c:v>261.67976273552034</c:v>
                </c:pt>
                <c:pt idx="2071">
                  <c:v>261.62686671318909</c:v>
                </c:pt>
                <c:pt idx="2072">
                  <c:v>261.67173761339848</c:v>
                </c:pt>
                <c:pt idx="2073">
                  <c:v>261.84256803907908</c:v>
                </c:pt>
                <c:pt idx="2074">
                  <c:v>261.75631542219031</c:v>
                </c:pt>
                <c:pt idx="2075">
                  <c:v>261.85415212840201</c:v>
                </c:pt>
                <c:pt idx="2076">
                  <c:v>261.90104675505899</c:v>
                </c:pt>
                <c:pt idx="2077">
                  <c:v>261.74445219818568</c:v>
                </c:pt>
                <c:pt idx="2078">
                  <c:v>261.88353105373341</c:v>
                </c:pt>
                <c:pt idx="2079">
                  <c:v>261.88848569434805</c:v>
                </c:pt>
                <c:pt idx="2080">
                  <c:v>261.8572226099098</c:v>
                </c:pt>
                <c:pt idx="2081">
                  <c:v>262.03733426378199</c:v>
                </c:pt>
                <c:pt idx="2082">
                  <c:v>261.93440334961616</c:v>
                </c:pt>
                <c:pt idx="2083">
                  <c:v>261.85359385903701</c:v>
                </c:pt>
                <c:pt idx="2084">
                  <c:v>262.01472435450108</c:v>
                </c:pt>
                <c:pt idx="2085">
                  <c:v>261.97885554780169</c:v>
                </c:pt>
                <c:pt idx="2086">
                  <c:v>262.00495464061396</c:v>
                </c:pt>
                <c:pt idx="2087">
                  <c:v>262.15233775296565</c:v>
                </c:pt>
                <c:pt idx="2088">
                  <c:v>262.05806001395723</c:v>
                </c:pt>
                <c:pt idx="2089">
                  <c:v>262.07362177250519</c:v>
                </c:pt>
                <c:pt idx="2090">
                  <c:v>262.13028611304998</c:v>
                </c:pt>
                <c:pt idx="2091">
                  <c:v>262.01584089323165</c:v>
                </c:pt>
                <c:pt idx="2092">
                  <c:v>262.11228192602931</c:v>
                </c:pt>
                <c:pt idx="2093">
                  <c:v>262.24612700627983</c:v>
                </c:pt>
                <c:pt idx="2094">
                  <c:v>262.13845080251195</c:v>
                </c:pt>
                <c:pt idx="2095">
                  <c:v>262.24856943475231</c:v>
                </c:pt>
                <c:pt idx="2096">
                  <c:v>262.23356594556833</c:v>
                </c:pt>
                <c:pt idx="2097">
                  <c:v>262.12686671318909</c:v>
                </c:pt>
                <c:pt idx="2098">
                  <c:v>262.32916957431962</c:v>
                </c:pt>
                <c:pt idx="2099">
                  <c:v>262.31304954640615</c:v>
                </c:pt>
                <c:pt idx="2100">
                  <c:v>262.19958129797635</c:v>
                </c:pt>
                <c:pt idx="2101">
                  <c:v>262.43412421493366</c:v>
                </c:pt>
                <c:pt idx="2102">
                  <c:v>262.32554082344768</c:v>
                </c:pt>
                <c:pt idx="2103">
                  <c:v>262.2095603628751</c:v>
                </c:pt>
                <c:pt idx="2104">
                  <c:v>262.40537334263718</c:v>
                </c:pt>
                <c:pt idx="2105">
                  <c:v>262.3633635729239</c:v>
                </c:pt>
                <c:pt idx="2106">
                  <c:v>262.37138869504537</c:v>
                </c:pt>
                <c:pt idx="2107">
                  <c:v>262.54040474528915</c:v>
                </c:pt>
                <c:pt idx="2108">
                  <c:v>262.44563852058616</c:v>
                </c:pt>
                <c:pt idx="2109">
                  <c:v>262.39288206559672</c:v>
                </c:pt>
                <c:pt idx="2110">
                  <c:v>262.57634333565943</c:v>
                </c:pt>
                <c:pt idx="2111">
                  <c:v>262.51486392184268</c:v>
                </c:pt>
                <c:pt idx="2112">
                  <c:v>262.56357292393579</c:v>
                </c:pt>
                <c:pt idx="2113">
                  <c:v>262.70341939986042</c:v>
                </c:pt>
                <c:pt idx="2114">
                  <c:v>262.58171667829657</c:v>
                </c:pt>
                <c:pt idx="2115">
                  <c:v>262.69706908583402</c:v>
                </c:pt>
                <c:pt idx="2116">
                  <c:v>262.66133984647524</c:v>
                </c:pt>
                <c:pt idx="2117">
                  <c:v>262.50830425680363</c:v>
                </c:pt>
                <c:pt idx="2118">
                  <c:v>262.71018841591064</c:v>
                </c:pt>
                <c:pt idx="2119">
                  <c:v>262.72142358688063</c:v>
                </c:pt>
                <c:pt idx="2120">
                  <c:v>262.65359385903702</c:v>
                </c:pt>
                <c:pt idx="2121">
                  <c:v>262.77292393579904</c:v>
                </c:pt>
                <c:pt idx="2122">
                  <c:v>262.64808094905788</c:v>
                </c:pt>
                <c:pt idx="2123">
                  <c:v>262.6577808792743</c:v>
                </c:pt>
                <c:pt idx="2124">
                  <c:v>262.79748778785762</c:v>
                </c:pt>
                <c:pt idx="2125">
                  <c:v>262.80837404047389</c:v>
                </c:pt>
                <c:pt idx="2126">
                  <c:v>262.78925331472431</c:v>
                </c:pt>
                <c:pt idx="2127">
                  <c:v>262.9480809490579</c:v>
                </c:pt>
                <c:pt idx="2128">
                  <c:v>262.8540125610607</c:v>
                </c:pt>
                <c:pt idx="2129">
                  <c:v>262.82882065596692</c:v>
                </c:pt>
                <c:pt idx="2130">
                  <c:v>262.88220516399178</c:v>
                </c:pt>
                <c:pt idx="2131">
                  <c:v>262.8256803907891</c:v>
                </c:pt>
                <c:pt idx="2132">
                  <c:v>262.96517794835921</c:v>
                </c:pt>
                <c:pt idx="2133">
                  <c:v>263.04305652477331</c:v>
                </c:pt>
                <c:pt idx="2134">
                  <c:v>262.94542916957425</c:v>
                </c:pt>
                <c:pt idx="2135">
                  <c:v>263.02896022330771</c:v>
                </c:pt>
                <c:pt idx="2136">
                  <c:v>263.01605024424219</c:v>
                </c:pt>
                <c:pt idx="2137">
                  <c:v>262.94863921842239</c:v>
                </c:pt>
                <c:pt idx="2138">
                  <c:v>263.17976273552034</c:v>
                </c:pt>
                <c:pt idx="2139">
                  <c:v>263.11598046057225</c:v>
                </c:pt>
                <c:pt idx="2140">
                  <c:v>263.06029309141672</c:v>
                </c:pt>
                <c:pt idx="2141">
                  <c:v>263.16329378925332</c:v>
                </c:pt>
                <c:pt idx="2142">
                  <c:v>263.01807397069018</c:v>
                </c:pt>
                <c:pt idx="2143">
                  <c:v>263.00160502442435</c:v>
                </c:pt>
                <c:pt idx="2144">
                  <c:v>263.12100488485731</c:v>
                </c:pt>
                <c:pt idx="2145">
                  <c:v>263.09532449406839</c:v>
                </c:pt>
                <c:pt idx="2146">
                  <c:v>263.12114445219731</c:v>
                </c:pt>
                <c:pt idx="2147">
                  <c:v>263.23510118632225</c:v>
                </c:pt>
                <c:pt idx="2148">
                  <c:v>263.10593161200279</c:v>
                </c:pt>
                <c:pt idx="2149">
                  <c:v>263.18967201674877</c:v>
                </c:pt>
                <c:pt idx="2150">
                  <c:v>263.3436845778092</c:v>
                </c:pt>
                <c:pt idx="2151">
                  <c:v>263.20690858339151</c:v>
                </c:pt>
                <c:pt idx="2152">
                  <c:v>263.34738311235236</c:v>
                </c:pt>
                <c:pt idx="2153">
                  <c:v>263.36441032798331</c:v>
                </c:pt>
                <c:pt idx="2154">
                  <c:v>263.23196092114398</c:v>
                </c:pt>
                <c:pt idx="2155">
                  <c:v>263.41388695045356</c:v>
                </c:pt>
                <c:pt idx="2156">
                  <c:v>263.3013258897422</c:v>
                </c:pt>
                <c:pt idx="2157">
                  <c:v>263.24919748778763</c:v>
                </c:pt>
                <c:pt idx="2158">
                  <c:v>263.46908583391536</c:v>
                </c:pt>
                <c:pt idx="2159">
                  <c:v>263.34410327983272</c:v>
                </c:pt>
                <c:pt idx="2160">
                  <c:v>263.31039776692211</c:v>
                </c:pt>
                <c:pt idx="2161">
                  <c:v>263.45394277738961</c:v>
                </c:pt>
                <c:pt idx="2162">
                  <c:v>263.37180739706906</c:v>
                </c:pt>
                <c:pt idx="2163">
                  <c:v>263.36601535240709</c:v>
                </c:pt>
                <c:pt idx="2164">
                  <c:v>263.58534542916959</c:v>
                </c:pt>
                <c:pt idx="2165">
                  <c:v>263.51528262386699</c:v>
                </c:pt>
                <c:pt idx="2166">
                  <c:v>263.49692951849181</c:v>
                </c:pt>
                <c:pt idx="2167">
                  <c:v>263.6235170969988</c:v>
                </c:pt>
                <c:pt idx="2168">
                  <c:v>263.47962316817865</c:v>
                </c:pt>
                <c:pt idx="2169">
                  <c:v>263.54054431263086</c:v>
                </c:pt>
                <c:pt idx="2170">
                  <c:v>263.61800418702035</c:v>
                </c:pt>
                <c:pt idx="2171">
                  <c:v>263.50439637124913</c:v>
                </c:pt>
                <c:pt idx="2172">
                  <c:v>263.6880669923238</c:v>
                </c:pt>
                <c:pt idx="2173">
                  <c:v>263.65687369155683</c:v>
                </c:pt>
                <c:pt idx="2174">
                  <c:v>263.5096301465457</c:v>
                </c:pt>
                <c:pt idx="2175">
                  <c:v>263.67334263782277</c:v>
                </c:pt>
                <c:pt idx="2176">
                  <c:v>263.67899511514332</c:v>
                </c:pt>
                <c:pt idx="2177">
                  <c:v>263.63803210048849</c:v>
                </c:pt>
                <c:pt idx="2178">
                  <c:v>263.80956036287506</c:v>
                </c:pt>
                <c:pt idx="2179">
                  <c:v>263.76810886252565</c:v>
                </c:pt>
                <c:pt idx="2180">
                  <c:v>263.72903000697829</c:v>
                </c:pt>
                <c:pt idx="2181">
                  <c:v>263.86329378925331</c:v>
                </c:pt>
                <c:pt idx="2182">
                  <c:v>263.72609909281186</c:v>
                </c:pt>
                <c:pt idx="2183">
                  <c:v>263.73468248429867</c:v>
                </c:pt>
                <c:pt idx="2184">
                  <c:v>263.92400558269316</c:v>
                </c:pt>
                <c:pt idx="2185">
                  <c:v>263.87613398464708</c:v>
                </c:pt>
                <c:pt idx="2186">
                  <c:v>263.85673412421494</c:v>
                </c:pt>
                <c:pt idx="2187">
                  <c:v>263.9355198883456</c:v>
                </c:pt>
                <c:pt idx="2188">
                  <c:v>263.84661549197438</c:v>
                </c:pt>
                <c:pt idx="2189">
                  <c:v>263.96434054431262</c:v>
                </c:pt>
                <c:pt idx="2190">
                  <c:v>264.00300069783702</c:v>
                </c:pt>
                <c:pt idx="2191">
                  <c:v>263.97564549895321</c:v>
                </c:pt>
                <c:pt idx="2192">
                  <c:v>264.13014654570827</c:v>
                </c:pt>
                <c:pt idx="2193">
                  <c:v>264.01995812979771</c:v>
                </c:pt>
                <c:pt idx="2194">
                  <c:v>263.9496859734823</c:v>
                </c:pt>
                <c:pt idx="2195">
                  <c:v>264.04305652477331</c:v>
                </c:pt>
                <c:pt idx="2196">
                  <c:v>264.02142358688064</c:v>
                </c:pt>
                <c:pt idx="2197">
                  <c:v>263.96050244242804</c:v>
                </c:pt>
                <c:pt idx="2198">
                  <c:v>264.09134682484296</c:v>
                </c:pt>
                <c:pt idx="2199">
                  <c:v>264.02484298674165</c:v>
                </c:pt>
                <c:pt idx="2200">
                  <c:v>263.9785066294487</c:v>
                </c:pt>
                <c:pt idx="2201">
                  <c:v>264.08736915561724</c:v>
                </c:pt>
                <c:pt idx="2202">
                  <c:v>264.02260990928119</c:v>
                </c:pt>
                <c:pt idx="2203">
                  <c:v>264.15226796929517</c:v>
                </c:pt>
                <c:pt idx="2204">
                  <c:v>264.27766922540138</c:v>
                </c:pt>
                <c:pt idx="2205">
                  <c:v>264.12756454989528</c:v>
                </c:pt>
                <c:pt idx="2206">
                  <c:v>264.23482205163964</c:v>
                </c:pt>
                <c:pt idx="2207">
                  <c:v>264.25073272854155</c:v>
                </c:pt>
                <c:pt idx="2208">
                  <c:v>264.05666434054433</c:v>
                </c:pt>
                <c:pt idx="2209">
                  <c:v>264.31025819958131</c:v>
                </c:pt>
                <c:pt idx="2210">
                  <c:v>264.29741800418657</c:v>
                </c:pt>
                <c:pt idx="2211">
                  <c:v>264.2506629448709</c:v>
                </c:pt>
                <c:pt idx="2212">
                  <c:v>264.38304256803895</c:v>
                </c:pt>
                <c:pt idx="2213">
                  <c:v>264.22581995812874</c:v>
                </c:pt>
                <c:pt idx="2214">
                  <c:v>264.1900209351013</c:v>
                </c:pt>
                <c:pt idx="2215">
                  <c:v>264.35324494068345</c:v>
                </c:pt>
                <c:pt idx="2216">
                  <c:v>264.28415910676904</c:v>
                </c:pt>
                <c:pt idx="2217">
                  <c:v>264.27313328681038</c:v>
                </c:pt>
                <c:pt idx="2218">
                  <c:v>264.44682484298664</c:v>
                </c:pt>
                <c:pt idx="2219">
                  <c:v>264.32561060711794</c:v>
                </c:pt>
                <c:pt idx="2220">
                  <c:v>264.29043963712451</c:v>
                </c:pt>
                <c:pt idx="2221">
                  <c:v>264.44515003489181</c:v>
                </c:pt>
                <c:pt idx="2222">
                  <c:v>264.34375436147923</c:v>
                </c:pt>
                <c:pt idx="2223">
                  <c:v>264.40286113049592</c:v>
                </c:pt>
                <c:pt idx="2224">
                  <c:v>264.54577808792743</c:v>
                </c:pt>
                <c:pt idx="2225">
                  <c:v>264.42909979064899</c:v>
                </c:pt>
                <c:pt idx="2226">
                  <c:v>264.5105373342638</c:v>
                </c:pt>
                <c:pt idx="2227">
                  <c:v>264.49099790648899</c:v>
                </c:pt>
                <c:pt idx="2228">
                  <c:v>264.36301465457069</c:v>
                </c:pt>
                <c:pt idx="2229">
                  <c:v>264.63070481507327</c:v>
                </c:pt>
                <c:pt idx="2230">
                  <c:v>264.59713886950396</c:v>
                </c:pt>
                <c:pt idx="2231">
                  <c:v>264.47899511514305</c:v>
                </c:pt>
                <c:pt idx="2232">
                  <c:v>264.66078157711092</c:v>
                </c:pt>
                <c:pt idx="2233">
                  <c:v>264.54256803907901</c:v>
                </c:pt>
                <c:pt idx="2234">
                  <c:v>264.4216329378919</c:v>
                </c:pt>
                <c:pt idx="2235">
                  <c:v>264.61835310537333</c:v>
                </c:pt>
                <c:pt idx="2236">
                  <c:v>264.61863224005583</c:v>
                </c:pt>
                <c:pt idx="2237">
                  <c:v>264.58778785764127</c:v>
                </c:pt>
                <c:pt idx="2238">
                  <c:v>264.72630844382348</c:v>
                </c:pt>
                <c:pt idx="2239">
                  <c:v>264.63579902302871</c:v>
                </c:pt>
                <c:pt idx="2240">
                  <c:v>264.62065596650365</c:v>
                </c:pt>
                <c:pt idx="2241">
                  <c:v>264.81758548499658</c:v>
                </c:pt>
                <c:pt idx="2242">
                  <c:v>264.69916259595271</c:v>
                </c:pt>
                <c:pt idx="2243">
                  <c:v>264.76664340544312</c:v>
                </c:pt>
                <c:pt idx="2244">
                  <c:v>264.86113049546395</c:v>
                </c:pt>
                <c:pt idx="2245">
                  <c:v>264.75108164689465</c:v>
                </c:pt>
                <c:pt idx="2246">
                  <c:v>264.82274947662205</c:v>
                </c:pt>
                <c:pt idx="2247">
                  <c:v>264.77557571528195</c:v>
                </c:pt>
                <c:pt idx="2248">
                  <c:v>264.71318911374738</c:v>
                </c:pt>
                <c:pt idx="2249">
                  <c:v>264.91919050942079</c:v>
                </c:pt>
                <c:pt idx="2250">
                  <c:v>264.84382414515039</c:v>
                </c:pt>
                <c:pt idx="2251">
                  <c:v>264.85184926727129</c:v>
                </c:pt>
                <c:pt idx="2252">
                  <c:v>264.88346127006281</c:v>
                </c:pt>
                <c:pt idx="2253">
                  <c:v>264.83496161898131</c:v>
                </c:pt>
                <c:pt idx="2254">
                  <c:v>264.792742498255</c:v>
                </c:pt>
                <c:pt idx="2255">
                  <c:v>264.9682484298674</c:v>
                </c:pt>
                <c:pt idx="2256">
                  <c:v>264.93956734124168</c:v>
                </c:pt>
                <c:pt idx="2257">
                  <c:v>264.90495464061399</c:v>
                </c:pt>
                <c:pt idx="2258">
                  <c:v>265.00369853454288</c:v>
                </c:pt>
                <c:pt idx="2259">
                  <c:v>264.86720167480877</c:v>
                </c:pt>
                <c:pt idx="2260">
                  <c:v>264.88492672714585</c:v>
                </c:pt>
                <c:pt idx="2261">
                  <c:v>264.98464759246332</c:v>
                </c:pt>
                <c:pt idx="2262">
                  <c:v>264.89441730635031</c:v>
                </c:pt>
                <c:pt idx="2263">
                  <c:v>265.1049546406141</c:v>
                </c:pt>
                <c:pt idx="2264">
                  <c:v>265.07843684577767</c:v>
                </c:pt>
                <c:pt idx="2265">
                  <c:v>264.90202372644802</c:v>
                </c:pt>
                <c:pt idx="2266">
                  <c:v>265.08988136776054</c:v>
                </c:pt>
                <c:pt idx="2267">
                  <c:v>265.0422889043968</c:v>
                </c:pt>
                <c:pt idx="2268">
                  <c:v>265.00076762037702</c:v>
                </c:pt>
                <c:pt idx="2269">
                  <c:v>265.17487787857641</c:v>
                </c:pt>
                <c:pt idx="2270">
                  <c:v>265.10181437543656</c:v>
                </c:pt>
                <c:pt idx="2271">
                  <c:v>265.11891137473873</c:v>
                </c:pt>
                <c:pt idx="2272">
                  <c:v>265.14480111653955</c:v>
                </c:pt>
                <c:pt idx="2273">
                  <c:v>264.95143056524734</c:v>
                </c:pt>
                <c:pt idx="2274">
                  <c:v>265.02163293789204</c:v>
                </c:pt>
                <c:pt idx="2275">
                  <c:v>265.22575017445917</c:v>
                </c:pt>
                <c:pt idx="2276">
                  <c:v>265.12623866015355</c:v>
                </c:pt>
                <c:pt idx="2277">
                  <c:v>265.15031402651766</c:v>
                </c:pt>
                <c:pt idx="2278">
                  <c:v>265.26929518492716</c:v>
                </c:pt>
                <c:pt idx="2279">
                  <c:v>265.13133286810825</c:v>
                </c:pt>
                <c:pt idx="2280">
                  <c:v>265.20167480809425</c:v>
                </c:pt>
                <c:pt idx="2281">
                  <c:v>265.3329378925331</c:v>
                </c:pt>
                <c:pt idx="2282">
                  <c:v>265.20551290997855</c:v>
                </c:pt>
                <c:pt idx="2283">
                  <c:v>265.38527564549895</c:v>
                </c:pt>
                <c:pt idx="2284">
                  <c:v>265.3046755059321</c:v>
                </c:pt>
                <c:pt idx="2285">
                  <c:v>265.21074668527564</c:v>
                </c:pt>
                <c:pt idx="2286">
                  <c:v>265.32009769713886</c:v>
                </c:pt>
                <c:pt idx="2287">
                  <c:v>265.242009769714</c:v>
                </c:pt>
                <c:pt idx="2288">
                  <c:v>265.16329378925332</c:v>
                </c:pt>
                <c:pt idx="2289">
                  <c:v>265.38227494766193</c:v>
                </c:pt>
                <c:pt idx="2290">
                  <c:v>265.2997906489876</c:v>
                </c:pt>
                <c:pt idx="2291">
                  <c:v>265.2199581297977</c:v>
                </c:pt>
                <c:pt idx="2292">
                  <c:v>265.31549197487789</c:v>
                </c:pt>
                <c:pt idx="2293">
                  <c:v>265.28394975575713</c:v>
                </c:pt>
                <c:pt idx="2294">
                  <c:v>265.31737613398462</c:v>
                </c:pt>
                <c:pt idx="2295">
                  <c:v>265.47048150732735</c:v>
                </c:pt>
                <c:pt idx="2296">
                  <c:v>265.39218422889024</c:v>
                </c:pt>
                <c:pt idx="2297">
                  <c:v>265.43056524773169</c:v>
                </c:pt>
                <c:pt idx="2298">
                  <c:v>265.50935101186332</c:v>
                </c:pt>
                <c:pt idx="2299">
                  <c:v>265.33258897417954</c:v>
                </c:pt>
                <c:pt idx="2300">
                  <c:v>265.45743196092116</c:v>
                </c:pt>
                <c:pt idx="2301">
                  <c:v>265.51165387299369</c:v>
                </c:pt>
                <c:pt idx="2302">
                  <c:v>265.42644801116529</c:v>
                </c:pt>
                <c:pt idx="2303">
                  <c:v>265.53747383112352</c:v>
                </c:pt>
                <c:pt idx="2304">
                  <c:v>265.4704117236567</c:v>
                </c:pt>
                <c:pt idx="2305">
                  <c:v>265.36671318911374</c:v>
                </c:pt>
                <c:pt idx="2306">
                  <c:v>265.54884856943471</c:v>
                </c:pt>
                <c:pt idx="2307">
                  <c:v>265.48667131891125</c:v>
                </c:pt>
                <c:pt idx="2308">
                  <c:v>265.47599441730625</c:v>
                </c:pt>
                <c:pt idx="2309">
                  <c:v>265.59602233077459</c:v>
                </c:pt>
                <c:pt idx="2310">
                  <c:v>265.53468248429868</c:v>
                </c:pt>
                <c:pt idx="2311">
                  <c:v>265.49302163293783</c:v>
                </c:pt>
                <c:pt idx="2312">
                  <c:v>265.55491974877839</c:v>
                </c:pt>
                <c:pt idx="2313">
                  <c:v>265.52267969295201</c:v>
                </c:pt>
                <c:pt idx="2314">
                  <c:v>265.53670621074667</c:v>
                </c:pt>
                <c:pt idx="2315">
                  <c:v>265.69092812281934</c:v>
                </c:pt>
                <c:pt idx="2316">
                  <c:v>265.59623168178643</c:v>
                </c:pt>
                <c:pt idx="2317">
                  <c:v>265.6461270062801</c:v>
                </c:pt>
                <c:pt idx="2318">
                  <c:v>265.61814375436148</c:v>
                </c:pt>
                <c:pt idx="2319">
                  <c:v>265.50418702023728</c:v>
                </c:pt>
                <c:pt idx="2320">
                  <c:v>265.74598743893927</c:v>
                </c:pt>
                <c:pt idx="2321">
                  <c:v>265.72686671318894</c:v>
                </c:pt>
                <c:pt idx="2322">
                  <c:v>265.63210048848521</c:v>
                </c:pt>
                <c:pt idx="2323">
                  <c:v>265.78911374738215</c:v>
                </c:pt>
                <c:pt idx="2324">
                  <c:v>265.70195394277658</c:v>
                </c:pt>
                <c:pt idx="2325">
                  <c:v>265.59399860432671</c:v>
                </c:pt>
                <c:pt idx="2326">
                  <c:v>265.73991625959462</c:v>
                </c:pt>
                <c:pt idx="2327">
                  <c:v>265.69497557571532</c:v>
                </c:pt>
                <c:pt idx="2328">
                  <c:v>265.678087927425</c:v>
                </c:pt>
                <c:pt idx="2329">
                  <c:v>265.83600837404043</c:v>
                </c:pt>
                <c:pt idx="2330">
                  <c:v>265.6883461270063</c:v>
                </c:pt>
                <c:pt idx="2331">
                  <c:v>265.68248429867413</c:v>
                </c:pt>
                <c:pt idx="2332">
                  <c:v>265.8431263084438</c:v>
                </c:pt>
                <c:pt idx="2333">
                  <c:v>265.73991625959462</c:v>
                </c:pt>
                <c:pt idx="2334">
                  <c:v>265.85638520586178</c:v>
                </c:pt>
                <c:pt idx="2335">
                  <c:v>265.88834612700634</c:v>
                </c:pt>
                <c:pt idx="2336">
                  <c:v>265.7694347522675</c:v>
                </c:pt>
                <c:pt idx="2337">
                  <c:v>265.86399162595978</c:v>
                </c:pt>
                <c:pt idx="2338">
                  <c:v>265.83405443126304</c:v>
                </c:pt>
                <c:pt idx="2339">
                  <c:v>265.70997906489879</c:v>
                </c:pt>
                <c:pt idx="2340">
                  <c:v>265.93161200279087</c:v>
                </c:pt>
                <c:pt idx="2341">
                  <c:v>265.84389392882071</c:v>
                </c:pt>
                <c:pt idx="2342">
                  <c:v>265.76106071179339</c:v>
                </c:pt>
                <c:pt idx="2343">
                  <c:v>265.92100488485698</c:v>
                </c:pt>
                <c:pt idx="2344">
                  <c:v>265.78792742498229</c:v>
                </c:pt>
                <c:pt idx="2345">
                  <c:v>265.72247034193964</c:v>
                </c:pt>
                <c:pt idx="2346">
                  <c:v>266.00551290997862</c:v>
                </c:pt>
                <c:pt idx="2347">
                  <c:v>265.92477320307029</c:v>
                </c:pt>
                <c:pt idx="2348">
                  <c:v>265.85254710397771</c:v>
                </c:pt>
                <c:pt idx="2349">
                  <c:v>266.03796231681781</c:v>
                </c:pt>
                <c:pt idx="2350">
                  <c:v>265.91444521981896</c:v>
                </c:pt>
                <c:pt idx="2351">
                  <c:v>265.85177948360069</c:v>
                </c:pt>
                <c:pt idx="2352">
                  <c:v>265.98192602930914</c:v>
                </c:pt>
                <c:pt idx="2353">
                  <c:v>265.92868108862524</c:v>
                </c:pt>
                <c:pt idx="2354">
                  <c:v>266.019888346127</c:v>
                </c:pt>
                <c:pt idx="2355">
                  <c:v>266.10097697138866</c:v>
                </c:pt>
                <c:pt idx="2356">
                  <c:v>265.95743196092116</c:v>
                </c:pt>
                <c:pt idx="2357">
                  <c:v>266.05457083042614</c:v>
                </c:pt>
                <c:pt idx="2358">
                  <c:v>266.06022330774647</c:v>
                </c:pt>
                <c:pt idx="2359">
                  <c:v>265.98297278436871</c:v>
                </c:pt>
                <c:pt idx="2360">
                  <c:v>266.20027913468249</c:v>
                </c:pt>
                <c:pt idx="2361">
                  <c:v>266.08702023726443</c:v>
                </c:pt>
                <c:pt idx="2362">
                  <c:v>266.0103279832519</c:v>
                </c:pt>
                <c:pt idx="2363">
                  <c:v>266.11284019539488</c:v>
                </c:pt>
                <c:pt idx="2364">
                  <c:v>266.01242149337071</c:v>
                </c:pt>
                <c:pt idx="2365">
                  <c:v>265.99288206559675</c:v>
                </c:pt>
                <c:pt idx="2366">
                  <c:v>266.12191207257422</c:v>
                </c:pt>
                <c:pt idx="2367">
                  <c:v>266.11807397069038</c:v>
                </c:pt>
                <c:pt idx="2368">
                  <c:v>266.08367062107465</c:v>
                </c:pt>
                <c:pt idx="2369">
                  <c:v>266.16859734822003</c:v>
                </c:pt>
                <c:pt idx="2370">
                  <c:v>266.04640614096297</c:v>
                </c:pt>
                <c:pt idx="2371">
                  <c:v>266.0940683879972</c:v>
                </c:pt>
                <c:pt idx="2372">
                  <c:v>266.25701325889685</c:v>
                </c:pt>
                <c:pt idx="2373">
                  <c:v>266.17948360083818</c:v>
                </c:pt>
                <c:pt idx="2374">
                  <c:v>266.2615491974874</c:v>
                </c:pt>
                <c:pt idx="2375">
                  <c:v>266.28339148639168</c:v>
                </c:pt>
                <c:pt idx="2376">
                  <c:v>266.19036985345434</c:v>
                </c:pt>
                <c:pt idx="2377">
                  <c:v>266.23572923935797</c:v>
                </c:pt>
                <c:pt idx="2378">
                  <c:v>266.18555478018129</c:v>
                </c:pt>
                <c:pt idx="2379">
                  <c:v>266.13817166782928</c:v>
                </c:pt>
                <c:pt idx="2380">
                  <c:v>266.30942079553421</c:v>
                </c:pt>
                <c:pt idx="2381">
                  <c:v>266.22609909281186</c:v>
                </c:pt>
                <c:pt idx="2382">
                  <c:v>266.16587578506682</c:v>
                </c:pt>
                <c:pt idx="2383">
                  <c:v>266.24382414515031</c:v>
                </c:pt>
                <c:pt idx="2384">
                  <c:v>266.17759944173065</c:v>
                </c:pt>
                <c:pt idx="2385">
                  <c:v>266.19846475924635</c:v>
                </c:pt>
                <c:pt idx="2386">
                  <c:v>266.37725052337771</c:v>
                </c:pt>
                <c:pt idx="2387">
                  <c:v>266.2705512909975</c:v>
                </c:pt>
                <c:pt idx="2388">
                  <c:v>266.26517794835928</c:v>
                </c:pt>
                <c:pt idx="2389">
                  <c:v>266.39232379623166</c:v>
                </c:pt>
                <c:pt idx="2390">
                  <c:v>266.19581297976271</c:v>
                </c:pt>
                <c:pt idx="2391">
                  <c:v>266.23621772505186</c:v>
                </c:pt>
                <c:pt idx="2392">
                  <c:v>266.35275645498916</c:v>
                </c:pt>
                <c:pt idx="2393">
                  <c:v>266.23426378227418</c:v>
                </c:pt>
                <c:pt idx="2394">
                  <c:v>266.42449406838756</c:v>
                </c:pt>
                <c:pt idx="2395">
                  <c:v>266.35136078157694</c:v>
                </c:pt>
                <c:pt idx="2396">
                  <c:v>266.19762735519885</c:v>
                </c:pt>
                <c:pt idx="2397">
                  <c:v>266.42281926029227</c:v>
                </c:pt>
                <c:pt idx="2398">
                  <c:v>266.35568736915616</c:v>
                </c:pt>
                <c:pt idx="2399">
                  <c:v>266.30809490579196</c:v>
                </c:pt>
                <c:pt idx="2400">
                  <c:v>266.47124912770403</c:v>
                </c:pt>
                <c:pt idx="2401">
                  <c:v>266.37173761339847</c:v>
                </c:pt>
                <c:pt idx="2402">
                  <c:v>266.30495464061403</c:v>
                </c:pt>
                <c:pt idx="2403">
                  <c:v>266.42184228890392</c:v>
                </c:pt>
                <c:pt idx="2404">
                  <c:v>266.31172365666424</c:v>
                </c:pt>
                <c:pt idx="2405">
                  <c:v>266.30390788555479</c:v>
                </c:pt>
                <c:pt idx="2406">
                  <c:v>266.51311933007634</c:v>
                </c:pt>
                <c:pt idx="2407">
                  <c:v>266.40921144452199</c:v>
                </c:pt>
                <c:pt idx="2408">
                  <c:v>266.38073970690829</c:v>
                </c:pt>
                <c:pt idx="2409">
                  <c:v>266.50062805303571</c:v>
                </c:pt>
                <c:pt idx="2410">
                  <c:v>266.35645498953244</c:v>
                </c:pt>
                <c:pt idx="2411">
                  <c:v>266.45819958129704</c:v>
                </c:pt>
                <c:pt idx="2412">
                  <c:v>266.59944173063502</c:v>
                </c:pt>
                <c:pt idx="2413">
                  <c:v>266.44884856943474</c:v>
                </c:pt>
                <c:pt idx="2414">
                  <c:v>266.61221214235871</c:v>
                </c:pt>
                <c:pt idx="2415">
                  <c:v>266.54473133286865</c:v>
                </c:pt>
                <c:pt idx="2416">
                  <c:v>266.40669923237908</c:v>
                </c:pt>
                <c:pt idx="2417">
                  <c:v>266.52861130495461</c:v>
                </c:pt>
                <c:pt idx="2418">
                  <c:v>266.48332170272153</c:v>
                </c:pt>
                <c:pt idx="2419">
                  <c:v>266.46448011165432</c:v>
                </c:pt>
                <c:pt idx="2420">
                  <c:v>266.64466154919785</c:v>
                </c:pt>
                <c:pt idx="2421">
                  <c:v>266.51263084438239</c:v>
                </c:pt>
                <c:pt idx="2422">
                  <c:v>266.4574319609211</c:v>
                </c:pt>
                <c:pt idx="2423">
                  <c:v>266.58325191905095</c:v>
                </c:pt>
                <c:pt idx="2424">
                  <c:v>266.54891835310525</c:v>
                </c:pt>
                <c:pt idx="2425">
                  <c:v>266.56503838101884</c:v>
                </c:pt>
                <c:pt idx="2426">
                  <c:v>266.6862526168876</c:v>
                </c:pt>
                <c:pt idx="2427">
                  <c:v>266.61500348918355</c:v>
                </c:pt>
                <c:pt idx="2428">
                  <c:v>266.64082344731332</c:v>
                </c:pt>
                <c:pt idx="2429">
                  <c:v>266.62198185624561</c:v>
                </c:pt>
                <c:pt idx="2430">
                  <c:v>266.52609909281199</c:v>
                </c:pt>
                <c:pt idx="2431">
                  <c:v>266.67627355198869</c:v>
                </c:pt>
                <c:pt idx="2432">
                  <c:v>266.73091416608457</c:v>
                </c:pt>
                <c:pt idx="2433">
                  <c:v>266.61025819958132</c:v>
                </c:pt>
                <c:pt idx="2434">
                  <c:v>266.76147941381714</c:v>
                </c:pt>
                <c:pt idx="2435">
                  <c:v>266.65533845080211</c:v>
                </c:pt>
                <c:pt idx="2436">
                  <c:v>266.54368457780902</c:v>
                </c:pt>
                <c:pt idx="2437">
                  <c:v>266.74019539427769</c:v>
                </c:pt>
                <c:pt idx="2438">
                  <c:v>266.67613398464715</c:v>
                </c:pt>
                <c:pt idx="2439">
                  <c:v>266.59560362875123</c:v>
                </c:pt>
                <c:pt idx="2440">
                  <c:v>266.74166085136113</c:v>
                </c:pt>
                <c:pt idx="2441">
                  <c:v>266.6447313328689</c:v>
                </c:pt>
                <c:pt idx="2442">
                  <c:v>266.56671318911373</c:v>
                </c:pt>
                <c:pt idx="2443">
                  <c:v>266.66224703419402</c:v>
                </c:pt>
                <c:pt idx="2444">
                  <c:v>266.59155617585469</c:v>
                </c:pt>
                <c:pt idx="2445">
                  <c:v>266.68136775994395</c:v>
                </c:pt>
                <c:pt idx="2446">
                  <c:v>266.84152128401951</c:v>
                </c:pt>
                <c:pt idx="2447">
                  <c:v>266.65638520586202</c:v>
                </c:pt>
                <c:pt idx="2448">
                  <c:v>266.72714584787116</c:v>
                </c:pt>
                <c:pt idx="2449">
                  <c:v>266.80956036287506</c:v>
                </c:pt>
                <c:pt idx="2450">
                  <c:v>266.69609211444532</c:v>
                </c:pt>
                <c:pt idx="2451">
                  <c:v>266.86120027913466</c:v>
                </c:pt>
                <c:pt idx="2452">
                  <c:v>266.78729937194697</c:v>
                </c:pt>
                <c:pt idx="2453">
                  <c:v>266.69092812281934</c:v>
                </c:pt>
                <c:pt idx="2454">
                  <c:v>266.88499651081685</c:v>
                </c:pt>
                <c:pt idx="2455">
                  <c:v>266.70327983251894</c:v>
                </c:pt>
                <c:pt idx="2456">
                  <c:v>266.62847173761327</c:v>
                </c:pt>
                <c:pt idx="2457">
                  <c:v>266.84298674110255</c:v>
                </c:pt>
                <c:pt idx="2458">
                  <c:v>266.75443126308443</c:v>
                </c:pt>
                <c:pt idx="2459">
                  <c:v>266.69036985345434</c:v>
                </c:pt>
                <c:pt idx="2460">
                  <c:v>266.84822051639918</c:v>
                </c:pt>
                <c:pt idx="2461">
                  <c:v>266.72470341939965</c:v>
                </c:pt>
                <c:pt idx="2462">
                  <c:v>266.66008374040473</c:v>
                </c:pt>
                <c:pt idx="2463">
                  <c:v>266.87732030704831</c:v>
                </c:pt>
                <c:pt idx="2464">
                  <c:v>266.81416608513632</c:v>
                </c:pt>
                <c:pt idx="2465">
                  <c:v>266.85282623866038</c:v>
                </c:pt>
                <c:pt idx="2466">
                  <c:v>266.93698534542875</c:v>
                </c:pt>
                <c:pt idx="2467">
                  <c:v>266.80202372644845</c:v>
                </c:pt>
                <c:pt idx="2468">
                  <c:v>266.87690160502439</c:v>
                </c:pt>
                <c:pt idx="2469">
                  <c:v>266.88674110258199</c:v>
                </c:pt>
                <c:pt idx="2470">
                  <c:v>266.72470341939965</c:v>
                </c:pt>
                <c:pt idx="2471">
                  <c:v>266.94166085136078</c:v>
                </c:pt>
                <c:pt idx="2472">
                  <c:v>266.95819958129704</c:v>
                </c:pt>
                <c:pt idx="2473">
                  <c:v>266.81953942777369</c:v>
                </c:pt>
                <c:pt idx="2474">
                  <c:v>266.88904396371248</c:v>
                </c:pt>
                <c:pt idx="2475">
                  <c:v>266.89525471039769</c:v>
                </c:pt>
                <c:pt idx="2476">
                  <c:v>266.8231681786462</c:v>
                </c:pt>
                <c:pt idx="2477">
                  <c:v>267.00404745289603</c:v>
                </c:pt>
                <c:pt idx="2478">
                  <c:v>266.96964410327979</c:v>
                </c:pt>
                <c:pt idx="2479">
                  <c:v>266.90530355896681</c:v>
                </c:pt>
                <c:pt idx="2480">
                  <c:v>267.00893230983951</c:v>
                </c:pt>
                <c:pt idx="2481">
                  <c:v>266.88206559665036</c:v>
                </c:pt>
                <c:pt idx="2482">
                  <c:v>266.81723656664343</c:v>
                </c:pt>
                <c:pt idx="2483">
                  <c:v>266.94668527564551</c:v>
                </c:pt>
                <c:pt idx="2484">
                  <c:v>266.90118632240029</c:v>
                </c:pt>
                <c:pt idx="2485">
                  <c:v>266.97257501744593</c:v>
                </c:pt>
                <c:pt idx="2486">
                  <c:v>267.02281926029247</c:v>
                </c:pt>
                <c:pt idx="2487">
                  <c:v>266.90146545708222</c:v>
                </c:pt>
                <c:pt idx="2488">
                  <c:v>266.94905792044671</c:v>
                </c:pt>
                <c:pt idx="2489">
                  <c:v>266.99692951849181</c:v>
                </c:pt>
                <c:pt idx="2490">
                  <c:v>266.92630844382353</c:v>
                </c:pt>
                <c:pt idx="2491">
                  <c:v>267.13314724354456</c:v>
                </c:pt>
                <c:pt idx="2492">
                  <c:v>267.02058618283331</c:v>
                </c:pt>
                <c:pt idx="2493">
                  <c:v>266.95170969993018</c:v>
                </c:pt>
                <c:pt idx="2494">
                  <c:v>267.05994417306437</c:v>
                </c:pt>
                <c:pt idx="2495">
                  <c:v>266.95212840195393</c:v>
                </c:pt>
                <c:pt idx="2496">
                  <c:v>266.91318911374736</c:v>
                </c:pt>
                <c:pt idx="2497">
                  <c:v>267.03747383112352</c:v>
                </c:pt>
                <c:pt idx="2498">
                  <c:v>267.019888346127</c:v>
                </c:pt>
                <c:pt idx="2499">
                  <c:v>266.98590369853429</c:v>
                </c:pt>
                <c:pt idx="2500">
                  <c:v>267.03551988834613</c:v>
                </c:pt>
                <c:pt idx="2501">
                  <c:v>266.90621074668417</c:v>
                </c:pt>
                <c:pt idx="2502">
                  <c:v>266.97899511514305</c:v>
                </c:pt>
                <c:pt idx="2503">
                  <c:v>267.1459176552687</c:v>
                </c:pt>
                <c:pt idx="2504">
                  <c:v>267.02840195394265</c:v>
                </c:pt>
                <c:pt idx="2505">
                  <c:v>267.13642707606419</c:v>
                </c:pt>
                <c:pt idx="2506">
                  <c:v>267.16336357292391</c:v>
                </c:pt>
                <c:pt idx="2507">
                  <c:v>266.99385903698493</c:v>
                </c:pt>
                <c:pt idx="2508">
                  <c:v>267.10781577110953</c:v>
                </c:pt>
                <c:pt idx="2509">
                  <c:v>267.06671318911373</c:v>
                </c:pt>
                <c:pt idx="2510">
                  <c:v>267.01528262386699</c:v>
                </c:pt>
                <c:pt idx="2511">
                  <c:v>267.14138171667827</c:v>
                </c:pt>
                <c:pt idx="2512">
                  <c:v>267.03203070481504</c:v>
                </c:pt>
                <c:pt idx="2513">
                  <c:v>266.95540823447311</c:v>
                </c:pt>
                <c:pt idx="2514">
                  <c:v>267.06406140963031</c:v>
                </c:pt>
                <c:pt idx="2515">
                  <c:v>266.99986043265875</c:v>
                </c:pt>
                <c:pt idx="2516">
                  <c:v>267.05087229588275</c:v>
                </c:pt>
                <c:pt idx="2517">
                  <c:v>267.21549197487769</c:v>
                </c:pt>
                <c:pt idx="2518">
                  <c:v>267.05924633635794</c:v>
                </c:pt>
                <c:pt idx="2519">
                  <c:v>267.06587578506668</c:v>
                </c:pt>
                <c:pt idx="2520">
                  <c:v>267.20293091416607</c:v>
                </c:pt>
                <c:pt idx="2521">
                  <c:v>267.00446615491978</c:v>
                </c:pt>
                <c:pt idx="2522">
                  <c:v>267.07564549895335</c:v>
                </c:pt>
                <c:pt idx="2523">
                  <c:v>267.22498255408226</c:v>
                </c:pt>
                <c:pt idx="2524">
                  <c:v>267.09141660851316</c:v>
                </c:pt>
                <c:pt idx="2525">
                  <c:v>267.2050244242842</c:v>
                </c:pt>
                <c:pt idx="2526">
                  <c:v>267.14968597348263</c:v>
                </c:pt>
                <c:pt idx="2527">
                  <c:v>266.9574319609211</c:v>
                </c:pt>
                <c:pt idx="2528">
                  <c:v>267.22840195394269</c:v>
                </c:pt>
                <c:pt idx="2529">
                  <c:v>267.20928122819259</c:v>
                </c:pt>
                <c:pt idx="2530">
                  <c:v>267.14187020237262</c:v>
                </c:pt>
                <c:pt idx="2531">
                  <c:v>267.26461967899513</c:v>
                </c:pt>
                <c:pt idx="2532">
                  <c:v>267.2033496161892</c:v>
                </c:pt>
                <c:pt idx="2533">
                  <c:v>267.09825540823357</c:v>
                </c:pt>
                <c:pt idx="2534">
                  <c:v>267.15157013258897</c:v>
                </c:pt>
                <c:pt idx="2535">
                  <c:v>267.11912072575063</c:v>
                </c:pt>
                <c:pt idx="2536">
                  <c:v>267.13942777390088</c:v>
                </c:pt>
                <c:pt idx="2537">
                  <c:v>267.32065596650369</c:v>
                </c:pt>
                <c:pt idx="2538">
                  <c:v>267.17592463363627</c:v>
                </c:pt>
                <c:pt idx="2539">
                  <c:v>267.20083740404743</c:v>
                </c:pt>
                <c:pt idx="2540">
                  <c:v>267.27697138869422</c:v>
                </c:pt>
                <c:pt idx="2541">
                  <c:v>267.15101186322397</c:v>
                </c:pt>
                <c:pt idx="2542">
                  <c:v>267.27606420097669</c:v>
                </c:pt>
                <c:pt idx="2543">
                  <c:v>267.35136078157694</c:v>
                </c:pt>
                <c:pt idx="2544">
                  <c:v>267.22309839497524</c:v>
                </c:pt>
                <c:pt idx="2545">
                  <c:v>267.34110258199564</c:v>
                </c:pt>
                <c:pt idx="2546">
                  <c:v>267.22281926029228</c:v>
                </c:pt>
                <c:pt idx="2547">
                  <c:v>267.14166085136151</c:v>
                </c:pt>
                <c:pt idx="2548">
                  <c:v>267.28904396371252</c:v>
                </c:pt>
                <c:pt idx="2549">
                  <c:v>267.23656664340524</c:v>
                </c:pt>
                <c:pt idx="2550">
                  <c:v>267.2328681088627</c:v>
                </c:pt>
                <c:pt idx="2551">
                  <c:v>267.33935799022976</c:v>
                </c:pt>
                <c:pt idx="2552">
                  <c:v>267.20579204466151</c:v>
                </c:pt>
                <c:pt idx="2553">
                  <c:v>267.15491974877864</c:v>
                </c:pt>
                <c:pt idx="2554">
                  <c:v>267.31284019539481</c:v>
                </c:pt>
                <c:pt idx="2555">
                  <c:v>267.29364968597349</c:v>
                </c:pt>
                <c:pt idx="2556">
                  <c:v>267.25743196092111</c:v>
                </c:pt>
                <c:pt idx="2557">
                  <c:v>267.36015352407526</c:v>
                </c:pt>
                <c:pt idx="2558">
                  <c:v>267.28157711095599</c:v>
                </c:pt>
                <c:pt idx="2559">
                  <c:v>267.2816468946267</c:v>
                </c:pt>
                <c:pt idx="2560">
                  <c:v>267.26231681786459</c:v>
                </c:pt>
                <c:pt idx="2561">
                  <c:v>267.14214933705557</c:v>
                </c:pt>
                <c:pt idx="2562">
                  <c:v>267.36985345429167</c:v>
                </c:pt>
                <c:pt idx="2563">
                  <c:v>267.37020237264466</c:v>
                </c:pt>
                <c:pt idx="2564">
                  <c:v>267.22037683182134</c:v>
                </c:pt>
                <c:pt idx="2565">
                  <c:v>267.38269364968596</c:v>
                </c:pt>
                <c:pt idx="2566">
                  <c:v>267.28255408234469</c:v>
                </c:pt>
                <c:pt idx="2567">
                  <c:v>267.19762735519885</c:v>
                </c:pt>
                <c:pt idx="2568">
                  <c:v>267.39937194696392</c:v>
                </c:pt>
                <c:pt idx="2569">
                  <c:v>267.32798325191897</c:v>
                </c:pt>
                <c:pt idx="2570">
                  <c:v>267.30453593858999</c:v>
                </c:pt>
                <c:pt idx="2571">
                  <c:v>267.39755757152824</c:v>
                </c:pt>
                <c:pt idx="2572">
                  <c:v>267.22609909281186</c:v>
                </c:pt>
                <c:pt idx="2573">
                  <c:v>267.18911374738246</c:v>
                </c:pt>
                <c:pt idx="2574">
                  <c:v>267.36552686671331</c:v>
                </c:pt>
                <c:pt idx="2575">
                  <c:v>267.27180739706904</c:v>
                </c:pt>
                <c:pt idx="2576">
                  <c:v>267.33831123517024</c:v>
                </c:pt>
                <c:pt idx="2577">
                  <c:v>267.42491277041165</c:v>
                </c:pt>
                <c:pt idx="2578">
                  <c:v>267.24584787159802</c:v>
                </c:pt>
                <c:pt idx="2579">
                  <c:v>267.34193998604326</c:v>
                </c:pt>
                <c:pt idx="2580">
                  <c:v>267.39211444521885</c:v>
                </c:pt>
                <c:pt idx="2581">
                  <c:v>267.25352407536678</c:v>
                </c:pt>
                <c:pt idx="2582">
                  <c:v>267.46259595254662</c:v>
                </c:pt>
                <c:pt idx="2583">
                  <c:v>267.37299371946972</c:v>
                </c:pt>
                <c:pt idx="2584">
                  <c:v>267.29016050244229</c:v>
                </c:pt>
                <c:pt idx="2585">
                  <c:v>267.43545010467523</c:v>
                </c:pt>
                <c:pt idx="2586">
                  <c:v>267.23426378227418</c:v>
                </c:pt>
                <c:pt idx="2587">
                  <c:v>267.17704117236627</c:v>
                </c:pt>
                <c:pt idx="2588">
                  <c:v>267.39469644103269</c:v>
                </c:pt>
                <c:pt idx="2589">
                  <c:v>267.36315422191194</c:v>
                </c:pt>
                <c:pt idx="2590">
                  <c:v>267.30718771807369</c:v>
                </c:pt>
                <c:pt idx="2591">
                  <c:v>267.40258199581297</c:v>
                </c:pt>
                <c:pt idx="2592">
                  <c:v>267.29706908583387</c:v>
                </c:pt>
                <c:pt idx="2593">
                  <c:v>267.30460572226139</c:v>
                </c:pt>
                <c:pt idx="2594">
                  <c:v>267.47431960921125</c:v>
                </c:pt>
                <c:pt idx="2595">
                  <c:v>267.39134682484297</c:v>
                </c:pt>
                <c:pt idx="2596">
                  <c:v>267.47076064200934</c:v>
                </c:pt>
                <c:pt idx="2597">
                  <c:v>267.50446615491978</c:v>
                </c:pt>
                <c:pt idx="2598">
                  <c:v>267.37529658060009</c:v>
                </c:pt>
                <c:pt idx="2599">
                  <c:v>267.42058618283318</c:v>
                </c:pt>
                <c:pt idx="2600">
                  <c:v>267.41507327285399</c:v>
                </c:pt>
                <c:pt idx="2601">
                  <c:v>267.31632937892493</c:v>
                </c:pt>
                <c:pt idx="2602">
                  <c:v>267.49448709002098</c:v>
                </c:pt>
                <c:pt idx="2603">
                  <c:v>267.41939986043263</c:v>
                </c:pt>
                <c:pt idx="2604">
                  <c:v>267.33838101884157</c:v>
                </c:pt>
                <c:pt idx="2605">
                  <c:v>267.39141660851323</c:v>
                </c:pt>
                <c:pt idx="2606">
                  <c:v>267.31877180739696</c:v>
                </c:pt>
                <c:pt idx="2607">
                  <c:v>267.35840893230983</c:v>
                </c:pt>
                <c:pt idx="2608">
                  <c:v>267.47292393579903</c:v>
                </c:pt>
                <c:pt idx="2609">
                  <c:v>267.43607815771054</c:v>
                </c:pt>
                <c:pt idx="2610">
                  <c:v>267.37669225401254</c:v>
                </c:pt>
                <c:pt idx="2611">
                  <c:v>267.45889741800374</c:v>
                </c:pt>
                <c:pt idx="2612">
                  <c:v>267.32386601535279</c:v>
                </c:pt>
                <c:pt idx="2613">
                  <c:v>267.36399162595978</c:v>
                </c:pt>
                <c:pt idx="2614">
                  <c:v>267.49260293091413</c:v>
                </c:pt>
                <c:pt idx="2615">
                  <c:v>267.40983949755753</c:v>
                </c:pt>
                <c:pt idx="2616">
                  <c:v>267.49665038381016</c:v>
                </c:pt>
                <c:pt idx="2617">
                  <c:v>267.43642707606381</c:v>
                </c:pt>
                <c:pt idx="2618">
                  <c:v>267.30893230983946</c:v>
                </c:pt>
                <c:pt idx="2619">
                  <c:v>267.5103279832519</c:v>
                </c:pt>
                <c:pt idx="2620">
                  <c:v>267.49888346126949</c:v>
                </c:pt>
                <c:pt idx="2621">
                  <c:v>267.386113049546</c:v>
                </c:pt>
                <c:pt idx="2622">
                  <c:v>267.53656664340525</c:v>
                </c:pt>
                <c:pt idx="2623">
                  <c:v>267.46210746685233</c:v>
                </c:pt>
                <c:pt idx="2624">
                  <c:v>267.36175854849887</c:v>
                </c:pt>
                <c:pt idx="2625">
                  <c:v>267.43740404745245</c:v>
                </c:pt>
                <c:pt idx="2626">
                  <c:v>267.33600837404049</c:v>
                </c:pt>
                <c:pt idx="2627">
                  <c:v>267.34193998604326</c:v>
                </c:pt>
                <c:pt idx="2628">
                  <c:v>267.49504535938564</c:v>
                </c:pt>
                <c:pt idx="2629">
                  <c:v>267.37411025819875</c:v>
                </c:pt>
                <c:pt idx="2630">
                  <c:v>267.39630146545699</c:v>
                </c:pt>
                <c:pt idx="2631">
                  <c:v>267.45694347522669</c:v>
                </c:pt>
                <c:pt idx="2632">
                  <c:v>267.27159804605674</c:v>
                </c:pt>
                <c:pt idx="2633">
                  <c:v>267.43321702721482</c:v>
                </c:pt>
                <c:pt idx="2634">
                  <c:v>267.52260990928119</c:v>
                </c:pt>
                <c:pt idx="2635">
                  <c:v>267.34549895324494</c:v>
                </c:pt>
                <c:pt idx="2636">
                  <c:v>267.51207257501744</c:v>
                </c:pt>
                <c:pt idx="2637">
                  <c:v>267.42916957431959</c:v>
                </c:pt>
                <c:pt idx="2638">
                  <c:v>267.30034891835311</c:v>
                </c:pt>
                <c:pt idx="2639">
                  <c:v>267.45826936496871</c:v>
                </c:pt>
                <c:pt idx="2640">
                  <c:v>267.41828332170275</c:v>
                </c:pt>
                <c:pt idx="2641">
                  <c:v>267.32372644801058</c:v>
                </c:pt>
                <c:pt idx="2642">
                  <c:v>267.52323796231633</c:v>
                </c:pt>
                <c:pt idx="2643">
                  <c:v>267.39134682484297</c:v>
                </c:pt>
                <c:pt idx="2644">
                  <c:v>267.31793440334957</c:v>
                </c:pt>
                <c:pt idx="2645">
                  <c:v>267.47076064200934</c:v>
                </c:pt>
                <c:pt idx="2646">
                  <c:v>267.41967899511513</c:v>
                </c:pt>
                <c:pt idx="2647">
                  <c:v>267.40300069783672</c:v>
                </c:pt>
                <c:pt idx="2648">
                  <c:v>267.5607117934403</c:v>
                </c:pt>
                <c:pt idx="2649">
                  <c:v>267.45931612002789</c:v>
                </c:pt>
                <c:pt idx="2650">
                  <c:v>267.39881367759898</c:v>
                </c:pt>
                <c:pt idx="2651">
                  <c:v>267.51695743196069</c:v>
                </c:pt>
                <c:pt idx="2652">
                  <c:v>267.34591765526875</c:v>
                </c:pt>
                <c:pt idx="2653">
                  <c:v>267.46441032798327</c:v>
                </c:pt>
                <c:pt idx="2654">
                  <c:v>267.53112351709649</c:v>
                </c:pt>
                <c:pt idx="2655">
                  <c:v>267.3958129797627</c:v>
                </c:pt>
                <c:pt idx="2656">
                  <c:v>267.51556175854824</c:v>
                </c:pt>
                <c:pt idx="2657">
                  <c:v>267.42847173761299</c:v>
                </c:pt>
                <c:pt idx="2658">
                  <c:v>267.34173063503187</c:v>
                </c:pt>
                <c:pt idx="2659">
                  <c:v>267.51332868108864</c:v>
                </c:pt>
                <c:pt idx="2660">
                  <c:v>267.4682484298674</c:v>
                </c:pt>
                <c:pt idx="2661">
                  <c:v>267.40502442428414</c:v>
                </c:pt>
                <c:pt idx="2662">
                  <c:v>267.49888346126949</c:v>
                </c:pt>
                <c:pt idx="2663">
                  <c:v>267.41137473831077</c:v>
                </c:pt>
                <c:pt idx="2664">
                  <c:v>267.34870900209324</c:v>
                </c:pt>
                <c:pt idx="2665">
                  <c:v>267.41486392184231</c:v>
                </c:pt>
                <c:pt idx="2666">
                  <c:v>267.41039776692196</c:v>
                </c:pt>
                <c:pt idx="2667">
                  <c:v>267.42002791346835</c:v>
                </c:pt>
                <c:pt idx="2668">
                  <c:v>267.55631542219032</c:v>
                </c:pt>
                <c:pt idx="2669">
                  <c:v>267.43077459874365</c:v>
                </c:pt>
                <c:pt idx="2670">
                  <c:v>267.41011863223935</c:v>
                </c:pt>
                <c:pt idx="2671">
                  <c:v>267.48422889043962</c:v>
                </c:pt>
                <c:pt idx="2672">
                  <c:v>267.41346824842918</c:v>
                </c:pt>
                <c:pt idx="2673">
                  <c:v>267.59316120027847</c:v>
                </c:pt>
                <c:pt idx="2674">
                  <c:v>267.57564549895335</c:v>
                </c:pt>
                <c:pt idx="2675">
                  <c:v>267.44354501046757</c:v>
                </c:pt>
                <c:pt idx="2676">
                  <c:v>267.57083042568024</c:v>
                </c:pt>
                <c:pt idx="2677">
                  <c:v>267.43775296580549</c:v>
                </c:pt>
                <c:pt idx="2678">
                  <c:v>267.33105373342636</c:v>
                </c:pt>
                <c:pt idx="2679">
                  <c:v>267.53531053733423</c:v>
                </c:pt>
                <c:pt idx="2680">
                  <c:v>267.44682484298664</c:v>
                </c:pt>
                <c:pt idx="2681">
                  <c:v>267.39951151430574</c:v>
                </c:pt>
                <c:pt idx="2682">
                  <c:v>267.47229588276372</c:v>
                </c:pt>
                <c:pt idx="2683">
                  <c:v>267.38890439637134</c:v>
                </c:pt>
                <c:pt idx="2684">
                  <c:v>267.38681088625259</c:v>
                </c:pt>
                <c:pt idx="2685">
                  <c:v>267.56392184228844</c:v>
                </c:pt>
                <c:pt idx="2686">
                  <c:v>267.45331472435453</c:v>
                </c:pt>
                <c:pt idx="2687">
                  <c:v>267.47138869504533</c:v>
                </c:pt>
                <c:pt idx="2688">
                  <c:v>267.61814375436148</c:v>
                </c:pt>
                <c:pt idx="2689">
                  <c:v>267.45198883461268</c:v>
                </c:pt>
                <c:pt idx="2690">
                  <c:v>267.52575017445918</c:v>
                </c:pt>
                <c:pt idx="2691">
                  <c:v>267.48157711095604</c:v>
                </c:pt>
                <c:pt idx="2692">
                  <c:v>267.38876482902998</c:v>
                </c:pt>
                <c:pt idx="2693">
                  <c:v>267.57013258897354</c:v>
                </c:pt>
                <c:pt idx="2694">
                  <c:v>267.5003489183531</c:v>
                </c:pt>
                <c:pt idx="2695">
                  <c:v>267.37983251919047</c:v>
                </c:pt>
                <c:pt idx="2696">
                  <c:v>267.53551988834613</c:v>
                </c:pt>
                <c:pt idx="2697">
                  <c:v>267.40621074668417</c:v>
                </c:pt>
                <c:pt idx="2698">
                  <c:v>267.39448709002141</c:v>
                </c:pt>
                <c:pt idx="2699">
                  <c:v>267.58695045359337</c:v>
                </c:pt>
                <c:pt idx="2700">
                  <c:v>267.46203768318213</c:v>
                </c:pt>
                <c:pt idx="2701">
                  <c:v>267.40348918353146</c:v>
                </c:pt>
                <c:pt idx="2702">
                  <c:v>267.55478018143816</c:v>
                </c:pt>
                <c:pt idx="2703">
                  <c:v>267.40565247732025</c:v>
                </c:pt>
                <c:pt idx="2704">
                  <c:v>267.34124214933752</c:v>
                </c:pt>
                <c:pt idx="2705">
                  <c:v>267.53426378227437</c:v>
                </c:pt>
                <c:pt idx="2706">
                  <c:v>267.43189113747383</c:v>
                </c:pt>
                <c:pt idx="2707">
                  <c:v>267.46741102581996</c:v>
                </c:pt>
                <c:pt idx="2708">
                  <c:v>267.574040474529</c:v>
                </c:pt>
                <c:pt idx="2709">
                  <c:v>267.37124912770412</c:v>
                </c:pt>
                <c:pt idx="2710">
                  <c:v>267.46434054431262</c:v>
                </c:pt>
                <c:pt idx="2711">
                  <c:v>267.52728541521265</c:v>
                </c:pt>
                <c:pt idx="2712">
                  <c:v>267.42498255408225</c:v>
                </c:pt>
                <c:pt idx="2713">
                  <c:v>267.58290300069763</c:v>
                </c:pt>
                <c:pt idx="2714">
                  <c:v>267.57599441730633</c:v>
                </c:pt>
                <c:pt idx="2715">
                  <c:v>267.45547801814365</c:v>
                </c:pt>
                <c:pt idx="2716">
                  <c:v>267.51514305652427</c:v>
                </c:pt>
                <c:pt idx="2717">
                  <c:v>267.41946964410334</c:v>
                </c:pt>
                <c:pt idx="2718">
                  <c:v>267.38736915561759</c:v>
                </c:pt>
                <c:pt idx="2719">
                  <c:v>267.57020237264464</c:v>
                </c:pt>
                <c:pt idx="2720">
                  <c:v>267.45240753663671</c:v>
                </c:pt>
                <c:pt idx="2721">
                  <c:v>267.40537334263718</c:v>
                </c:pt>
                <c:pt idx="2722">
                  <c:v>267.49009071877163</c:v>
                </c:pt>
                <c:pt idx="2723">
                  <c:v>267.43244940683866</c:v>
                </c:pt>
                <c:pt idx="2724">
                  <c:v>267.44026517794873</c:v>
                </c:pt>
                <c:pt idx="2725">
                  <c:v>267.562247034194</c:v>
                </c:pt>
                <c:pt idx="2726">
                  <c:v>267.48073970690808</c:v>
                </c:pt>
                <c:pt idx="2727">
                  <c:v>267.50293091416631</c:v>
                </c:pt>
                <c:pt idx="2728">
                  <c:v>267.54431263084479</c:v>
                </c:pt>
                <c:pt idx="2729">
                  <c:v>267.35868806699227</c:v>
                </c:pt>
                <c:pt idx="2730">
                  <c:v>267.47752965805955</c:v>
                </c:pt>
                <c:pt idx="2731">
                  <c:v>267.49490579204428</c:v>
                </c:pt>
                <c:pt idx="2732">
                  <c:v>267.40251221214186</c:v>
                </c:pt>
                <c:pt idx="2733">
                  <c:v>267.56615491974873</c:v>
                </c:pt>
                <c:pt idx="2734">
                  <c:v>267.48646196789889</c:v>
                </c:pt>
                <c:pt idx="2735">
                  <c:v>267.34891835310526</c:v>
                </c:pt>
                <c:pt idx="2736">
                  <c:v>267.4464759246336</c:v>
                </c:pt>
                <c:pt idx="2737">
                  <c:v>267.42616887648211</c:v>
                </c:pt>
                <c:pt idx="2738">
                  <c:v>267.45268667131933</c:v>
                </c:pt>
                <c:pt idx="2739">
                  <c:v>267.5619678995119</c:v>
                </c:pt>
                <c:pt idx="2740">
                  <c:v>267.48422889043962</c:v>
                </c:pt>
                <c:pt idx="2741">
                  <c:v>267.46978367062138</c:v>
                </c:pt>
                <c:pt idx="2742">
                  <c:v>267.48548499651065</c:v>
                </c:pt>
                <c:pt idx="2743">
                  <c:v>267.33251919050929</c:v>
                </c:pt>
                <c:pt idx="2744">
                  <c:v>267.45205861828288</c:v>
                </c:pt>
                <c:pt idx="2745">
                  <c:v>267.55352407536674</c:v>
                </c:pt>
                <c:pt idx="2746">
                  <c:v>267.41981856245633</c:v>
                </c:pt>
                <c:pt idx="2747">
                  <c:v>267.56859734821984</c:v>
                </c:pt>
                <c:pt idx="2748">
                  <c:v>267.52058618283331</c:v>
                </c:pt>
                <c:pt idx="2749">
                  <c:v>267.37585484996532</c:v>
                </c:pt>
                <c:pt idx="2750">
                  <c:v>267.51674808094896</c:v>
                </c:pt>
                <c:pt idx="2751">
                  <c:v>267.4897418004187</c:v>
                </c:pt>
                <c:pt idx="2752">
                  <c:v>267.37271458478716</c:v>
                </c:pt>
                <c:pt idx="2753">
                  <c:v>267.55345429169569</c:v>
                </c:pt>
                <c:pt idx="2754">
                  <c:v>267.42288904396372</c:v>
                </c:pt>
                <c:pt idx="2755">
                  <c:v>267.3245638520587</c:v>
                </c:pt>
                <c:pt idx="2756">
                  <c:v>267.43817166782907</c:v>
                </c:pt>
                <c:pt idx="2757">
                  <c:v>267.36824842986738</c:v>
                </c:pt>
                <c:pt idx="2758">
                  <c:v>267.35191905094194</c:v>
                </c:pt>
                <c:pt idx="2759">
                  <c:v>267.53126308443831</c:v>
                </c:pt>
                <c:pt idx="2760">
                  <c:v>267.40300069783672</c:v>
                </c:pt>
                <c:pt idx="2761">
                  <c:v>267.34424284717375</c:v>
                </c:pt>
                <c:pt idx="2762">
                  <c:v>267.4974180041865</c:v>
                </c:pt>
                <c:pt idx="2763">
                  <c:v>267.41939986043263</c:v>
                </c:pt>
                <c:pt idx="2764">
                  <c:v>267.50118632240054</c:v>
                </c:pt>
                <c:pt idx="2765">
                  <c:v>267.5725052337753</c:v>
                </c:pt>
                <c:pt idx="2766">
                  <c:v>267.44396371249127</c:v>
                </c:pt>
                <c:pt idx="2767">
                  <c:v>267.53572923935798</c:v>
                </c:pt>
                <c:pt idx="2768">
                  <c:v>267.49888346126949</c:v>
                </c:pt>
                <c:pt idx="2769">
                  <c:v>267.30628053035662</c:v>
                </c:pt>
                <c:pt idx="2770">
                  <c:v>267.49043963712444</c:v>
                </c:pt>
                <c:pt idx="2771">
                  <c:v>267.47801814375424</c:v>
                </c:pt>
                <c:pt idx="2772">
                  <c:v>267.41263084438225</c:v>
                </c:pt>
                <c:pt idx="2773">
                  <c:v>267.52281926029247</c:v>
                </c:pt>
                <c:pt idx="2774">
                  <c:v>267.41179344033424</c:v>
                </c:pt>
                <c:pt idx="2775">
                  <c:v>267.32749476622428</c:v>
                </c:pt>
                <c:pt idx="2776">
                  <c:v>267.45722260990931</c:v>
                </c:pt>
                <c:pt idx="2777">
                  <c:v>267.44235868806697</c:v>
                </c:pt>
                <c:pt idx="2778">
                  <c:v>267.41235170969924</c:v>
                </c:pt>
                <c:pt idx="2779">
                  <c:v>267.54801116538727</c:v>
                </c:pt>
                <c:pt idx="2780">
                  <c:v>267.39239357990226</c:v>
                </c:pt>
                <c:pt idx="2781">
                  <c:v>267.37438939288205</c:v>
                </c:pt>
                <c:pt idx="2782">
                  <c:v>267.42882065596672</c:v>
                </c:pt>
                <c:pt idx="2783">
                  <c:v>267.33293789253315</c:v>
                </c:pt>
                <c:pt idx="2784">
                  <c:v>267.42972784368408</c:v>
                </c:pt>
                <c:pt idx="2785">
                  <c:v>267.51786461967902</c:v>
                </c:pt>
                <c:pt idx="2786">
                  <c:v>267.40418702023726</c:v>
                </c:pt>
                <c:pt idx="2787">
                  <c:v>267.47501744591693</c:v>
                </c:pt>
                <c:pt idx="2788">
                  <c:v>267.41974877878533</c:v>
                </c:pt>
                <c:pt idx="2789">
                  <c:v>267.35031402651765</c:v>
                </c:pt>
                <c:pt idx="2790">
                  <c:v>267.55631542219032</c:v>
                </c:pt>
                <c:pt idx="2791">
                  <c:v>267.47962316817865</c:v>
                </c:pt>
                <c:pt idx="2792">
                  <c:v>267.40411723656661</c:v>
                </c:pt>
                <c:pt idx="2793">
                  <c:v>267.48639218422869</c:v>
                </c:pt>
                <c:pt idx="2794">
                  <c:v>267.41835310537323</c:v>
                </c:pt>
                <c:pt idx="2795">
                  <c:v>267.29183531053729</c:v>
                </c:pt>
                <c:pt idx="2796">
                  <c:v>267.37725052337771</c:v>
                </c:pt>
                <c:pt idx="2797">
                  <c:v>267.37124912770412</c:v>
                </c:pt>
                <c:pt idx="2798">
                  <c:v>267.34410327983272</c:v>
                </c:pt>
                <c:pt idx="2799">
                  <c:v>267.44940683879975</c:v>
                </c:pt>
                <c:pt idx="2800">
                  <c:v>267.28381018841583</c:v>
                </c:pt>
                <c:pt idx="2801">
                  <c:v>267.31304954640609</c:v>
                </c:pt>
                <c:pt idx="2802">
                  <c:v>267.41988834612698</c:v>
                </c:pt>
                <c:pt idx="2803">
                  <c:v>267.28381018841583</c:v>
                </c:pt>
                <c:pt idx="2804">
                  <c:v>267.46650383810169</c:v>
                </c:pt>
                <c:pt idx="2805">
                  <c:v>267.42260990928077</c:v>
                </c:pt>
                <c:pt idx="2806">
                  <c:v>267.27522679692953</c:v>
                </c:pt>
                <c:pt idx="2807">
                  <c:v>267.42149337055127</c:v>
                </c:pt>
                <c:pt idx="2808">
                  <c:v>267.30907187718066</c:v>
                </c:pt>
                <c:pt idx="2809">
                  <c:v>267.25366364270758</c:v>
                </c:pt>
                <c:pt idx="2810">
                  <c:v>267.40334961618919</c:v>
                </c:pt>
                <c:pt idx="2811">
                  <c:v>267.31360781577132</c:v>
                </c:pt>
                <c:pt idx="2812">
                  <c:v>267.27704117236578</c:v>
                </c:pt>
                <c:pt idx="2813">
                  <c:v>267.36280530355953</c:v>
                </c:pt>
                <c:pt idx="2814">
                  <c:v>267.24591765526867</c:v>
                </c:pt>
                <c:pt idx="2815">
                  <c:v>267.24068387997232</c:v>
                </c:pt>
                <c:pt idx="2816">
                  <c:v>267.44556873691556</c:v>
                </c:pt>
                <c:pt idx="2817">
                  <c:v>267.33545010467549</c:v>
                </c:pt>
                <c:pt idx="2818">
                  <c:v>267.30614096301463</c:v>
                </c:pt>
                <c:pt idx="2819">
                  <c:v>267.45854849965104</c:v>
                </c:pt>
                <c:pt idx="2820">
                  <c:v>267.3113747383112</c:v>
                </c:pt>
                <c:pt idx="2821">
                  <c:v>267.31849267271457</c:v>
                </c:pt>
                <c:pt idx="2822">
                  <c:v>267.39281228192601</c:v>
                </c:pt>
                <c:pt idx="2823">
                  <c:v>267.26803907885511</c:v>
                </c:pt>
                <c:pt idx="2824">
                  <c:v>267.40662944870843</c:v>
                </c:pt>
                <c:pt idx="2825">
                  <c:v>267.32547103977714</c:v>
                </c:pt>
                <c:pt idx="2826">
                  <c:v>267.14731332868109</c:v>
                </c:pt>
                <c:pt idx="2827">
                  <c:v>267.35087229588277</c:v>
                </c:pt>
                <c:pt idx="2828">
                  <c:v>267.28778785764126</c:v>
                </c:pt>
                <c:pt idx="2829">
                  <c:v>267.20628053035648</c:v>
                </c:pt>
                <c:pt idx="2830">
                  <c:v>267.40376831821311</c:v>
                </c:pt>
                <c:pt idx="2831">
                  <c:v>267.3231681786462</c:v>
                </c:pt>
                <c:pt idx="2832">
                  <c:v>267.23579902302862</c:v>
                </c:pt>
                <c:pt idx="2833">
                  <c:v>267.33956734124195</c:v>
                </c:pt>
                <c:pt idx="2834">
                  <c:v>267.26727145847821</c:v>
                </c:pt>
                <c:pt idx="2835">
                  <c:v>267.22086531751575</c:v>
                </c:pt>
                <c:pt idx="2836">
                  <c:v>267.37739009071902</c:v>
                </c:pt>
                <c:pt idx="2837">
                  <c:v>267.31563154221868</c:v>
                </c:pt>
                <c:pt idx="2838">
                  <c:v>267.32770411723652</c:v>
                </c:pt>
                <c:pt idx="2839">
                  <c:v>267.36671318911374</c:v>
                </c:pt>
                <c:pt idx="2840">
                  <c:v>267.18953244940684</c:v>
                </c:pt>
                <c:pt idx="2841">
                  <c:v>267.32672714584783</c:v>
                </c:pt>
                <c:pt idx="2842">
                  <c:v>267.3551290997907</c:v>
                </c:pt>
                <c:pt idx="2843">
                  <c:v>267.27062107466872</c:v>
                </c:pt>
                <c:pt idx="2844">
                  <c:v>267.37641311933032</c:v>
                </c:pt>
                <c:pt idx="2845">
                  <c:v>267.28911374738215</c:v>
                </c:pt>
                <c:pt idx="2846">
                  <c:v>267.21367759944172</c:v>
                </c:pt>
                <c:pt idx="2847">
                  <c:v>267.29141660851315</c:v>
                </c:pt>
                <c:pt idx="2848">
                  <c:v>267.19225401256102</c:v>
                </c:pt>
                <c:pt idx="2849">
                  <c:v>267.17920446615489</c:v>
                </c:pt>
                <c:pt idx="2850">
                  <c:v>267.2934403349621</c:v>
                </c:pt>
                <c:pt idx="2851">
                  <c:v>267.21835310537324</c:v>
                </c:pt>
                <c:pt idx="2852">
                  <c:v>267.15589672016785</c:v>
                </c:pt>
                <c:pt idx="2853">
                  <c:v>267.25143056524769</c:v>
                </c:pt>
                <c:pt idx="2854">
                  <c:v>267.19357990230225</c:v>
                </c:pt>
                <c:pt idx="2855">
                  <c:v>267.20286113049593</c:v>
                </c:pt>
                <c:pt idx="2856">
                  <c:v>267.33691556175853</c:v>
                </c:pt>
                <c:pt idx="2857">
                  <c:v>267.22240055826899</c:v>
                </c:pt>
                <c:pt idx="2858">
                  <c:v>267.29085833914871</c:v>
                </c:pt>
                <c:pt idx="2859">
                  <c:v>267.28339148639174</c:v>
                </c:pt>
                <c:pt idx="2860">
                  <c:v>267.07062107466891</c:v>
                </c:pt>
                <c:pt idx="2861">
                  <c:v>267.27543614794126</c:v>
                </c:pt>
                <c:pt idx="2862">
                  <c:v>267.27599441730626</c:v>
                </c:pt>
                <c:pt idx="2863">
                  <c:v>267.17222609909277</c:v>
                </c:pt>
                <c:pt idx="2864">
                  <c:v>267.29357990230199</c:v>
                </c:pt>
                <c:pt idx="2865">
                  <c:v>267.16915561758549</c:v>
                </c:pt>
                <c:pt idx="2866">
                  <c:v>267.09337055129009</c:v>
                </c:pt>
                <c:pt idx="2867">
                  <c:v>267.23468248429867</c:v>
                </c:pt>
                <c:pt idx="2868">
                  <c:v>267.19302163293787</c:v>
                </c:pt>
                <c:pt idx="2869">
                  <c:v>267.17885554780179</c:v>
                </c:pt>
                <c:pt idx="2870">
                  <c:v>267.26364270760627</c:v>
                </c:pt>
                <c:pt idx="2871">
                  <c:v>267.13433356594555</c:v>
                </c:pt>
                <c:pt idx="2872">
                  <c:v>267.12016748080924</c:v>
                </c:pt>
                <c:pt idx="2873">
                  <c:v>267.19016050244244</c:v>
                </c:pt>
                <c:pt idx="2874">
                  <c:v>267.0728541521284</c:v>
                </c:pt>
                <c:pt idx="2875">
                  <c:v>267.16147941381718</c:v>
                </c:pt>
                <c:pt idx="2876">
                  <c:v>267.25157013258899</c:v>
                </c:pt>
                <c:pt idx="2877">
                  <c:v>267.12407536636431</c:v>
                </c:pt>
                <c:pt idx="2878">
                  <c:v>267.17871598046054</c:v>
                </c:pt>
                <c:pt idx="2879">
                  <c:v>267.13900907187713</c:v>
                </c:pt>
                <c:pt idx="2880">
                  <c:v>267.02679692951824</c:v>
                </c:pt>
                <c:pt idx="2881">
                  <c:v>267.27969295184926</c:v>
                </c:pt>
                <c:pt idx="2882">
                  <c:v>267.18241451500347</c:v>
                </c:pt>
                <c:pt idx="2883">
                  <c:v>267.10321004884855</c:v>
                </c:pt>
                <c:pt idx="2884">
                  <c:v>267.2391486392184</c:v>
                </c:pt>
                <c:pt idx="2885">
                  <c:v>267.0837404047453</c:v>
                </c:pt>
                <c:pt idx="2886">
                  <c:v>266.95024424284719</c:v>
                </c:pt>
                <c:pt idx="2887">
                  <c:v>267.12923935799023</c:v>
                </c:pt>
                <c:pt idx="2888">
                  <c:v>267.13056524773197</c:v>
                </c:pt>
                <c:pt idx="2889">
                  <c:v>267.04633635729158</c:v>
                </c:pt>
                <c:pt idx="2890">
                  <c:v>267.23314724354435</c:v>
                </c:pt>
                <c:pt idx="2891">
                  <c:v>267.07752965806003</c:v>
                </c:pt>
                <c:pt idx="2892">
                  <c:v>267.07034193998601</c:v>
                </c:pt>
                <c:pt idx="2893">
                  <c:v>267.15219818562457</c:v>
                </c:pt>
                <c:pt idx="2894">
                  <c:v>267.0730635031403</c:v>
                </c:pt>
                <c:pt idx="2895">
                  <c:v>267.16203768318212</c:v>
                </c:pt>
                <c:pt idx="2896">
                  <c:v>267.21563154221855</c:v>
                </c:pt>
                <c:pt idx="2897">
                  <c:v>267.0619678995119</c:v>
                </c:pt>
                <c:pt idx="2898">
                  <c:v>267.16615491974875</c:v>
                </c:pt>
                <c:pt idx="2899">
                  <c:v>267.02288904396408</c:v>
                </c:pt>
                <c:pt idx="2900">
                  <c:v>266.93049546406127</c:v>
                </c:pt>
                <c:pt idx="2901">
                  <c:v>267.09874389392888</c:v>
                </c:pt>
                <c:pt idx="2902">
                  <c:v>267.05519888346174</c:v>
                </c:pt>
                <c:pt idx="2903">
                  <c:v>267.01242149337071</c:v>
                </c:pt>
                <c:pt idx="2904">
                  <c:v>267.07062107466891</c:v>
                </c:pt>
                <c:pt idx="2905">
                  <c:v>266.9679692951845</c:v>
                </c:pt>
                <c:pt idx="2906">
                  <c:v>266.93405443126261</c:v>
                </c:pt>
                <c:pt idx="2907">
                  <c:v>267.06217725052329</c:v>
                </c:pt>
                <c:pt idx="2908">
                  <c:v>267.03133286810805</c:v>
                </c:pt>
                <c:pt idx="2909">
                  <c:v>266.99385903698493</c:v>
                </c:pt>
                <c:pt idx="2910">
                  <c:v>267.12791346824787</c:v>
                </c:pt>
                <c:pt idx="2911">
                  <c:v>267.0020935101187</c:v>
                </c:pt>
                <c:pt idx="2912">
                  <c:v>266.97131891137371</c:v>
                </c:pt>
                <c:pt idx="2913">
                  <c:v>267.03761339846466</c:v>
                </c:pt>
                <c:pt idx="2914">
                  <c:v>266.97634333565929</c:v>
                </c:pt>
                <c:pt idx="2915">
                  <c:v>267.08939288206557</c:v>
                </c:pt>
                <c:pt idx="2916">
                  <c:v>267.03803210048829</c:v>
                </c:pt>
                <c:pt idx="2917">
                  <c:v>266.90816468946275</c:v>
                </c:pt>
                <c:pt idx="2918">
                  <c:v>267.04759246336403</c:v>
                </c:pt>
                <c:pt idx="2919">
                  <c:v>266.94200976971388</c:v>
                </c:pt>
                <c:pt idx="2920">
                  <c:v>266.89958129797628</c:v>
                </c:pt>
                <c:pt idx="2921">
                  <c:v>267.04856943475232</c:v>
                </c:pt>
                <c:pt idx="2922">
                  <c:v>266.97285415212826</c:v>
                </c:pt>
                <c:pt idx="2923">
                  <c:v>266.89295184926726</c:v>
                </c:pt>
                <c:pt idx="2924">
                  <c:v>266.99127704117132</c:v>
                </c:pt>
                <c:pt idx="2925">
                  <c:v>266.81681786461928</c:v>
                </c:pt>
                <c:pt idx="2926">
                  <c:v>266.82100488485702</c:v>
                </c:pt>
                <c:pt idx="2927">
                  <c:v>266.99009071877163</c:v>
                </c:pt>
                <c:pt idx="2928">
                  <c:v>266.8658060013957</c:v>
                </c:pt>
                <c:pt idx="2929">
                  <c:v>266.90704815073275</c:v>
                </c:pt>
                <c:pt idx="2930">
                  <c:v>266.96580600139566</c:v>
                </c:pt>
                <c:pt idx="2931">
                  <c:v>266.76713189113724</c:v>
                </c:pt>
                <c:pt idx="2932">
                  <c:v>266.90076762037688</c:v>
                </c:pt>
                <c:pt idx="2933">
                  <c:v>266.98736915561716</c:v>
                </c:pt>
                <c:pt idx="2934">
                  <c:v>266.8658060013957</c:v>
                </c:pt>
                <c:pt idx="2935">
                  <c:v>267.01730635031396</c:v>
                </c:pt>
                <c:pt idx="2936">
                  <c:v>266.91465457083041</c:v>
                </c:pt>
                <c:pt idx="2937">
                  <c:v>266.79832519190461</c:v>
                </c:pt>
                <c:pt idx="2938">
                  <c:v>266.91751570132539</c:v>
                </c:pt>
                <c:pt idx="2939">
                  <c:v>266.80746685275705</c:v>
                </c:pt>
                <c:pt idx="2940">
                  <c:v>266.74347522679705</c:v>
                </c:pt>
                <c:pt idx="2941">
                  <c:v>266.94703419399872</c:v>
                </c:pt>
                <c:pt idx="2942">
                  <c:v>266.85980460572307</c:v>
                </c:pt>
                <c:pt idx="2943">
                  <c:v>266.7729937194697</c:v>
                </c:pt>
                <c:pt idx="2944">
                  <c:v>266.82728541521283</c:v>
                </c:pt>
                <c:pt idx="2945">
                  <c:v>266.76971388695046</c:v>
                </c:pt>
                <c:pt idx="2946">
                  <c:v>266.74794138171723</c:v>
                </c:pt>
                <c:pt idx="2947">
                  <c:v>266.91674808094899</c:v>
                </c:pt>
                <c:pt idx="2948">
                  <c:v>266.80746685275705</c:v>
                </c:pt>
                <c:pt idx="2949">
                  <c:v>266.80781577110929</c:v>
                </c:pt>
                <c:pt idx="2950">
                  <c:v>266.90230286113029</c:v>
                </c:pt>
                <c:pt idx="2951">
                  <c:v>266.67145847871569</c:v>
                </c:pt>
                <c:pt idx="2952">
                  <c:v>266.79762735519864</c:v>
                </c:pt>
                <c:pt idx="2953">
                  <c:v>266.82735519888325</c:v>
                </c:pt>
                <c:pt idx="2954">
                  <c:v>266.7194696441033</c:v>
                </c:pt>
                <c:pt idx="2955">
                  <c:v>266.84417306350332</c:v>
                </c:pt>
                <c:pt idx="2956">
                  <c:v>266.77648290300067</c:v>
                </c:pt>
                <c:pt idx="2957">
                  <c:v>266.65205861828326</c:v>
                </c:pt>
                <c:pt idx="2958">
                  <c:v>266.80935101186338</c:v>
                </c:pt>
                <c:pt idx="2959">
                  <c:v>266.74598743893927</c:v>
                </c:pt>
                <c:pt idx="2960">
                  <c:v>266.70153524075363</c:v>
                </c:pt>
                <c:pt idx="2961">
                  <c:v>266.80390788555479</c:v>
                </c:pt>
                <c:pt idx="2962">
                  <c:v>266.74103279832519</c:v>
                </c:pt>
                <c:pt idx="2963">
                  <c:v>266.67027215631538</c:v>
                </c:pt>
                <c:pt idx="2964">
                  <c:v>266.73321702721495</c:v>
                </c:pt>
                <c:pt idx="2965">
                  <c:v>266.63761339846474</c:v>
                </c:pt>
                <c:pt idx="2966">
                  <c:v>266.64968597348263</c:v>
                </c:pt>
                <c:pt idx="2967">
                  <c:v>266.77397069085873</c:v>
                </c:pt>
                <c:pt idx="2968">
                  <c:v>266.67850662944915</c:v>
                </c:pt>
                <c:pt idx="2969">
                  <c:v>266.67997208653202</c:v>
                </c:pt>
                <c:pt idx="2970">
                  <c:v>266.69190509420793</c:v>
                </c:pt>
                <c:pt idx="2971">
                  <c:v>266.59316120027847</c:v>
                </c:pt>
                <c:pt idx="2972">
                  <c:v>266.79085833914871</c:v>
                </c:pt>
                <c:pt idx="2973">
                  <c:v>266.73105373342634</c:v>
                </c:pt>
                <c:pt idx="2974">
                  <c:v>266.62547103977715</c:v>
                </c:pt>
                <c:pt idx="2975">
                  <c:v>266.71807397069017</c:v>
                </c:pt>
                <c:pt idx="2976">
                  <c:v>266.61695743196083</c:v>
                </c:pt>
                <c:pt idx="2977">
                  <c:v>266.49685973482195</c:v>
                </c:pt>
                <c:pt idx="2978">
                  <c:v>266.60076762037727</c:v>
                </c:pt>
                <c:pt idx="2979">
                  <c:v>266.5341939986036</c:v>
                </c:pt>
                <c:pt idx="2980">
                  <c:v>266.56636427076074</c:v>
                </c:pt>
                <c:pt idx="2981">
                  <c:v>266.64856943475274</c:v>
                </c:pt>
                <c:pt idx="2982">
                  <c:v>266.53489183531116</c:v>
                </c:pt>
                <c:pt idx="2983">
                  <c:v>266.51702721563151</c:v>
                </c:pt>
                <c:pt idx="2984">
                  <c:v>266.65408234473222</c:v>
                </c:pt>
                <c:pt idx="2985">
                  <c:v>266.53984647592461</c:v>
                </c:pt>
                <c:pt idx="2986">
                  <c:v>266.65066294487087</c:v>
                </c:pt>
                <c:pt idx="2987">
                  <c:v>266.70669923237915</c:v>
                </c:pt>
                <c:pt idx="2988">
                  <c:v>266.5403349616185</c:v>
                </c:pt>
                <c:pt idx="2989">
                  <c:v>266.62672714584784</c:v>
                </c:pt>
                <c:pt idx="2990">
                  <c:v>266.55408234473208</c:v>
                </c:pt>
                <c:pt idx="2991">
                  <c:v>266.42533147243472</c:v>
                </c:pt>
                <c:pt idx="2992">
                  <c:v>266.6247732030705</c:v>
                </c:pt>
                <c:pt idx="2993">
                  <c:v>266.55136078157699</c:v>
                </c:pt>
                <c:pt idx="2994">
                  <c:v>266.44431263084437</c:v>
                </c:pt>
                <c:pt idx="2995">
                  <c:v>266.58646196789891</c:v>
                </c:pt>
                <c:pt idx="2996">
                  <c:v>266.42644801116529</c:v>
                </c:pt>
                <c:pt idx="2997">
                  <c:v>266.38534542916955</c:v>
                </c:pt>
                <c:pt idx="2998">
                  <c:v>266.58981158408926</c:v>
                </c:pt>
                <c:pt idx="2999">
                  <c:v>266.49672016748019</c:v>
                </c:pt>
                <c:pt idx="3000">
                  <c:v>266.43091416608439</c:v>
                </c:pt>
                <c:pt idx="3001">
                  <c:v>266.60963014654578</c:v>
                </c:pt>
                <c:pt idx="3002">
                  <c:v>266.48771807397014</c:v>
                </c:pt>
                <c:pt idx="3003">
                  <c:v>266.43189113747383</c:v>
                </c:pt>
                <c:pt idx="3004">
                  <c:v>266.51870202372686</c:v>
                </c:pt>
                <c:pt idx="3005">
                  <c:v>266.39553384507963</c:v>
                </c:pt>
                <c:pt idx="3006">
                  <c:v>266.48018143754359</c:v>
                </c:pt>
                <c:pt idx="3007">
                  <c:v>266.57773900907165</c:v>
                </c:pt>
                <c:pt idx="3008">
                  <c:v>266.40118632240029</c:v>
                </c:pt>
                <c:pt idx="3009">
                  <c:v>266.49427773900896</c:v>
                </c:pt>
                <c:pt idx="3010">
                  <c:v>266.47110956036244</c:v>
                </c:pt>
                <c:pt idx="3011">
                  <c:v>266.37229588276386</c:v>
                </c:pt>
                <c:pt idx="3012">
                  <c:v>266.53286810886271</c:v>
                </c:pt>
                <c:pt idx="3013">
                  <c:v>266.49644103279826</c:v>
                </c:pt>
                <c:pt idx="3014">
                  <c:v>266.39797627355205</c:v>
                </c:pt>
                <c:pt idx="3015">
                  <c:v>266.47397069085832</c:v>
                </c:pt>
                <c:pt idx="3016">
                  <c:v>266.37264480111691</c:v>
                </c:pt>
                <c:pt idx="3017">
                  <c:v>266.32121423586881</c:v>
                </c:pt>
                <c:pt idx="3018">
                  <c:v>266.46238660153534</c:v>
                </c:pt>
                <c:pt idx="3019">
                  <c:v>266.3972784368458</c:v>
                </c:pt>
                <c:pt idx="3020">
                  <c:v>266.36154919748765</c:v>
                </c:pt>
                <c:pt idx="3021">
                  <c:v>266.44138171667788</c:v>
                </c:pt>
                <c:pt idx="3022">
                  <c:v>266.30404745289599</c:v>
                </c:pt>
                <c:pt idx="3023">
                  <c:v>266.2939986043267</c:v>
                </c:pt>
                <c:pt idx="3024">
                  <c:v>266.39609211444531</c:v>
                </c:pt>
                <c:pt idx="3025">
                  <c:v>266.31095603628711</c:v>
                </c:pt>
                <c:pt idx="3026">
                  <c:v>266.39609211444531</c:v>
                </c:pt>
                <c:pt idx="3027">
                  <c:v>266.40718771807349</c:v>
                </c:pt>
                <c:pt idx="3028">
                  <c:v>266.31304954640615</c:v>
                </c:pt>
                <c:pt idx="3029">
                  <c:v>266.38164689462678</c:v>
                </c:pt>
                <c:pt idx="3030">
                  <c:v>266.25275645498897</c:v>
                </c:pt>
                <c:pt idx="3031">
                  <c:v>266.21877180739699</c:v>
                </c:pt>
                <c:pt idx="3032">
                  <c:v>266.39176552686672</c:v>
                </c:pt>
                <c:pt idx="3033">
                  <c:v>266.3327983251919</c:v>
                </c:pt>
                <c:pt idx="3034">
                  <c:v>266.23635729239271</c:v>
                </c:pt>
                <c:pt idx="3035">
                  <c:v>266.28604326587526</c:v>
                </c:pt>
                <c:pt idx="3036">
                  <c:v>266.20767620376881</c:v>
                </c:pt>
                <c:pt idx="3037">
                  <c:v>266.18073970690853</c:v>
                </c:pt>
                <c:pt idx="3038">
                  <c:v>266.32714584787129</c:v>
                </c:pt>
                <c:pt idx="3039">
                  <c:v>266.22609909281186</c:v>
                </c:pt>
                <c:pt idx="3040">
                  <c:v>266.19944173063544</c:v>
                </c:pt>
                <c:pt idx="3041">
                  <c:v>266.29916259595251</c:v>
                </c:pt>
                <c:pt idx="3042">
                  <c:v>266.09211444521873</c:v>
                </c:pt>
                <c:pt idx="3043">
                  <c:v>266.17934403349676</c:v>
                </c:pt>
                <c:pt idx="3044">
                  <c:v>266.24347522679687</c:v>
                </c:pt>
                <c:pt idx="3045">
                  <c:v>266.12072575017385</c:v>
                </c:pt>
                <c:pt idx="3046">
                  <c:v>266.28667131891126</c:v>
                </c:pt>
                <c:pt idx="3047">
                  <c:v>266.21249127704118</c:v>
                </c:pt>
                <c:pt idx="3048">
                  <c:v>266.07899511514302</c:v>
                </c:pt>
                <c:pt idx="3049">
                  <c:v>266.22163293789197</c:v>
                </c:pt>
                <c:pt idx="3050">
                  <c:v>266.14145150034932</c:v>
                </c:pt>
                <c:pt idx="3051">
                  <c:v>266.09581297976268</c:v>
                </c:pt>
                <c:pt idx="3052">
                  <c:v>266.23063503140264</c:v>
                </c:pt>
                <c:pt idx="3053">
                  <c:v>266.11898115840904</c:v>
                </c:pt>
                <c:pt idx="3054">
                  <c:v>266.05973482205172</c:v>
                </c:pt>
                <c:pt idx="3055">
                  <c:v>266.12344731332917</c:v>
                </c:pt>
                <c:pt idx="3056">
                  <c:v>265.99169574319546</c:v>
                </c:pt>
                <c:pt idx="3057">
                  <c:v>266.00321004884853</c:v>
                </c:pt>
                <c:pt idx="3058">
                  <c:v>266.22728541521269</c:v>
                </c:pt>
                <c:pt idx="3059">
                  <c:v>266.09169574319554</c:v>
                </c:pt>
                <c:pt idx="3060">
                  <c:v>266.07962316817861</c:v>
                </c:pt>
                <c:pt idx="3061">
                  <c:v>266.15422191207256</c:v>
                </c:pt>
                <c:pt idx="3062">
                  <c:v>266.01290997906489</c:v>
                </c:pt>
                <c:pt idx="3063">
                  <c:v>266.11521284019523</c:v>
                </c:pt>
                <c:pt idx="3064">
                  <c:v>266.16252616887647</c:v>
                </c:pt>
                <c:pt idx="3065">
                  <c:v>266.00174459176571</c:v>
                </c:pt>
                <c:pt idx="3066">
                  <c:v>266.16636427076071</c:v>
                </c:pt>
                <c:pt idx="3067">
                  <c:v>266.09399860432671</c:v>
                </c:pt>
                <c:pt idx="3068">
                  <c:v>265.9076762037688</c:v>
                </c:pt>
                <c:pt idx="3069">
                  <c:v>266.03189113747385</c:v>
                </c:pt>
                <c:pt idx="3070">
                  <c:v>265.97124912770403</c:v>
                </c:pt>
                <c:pt idx="3071">
                  <c:v>265.90781577110903</c:v>
                </c:pt>
                <c:pt idx="3072">
                  <c:v>266.04982554082392</c:v>
                </c:pt>
                <c:pt idx="3073">
                  <c:v>266.01109560362875</c:v>
                </c:pt>
                <c:pt idx="3074">
                  <c:v>265.87759944173064</c:v>
                </c:pt>
                <c:pt idx="3075">
                  <c:v>265.98353105373343</c:v>
                </c:pt>
                <c:pt idx="3076">
                  <c:v>265.92651779483555</c:v>
                </c:pt>
                <c:pt idx="3077">
                  <c:v>265.92435450104665</c:v>
                </c:pt>
                <c:pt idx="3078">
                  <c:v>266.07857641311887</c:v>
                </c:pt>
                <c:pt idx="3079">
                  <c:v>265.96071179344034</c:v>
                </c:pt>
                <c:pt idx="3080">
                  <c:v>265.95701325889684</c:v>
                </c:pt>
                <c:pt idx="3081">
                  <c:v>265.95498953244942</c:v>
                </c:pt>
                <c:pt idx="3082">
                  <c:v>265.80997906489881</c:v>
                </c:pt>
                <c:pt idx="3083">
                  <c:v>265.92212142358665</c:v>
                </c:pt>
                <c:pt idx="3084">
                  <c:v>265.93977669225399</c:v>
                </c:pt>
                <c:pt idx="3085">
                  <c:v>265.86748080949116</c:v>
                </c:pt>
                <c:pt idx="3086">
                  <c:v>265.98939288206554</c:v>
                </c:pt>
                <c:pt idx="3087">
                  <c:v>265.86468946266575</c:v>
                </c:pt>
                <c:pt idx="3088">
                  <c:v>265.75233775296539</c:v>
                </c:pt>
                <c:pt idx="3089">
                  <c:v>265.91542219120726</c:v>
                </c:pt>
                <c:pt idx="3090">
                  <c:v>265.86294487090032</c:v>
                </c:pt>
                <c:pt idx="3091">
                  <c:v>265.76071179344035</c:v>
                </c:pt>
                <c:pt idx="3092">
                  <c:v>265.90949057920443</c:v>
                </c:pt>
                <c:pt idx="3093">
                  <c:v>265.82023726447966</c:v>
                </c:pt>
                <c:pt idx="3094">
                  <c:v>265.70851360781569</c:v>
                </c:pt>
                <c:pt idx="3095">
                  <c:v>265.72798325191894</c:v>
                </c:pt>
                <c:pt idx="3096">
                  <c:v>265.70460572226096</c:v>
                </c:pt>
                <c:pt idx="3097">
                  <c:v>265.74898813677646</c:v>
                </c:pt>
                <c:pt idx="3098">
                  <c:v>265.83796231681782</c:v>
                </c:pt>
                <c:pt idx="3099">
                  <c:v>265.6739009071872</c:v>
                </c:pt>
                <c:pt idx="3100">
                  <c:v>265.73161200279094</c:v>
                </c:pt>
                <c:pt idx="3101">
                  <c:v>265.79518492672713</c:v>
                </c:pt>
                <c:pt idx="3102">
                  <c:v>265.6190509420789</c:v>
                </c:pt>
                <c:pt idx="3103">
                  <c:v>265.83782274947674</c:v>
                </c:pt>
                <c:pt idx="3104">
                  <c:v>265.77550593161169</c:v>
                </c:pt>
                <c:pt idx="3105">
                  <c:v>265.63614794138107</c:v>
                </c:pt>
                <c:pt idx="3106">
                  <c:v>265.78499651081648</c:v>
                </c:pt>
                <c:pt idx="3107">
                  <c:v>265.63098394975572</c:v>
                </c:pt>
                <c:pt idx="3108">
                  <c:v>265.55980460572295</c:v>
                </c:pt>
                <c:pt idx="3109">
                  <c:v>265.65959525471038</c:v>
                </c:pt>
                <c:pt idx="3110">
                  <c:v>265.56824842986742</c:v>
                </c:pt>
                <c:pt idx="3111">
                  <c:v>265.53154221912069</c:v>
                </c:pt>
                <c:pt idx="3112">
                  <c:v>265.69979064898814</c:v>
                </c:pt>
                <c:pt idx="3113">
                  <c:v>265.499441730635</c:v>
                </c:pt>
                <c:pt idx="3114">
                  <c:v>265.45910676901605</c:v>
                </c:pt>
                <c:pt idx="3115">
                  <c:v>265.63147243545012</c:v>
                </c:pt>
                <c:pt idx="3116">
                  <c:v>265.55512909979075</c:v>
                </c:pt>
                <c:pt idx="3117">
                  <c:v>265.5617585484988</c:v>
                </c:pt>
                <c:pt idx="3118">
                  <c:v>265.67243545010427</c:v>
                </c:pt>
                <c:pt idx="3119">
                  <c:v>265.53538032100465</c:v>
                </c:pt>
                <c:pt idx="3120">
                  <c:v>265.55764131193365</c:v>
                </c:pt>
                <c:pt idx="3121">
                  <c:v>265.51828332170271</c:v>
                </c:pt>
                <c:pt idx="3122">
                  <c:v>265.37829727843683</c:v>
                </c:pt>
                <c:pt idx="3123">
                  <c:v>265.57815771109483</c:v>
                </c:pt>
                <c:pt idx="3124">
                  <c:v>265.53210048848496</c:v>
                </c:pt>
                <c:pt idx="3125">
                  <c:v>265.35694347522679</c:v>
                </c:pt>
                <c:pt idx="3126">
                  <c:v>265.521842288904</c:v>
                </c:pt>
                <c:pt idx="3127">
                  <c:v>265.44354501046752</c:v>
                </c:pt>
                <c:pt idx="3128">
                  <c:v>265.34145150034902</c:v>
                </c:pt>
                <c:pt idx="3129">
                  <c:v>265.48590369853429</c:v>
                </c:pt>
                <c:pt idx="3130">
                  <c:v>265.44319609211385</c:v>
                </c:pt>
                <c:pt idx="3131">
                  <c:v>265.37222609909281</c:v>
                </c:pt>
                <c:pt idx="3132">
                  <c:v>265.46615491974865</c:v>
                </c:pt>
                <c:pt idx="3133">
                  <c:v>265.37222609909281</c:v>
                </c:pt>
                <c:pt idx="3134">
                  <c:v>265.31842288904431</c:v>
                </c:pt>
                <c:pt idx="3135">
                  <c:v>265.39867411025818</c:v>
                </c:pt>
                <c:pt idx="3136">
                  <c:v>265.33740404745265</c:v>
                </c:pt>
                <c:pt idx="3137">
                  <c:v>265.37466852756472</c:v>
                </c:pt>
                <c:pt idx="3138">
                  <c:v>265.45212840195393</c:v>
                </c:pt>
                <c:pt idx="3139">
                  <c:v>265.26252616887649</c:v>
                </c:pt>
                <c:pt idx="3140">
                  <c:v>265.3129099790649</c:v>
                </c:pt>
                <c:pt idx="3141">
                  <c:v>265.31863224005565</c:v>
                </c:pt>
                <c:pt idx="3142">
                  <c:v>265.25108164689465</c:v>
                </c:pt>
                <c:pt idx="3143">
                  <c:v>265.3756454989533</c:v>
                </c:pt>
                <c:pt idx="3144">
                  <c:v>265.26922540125611</c:v>
                </c:pt>
                <c:pt idx="3145">
                  <c:v>265.2095603628751</c:v>
                </c:pt>
                <c:pt idx="3146">
                  <c:v>265.32254012561071</c:v>
                </c:pt>
                <c:pt idx="3147">
                  <c:v>265.16406140963051</c:v>
                </c:pt>
                <c:pt idx="3148">
                  <c:v>265.12254012561078</c:v>
                </c:pt>
                <c:pt idx="3149">
                  <c:v>265.27843684577761</c:v>
                </c:pt>
                <c:pt idx="3150">
                  <c:v>265.20397766922525</c:v>
                </c:pt>
                <c:pt idx="3151">
                  <c:v>265.15806001395742</c:v>
                </c:pt>
                <c:pt idx="3152">
                  <c:v>265.2494068387997</c:v>
                </c:pt>
                <c:pt idx="3153">
                  <c:v>265.13517096999249</c:v>
                </c:pt>
                <c:pt idx="3154">
                  <c:v>265.10935101186368</c:v>
                </c:pt>
                <c:pt idx="3155">
                  <c:v>265.212002791347</c:v>
                </c:pt>
                <c:pt idx="3156">
                  <c:v>265.12330774598684</c:v>
                </c:pt>
                <c:pt idx="3157">
                  <c:v>265.21367759944172</c:v>
                </c:pt>
                <c:pt idx="3158">
                  <c:v>265.22519190509354</c:v>
                </c:pt>
                <c:pt idx="3159">
                  <c:v>265.02100488485701</c:v>
                </c:pt>
                <c:pt idx="3160">
                  <c:v>265.16489881367772</c:v>
                </c:pt>
                <c:pt idx="3161">
                  <c:v>265.07418004187019</c:v>
                </c:pt>
                <c:pt idx="3162">
                  <c:v>264.99734822051624</c:v>
                </c:pt>
                <c:pt idx="3163">
                  <c:v>265.16336357292391</c:v>
                </c:pt>
                <c:pt idx="3164">
                  <c:v>265.02526168876523</c:v>
                </c:pt>
                <c:pt idx="3165">
                  <c:v>264.92714584787115</c:v>
                </c:pt>
                <c:pt idx="3166">
                  <c:v>265.03042568039081</c:v>
                </c:pt>
                <c:pt idx="3167">
                  <c:v>264.95087229588279</c:v>
                </c:pt>
                <c:pt idx="3168">
                  <c:v>264.96636427076066</c:v>
                </c:pt>
                <c:pt idx="3169">
                  <c:v>265.09204466154921</c:v>
                </c:pt>
                <c:pt idx="3170">
                  <c:v>264.90334961618919</c:v>
                </c:pt>
                <c:pt idx="3171">
                  <c:v>264.96741102581996</c:v>
                </c:pt>
                <c:pt idx="3172">
                  <c:v>265.08053035589666</c:v>
                </c:pt>
                <c:pt idx="3173">
                  <c:v>264.86064200977023</c:v>
                </c:pt>
                <c:pt idx="3174">
                  <c:v>264.91228192602927</c:v>
                </c:pt>
                <c:pt idx="3175">
                  <c:v>265.041800418702</c:v>
                </c:pt>
                <c:pt idx="3176">
                  <c:v>264.87920446615493</c:v>
                </c:pt>
                <c:pt idx="3177">
                  <c:v>265.0026517794837</c:v>
                </c:pt>
                <c:pt idx="3178">
                  <c:v>264.93307745987357</c:v>
                </c:pt>
                <c:pt idx="3179">
                  <c:v>264.76971388695046</c:v>
                </c:pt>
                <c:pt idx="3180">
                  <c:v>264.95931612002789</c:v>
                </c:pt>
                <c:pt idx="3181">
                  <c:v>264.90921144452199</c:v>
                </c:pt>
                <c:pt idx="3182">
                  <c:v>264.82588974180027</c:v>
                </c:pt>
                <c:pt idx="3183">
                  <c:v>264.97780879274251</c:v>
                </c:pt>
                <c:pt idx="3184">
                  <c:v>264.8257501744593</c:v>
                </c:pt>
                <c:pt idx="3185">
                  <c:v>264.70676901605026</c:v>
                </c:pt>
                <c:pt idx="3186">
                  <c:v>264.80635031402647</c:v>
                </c:pt>
                <c:pt idx="3187">
                  <c:v>264.72365666434052</c:v>
                </c:pt>
                <c:pt idx="3188">
                  <c:v>264.69016050244244</c:v>
                </c:pt>
                <c:pt idx="3189">
                  <c:v>264.84005582693692</c:v>
                </c:pt>
                <c:pt idx="3190">
                  <c:v>264.74221912072613</c:v>
                </c:pt>
                <c:pt idx="3191">
                  <c:v>264.70621074668423</c:v>
                </c:pt>
                <c:pt idx="3192">
                  <c:v>264.76008374040464</c:v>
                </c:pt>
                <c:pt idx="3193">
                  <c:v>264.62163293789229</c:v>
                </c:pt>
                <c:pt idx="3194">
                  <c:v>264.77487787857626</c:v>
                </c:pt>
                <c:pt idx="3195">
                  <c:v>264.78618283321703</c:v>
                </c:pt>
                <c:pt idx="3196">
                  <c:v>264.68080949057895</c:v>
                </c:pt>
                <c:pt idx="3197">
                  <c:v>264.79644103279833</c:v>
                </c:pt>
                <c:pt idx="3198">
                  <c:v>264.65136078157713</c:v>
                </c:pt>
                <c:pt idx="3199">
                  <c:v>264.5403349616185</c:v>
                </c:pt>
                <c:pt idx="3200">
                  <c:v>264.66036287508734</c:v>
                </c:pt>
                <c:pt idx="3201">
                  <c:v>264.61960921144458</c:v>
                </c:pt>
                <c:pt idx="3202">
                  <c:v>264.562247034194</c:v>
                </c:pt>
                <c:pt idx="3203">
                  <c:v>264.65659455687364</c:v>
                </c:pt>
                <c:pt idx="3204">
                  <c:v>264.55617585484993</c:v>
                </c:pt>
                <c:pt idx="3205">
                  <c:v>264.48653175156915</c:v>
                </c:pt>
                <c:pt idx="3206">
                  <c:v>264.59190509420756</c:v>
                </c:pt>
                <c:pt idx="3207">
                  <c:v>264.55666434054433</c:v>
                </c:pt>
                <c:pt idx="3208">
                  <c:v>264.54333565945575</c:v>
                </c:pt>
                <c:pt idx="3209">
                  <c:v>264.62519190509374</c:v>
                </c:pt>
                <c:pt idx="3210">
                  <c:v>264.50614096301427</c:v>
                </c:pt>
                <c:pt idx="3211">
                  <c:v>264.50551290997856</c:v>
                </c:pt>
                <c:pt idx="3212">
                  <c:v>264.50013956734125</c:v>
                </c:pt>
                <c:pt idx="3213">
                  <c:v>264.35324494068345</c:v>
                </c:pt>
                <c:pt idx="3214">
                  <c:v>264.49692951849181</c:v>
                </c:pt>
                <c:pt idx="3215">
                  <c:v>264.4597348220517</c:v>
                </c:pt>
                <c:pt idx="3216">
                  <c:v>264.34808094905787</c:v>
                </c:pt>
                <c:pt idx="3217">
                  <c:v>264.45289602233078</c:v>
                </c:pt>
                <c:pt idx="3218">
                  <c:v>264.33510118632239</c:v>
                </c:pt>
                <c:pt idx="3219">
                  <c:v>264.24787159804646</c:v>
                </c:pt>
                <c:pt idx="3220">
                  <c:v>264.44207955338425</c:v>
                </c:pt>
                <c:pt idx="3221">
                  <c:v>264.34989532449464</c:v>
                </c:pt>
                <c:pt idx="3222">
                  <c:v>264.29755757152776</c:v>
                </c:pt>
                <c:pt idx="3223">
                  <c:v>264.40460572226095</c:v>
                </c:pt>
                <c:pt idx="3224">
                  <c:v>264.29009071877169</c:v>
                </c:pt>
                <c:pt idx="3225">
                  <c:v>264.19720865317515</c:v>
                </c:pt>
                <c:pt idx="3226">
                  <c:v>264.3346824842987</c:v>
                </c:pt>
                <c:pt idx="3227">
                  <c:v>264.24270760642008</c:v>
                </c:pt>
                <c:pt idx="3228">
                  <c:v>264.29162595952505</c:v>
                </c:pt>
                <c:pt idx="3229">
                  <c:v>264.36294487090032</c:v>
                </c:pt>
                <c:pt idx="3230">
                  <c:v>264.18932309839494</c:v>
                </c:pt>
                <c:pt idx="3231">
                  <c:v>264.26971388695046</c:v>
                </c:pt>
                <c:pt idx="3232">
                  <c:v>264.2593859036985</c:v>
                </c:pt>
                <c:pt idx="3233">
                  <c:v>264.17320307048146</c:v>
                </c:pt>
                <c:pt idx="3234">
                  <c:v>264.34535938590375</c:v>
                </c:pt>
                <c:pt idx="3235">
                  <c:v>264.24626657362177</c:v>
                </c:pt>
                <c:pt idx="3236">
                  <c:v>264.13342637822723</c:v>
                </c:pt>
                <c:pt idx="3237">
                  <c:v>264.22526168876482</c:v>
                </c:pt>
                <c:pt idx="3238">
                  <c:v>264.04173063503185</c:v>
                </c:pt>
                <c:pt idx="3239">
                  <c:v>263.96831821353749</c:v>
                </c:pt>
                <c:pt idx="3240">
                  <c:v>264.16343335659423</c:v>
                </c:pt>
                <c:pt idx="3241">
                  <c:v>264.10879274249777</c:v>
                </c:pt>
                <c:pt idx="3242">
                  <c:v>264.03468248429868</c:v>
                </c:pt>
                <c:pt idx="3243">
                  <c:v>264.13335659455686</c:v>
                </c:pt>
                <c:pt idx="3244">
                  <c:v>263.95324494068325</c:v>
                </c:pt>
                <c:pt idx="3245">
                  <c:v>263.93077459874365</c:v>
                </c:pt>
                <c:pt idx="3246">
                  <c:v>264.10760642009768</c:v>
                </c:pt>
                <c:pt idx="3247">
                  <c:v>264.00760642009766</c:v>
                </c:pt>
                <c:pt idx="3248">
                  <c:v>264.06029309141672</c:v>
                </c:pt>
                <c:pt idx="3249">
                  <c:v>264.11053733426377</c:v>
                </c:pt>
                <c:pt idx="3250">
                  <c:v>263.95875785066244</c:v>
                </c:pt>
                <c:pt idx="3251">
                  <c:v>263.99560362875087</c:v>
                </c:pt>
                <c:pt idx="3252">
                  <c:v>263.95122121423583</c:v>
                </c:pt>
                <c:pt idx="3253">
                  <c:v>263.85464061409715</c:v>
                </c:pt>
                <c:pt idx="3254">
                  <c:v>264.00816468946272</c:v>
                </c:pt>
                <c:pt idx="3255">
                  <c:v>263.92568039078878</c:v>
                </c:pt>
                <c:pt idx="3256">
                  <c:v>263.8107466852756</c:v>
                </c:pt>
                <c:pt idx="3257">
                  <c:v>263.91521284019461</c:v>
                </c:pt>
                <c:pt idx="3258">
                  <c:v>263.79839497557475</c:v>
                </c:pt>
                <c:pt idx="3259">
                  <c:v>263.76796929518463</c:v>
                </c:pt>
                <c:pt idx="3260">
                  <c:v>263.85987438939355</c:v>
                </c:pt>
                <c:pt idx="3261">
                  <c:v>263.79127704117133</c:v>
                </c:pt>
                <c:pt idx="3262">
                  <c:v>263.74431263084438</c:v>
                </c:pt>
                <c:pt idx="3263">
                  <c:v>263.81123517096995</c:v>
                </c:pt>
                <c:pt idx="3264">
                  <c:v>263.64619678995132</c:v>
                </c:pt>
                <c:pt idx="3265">
                  <c:v>263.63942777390088</c:v>
                </c:pt>
                <c:pt idx="3266">
                  <c:v>263.74842986741101</c:v>
                </c:pt>
                <c:pt idx="3267">
                  <c:v>263.69183531053733</c:v>
                </c:pt>
                <c:pt idx="3268">
                  <c:v>263.7377529658055</c:v>
                </c:pt>
                <c:pt idx="3269">
                  <c:v>263.70027913468249</c:v>
                </c:pt>
                <c:pt idx="3270">
                  <c:v>263.55861828332172</c:v>
                </c:pt>
                <c:pt idx="3271">
                  <c:v>263.69490579204466</c:v>
                </c:pt>
                <c:pt idx="3272">
                  <c:v>263.66029309141709</c:v>
                </c:pt>
                <c:pt idx="3273">
                  <c:v>263.55066294487091</c:v>
                </c:pt>
                <c:pt idx="3274">
                  <c:v>263.66859734822003</c:v>
                </c:pt>
                <c:pt idx="3275">
                  <c:v>263.57201674808016</c:v>
                </c:pt>
                <c:pt idx="3276">
                  <c:v>263.51556175854824</c:v>
                </c:pt>
                <c:pt idx="3277">
                  <c:v>263.54682484298667</c:v>
                </c:pt>
                <c:pt idx="3278">
                  <c:v>263.41444521981896</c:v>
                </c:pt>
                <c:pt idx="3279">
                  <c:v>263.45422191207223</c:v>
                </c:pt>
                <c:pt idx="3280">
                  <c:v>263.54794138171724</c:v>
                </c:pt>
                <c:pt idx="3281">
                  <c:v>263.44228890439638</c:v>
                </c:pt>
                <c:pt idx="3282">
                  <c:v>263.41514305652413</c:v>
                </c:pt>
                <c:pt idx="3283">
                  <c:v>263.49162595952498</c:v>
                </c:pt>
                <c:pt idx="3284">
                  <c:v>263.33942777390092</c:v>
                </c:pt>
                <c:pt idx="3285">
                  <c:v>263.43998604326583</c:v>
                </c:pt>
                <c:pt idx="3286">
                  <c:v>263.50181437543631</c:v>
                </c:pt>
                <c:pt idx="3287">
                  <c:v>263.30314026517749</c:v>
                </c:pt>
                <c:pt idx="3288">
                  <c:v>263.44319609211385</c:v>
                </c:pt>
                <c:pt idx="3289">
                  <c:v>263.32533147243498</c:v>
                </c:pt>
                <c:pt idx="3290">
                  <c:v>263.19560362875143</c:v>
                </c:pt>
                <c:pt idx="3291">
                  <c:v>263.31402651779479</c:v>
                </c:pt>
                <c:pt idx="3292">
                  <c:v>263.24291695743193</c:v>
                </c:pt>
                <c:pt idx="3293">
                  <c:v>263.1886950453594</c:v>
                </c:pt>
                <c:pt idx="3294">
                  <c:v>263.32037683182136</c:v>
                </c:pt>
                <c:pt idx="3295">
                  <c:v>263.16406140963056</c:v>
                </c:pt>
                <c:pt idx="3296">
                  <c:v>263.08415910676905</c:v>
                </c:pt>
                <c:pt idx="3297">
                  <c:v>263.25198883461275</c:v>
                </c:pt>
                <c:pt idx="3298">
                  <c:v>263.12923935799023</c:v>
                </c:pt>
                <c:pt idx="3299">
                  <c:v>263.13189113747381</c:v>
                </c:pt>
                <c:pt idx="3300">
                  <c:v>263.28492672714583</c:v>
                </c:pt>
                <c:pt idx="3301">
                  <c:v>263.14508025122132</c:v>
                </c:pt>
                <c:pt idx="3302">
                  <c:v>263.11751570132589</c:v>
                </c:pt>
                <c:pt idx="3303">
                  <c:v>263.16775994417253</c:v>
                </c:pt>
                <c:pt idx="3304">
                  <c:v>262.9790648988137</c:v>
                </c:pt>
                <c:pt idx="3305">
                  <c:v>263.08834612700628</c:v>
                </c:pt>
                <c:pt idx="3306">
                  <c:v>263.13042568039077</c:v>
                </c:pt>
                <c:pt idx="3307">
                  <c:v>263.00041870202369</c:v>
                </c:pt>
                <c:pt idx="3308">
                  <c:v>263.03872993719381</c:v>
                </c:pt>
                <c:pt idx="3309">
                  <c:v>262.96636427076066</c:v>
                </c:pt>
                <c:pt idx="3310">
                  <c:v>262.82875087229525</c:v>
                </c:pt>
                <c:pt idx="3311">
                  <c:v>263.00781577110916</c:v>
                </c:pt>
                <c:pt idx="3312">
                  <c:v>262.91758548499649</c:v>
                </c:pt>
                <c:pt idx="3313">
                  <c:v>262.86685275645499</c:v>
                </c:pt>
                <c:pt idx="3314">
                  <c:v>262.93391486392164</c:v>
                </c:pt>
                <c:pt idx="3315">
                  <c:v>262.84319609211423</c:v>
                </c:pt>
                <c:pt idx="3316">
                  <c:v>262.74619678995117</c:v>
                </c:pt>
                <c:pt idx="3317">
                  <c:v>262.84473133286878</c:v>
                </c:pt>
                <c:pt idx="3318">
                  <c:v>262.75129099790649</c:v>
                </c:pt>
                <c:pt idx="3319">
                  <c:v>262.74808094905791</c:v>
                </c:pt>
                <c:pt idx="3320">
                  <c:v>262.86559665038379</c:v>
                </c:pt>
                <c:pt idx="3321">
                  <c:v>262.69874389392902</c:v>
                </c:pt>
                <c:pt idx="3322">
                  <c:v>262.6774598743894</c:v>
                </c:pt>
                <c:pt idx="3323">
                  <c:v>262.6973482205164</c:v>
                </c:pt>
                <c:pt idx="3324">
                  <c:v>262.62114445219731</c:v>
                </c:pt>
                <c:pt idx="3325">
                  <c:v>262.78778785764126</c:v>
                </c:pt>
                <c:pt idx="3326">
                  <c:v>262.73133286810793</c:v>
                </c:pt>
                <c:pt idx="3327">
                  <c:v>262.61556175854849</c:v>
                </c:pt>
                <c:pt idx="3328">
                  <c:v>262.7399860432659</c:v>
                </c:pt>
                <c:pt idx="3329">
                  <c:v>262.57843684577767</c:v>
                </c:pt>
                <c:pt idx="3330">
                  <c:v>262.46036287508724</c:v>
                </c:pt>
                <c:pt idx="3331">
                  <c:v>262.62344731332917</c:v>
                </c:pt>
                <c:pt idx="3332">
                  <c:v>262.54214933705532</c:v>
                </c:pt>
                <c:pt idx="3333">
                  <c:v>262.45673412421451</c:v>
                </c:pt>
                <c:pt idx="3334">
                  <c:v>262.4977669225396</c:v>
                </c:pt>
                <c:pt idx="3335">
                  <c:v>262.36154919748765</c:v>
                </c:pt>
                <c:pt idx="3336">
                  <c:v>262.34096301465496</c:v>
                </c:pt>
                <c:pt idx="3337">
                  <c:v>262.46308443824125</c:v>
                </c:pt>
                <c:pt idx="3338">
                  <c:v>262.36929518492741</c:v>
                </c:pt>
                <c:pt idx="3339">
                  <c:v>262.40181437543612</c:v>
                </c:pt>
                <c:pt idx="3340">
                  <c:v>262.45603628750814</c:v>
                </c:pt>
                <c:pt idx="3341">
                  <c:v>262.28583391486404</c:v>
                </c:pt>
                <c:pt idx="3342">
                  <c:v>262.37571528262345</c:v>
                </c:pt>
                <c:pt idx="3343">
                  <c:v>262.34989532449464</c:v>
                </c:pt>
                <c:pt idx="3344">
                  <c:v>262.19874389392902</c:v>
                </c:pt>
                <c:pt idx="3345">
                  <c:v>262.42414515003469</c:v>
                </c:pt>
                <c:pt idx="3346">
                  <c:v>262.31584089323167</c:v>
                </c:pt>
                <c:pt idx="3347">
                  <c:v>262.21821353803199</c:v>
                </c:pt>
                <c:pt idx="3348">
                  <c:v>262.26587578506638</c:v>
                </c:pt>
                <c:pt idx="3349">
                  <c:v>262.11116538729885</c:v>
                </c:pt>
                <c:pt idx="3350">
                  <c:v>262.10788555478064</c:v>
                </c:pt>
                <c:pt idx="3351">
                  <c:v>262.27941381716676</c:v>
                </c:pt>
                <c:pt idx="3352">
                  <c:v>262.14228890439688</c:v>
                </c:pt>
                <c:pt idx="3353">
                  <c:v>262.0725052337753</c:v>
                </c:pt>
                <c:pt idx="3354">
                  <c:v>262.21500348918329</c:v>
                </c:pt>
                <c:pt idx="3355">
                  <c:v>262.01318911374779</c:v>
                </c:pt>
                <c:pt idx="3356">
                  <c:v>261.94689462665735</c:v>
                </c:pt>
                <c:pt idx="3357">
                  <c:v>262.12923935799023</c:v>
                </c:pt>
                <c:pt idx="3358">
                  <c:v>262.00216329378935</c:v>
                </c:pt>
                <c:pt idx="3359">
                  <c:v>262.01898115840891</c:v>
                </c:pt>
                <c:pt idx="3360">
                  <c:v>262.09036985345426</c:v>
                </c:pt>
                <c:pt idx="3361">
                  <c:v>261.86406140963032</c:v>
                </c:pt>
                <c:pt idx="3362">
                  <c:v>261.95987438939324</c:v>
                </c:pt>
                <c:pt idx="3363">
                  <c:v>261.9355198883456</c:v>
                </c:pt>
                <c:pt idx="3364">
                  <c:v>261.79413817166738</c:v>
                </c:pt>
                <c:pt idx="3365">
                  <c:v>261.97313328681025</c:v>
                </c:pt>
                <c:pt idx="3366">
                  <c:v>261.87404047452901</c:v>
                </c:pt>
                <c:pt idx="3367">
                  <c:v>261.74884856943476</c:v>
                </c:pt>
                <c:pt idx="3368">
                  <c:v>261.79790648988126</c:v>
                </c:pt>
                <c:pt idx="3369">
                  <c:v>261.70439637124895</c:v>
                </c:pt>
                <c:pt idx="3370">
                  <c:v>261.63377529658015</c:v>
                </c:pt>
                <c:pt idx="3371">
                  <c:v>261.79860432658717</c:v>
                </c:pt>
                <c:pt idx="3372">
                  <c:v>261.74159106768946</c:v>
                </c:pt>
                <c:pt idx="3373">
                  <c:v>261.68011165387293</c:v>
                </c:pt>
                <c:pt idx="3374">
                  <c:v>261.71256106071178</c:v>
                </c:pt>
                <c:pt idx="3375">
                  <c:v>261.59434752267907</c:v>
                </c:pt>
                <c:pt idx="3376">
                  <c:v>261.57180739706911</c:v>
                </c:pt>
                <c:pt idx="3377">
                  <c:v>261.74047452896031</c:v>
                </c:pt>
                <c:pt idx="3378">
                  <c:v>261.59009071877165</c:v>
                </c:pt>
                <c:pt idx="3379">
                  <c:v>261.60020935101181</c:v>
                </c:pt>
                <c:pt idx="3380">
                  <c:v>261.61221214235871</c:v>
                </c:pt>
                <c:pt idx="3381">
                  <c:v>261.46015352407494</c:v>
                </c:pt>
                <c:pt idx="3382">
                  <c:v>261.50635031402652</c:v>
                </c:pt>
                <c:pt idx="3383">
                  <c:v>261.44103279832478</c:v>
                </c:pt>
                <c:pt idx="3384">
                  <c:v>261.37955338450831</c:v>
                </c:pt>
                <c:pt idx="3385">
                  <c:v>261.53970690858262</c:v>
                </c:pt>
                <c:pt idx="3386">
                  <c:v>261.39930216329373</c:v>
                </c:pt>
                <c:pt idx="3387">
                  <c:v>261.27969295184926</c:v>
                </c:pt>
                <c:pt idx="3388">
                  <c:v>261.34542916957434</c:v>
                </c:pt>
                <c:pt idx="3389">
                  <c:v>261.28646196789896</c:v>
                </c:pt>
                <c:pt idx="3390">
                  <c:v>261.26971388695046</c:v>
                </c:pt>
                <c:pt idx="3391">
                  <c:v>261.35631542219051</c:v>
                </c:pt>
                <c:pt idx="3392">
                  <c:v>261.29302163293789</c:v>
                </c:pt>
                <c:pt idx="3393">
                  <c:v>261.23517096999223</c:v>
                </c:pt>
                <c:pt idx="3394">
                  <c:v>261.221004884857</c:v>
                </c:pt>
                <c:pt idx="3395">
                  <c:v>261.05491974877839</c:v>
                </c:pt>
                <c:pt idx="3396">
                  <c:v>261.09316120027847</c:v>
                </c:pt>
                <c:pt idx="3397">
                  <c:v>261.23098394975574</c:v>
                </c:pt>
                <c:pt idx="3398">
                  <c:v>261.09867411025817</c:v>
                </c:pt>
                <c:pt idx="3399">
                  <c:v>261.18471737613396</c:v>
                </c:pt>
                <c:pt idx="3400">
                  <c:v>261.11821353803197</c:v>
                </c:pt>
                <c:pt idx="3401">
                  <c:v>260.92903000697794</c:v>
                </c:pt>
                <c:pt idx="3402">
                  <c:v>261.1049546406141</c:v>
                </c:pt>
                <c:pt idx="3403">
                  <c:v>261.04326587578532</c:v>
                </c:pt>
                <c:pt idx="3404">
                  <c:v>260.9210746685269</c:v>
                </c:pt>
                <c:pt idx="3405">
                  <c:v>261.07452896022329</c:v>
                </c:pt>
                <c:pt idx="3406">
                  <c:v>260.92240055826892</c:v>
                </c:pt>
                <c:pt idx="3407">
                  <c:v>260.81765526866695</c:v>
                </c:pt>
                <c:pt idx="3408">
                  <c:v>260.83328681088631</c:v>
                </c:pt>
                <c:pt idx="3409">
                  <c:v>260.70446615491977</c:v>
                </c:pt>
                <c:pt idx="3410">
                  <c:v>260.73391486392183</c:v>
                </c:pt>
                <c:pt idx="3411">
                  <c:v>260.86189811584143</c:v>
                </c:pt>
                <c:pt idx="3412">
                  <c:v>260.69825540823376</c:v>
                </c:pt>
                <c:pt idx="3413">
                  <c:v>260.62072575017385</c:v>
                </c:pt>
                <c:pt idx="3414">
                  <c:v>260.75966503838146</c:v>
                </c:pt>
                <c:pt idx="3415">
                  <c:v>260.61744591765535</c:v>
                </c:pt>
                <c:pt idx="3416">
                  <c:v>260.66161898115843</c:v>
                </c:pt>
                <c:pt idx="3417">
                  <c:v>260.76489881367758</c:v>
                </c:pt>
                <c:pt idx="3418">
                  <c:v>260.62930914166083</c:v>
                </c:pt>
                <c:pt idx="3419">
                  <c:v>260.67543614794141</c:v>
                </c:pt>
                <c:pt idx="3420">
                  <c:v>260.59441730635035</c:v>
                </c:pt>
                <c:pt idx="3421">
                  <c:v>260.40048848569393</c:v>
                </c:pt>
                <c:pt idx="3422">
                  <c:v>260.56531751570128</c:v>
                </c:pt>
                <c:pt idx="3423">
                  <c:v>260.48457780879221</c:v>
                </c:pt>
                <c:pt idx="3424">
                  <c:v>260.34745289602273</c:v>
                </c:pt>
                <c:pt idx="3425">
                  <c:v>260.48562456385207</c:v>
                </c:pt>
                <c:pt idx="3426">
                  <c:v>260.34863921842265</c:v>
                </c:pt>
                <c:pt idx="3427">
                  <c:v>260.22344731332902</c:v>
                </c:pt>
                <c:pt idx="3428">
                  <c:v>260.32854152128363</c:v>
                </c:pt>
                <c:pt idx="3429">
                  <c:v>260.30676901605028</c:v>
                </c:pt>
                <c:pt idx="3430">
                  <c:v>260.25233775296539</c:v>
                </c:pt>
                <c:pt idx="3431">
                  <c:v>260.33558967201674</c:v>
                </c:pt>
                <c:pt idx="3432">
                  <c:v>260.19595254710356</c:v>
                </c:pt>
                <c:pt idx="3433">
                  <c:v>260.1249127704117</c:v>
                </c:pt>
                <c:pt idx="3434">
                  <c:v>260.11200279134721</c:v>
                </c:pt>
                <c:pt idx="3435">
                  <c:v>259.97215631542213</c:v>
                </c:pt>
                <c:pt idx="3436">
                  <c:v>260.07131891137374</c:v>
                </c:pt>
                <c:pt idx="3437">
                  <c:v>260.12435450104675</c:v>
                </c:pt>
                <c:pt idx="3438">
                  <c:v>259.94612700627965</c:v>
                </c:pt>
                <c:pt idx="3439">
                  <c:v>259.99713886950383</c:v>
                </c:pt>
                <c:pt idx="3440">
                  <c:v>259.91409630146541</c:v>
                </c:pt>
                <c:pt idx="3441">
                  <c:v>259.84054431263081</c:v>
                </c:pt>
                <c:pt idx="3442">
                  <c:v>259.96685275645456</c:v>
                </c:pt>
                <c:pt idx="3443">
                  <c:v>259.86378227494771</c:v>
                </c:pt>
                <c:pt idx="3444">
                  <c:v>259.80628053035662</c:v>
                </c:pt>
                <c:pt idx="3445">
                  <c:v>259.86322400558265</c:v>
                </c:pt>
                <c:pt idx="3446">
                  <c:v>259.75708304256801</c:v>
                </c:pt>
                <c:pt idx="3447">
                  <c:v>259.63503140265169</c:v>
                </c:pt>
                <c:pt idx="3448">
                  <c:v>259.69741800418694</c:v>
                </c:pt>
                <c:pt idx="3449">
                  <c:v>259.63949755757153</c:v>
                </c:pt>
                <c:pt idx="3450">
                  <c:v>259.58548499651084</c:v>
                </c:pt>
                <c:pt idx="3451">
                  <c:v>259.65952547103979</c:v>
                </c:pt>
                <c:pt idx="3452">
                  <c:v>259.52679692951824</c:v>
                </c:pt>
                <c:pt idx="3453">
                  <c:v>259.49720865317465</c:v>
                </c:pt>
                <c:pt idx="3454">
                  <c:v>259.50307048150694</c:v>
                </c:pt>
                <c:pt idx="3455">
                  <c:v>259.38227494766193</c:v>
                </c:pt>
                <c:pt idx="3456">
                  <c:v>259.50976971388701</c:v>
                </c:pt>
                <c:pt idx="3457">
                  <c:v>259.4383810188416</c:v>
                </c:pt>
                <c:pt idx="3458">
                  <c:v>259.2615491974874</c:v>
                </c:pt>
                <c:pt idx="3459">
                  <c:v>259.3752267969295</c:v>
                </c:pt>
                <c:pt idx="3460">
                  <c:v>259.23733426378186</c:v>
                </c:pt>
                <c:pt idx="3461">
                  <c:v>259.11891137473867</c:v>
                </c:pt>
                <c:pt idx="3462">
                  <c:v>259.27718073970726</c:v>
                </c:pt>
                <c:pt idx="3463">
                  <c:v>259.16322400558266</c:v>
                </c:pt>
                <c:pt idx="3464">
                  <c:v>259.08408932309879</c:v>
                </c:pt>
                <c:pt idx="3465">
                  <c:v>259.14905792044704</c:v>
                </c:pt>
                <c:pt idx="3466">
                  <c:v>258.95122121423583</c:v>
                </c:pt>
                <c:pt idx="3467">
                  <c:v>258.98283321702723</c:v>
                </c:pt>
                <c:pt idx="3468">
                  <c:v>259.07201674808016</c:v>
                </c:pt>
                <c:pt idx="3469">
                  <c:v>258.91325889741762</c:v>
                </c:pt>
                <c:pt idx="3470">
                  <c:v>258.90369853454291</c:v>
                </c:pt>
                <c:pt idx="3471">
                  <c:v>258.98408932309837</c:v>
                </c:pt>
                <c:pt idx="3472">
                  <c:v>258.79295184926724</c:v>
                </c:pt>
                <c:pt idx="3473">
                  <c:v>258.81493370551289</c:v>
                </c:pt>
                <c:pt idx="3474">
                  <c:v>258.81632937892493</c:v>
                </c:pt>
                <c:pt idx="3475">
                  <c:v>258.6764829030007</c:v>
                </c:pt>
                <c:pt idx="3476">
                  <c:v>258.8110258199585</c:v>
                </c:pt>
                <c:pt idx="3477">
                  <c:v>258.70418702023727</c:v>
                </c:pt>
                <c:pt idx="3478">
                  <c:v>258.50202372644839</c:v>
                </c:pt>
                <c:pt idx="3479">
                  <c:v>258.59832519190468</c:v>
                </c:pt>
                <c:pt idx="3480">
                  <c:v>258.47083042567999</c:v>
                </c:pt>
                <c:pt idx="3481">
                  <c:v>258.38053035589667</c:v>
                </c:pt>
                <c:pt idx="3482">
                  <c:v>258.55373342637819</c:v>
                </c:pt>
                <c:pt idx="3483">
                  <c:v>258.37578506629404</c:v>
                </c:pt>
                <c:pt idx="3484">
                  <c:v>258.23168178646205</c:v>
                </c:pt>
                <c:pt idx="3485">
                  <c:v>258.33991625959487</c:v>
                </c:pt>
                <c:pt idx="3486">
                  <c:v>258.21130495463984</c:v>
                </c:pt>
                <c:pt idx="3487">
                  <c:v>258.12086531751572</c:v>
                </c:pt>
                <c:pt idx="3488">
                  <c:v>258.2660153524069</c:v>
                </c:pt>
                <c:pt idx="3489">
                  <c:v>258.13091416608466</c:v>
                </c:pt>
                <c:pt idx="3490">
                  <c:v>258.11674808094904</c:v>
                </c:pt>
                <c:pt idx="3491">
                  <c:v>258.14375436147924</c:v>
                </c:pt>
                <c:pt idx="3492">
                  <c:v>257.9378227494766</c:v>
                </c:pt>
                <c:pt idx="3493">
                  <c:v>258.02323796231633</c:v>
                </c:pt>
                <c:pt idx="3494">
                  <c:v>258.05212840195395</c:v>
                </c:pt>
                <c:pt idx="3495">
                  <c:v>257.90453593858973</c:v>
                </c:pt>
                <c:pt idx="3496">
                  <c:v>257.99958129797625</c:v>
                </c:pt>
                <c:pt idx="3497">
                  <c:v>257.85498953244979</c:v>
                </c:pt>
                <c:pt idx="3498">
                  <c:v>257.7071877180735</c:v>
                </c:pt>
                <c:pt idx="3499">
                  <c:v>257.72372644801032</c:v>
                </c:pt>
                <c:pt idx="3500">
                  <c:v>257.61102581995857</c:v>
                </c:pt>
                <c:pt idx="3501">
                  <c:v>257.57362177250525</c:v>
                </c:pt>
                <c:pt idx="3502">
                  <c:v>257.66113049546396</c:v>
                </c:pt>
                <c:pt idx="3503">
                  <c:v>257.53447313328701</c:v>
                </c:pt>
                <c:pt idx="3504">
                  <c:v>257.44912770411719</c:v>
                </c:pt>
                <c:pt idx="3505">
                  <c:v>257.43489183531091</c:v>
                </c:pt>
                <c:pt idx="3506">
                  <c:v>257.30390788555474</c:v>
                </c:pt>
                <c:pt idx="3507">
                  <c:v>257.33335659455685</c:v>
                </c:pt>
                <c:pt idx="3508">
                  <c:v>257.42191207257395</c:v>
                </c:pt>
                <c:pt idx="3509">
                  <c:v>257.26762037683227</c:v>
                </c:pt>
                <c:pt idx="3510">
                  <c:v>257.27864619678991</c:v>
                </c:pt>
                <c:pt idx="3511">
                  <c:v>257.23063503140264</c:v>
                </c:pt>
                <c:pt idx="3512">
                  <c:v>257.0026517794837</c:v>
                </c:pt>
                <c:pt idx="3513">
                  <c:v>257.10488485694412</c:v>
                </c:pt>
                <c:pt idx="3514">
                  <c:v>257.03335659455689</c:v>
                </c:pt>
                <c:pt idx="3515">
                  <c:v>256.90969993021628</c:v>
                </c:pt>
                <c:pt idx="3516">
                  <c:v>257.05394277739009</c:v>
                </c:pt>
                <c:pt idx="3517">
                  <c:v>256.89699930216329</c:v>
                </c:pt>
                <c:pt idx="3518">
                  <c:v>256.73433356594529</c:v>
                </c:pt>
                <c:pt idx="3519">
                  <c:v>256.80844382414557</c:v>
                </c:pt>
                <c:pt idx="3520">
                  <c:v>256.69678995115129</c:v>
                </c:pt>
                <c:pt idx="3521">
                  <c:v>256.65882763433444</c:v>
                </c:pt>
                <c:pt idx="3522">
                  <c:v>256.71988834612705</c:v>
                </c:pt>
                <c:pt idx="3523">
                  <c:v>256.54982554082392</c:v>
                </c:pt>
                <c:pt idx="3524">
                  <c:v>256.48290300069738</c:v>
                </c:pt>
                <c:pt idx="3525">
                  <c:v>256.49406838799695</c:v>
                </c:pt>
                <c:pt idx="3526">
                  <c:v>256.33251919050929</c:v>
                </c:pt>
                <c:pt idx="3527">
                  <c:v>256.37131891137381</c:v>
                </c:pt>
                <c:pt idx="3528">
                  <c:v>256.40327983251899</c:v>
                </c:pt>
                <c:pt idx="3529">
                  <c:v>256.1883461270063</c:v>
                </c:pt>
                <c:pt idx="3530">
                  <c:v>256.26392184228825</c:v>
                </c:pt>
                <c:pt idx="3531">
                  <c:v>256.14284717376256</c:v>
                </c:pt>
                <c:pt idx="3532">
                  <c:v>255.99588276343334</c:v>
                </c:pt>
                <c:pt idx="3533">
                  <c:v>256.13035589672018</c:v>
                </c:pt>
                <c:pt idx="3534">
                  <c:v>256.01995812979771</c:v>
                </c:pt>
                <c:pt idx="3535">
                  <c:v>255.8540125610607</c:v>
                </c:pt>
                <c:pt idx="3536">
                  <c:v>255.96099092812278</c:v>
                </c:pt>
                <c:pt idx="3537">
                  <c:v>255.76427076064172</c:v>
                </c:pt>
                <c:pt idx="3538">
                  <c:v>255.62107466852737</c:v>
                </c:pt>
                <c:pt idx="3539">
                  <c:v>255.73538032100478</c:v>
                </c:pt>
                <c:pt idx="3540">
                  <c:v>255.60097697138858</c:v>
                </c:pt>
                <c:pt idx="3541">
                  <c:v>255.53747383112361</c:v>
                </c:pt>
                <c:pt idx="3542">
                  <c:v>255.63251919050938</c:v>
                </c:pt>
                <c:pt idx="3543">
                  <c:v>255.43935799023026</c:v>
                </c:pt>
                <c:pt idx="3544">
                  <c:v>255.36971388695042</c:v>
                </c:pt>
                <c:pt idx="3545">
                  <c:v>255.42477320307032</c:v>
                </c:pt>
                <c:pt idx="3546">
                  <c:v>255.27641311933002</c:v>
                </c:pt>
                <c:pt idx="3547">
                  <c:v>255.32163293789264</c:v>
                </c:pt>
                <c:pt idx="3548">
                  <c:v>255.32288904396401</c:v>
                </c:pt>
                <c:pt idx="3549">
                  <c:v>255.11563154221909</c:v>
                </c:pt>
                <c:pt idx="3550">
                  <c:v>255.16231681786502</c:v>
                </c:pt>
                <c:pt idx="3551">
                  <c:v>254.98848569434728</c:v>
                </c:pt>
                <c:pt idx="3552">
                  <c:v>254.81053733426381</c:v>
                </c:pt>
                <c:pt idx="3553">
                  <c:v>254.95568736915558</c:v>
                </c:pt>
                <c:pt idx="3554">
                  <c:v>254.82030704815091</c:v>
                </c:pt>
                <c:pt idx="3555">
                  <c:v>254.68450802512191</c:v>
                </c:pt>
                <c:pt idx="3556">
                  <c:v>254.73740404745288</c:v>
                </c:pt>
                <c:pt idx="3557">
                  <c:v>254.50697836706217</c:v>
                </c:pt>
                <c:pt idx="3558">
                  <c:v>254.43531053733449</c:v>
                </c:pt>
                <c:pt idx="3559">
                  <c:v>254.49427773900905</c:v>
                </c:pt>
                <c:pt idx="3560">
                  <c:v>254.40997906489852</c:v>
                </c:pt>
                <c:pt idx="3561">
                  <c:v>254.31549197487772</c:v>
                </c:pt>
                <c:pt idx="3562">
                  <c:v>254.37599441730634</c:v>
                </c:pt>
                <c:pt idx="3563">
                  <c:v>254.18918353105352</c:v>
                </c:pt>
                <c:pt idx="3564">
                  <c:v>254.07264480111652</c:v>
                </c:pt>
                <c:pt idx="3565">
                  <c:v>254.03056524773183</c:v>
                </c:pt>
                <c:pt idx="3566">
                  <c:v>253.92512212142361</c:v>
                </c:pt>
                <c:pt idx="3567">
                  <c:v>254.00704815073291</c:v>
                </c:pt>
                <c:pt idx="3568">
                  <c:v>253.85910676901605</c:v>
                </c:pt>
                <c:pt idx="3569">
                  <c:v>253.71325889741792</c:v>
                </c:pt>
                <c:pt idx="3570">
                  <c:v>253.73824145150041</c:v>
                </c:pt>
                <c:pt idx="3571">
                  <c:v>253.59539427773899</c:v>
                </c:pt>
                <c:pt idx="3572">
                  <c:v>253.45443126308444</c:v>
                </c:pt>
                <c:pt idx="3573">
                  <c:v>253.52288904396391</c:v>
                </c:pt>
                <c:pt idx="3574">
                  <c:v>253.35115143056524</c:v>
                </c:pt>
                <c:pt idx="3575">
                  <c:v>253.22972784368477</c:v>
                </c:pt>
                <c:pt idx="3576">
                  <c:v>253.24145150034857</c:v>
                </c:pt>
                <c:pt idx="3577">
                  <c:v>252.98171667829749</c:v>
                </c:pt>
                <c:pt idx="3578">
                  <c:v>252.90369853454251</c:v>
                </c:pt>
                <c:pt idx="3579">
                  <c:v>252.94731332868128</c:v>
                </c:pt>
                <c:pt idx="3580">
                  <c:v>252.78946266573618</c:v>
                </c:pt>
                <c:pt idx="3581">
                  <c:v>252.74012561060698</c:v>
                </c:pt>
                <c:pt idx="3582">
                  <c:v>252.77006280530355</c:v>
                </c:pt>
                <c:pt idx="3583">
                  <c:v>252.48813677599486</c:v>
                </c:pt>
                <c:pt idx="3584">
                  <c:v>252.53977669225398</c:v>
                </c:pt>
                <c:pt idx="3585">
                  <c:v>252.52484298674111</c:v>
                </c:pt>
                <c:pt idx="3586">
                  <c:v>252.34221912072584</c:v>
                </c:pt>
                <c:pt idx="3587">
                  <c:v>252.38304256803929</c:v>
                </c:pt>
                <c:pt idx="3588">
                  <c:v>252.19504535938589</c:v>
                </c:pt>
                <c:pt idx="3589">
                  <c:v>252.02889043963731</c:v>
                </c:pt>
                <c:pt idx="3590">
                  <c:v>252.05812979762757</c:v>
                </c:pt>
                <c:pt idx="3591">
                  <c:v>251.83154221912071</c:v>
                </c:pt>
                <c:pt idx="3592">
                  <c:v>251.69057920446596</c:v>
                </c:pt>
                <c:pt idx="3593">
                  <c:v>251.79120725750181</c:v>
                </c:pt>
                <c:pt idx="3594">
                  <c:v>251.5937892533147</c:v>
                </c:pt>
                <c:pt idx="3595">
                  <c:v>251.43726448011162</c:v>
                </c:pt>
                <c:pt idx="3596">
                  <c:v>251.43440334961636</c:v>
                </c:pt>
                <c:pt idx="3597">
                  <c:v>251.26252616887638</c:v>
                </c:pt>
                <c:pt idx="3598">
                  <c:v>251.18122819260316</c:v>
                </c:pt>
                <c:pt idx="3599">
                  <c:v>251.27187718073969</c:v>
                </c:pt>
                <c:pt idx="3600">
                  <c:v>251.06224703419423</c:v>
                </c:pt>
                <c:pt idx="3601">
                  <c:v>250.99651081646891</c:v>
                </c:pt>
                <c:pt idx="3602">
                  <c:v>250.92686671318921</c:v>
                </c:pt>
                <c:pt idx="3603">
                  <c:v>250.6401256106071</c:v>
                </c:pt>
                <c:pt idx="3604">
                  <c:v>250.66475924633613</c:v>
                </c:pt>
                <c:pt idx="3605">
                  <c:v>250.57250523377508</c:v>
                </c:pt>
                <c:pt idx="3606">
                  <c:v>250.34382414514982</c:v>
                </c:pt>
                <c:pt idx="3607">
                  <c:v>250.38304256803929</c:v>
                </c:pt>
                <c:pt idx="3608">
                  <c:v>250.22309839497558</c:v>
                </c:pt>
                <c:pt idx="3609">
                  <c:v>249.97878576413092</c:v>
                </c:pt>
                <c:pt idx="3610">
                  <c:v>249.97850662944847</c:v>
                </c:pt>
                <c:pt idx="3611">
                  <c:v>249.86503838101908</c:v>
                </c:pt>
                <c:pt idx="3612">
                  <c:v>249.70739706908583</c:v>
                </c:pt>
                <c:pt idx="3613">
                  <c:v>249.72330774598743</c:v>
                </c:pt>
                <c:pt idx="3614">
                  <c:v>249.48806699232406</c:v>
                </c:pt>
                <c:pt idx="3615">
                  <c:v>249.33119330076761</c:v>
                </c:pt>
                <c:pt idx="3616">
                  <c:v>249.30614096301485</c:v>
                </c:pt>
                <c:pt idx="3617">
                  <c:v>249.03091416608513</c:v>
                </c:pt>
                <c:pt idx="3618">
                  <c:v>248.92749476622467</c:v>
                </c:pt>
                <c:pt idx="3619">
                  <c:v>248.93335659455656</c:v>
                </c:pt>
                <c:pt idx="3620">
                  <c:v>248.7191905094206</c:v>
                </c:pt>
                <c:pt idx="3621">
                  <c:v>248.65840893231007</c:v>
                </c:pt>
                <c:pt idx="3622">
                  <c:v>248.50104675505963</c:v>
                </c:pt>
                <c:pt idx="3623">
                  <c:v>248.27501744591763</c:v>
                </c:pt>
                <c:pt idx="3624">
                  <c:v>248.31912072574994</c:v>
                </c:pt>
                <c:pt idx="3625">
                  <c:v>248.16943475226796</c:v>
                </c:pt>
                <c:pt idx="3626">
                  <c:v>247.96880669923237</c:v>
                </c:pt>
                <c:pt idx="3627">
                  <c:v>247.94298674110252</c:v>
                </c:pt>
                <c:pt idx="3628">
                  <c:v>247.70579204466134</c:v>
                </c:pt>
                <c:pt idx="3629">
                  <c:v>247.49602233077479</c:v>
                </c:pt>
                <c:pt idx="3630">
                  <c:v>247.427215631542</c:v>
                </c:pt>
                <c:pt idx="3631">
                  <c:v>247.26873691556187</c:v>
                </c:pt>
                <c:pt idx="3632">
                  <c:v>247.08192602930924</c:v>
                </c:pt>
                <c:pt idx="3633">
                  <c:v>247.0311933007676</c:v>
                </c:pt>
                <c:pt idx="3634">
                  <c:v>246.84549895324514</c:v>
                </c:pt>
                <c:pt idx="3635">
                  <c:v>246.67857641311934</c:v>
                </c:pt>
                <c:pt idx="3636">
                  <c:v>246.61716678297279</c:v>
                </c:pt>
                <c:pt idx="3637">
                  <c:v>246.3739009071877</c:v>
                </c:pt>
                <c:pt idx="3638">
                  <c:v>246.38346127006278</c:v>
                </c:pt>
                <c:pt idx="3639">
                  <c:v>246.28925331472433</c:v>
                </c:pt>
                <c:pt idx="3640">
                  <c:v>245.96448011165387</c:v>
                </c:pt>
                <c:pt idx="3641">
                  <c:v>245.91681786461967</c:v>
                </c:pt>
                <c:pt idx="3642">
                  <c:v>245.72023726448009</c:v>
                </c:pt>
                <c:pt idx="3643">
                  <c:v>245.40411723656658</c:v>
                </c:pt>
                <c:pt idx="3644">
                  <c:v>245.41507327285393</c:v>
                </c:pt>
                <c:pt idx="3645">
                  <c:v>245.18332170272154</c:v>
                </c:pt>
                <c:pt idx="3646">
                  <c:v>244.95840893231025</c:v>
                </c:pt>
                <c:pt idx="3647">
                  <c:v>244.87292393579926</c:v>
                </c:pt>
                <c:pt idx="3648">
                  <c:v>244.57927424982518</c:v>
                </c:pt>
                <c:pt idx="3649">
                  <c:v>244.38457780879281</c:v>
                </c:pt>
                <c:pt idx="3650">
                  <c:v>244.36901605024443</c:v>
                </c:pt>
                <c:pt idx="3651">
                  <c:v>244.12861130495463</c:v>
                </c:pt>
                <c:pt idx="3652">
                  <c:v>243.94905792044639</c:v>
                </c:pt>
                <c:pt idx="3653">
                  <c:v>243.87948360083735</c:v>
                </c:pt>
                <c:pt idx="3654">
                  <c:v>243.57529658060034</c:v>
                </c:pt>
                <c:pt idx="3655">
                  <c:v>243.40823447313352</c:v>
                </c:pt>
                <c:pt idx="3656">
                  <c:v>243.28925331472433</c:v>
                </c:pt>
                <c:pt idx="3657">
                  <c:v>242.99727843684576</c:v>
                </c:pt>
                <c:pt idx="3658">
                  <c:v>242.91270062805302</c:v>
                </c:pt>
                <c:pt idx="3659">
                  <c:v>242.76873691556187</c:v>
                </c:pt>
                <c:pt idx="3660">
                  <c:v>242.4308443824149</c:v>
                </c:pt>
                <c:pt idx="3661">
                  <c:v>242.36252616887646</c:v>
                </c:pt>
                <c:pt idx="3662">
                  <c:v>242.08764829030005</c:v>
                </c:pt>
                <c:pt idx="3663">
                  <c:v>241.80272156315422</c:v>
                </c:pt>
                <c:pt idx="3664">
                  <c:v>241.84494068387997</c:v>
                </c:pt>
                <c:pt idx="3665">
                  <c:v>241.52519190509443</c:v>
                </c:pt>
                <c:pt idx="3666">
                  <c:v>241.22372644801121</c:v>
                </c:pt>
                <c:pt idx="3667">
                  <c:v>241.16071179344007</c:v>
                </c:pt>
                <c:pt idx="3668">
                  <c:v>240.87641311933007</c:v>
                </c:pt>
                <c:pt idx="3669">
                  <c:v>240.56803907885561</c:v>
                </c:pt>
                <c:pt idx="3670">
                  <c:v>240.49651081646891</c:v>
                </c:pt>
                <c:pt idx="3671">
                  <c:v>240.23293789253344</c:v>
                </c:pt>
                <c:pt idx="3672">
                  <c:v>240.00921144452195</c:v>
                </c:pt>
                <c:pt idx="3673">
                  <c:v>239.86357292393578</c:v>
                </c:pt>
                <c:pt idx="3674">
                  <c:v>239.48381018841604</c:v>
                </c:pt>
                <c:pt idx="3675">
                  <c:v>239.2541521284017</c:v>
                </c:pt>
                <c:pt idx="3676">
                  <c:v>239.11004884856962</c:v>
                </c:pt>
                <c:pt idx="3677">
                  <c:v>238.73524075366367</c:v>
                </c:pt>
                <c:pt idx="3678">
                  <c:v>238.56894626657382</c:v>
                </c:pt>
                <c:pt idx="3679">
                  <c:v>238.2882065596653</c:v>
                </c:pt>
                <c:pt idx="3680">
                  <c:v>237.92533147243586</c:v>
                </c:pt>
                <c:pt idx="3681">
                  <c:v>237.73956734124184</c:v>
                </c:pt>
                <c:pt idx="3682">
                  <c:v>237.34263782274968</c:v>
                </c:pt>
                <c:pt idx="3683">
                  <c:v>237.01898115840891</c:v>
                </c:pt>
                <c:pt idx="3684">
                  <c:v>236.87376133984606</c:v>
                </c:pt>
                <c:pt idx="3685">
                  <c:v>236.52903000697833</c:v>
                </c:pt>
                <c:pt idx="3686">
                  <c:v>236.17466852756434</c:v>
                </c:pt>
                <c:pt idx="3687">
                  <c:v>235.92491277041171</c:v>
                </c:pt>
                <c:pt idx="3688">
                  <c:v>235.60125610607116</c:v>
                </c:pt>
                <c:pt idx="3689">
                  <c:v>235.23928820655948</c:v>
                </c:pt>
                <c:pt idx="3690">
                  <c:v>235.08353105373362</c:v>
                </c:pt>
                <c:pt idx="3691">
                  <c:v>234.7092812281922</c:v>
                </c:pt>
                <c:pt idx="3692">
                  <c:v>234.3847871598046</c:v>
                </c:pt>
                <c:pt idx="3693">
                  <c:v>234.11339846475903</c:v>
                </c:pt>
                <c:pt idx="3694">
                  <c:v>233.68939288206579</c:v>
                </c:pt>
                <c:pt idx="3695">
                  <c:v>233.41800418702024</c:v>
                </c:pt>
                <c:pt idx="3696">
                  <c:v>233.22344731332888</c:v>
                </c:pt>
                <c:pt idx="3697">
                  <c:v>232.78876482902999</c:v>
                </c:pt>
                <c:pt idx="3698">
                  <c:v>232.69511514305631</c:v>
                </c:pt>
                <c:pt idx="3699">
                  <c:v>232.34668527564529</c:v>
                </c:pt>
                <c:pt idx="3700">
                  <c:v>231.90188415910657</c:v>
                </c:pt>
                <c:pt idx="3701">
                  <c:v>231.82672714584788</c:v>
                </c:pt>
                <c:pt idx="3702">
                  <c:v>231.43077459874371</c:v>
                </c:pt>
                <c:pt idx="3703">
                  <c:v>231.08667131891141</c:v>
                </c:pt>
                <c:pt idx="3704">
                  <c:v>230.93419399860431</c:v>
                </c:pt>
                <c:pt idx="3705">
                  <c:v>230.54787159804579</c:v>
                </c:pt>
                <c:pt idx="3706">
                  <c:v>230.23817166782973</c:v>
                </c:pt>
                <c:pt idx="3707">
                  <c:v>229.95289602233103</c:v>
                </c:pt>
                <c:pt idx="3708">
                  <c:v>229.51758548499652</c:v>
                </c:pt>
                <c:pt idx="3709">
                  <c:v>229.28311235170969</c:v>
                </c:pt>
                <c:pt idx="3710">
                  <c:v>229.10900209350987</c:v>
                </c:pt>
                <c:pt idx="3711">
                  <c:v>228.71095603628729</c:v>
                </c:pt>
                <c:pt idx="3712">
                  <c:v>228.39839497557591</c:v>
                </c:pt>
                <c:pt idx="3713">
                  <c:v>228.14082344731341</c:v>
                </c:pt>
                <c:pt idx="3714">
                  <c:v>227.69937194696442</c:v>
                </c:pt>
                <c:pt idx="3715">
                  <c:v>227.4732030704815</c:v>
                </c:pt>
                <c:pt idx="3716">
                  <c:v>227.20230286113051</c:v>
                </c:pt>
                <c:pt idx="3717">
                  <c:v>226.75631542219119</c:v>
                </c:pt>
                <c:pt idx="3718">
                  <c:v>226.56964410327978</c:v>
                </c:pt>
                <c:pt idx="3719">
                  <c:v>226.13161200279134</c:v>
                </c:pt>
                <c:pt idx="3720">
                  <c:v>225.686741102582</c:v>
                </c:pt>
                <c:pt idx="3721">
                  <c:v>225.44333565945558</c:v>
                </c:pt>
                <c:pt idx="3722">
                  <c:v>225.04612700628061</c:v>
                </c:pt>
                <c:pt idx="3723">
                  <c:v>224.65387299371938</c:v>
                </c:pt>
                <c:pt idx="3724">
                  <c:v>224.48506629448698</c:v>
                </c:pt>
                <c:pt idx="3725">
                  <c:v>224.02177250523397</c:v>
                </c:pt>
                <c:pt idx="3726">
                  <c:v>223.58276343335658</c:v>
                </c:pt>
                <c:pt idx="3727">
                  <c:v>223.30111653873024</c:v>
                </c:pt>
                <c:pt idx="3728">
                  <c:v>222.90886252616855</c:v>
                </c:pt>
                <c:pt idx="3729">
                  <c:v>222.60523377529657</c:v>
                </c:pt>
                <c:pt idx="3730">
                  <c:v>222.35568736915562</c:v>
                </c:pt>
                <c:pt idx="3731">
                  <c:v>221.90348918353104</c:v>
                </c:pt>
                <c:pt idx="3732">
                  <c:v>221.58932309839494</c:v>
                </c:pt>
                <c:pt idx="3733">
                  <c:v>221.26259595254695</c:v>
                </c:pt>
                <c:pt idx="3734">
                  <c:v>220.75750174459154</c:v>
                </c:pt>
                <c:pt idx="3735">
                  <c:v>220.56420097697136</c:v>
                </c:pt>
                <c:pt idx="3736">
                  <c:v>220.22923935799062</c:v>
                </c:pt>
                <c:pt idx="3737">
                  <c:v>219.78869504535939</c:v>
                </c:pt>
                <c:pt idx="3738">
                  <c:v>219.51214235868829</c:v>
                </c:pt>
                <c:pt idx="3739">
                  <c:v>219.03831123517094</c:v>
                </c:pt>
                <c:pt idx="3740">
                  <c:v>218.60397766922532</c:v>
                </c:pt>
                <c:pt idx="3741">
                  <c:v>218.36315422191169</c:v>
                </c:pt>
                <c:pt idx="3742">
                  <c:v>217.93468248429858</c:v>
                </c:pt>
                <c:pt idx="3743">
                  <c:v>217.50055826936457</c:v>
                </c:pt>
                <c:pt idx="3744">
                  <c:v>217.22568039078834</c:v>
                </c:pt>
                <c:pt idx="3745">
                  <c:v>216.7615491974878</c:v>
                </c:pt>
                <c:pt idx="3746">
                  <c:v>216.34096301465456</c:v>
                </c:pt>
                <c:pt idx="3747">
                  <c:v>215.94766224703417</c:v>
                </c:pt>
                <c:pt idx="3748">
                  <c:v>215.53879972086511</c:v>
                </c:pt>
                <c:pt idx="3749">
                  <c:v>215.13558967201672</c:v>
                </c:pt>
                <c:pt idx="3750">
                  <c:v>214.82107466852756</c:v>
                </c:pt>
                <c:pt idx="3751">
                  <c:v>214.26845778087926</c:v>
                </c:pt>
                <c:pt idx="3752">
                  <c:v>213.87969295184905</c:v>
                </c:pt>
                <c:pt idx="3753">
                  <c:v>213.43768318213534</c:v>
                </c:pt>
                <c:pt idx="3754">
                  <c:v>212.92442428471736</c:v>
                </c:pt>
                <c:pt idx="3755">
                  <c:v>212.67418004186996</c:v>
                </c:pt>
                <c:pt idx="3756">
                  <c:v>212.19099790649008</c:v>
                </c:pt>
                <c:pt idx="3757">
                  <c:v>211.60844382414513</c:v>
                </c:pt>
                <c:pt idx="3758">
                  <c:v>211.31228192602941</c:v>
                </c:pt>
                <c:pt idx="3759">
                  <c:v>210.72763433356593</c:v>
                </c:pt>
                <c:pt idx="3760">
                  <c:v>210.21116538729947</c:v>
                </c:pt>
                <c:pt idx="3761">
                  <c:v>209.87334263782273</c:v>
                </c:pt>
                <c:pt idx="3762">
                  <c:v>209.35066294487078</c:v>
                </c:pt>
                <c:pt idx="3763">
                  <c:v>208.88325191905093</c:v>
                </c:pt>
                <c:pt idx="3764">
                  <c:v>208.51437543614753</c:v>
                </c:pt>
                <c:pt idx="3765">
                  <c:v>207.87334263782273</c:v>
                </c:pt>
                <c:pt idx="3766">
                  <c:v>207.39567341242147</c:v>
                </c:pt>
                <c:pt idx="3767">
                  <c:v>207.01800418702024</c:v>
                </c:pt>
                <c:pt idx="3768">
                  <c:v>206.38995115143061</c:v>
                </c:pt>
                <c:pt idx="3769">
                  <c:v>205.97055129099758</c:v>
                </c:pt>
                <c:pt idx="3770">
                  <c:v>205.49979064898815</c:v>
                </c:pt>
                <c:pt idx="3771">
                  <c:v>204.81953942777389</c:v>
                </c:pt>
                <c:pt idx="3772">
                  <c:v>204.30635031402664</c:v>
                </c:pt>
                <c:pt idx="3773">
                  <c:v>203.67027215631538</c:v>
                </c:pt>
                <c:pt idx="3774">
                  <c:v>202.98764829030006</c:v>
                </c:pt>
                <c:pt idx="3775">
                  <c:v>202.49364968597365</c:v>
                </c:pt>
                <c:pt idx="3776">
                  <c:v>201.71563154221911</c:v>
                </c:pt>
                <c:pt idx="3777">
                  <c:v>200.93991625959524</c:v>
                </c:pt>
                <c:pt idx="3778">
                  <c:v>200.3468248429869</c:v>
                </c:pt>
                <c:pt idx="3779">
                  <c:v>199.4840893230984</c:v>
                </c:pt>
                <c:pt idx="3780">
                  <c:v>198.71346824842988</c:v>
                </c:pt>
                <c:pt idx="3781">
                  <c:v>198.13426378227493</c:v>
                </c:pt>
                <c:pt idx="3782">
                  <c:v>197.36678297278456</c:v>
                </c:pt>
                <c:pt idx="3783">
                  <c:v>196.61828332170253</c:v>
                </c:pt>
                <c:pt idx="3784">
                  <c:v>196.0582693649686</c:v>
                </c:pt>
                <c:pt idx="3785">
                  <c:v>195.24982554082325</c:v>
                </c:pt>
                <c:pt idx="3786">
                  <c:v>194.52323796231681</c:v>
                </c:pt>
                <c:pt idx="3787">
                  <c:v>193.87822749476621</c:v>
                </c:pt>
                <c:pt idx="3788">
                  <c:v>193.07606420097673</c:v>
                </c:pt>
                <c:pt idx="3789">
                  <c:v>192.50886252616849</c:v>
                </c:pt>
                <c:pt idx="3790">
                  <c:v>191.76894626657361</c:v>
                </c:pt>
                <c:pt idx="3791">
                  <c:v>190.93300767620374</c:v>
                </c:pt>
                <c:pt idx="3792">
                  <c:v>190.27599441730635</c:v>
                </c:pt>
                <c:pt idx="3793">
                  <c:v>189.48757850662966</c:v>
                </c:pt>
                <c:pt idx="3794">
                  <c:v>188.60893230983947</c:v>
                </c:pt>
                <c:pt idx="3795">
                  <c:v>187.89706908583423</c:v>
                </c:pt>
                <c:pt idx="3796">
                  <c:v>186.84501046755059</c:v>
                </c:pt>
                <c:pt idx="3797">
                  <c:v>185.80823447313355</c:v>
                </c:pt>
                <c:pt idx="3798">
                  <c:v>184.80523377529661</c:v>
                </c:pt>
                <c:pt idx="3799">
                  <c:v>183.6510118632242</c:v>
                </c:pt>
                <c:pt idx="3800">
                  <c:v>182.60362875087208</c:v>
                </c:pt>
                <c:pt idx="3801">
                  <c:v>181.65359385903696</c:v>
                </c:pt>
                <c:pt idx="3802">
                  <c:v>180.55994417306349</c:v>
                </c:pt>
                <c:pt idx="3803">
                  <c:v>179.45205861828367</c:v>
                </c:pt>
                <c:pt idx="3804">
                  <c:v>178.40300069783672</c:v>
                </c:pt>
                <c:pt idx="3805">
                  <c:v>177.27906489881329</c:v>
                </c:pt>
                <c:pt idx="3806">
                  <c:v>176.30013956734126</c:v>
                </c:pt>
                <c:pt idx="3807">
                  <c:v>175.30963014654552</c:v>
                </c:pt>
                <c:pt idx="3808">
                  <c:v>174.13838101884159</c:v>
                </c:pt>
                <c:pt idx="3809">
                  <c:v>173.00802512212138</c:v>
                </c:pt>
                <c:pt idx="3810">
                  <c:v>171.64438241451498</c:v>
                </c:pt>
                <c:pt idx="3811">
                  <c:v>170.05610607117941</c:v>
                </c:pt>
                <c:pt idx="3812">
                  <c:v>168.40369853454251</c:v>
                </c:pt>
                <c:pt idx="3813">
                  <c:v>166.55247732030722</c:v>
                </c:pt>
                <c:pt idx="3814">
                  <c:v>164.87473831123546</c:v>
                </c:pt>
                <c:pt idx="3815">
                  <c:v>163.49685973482175</c:v>
                </c:pt>
                <c:pt idx="3816">
                  <c:v>161.989323098395</c:v>
                </c:pt>
                <c:pt idx="3817">
                  <c:v>160.63363572923913</c:v>
                </c:pt>
                <c:pt idx="3818">
                  <c:v>159.4377529658058</c:v>
                </c:pt>
                <c:pt idx="3819">
                  <c:v>158.17383112351678</c:v>
                </c:pt>
                <c:pt idx="3820">
                  <c:v>157.03879972086511</c:v>
                </c:pt>
                <c:pt idx="3821">
                  <c:v>156.03628750872323</c:v>
                </c:pt>
                <c:pt idx="3822">
                  <c:v>154.82044661549253</c:v>
                </c:pt>
                <c:pt idx="3823">
                  <c:v>153.73028611304954</c:v>
                </c:pt>
                <c:pt idx="3824">
                  <c:v>152.65282623866034</c:v>
                </c:pt>
                <c:pt idx="3825">
                  <c:v>151.39476622470335</c:v>
                </c:pt>
                <c:pt idx="3826">
                  <c:v>150.23230983949767</c:v>
                </c:pt>
                <c:pt idx="3827">
                  <c:v>148.90118632240083</c:v>
                </c:pt>
                <c:pt idx="3828">
                  <c:v>147.43600837404045</c:v>
                </c:pt>
                <c:pt idx="3829">
                  <c:v>146.22156315422171</c:v>
                </c:pt>
                <c:pt idx="3830">
                  <c:v>144.81856245638519</c:v>
                </c:pt>
                <c:pt idx="3831">
                  <c:v>143.53565945568741</c:v>
                </c:pt>
                <c:pt idx="3832">
                  <c:v>142.46336357292401</c:v>
                </c:pt>
                <c:pt idx="3833">
                  <c:v>141.15708304256805</c:v>
                </c:pt>
                <c:pt idx="3834">
                  <c:v>139.91493370551271</c:v>
                </c:pt>
                <c:pt idx="3835">
                  <c:v>138.76957431960918</c:v>
                </c:pt>
                <c:pt idx="3836">
                  <c:v>137.40837404047474</c:v>
                </c:pt>
                <c:pt idx="3837">
                  <c:v>136.08381018841601</c:v>
                </c:pt>
                <c:pt idx="3838">
                  <c:v>134.75345429169553</c:v>
                </c:pt>
                <c:pt idx="3839">
                  <c:v>133.24242847173761</c:v>
                </c:pt>
                <c:pt idx="3840">
                  <c:v>131.68367062107436</c:v>
                </c:pt>
                <c:pt idx="3841">
                  <c:v>130.19993021632936</c:v>
                </c:pt>
                <c:pt idx="3842">
                  <c:v>128.55882763433377</c:v>
                </c:pt>
                <c:pt idx="3843">
                  <c:v>127.04661549197503</c:v>
                </c:pt>
                <c:pt idx="3844">
                  <c:v>125.46880669923249</c:v>
                </c:pt>
                <c:pt idx="3845">
                  <c:v>123.64319609211444</c:v>
                </c:pt>
                <c:pt idx="3846">
                  <c:v>121.799651081647</c:v>
                </c:pt>
                <c:pt idx="3847">
                  <c:v>119.95673412421488</c:v>
                </c:pt>
                <c:pt idx="3848">
                  <c:v>118.07648290300058</c:v>
                </c:pt>
                <c:pt idx="3849">
                  <c:v>116.47745987438938</c:v>
                </c:pt>
                <c:pt idx="3850">
                  <c:v>114.64375436147941</c:v>
                </c:pt>
                <c:pt idx="3851">
                  <c:v>112.84724354501066</c:v>
                </c:pt>
                <c:pt idx="3852">
                  <c:v>111.07627355198881</c:v>
                </c:pt>
                <c:pt idx="3853">
                  <c:v>108.97034193998593</c:v>
                </c:pt>
                <c:pt idx="3854">
                  <c:v>106.80195394277749</c:v>
                </c:pt>
                <c:pt idx="3855">
                  <c:v>104.82323796231681</c:v>
                </c:pt>
                <c:pt idx="3856">
                  <c:v>102.68276343335648</c:v>
                </c:pt>
                <c:pt idx="3857">
                  <c:v>100.7</c:v>
                </c:pt>
                <c:pt idx="3858">
                  <c:v>98.673133286810881</c:v>
                </c:pt>
                <c:pt idx="3859">
                  <c:v>96.702512212142352</c:v>
                </c:pt>
                <c:pt idx="3860">
                  <c:v>94.900697836706158</c:v>
                </c:pt>
                <c:pt idx="3861">
                  <c:v>93.114166085136191</c:v>
                </c:pt>
                <c:pt idx="3862">
                  <c:v>91.197697138869458</c:v>
                </c:pt>
                <c:pt idx="3863">
                  <c:v>89.40872295882761</c:v>
                </c:pt>
                <c:pt idx="3864">
                  <c:v>87.610607117934236</c:v>
                </c:pt>
                <c:pt idx="3865">
                  <c:v>85.856175854849795</c:v>
                </c:pt>
                <c:pt idx="3866">
                  <c:v>84.1947662247034</c:v>
                </c:pt>
                <c:pt idx="3867">
                  <c:v>82.478297278436727</c:v>
                </c:pt>
                <c:pt idx="3868">
                  <c:v>80.763712491277147</c:v>
                </c:pt>
                <c:pt idx="3869">
                  <c:v>78.980530355896718</c:v>
                </c:pt>
                <c:pt idx="3870">
                  <c:v>77.065875785066282</c:v>
                </c:pt>
                <c:pt idx="3871">
                  <c:v>75.158897418003988</c:v>
                </c:pt>
                <c:pt idx="3872">
                  <c:v>73.319958129797612</c:v>
                </c:pt>
                <c:pt idx="3873">
                  <c:v>71.326517794835979</c:v>
                </c:pt>
                <c:pt idx="3874">
                  <c:v>69.284438241451355</c:v>
                </c:pt>
                <c:pt idx="3875">
                  <c:v>67.057083042568038</c:v>
                </c:pt>
                <c:pt idx="3876">
                  <c:v>64.930774598743881</c:v>
                </c:pt>
                <c:pt idx="3877">
                  <c:v>63.016608513607764</c:v>
                </c:pt>
                <c:pt idx="3878">
                  <c:v>60.887508722958863</c:v>
                </c:pt>
                <c:pt idx="3879">
                  <c:v>58.250383810188417</c:v>
                </c:pt>
                <c:pt idx="3880">
                  <c:v>55.543126308443831</c:v>
                </c:pt>
                <c:pt idx="3881">
                  <c:v>52.836217725052286</c:v>
                </c:pt>
                <c:pt idx="3882">
                  <c:v>50.596510816469042</c:v>
                </c:pt>
                <c:pt idx="3883">
                  <c:v>48.595254710397768</c:v>
                </c:pt>
                <c:pt idx="3884">
                  <c:v>46.53684577808793</c:v>
                </c:pt>
                <c:pt idx="3885">
                  <c:v>44.887787857641158</c:v>
                </c:pt>
                <c:pt idx="3886">
                  <c:v>43.368806699232287</c:v>
                </c:pt>
                <c:pt idx="3887">
                  <c:v>41.840963014654513</c:v>
                </c:pt>
                <c:pt idx="3888">
                  <c:v>40.350942079553327</c:v>
                </c:pt>
                <c:pt idx="3889">
                  <c:v>38.835799023028606</c:v>
                </c:pt>
                <c:pt idx="3890">
                  <c:v>37.508722958827633</c:v>
                </c:pt>
                <c:pt idx="3891">
                  <c:v>36.486601535240638</c:v>
                </c:pt>
                <c:pt idx="3892">
                  <c:v>35.543754361479408</c:v>
                </c:pt>
                <c:pt idx="3893">
                  <c:v>34.496580600139566</c:v>
                </c:pt>
                <c:pt idx="3894">
                  <c:v>33.209002093510115</c:v>
                </c:pt>
                <c:pt idx="3895">
                  <c:v>31.674598743893931</c:v>
                </c:pt>
                <c:pt idx="3896">
                  <c:v>30.290579204466116</c:v>
                </c:pt>
                <c:pt idx="3897">
                  <c:v>29.045080251221172</c:v>
                </c:pt>
                <c:pt idx="3898">
                  <c:v>27.97159804605722</c:v>
                </c:pt>
                <c:pt idx="3899">
                  <c:v>27.063014654570829</c:v>
                </c:pt>
                <c:pt idx="3900">
                  <c:v>26.315910676901606</c:v>
                </c:pt>
                <c:pt idx="3901">
                  <c:v>25.467062107466852</c:v>
                </c:pt>
                <c:pt idx="3902">
                  <c:v>24.76908583391484</c:v>
                </c:pt>
                <c:pt idx="3903">
                  <c:v>24.108722958827606</c:v>
                </c:pt>
                <c:pt idx="3904">
                  <c:v>23.438450802512186</c:v>
                </c:pt>
                <c:pt idx="3905">
                  <c:v>22.94033496161898</c:v>
                </c:pt>
                <c:pt idx="3906">
                  <c:v>22.50942079553381</c:v>
                </c:pt>
                <c:pt idx="3907">
                  <c:v>21.956803907885554</c:v>
                </c:pt>
                <c:pt idx="3908">
                  <c:v>21.532868108862559</c:v>
                </c:pt>
                <c:pt idx="3909">
                  <c:v>21.08527564549895</c:v>
                </c:pt>
                <c:pt idx="3910">
                  <c:v>20.692114445219818</c:v>
                </c:pt>
                <c:pt idx="3911">
                  <c:v>20.348220516399131</c:v>
                </c:pt>
                <c:pt idx="3912">
                  <c:v>19.947173761339826</c:v>
                </c:pt>
                <c:pt idx="3913">
                  <c:v>19.590020935101158</c:v>
                </c:pt>
                <c:pt idx="3914">
                  <c:v>19.32833217027212</c:v>
                </c:pt>
                <c:pt idx="3915">
                  <c:v>19.092672714584786</c:v>
                </c:pt>
                <c:pt idx="3916">
                  <c:v>18.841800418702054</c:v>
                </c:pt>
                <c:pt idx="3917">
                  <c:v>18.661200279134682</c:v>
                </c:pt>
                <c:pt idx="3918">
                  <c:v>18.5390788555478</c:v>
                </c:pt>
                <c:pt idx="3919">
                  <c:v>18.349755757152831</c:v>
                </c:pt>
                <c:pt idx="3920">
                  <c:v>18.227704117236591</c:v>
                </c:pt>
                <c:pt idx="3921">
                  <c:v>18.023586880669878</c:v>
                </c:pt>
                <c:pt idx="3922">
                  <c:v>17.839846475924627</c:v>
                </c:pt>
                <c:pt idx="3923">
                  <c:v>17.702861130495489</c:v>
                </c:pt>
                <c:pt idx="3924">
                  <c:v>17.515352407536636</c:v>
                </c:pt>
                <c:pt idx="3925">
                  <c:v>17.3835310537334</c:v>
                </c:pt>
                <c:pt idx="3926">
                  <c:v>17.22240055826931</c:v>
                </c:pt>
                <c:pt idx="3927">
                  <c:v>17.075505931612</c:v>
                </c:pt>
                <c:pt idx="3928">
                  <c:v>16.928890439637126</c:v>
                </c:pt>
                <c:pt idx="3929">
                  <c:v>16.81339846475927</c:v>
                </c:pt>
                <c:pt idx="3930">
                  <c:v>16.688206559665005</c:v>
                </c:pt>
                <c:pt idx="3931">
                  <c:v>16.592254012561035</c:v>
                </c:pt>
                <c:pt idx="3932">
                  <c:v>16.542777390090716</c:v>
                </c:pt>
                <c:pt idx="3933">
                  <c:v>16.473412421493343</c:v>
                </c:pt>
                <c:pt idx="3934">
                  <c:v>16.413468248429862</c:v>
                </c:pt>
                <c:pt idx="3935">
                  <c:v>16.356594556873688</c:v>
                </c:pt>
                <c:pt idx="3936">
                  <c:v>16.2662247034194</c:v>
                </c:pt>
                <c:pt idx="3937">
                  <c:v>16.252826238660116</c:v>
                </c:pt>
                <c:pt idx="3938">
                  <c:v>16.210258199581297</c:v>
                </c:pt>
                <c:pt idx="3939">
                  <c:v>16.163084438241455</c:v>
                </c:pt>
                <c:pt idx="3940">
                  <c:v>16.145917655268665</c:v>
                </c:pt>
                <c:pt idx="3941">
                  <c:v>16.082903000697829</c:v>
                </c:pt>
                <c:pt idx="3942">
                  <c:v>16.034961618981182</c:v>
                </c:pt>
                <c:pt idx="3943">
                  <c:v>16.018562456385187</c:v>
                </c:pt>
                <c:pt idx="3944">
                  <c:v>15.966434054431291</c:v>
                </c:pt>
                <c:pt idx="3945">
                  <c:v>15.922260990928123</c:v>
                </c:pt>
                <c:pt idx="3946">
                  <c:v>15.871318911374738</c:v>
                </c:pt>
                <c:pt idx="3947">
                  <c:v>15.817236566643421</c:v>
                </c:pt>
                <c:pt idx="3948">
                  <c:v>15.7969993021633</c:v>
                </c:pt>
                <c:pt idx="3949">
                  <c:v>15.7347522679693</c:v>
                </c:pt>
                <c:pt idx="3950">
                  <c:v>15.67857641311933</c:v>
                </c:pt>
                <c:pt idx="3951">
                  <c:v>15.642707606420096</c:v>
                </c:pt>
                <c:pt idx="3952">
                  <c:v>15.611933007676203</c:v>
                </c:pt>
                <c:pt idx="3953">
                  <c:v>15.555338450802514</c:v>
                </c:pt>
                <c:pt idx="3954">
                  <c:v>15.537962316817863</c:v>
                </c:pt>
                <c:pt idx="3955">
                  <c:v>15.483182135380332</c:v>
                </c:pt>
                <c:pt idx="3956">
                  <c:v>15.412281926029321</c:v>
                </c:pt>
                <c:pt idx="3957">
                  <c:v>15.402930914166106</c:v>
                </c:pt>
                <c:pt idx="3958">
                  <c:v>15.326517794836009</c:v>
                </c:pt>
                <c:pt idx="3959">
                  <c:v>15.295394277739019</c:v>
                </c:pt>
                <c:pt idx="3960">
                  <c:v>15.261479413817167</c:v>
                </c:pt>
                <c:pt idx="3961">
                  <c:v>15.184019539427776</c:v>
                </c:pt>
                <c:pt idx="3962">
                  <c:v>15.128890439637118</c:v>
                </c:pt>
                <c:pt idx="3963">
                  <c:v>15.073970690858339</c:v>
                </c:pt>
                <c:pt idx="3964">
                  <c:v>14.990020935101185</c:v>
                </c:pt>
                <c:pt idx="3965">
                  <c:v>14.925122121423588</c:v>
                </c:pt>
                <c:pt idx="3966">
                  <c:v>14.858408932309855</c:v>
                </c:pt>
                <c:pt idx="3967">
                  <c:v>14.763433356594556</c:v>
                </c:pt>
                <c:pt idx="3968">
                  <c:v>14.651570132588974</c:v>
                </c:pt>
                <c:pt idx="3969">
                  <c:v>14.532170272156314</c:v>
                </c:pt>
                <c:pt idx="3970">
                  <c:v>14.426378227494761</c:v>
                </c:pt>
                <c:pt idx="3971">
                  <c:v>14.270551290997906</c:v>
                </c:pt>
                <c:pt idx="3972">
                  <c:v>14.109979064898813</c:v>
                </c:pt>
                <c:pt idx="3973">
                  <c:v>13.950662944870899</c:v>
                </c:pt>
                <c:pt idx="3974">
                  <c:v>13.826936496859751</c:v>
                </c:pt>
                <c:pt idx="3975">
                  <c:v>13.664619678995114</c:v>
                </c:pt>
                <c:pt idx="3976">
                  <c:v>13.527145847871591</c:v>
                </c:pt>
                <c:pt idx="3977">
                  <c:v>13.440474528960234</c:v>
                </c:pt>
                <c:pt idx="3978">
                  <c:v>13.243265875785065</c:v>
                </c:pt>
                <c:pt idx="3979">
                  <c:v>13.087229588276344</c:v>
                </c:pt>
                <c:pt idx="3980">
                  <c:v>12.817306350314025</c:v>
                </c:pt>
                <c:pt idx="3981">
                  <c:v>12.433565945568736</c:v>
                </c:pt>
                <c:pt idx="3982">
                  <c:v>12.126657362177252</c:v>
                </c:pt>
                <c:pt idx="3983">
                  <c:v>11.805582693649718</c:v>
                </c:pt>
                <c:pt idx="3984">
                  <c:v>11.45303558967203</c:v>
                </c:pt>
                <c:pt idx="3985">
                  <c:v>11.129239357990244</c:v>
                </c:pt>
                <c:pt idx="3986">
                  <c:v>10.715003489183518</c:v>
                </c:pt>
                <c:pt idx="3987">
                  <c:v>10.288485694347523</c:v>
                </c:pt>
                <c:pt idx="3988">
                  <c:v>9.8116538729937197</c:v>
                </c:pt>
                <c:pt idx="3989">
                  <c:v>9.3281228192603027</c:v>
                </c:pt>
                <c:pt idx="3990">
                  <c:v>8.9187020237264498</c:v>
                </c:pt>
                <c:pt idx="3991">
                  <c:v>8.4993719469643985</c:v>
                </c:pt>
                <c:pt idx="3992">
                  <c:v>8.2049546406140959</c:v>
                </c:pt>
                <c:pt idx="3993">
                  <c:v>7.8431960921144483</c:v>
                </c:pt>
                <c:pt idx="3994">
                  <c:v>7.4794138171667806</c:v>
                </c:pt>
                <c:pt idx="3995">
                  <c:v>6.9492672714584804</c:v>
                </c:pt>
                <c:pt idx="3996">
                  <c:v>5.8877180739706905</c:v>
                </c:pt>
                <c:pt idx="3997">
                  <c:v>0.38681088625261811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98816"/>
        <c:axId val="107700992"/>
      </c:scatterChart>
      <c:valAx>
        <c:axId val="10769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Total Strain ()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700992"/>
        <c:crosses val="autoZero"/>
        <c:crossBetween val="midCat"/>
      </c:valAx>
      <c:valAx>
        <c:axId val="1077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Engineering Stress (</a:t>
                </a:r>
                <a:r>
                  <a:rPr lang="en-GB" dirty="0" err="1" smtClean="0"/>
                  <a:t>MPa</a:t>
                </a:r>
                <a:r>
                  <a:rPr lang="en-GB" dirty="0" smtClean="0"/>
                  <a:t>)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698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'70779'!$E$615:$E$616</c:f>
              <c:strCache>
                <c:ptCount val="1"/>
                <c:pt idx="0">
                  <c:v>Eng Tensile stress MPa</c:v>
                </c:pt>
              </c:strCache>
            </c:strRef>
          </c:tx>
          <c:marker>
            <c:symbol val="none"/>
          </c:marker>
          <c:xVal>
            <c:numRef>
              <c:f>'70779'!$D$617:$D$4614</c:f>
              <c:numCache>
                <c:formatCode>General</c:formatCode>
                <c:ptCount val="3998"/>
                <c:pt idx="0">
                  <c:v>1.0379207149986897E-4</c:v>
                </c:pt>
                <c:pt idx="1">
                  <c:v>1.0409207149986901E-4</c:v>
                </c:pt>
                <c:pt idx="2">
                  <c:v>1.0389207149986901E-4</c:v>
                </c:pt>
                <c:pt idx="3">
                  <c:v>1.0449207149986903E-4</c:v>
                </c:pt>
                <c:pt idx="4">
                  <c:v>1.0859207149986901E-4</c:v>
                </c:pt>
                <c:pt idx="5">
                  <c:v>1.1699207149986901E-4</c:v>
                </c:pt>
                <c:pt idx="6">
                  <c:v>1.2769207149986901E-4</c:v>
                </c:pt>
                <c:pt idx="7">
                  <c:v>1.4209207149986901E-4</c:v>
                </c:pt>
                <c:pt idx="8">
                  <c:v>1.55192071499869E-4</c:v>
                </c:pt>
                <c:pt idx="9">
                  <c:v>1.6859207149986919E-4</c:v>
                </c:pt>
                <c:pt idx="10">
                  <c:v>1.8199207149986903E-4</c:v>
                </c:pt>
                <c:pt idx="11">
                  <c:v>1.9369207149986931E-4</c:v>
                </c:pt>
                <c:pt idx="12">
                  <c:v>2.0659207149986952E-4</c:v>
                </c:pt>
                <c:pt idx="13">
                  <c:v>2.1699207149986945E-4</c:v>
                </c:pt>
                <c:pt idx="14">
                  <c:v>2.2679207149986974E-4</c:v>
                </c:pt>
                <c:pt idx="15">
                  <c:v>2.3349207149986928E-4</c:v>
                </c:pt>
                <c:pt idx="16">
                  <c:v>2.4069207149986932E-4</c:v>
                </c:pt>
                <c:pt idx="17">
                  <c:v>2.4799207149986895E-4</c:v>
                </c:pt>
                <c:pt idx="18">
                  <c:v>2.5459207149986949E-4</c:v>
                </c:pt>
                <c:pt idx="19">
                  <c:v>2.6019207149986957E-4</c:v>
                </c:pt>
                <c:pt idx="20">
                  <c:v>2.6569207149986895E-4</c:v>
                </c:pt>
                <c:pt idx="21">
                  <c:v>2.7329207149986946E-4</c:v>
                </c:pt>
                <c:pt idx="22">
                  <c:v>2.8109207149986916E-4</c:v>
                </c:pt>
                <c:pt idx="23">
                  <c:v>2.8899207149986946E-4</c:v>
                </c:pt>
                <c:pt idx="24">
                  <c:v>3.0009207149986957E-4</c:v>
                </c:pt>
                <c:pt idx="25">
                  <c:v>3.0799207149986938E-4</c:v>
                </c:pt>
                <c:pt idx="26">
                  <c:v>3.164920714998698E-4</c:v>
                </c:pt>
                <c:pt idx="27">
                  <c:v>3.2659207149986972E-4</c:v>
                </c:pt>
                <c:pt idx="28">
                  <c:v>3.3639207149986969E-4</c:v>
                </c:pt>
                <c:pt idx="29">
                  <c:v>3.4429207149986896E-4</c:v>
                </c:pt>
                <c:pt idx="30">
                  <c:v>3.5149207149986957E-4</c:v>
                </c:pt>
                <c:pt idx="31">
                  <c:v>3.6009207149986983E-4</c:v>
                </c:pt>
                <c:pt idx="32">
                  <c:v>3.6829207149986965E-4</c:v>
                </c:pt>
                <c:pt idx="33">
                  <c:v>3.7679207149986997E-4</c:v>
                </c:pt>
                <c:pt idx="34">
                  <c:v>3.8519207149986941E-4</c:v>
                </c:pt>
                <c:pt idx="35">
                  <c:v>3.9409207149986985E-4</c:v>
                </c:pt>
                <c:pt idx="36">
                  <c:v>4.0339207149987013E-4</c:v>
                </c:pt>
                <c:pt idx="37">
                  <c:v>4.1159207149986903E-4</c:v>
                </c:pt>
                <c:pt idx="38">
                  <c:v>4.2019207149987027E-4</c:v>
                </c:pt>
                <c:pt idx="39">
                  <c:v>4.2629207149986933E-4</c:v>
                </c:pt>
                <c:pt idx="40">
                  <c:v>4.3489207149986981E-4</c:v>
                </c:pt>
                <c:pt idx="41">
                  <c:v>4.4149207149986954E-4</c:v>
                </c:pt>
                <c:pt idx="42">
                  <c:v>4.5099207149987015E-4</c:v>
                </c:pt>
                <c:pt idx="43">
                  <c:v>4.5849207149986924E-4</c:v>
                </c:pt>
                <c:pt idx="44">
                  <c:v>4.6679207149986901E-4</c:v>
                </c:pt>
                <c:pt idx="45">
                  <c:v>4.7599207149987021E-4</c:v>
                </c:pt>
                <c:pt idx="46">
                  <c:v>4.8509207149986973E-4</c:v>
                </c:pt>
                <c:pt idx="47">
                  <c:v>4.9469207149987029E-4</c:v>
                </c:pt>
                <c:pt idx="48">
                  <c:v>5.0119207149986985E-4</c:v>
                </c:pt>
                <c:pt idx="49">
                  <c:v>5.0969207149986989E-4</c:v>
                </c:pt>
                <c:pt idx="50">
                  <c:v>5.1819207149986994E-4</c:v>
                </c:pt>
                <c:pt idx="51">
                  <c:v>5.272920714998701E-4</c:v>
                </c:pt>
                <c:pt idx="52">
                  <c:v>5.3519207149986992E-4</c:v>
                </c:pt>
                <c:pt idx="53">
                  <c:v>5.4379207149987013E-4</c:v>
                </c:pt>
                <c:pt idx="54">
                  <c:v>5.5059207149986975E-4</c:v>
                </c:pt>
                <c:pt idx="55">
                  <c:v>5.5999207149987019E-4</c:v>
                </c:pt>
                <c:pt idx="56">
                  <c:v>5.6789207149987001E-4</c:v>
                </c:pt>
                <c:pt idx="57">
                  <c:v>5.775920714998703E-4</c:v>
                </c:pt>
                <c:pt idx="58">
                  <c:v>5.857920714998693E-4</c:v>
                </c:pt>
                <c:pt idx="59">
                  <c:v>5.9389207149987064E-4</c:v>
                </c:pt>
                <c:pt idx="60">
                  <c:v>6.0289207149986934E-4</c:v>
                </c:pt>
                <c:pt idx="61">
                  <c:v>6.1159207149986971E-4</c:v>
                </c:pt>
                <c:pt idx="62">
                  <c:v>6.1929207149986974E-4</c:v>
                </c:pt>
                <c:pt idx="63">
                  <c:v>6.2549207149986978E-4</c:v>
                </c:pt>
                <c:pt idx="64">
                  <c:v>6.3269207149986974E-4</c:v>
                </c:pt>
                <c:pt idx="65">
                  <c:v>6.4049207149987004E-4</c:v>
                </c:pt>
                <c:pt idx="66">
                  <c:v>6.4949207149986993E-4</c:v>
                </c:pt>
                <c:pt idx="67">
                  <c:v>6.5929207149986995E-4</c:v>
                </c:pt>
                <c:pt idx="68">
                  <c:v>6.6839207149987012E-4</c:v>
                </c:pt>
                <c:pt idx="69">
                  <c:v>6.7609207149987003E-4</c:v>
                </c:pt>
                <c:pt idx="70">
                  <c:v>6.8469207149987024E-4</c:v>
                </c:pt>
                <c:pt idx="71">
                  <c:v>6.9359207149987062E-4</c:v>
                </c:pt>
                <c:pt idx="72">
                  <c:v>7.0129207149986989E-4</c:v>
                </c:pt>
                <c:pt idx="73">
                  <c:v>7.0999207149987048E-4</c:v>
                </c:pt>
                <c:pt idx="74">
                  <c:v>7.1739207149987023E-4</c:v>
                </c:pt>
                <c:pt idx="75">
                  <c:v>7.257920714998701E-4</c:v>
                </c:pt>
                <c:pt idx="76">
                  <c:v>7.3349207149987002E-4</c:v>
                </c:pt>
                <c:pt idx="77">
                  <c:v>7.4339207149987075E-4</c:v>
                </c:pt>
                <c:pt idx="78">
                  <c:v>7.5079207149986995E-4</c:v>
                </c:pt>
                <c:pt idx="79">
                  <c:v>7.5859207149987025E-4</c:v>
                </c:pt>
                <c:pt idx="80">
                  <c:v>7.6789207149987021E-4</c:v>
                </c:pt>
                <c:pt idx="81">
                  <c:v>7.768920714998701E-4</c:v>
                </c:pt>
                <c:pt idx="82">
                  <c:v>7.8709207149987035E-4</c:v>
                </c:pt>
                <c:pt idx="83">
                  <c:v>7.9499207149987092E-4</c:v>
                </c:pt>
                <c:pt idx="84">
                  <c:v>8.0349207149986923E-4</c:v>
                </c:pt>
                <c:pt idx="85">
                  <c:v>8.0989207149986895E-4</c:v>
                </c:pt>
                <c:pt idx="86">
                  <c:v>8.1739207149987005E-4</c:v>
                </c:pt>
                <c:pt idx="87">
                  <c:v>8.2659207149987071E-4</c:v>
                </c:pt>
                <c:pt idx="88">
                  <c:v>8.3329207149987093E-4</c:v>
                </c:pt>
                <c:pt idx="89">
                  <c:v>8.4119207149986966E-4</c:v>
                </c:pt>
                <c:pt idx="90">
                  <c:v>8.5009207149987014E-4</c:v>
                </c:pt>
                <c:pt idx="91">
                  <c:v>8.5899207149987031E-4</c:v>
                </c:pt>
                <c:pt idx="92">
                  <c:v>8.6909207149986898E-4</c:v>
                </c:pt>
                <c:pt idx="93">
                  <c:v>8.7719207149986945E-4</c:v>
                </c:pt>
                <c:pt idx="94">
                  <c:v>8.8449207149986968E-4</c:v>
                </c:pt>
                <c:pt idx="95">
                  <c:v>8.9199207149987057E-4</c:v>
                </c:pt>
                <c:pt idx="96">
                  <c:v>9.0099207149987046E-4</c:v>
                </c:pt>
                <c:pt idx="97">
                  <c:v>9.0919207149986947E-4</c:v>
                </c:pt>
                <c:pt idx="98">
                  <c:v>9.1859207149987056E-4</c:v>
                </c:pt>
                <c:pt idx="99">
                  <c:v>9.2509207149987045E-4</c:v>
                </c:pt>
                <c:pt idx="100">
                  <c:v>9.3369207149987055E-4</c:v>
                </c:pt>
                <c:pt idx="101">
                  <c:v>9.4149207149987009E-4</c:v>
                </c:pt>
                <c:pt idx="102">
                  <c:v>9.5039207149987036E-4</c:v>
                </c:pt>
                <c:pt idx="103">
                  <c:v>9.5919207149986895E-4</c:v>
                </c:pt>
                <c:pt idx="104">
                  <c:v>9.6859207149987058E-4</c:v>
                </c:pt>
                <c:pt idx="105">
                  <c:v>9.7649207149987007E-4</c:v>
                </c:pt>
                <c:pt idx="106">
                  <c:v>9.8569207149987116E-4</c:v>
                </c:pt>
                <c:pt idx="107">
                  <c:v>9.9529207149987161E-4</c:v>
                </c:pt>
                <c:pt idx="108">
                  <c:v>1.0030920714998691E-3</c:v>
                </c:pt>
                <c:pt idx="109">
                  <c:v>1.0111920714998689E-3</c:v>
                </c:pt>
                <c:pt idx="110">
                  <c:v>1.0165920714998689E-3</c:v>
                </c:pt>
                <c:pt idx="111">
                  <c:v>1.0231920714998701E-3</c:v>
                </c:pt>
                <c:pt idx="112">
                  <c:v>1.0312920714998701E-3</c:v>
                </c:pt>
                <c:pt idx="113">
                  <c:v>1.0380920714998711E-3</c:v>
                </c:pt>
                <c:pt idx="114">
                  <c:v>1.0423920714998701E-3</c:v>
                </c:pt>
                <c:pt idx="115">
                  <c:v>1.0471920714998691E-3</c:v>
                </c:pt>
                <c:pt idx="116">
                  <c:v>1.0546920714998701E-3</c:v>
                </c:pt>
                <c:pt idx="117">
                  <c:v>1.0616920714998689E-3</c:v>
                </c:pt>
                <c:pt idx="118">
                  <c:v>1.0699920714998701E-3</c:v>
                </c:pt>
                <c:pt idx="119">
                  <c:v>1.0787920714998701E-3</c:v>
                </c:pt>
                <c:pt idx="120">
                  <c:v>1.0882920714998709E-3</c:v>
                </c:pt>
                <c:pt idx="121">
                  <c:v>1.0978920714998701E-3</c:v>
                </c:pt>
                <c:pt idx="122">
                  <c:v>1.1096920714998701E-3</c:v>
                </c:pt>
                <c:pt idx="123">
                  <c:v>1.1206920714998706E-3</c:v>
                </c:pt>
                <c:pt idx="124">
                  <c:v>1.1336920714998706E-3</c:v>
                </c:pt>
                <c:pt idx="125">
                  <c:v>1.1447920714998706E-3</c:v>
                </c:pt>
                <c:pt idx="126">
                  <c:v>1.1554920714998708E-3</c:v>
                </c:pt>
                <c:pt idx="127">
                  <c:v>1.1671920714998712E-3</c:v>
                </c:pt>
                <c:pt idx="128">
                  <c:v>1.1777920714998709E-3</c:v>
                </c:pt>
                <c:pt idx="129">
                  <c:v>1.1888920714998709E-3</c:v>
                </c:pt>
                <c:pt idx="130">
                  <c:v>1.1975920714998706E-3</c:v>
                </c:pt>
                <c:pt idx="131">
                  <c:v>1.2065920714998701E-3</c:v>
                </c:pt>
                <c:pt idx="132">
                  <c:v>1.2144920714998687E-3</c:v>
                </c:pt>
                <c:pt idx="133">
                  <c:v>1.2221920714998709E-3</c:v>
                </c:pt>
                <c:pt idx="134">
                  <c:v>1.2293920714998691E-3</c:v>
                </c:pt>
                <c:pt idx="135">
                  <c:v>1.2362920714998706E-3</c:v>
                </c:pt>
                <c:pt idx="136">
                  <c:v>1.2416920714998689E-3</c:v>
                </c:pt>
                <c:pt idx="137">
                  <c:v>1.2489920714998689E-3</c:v>
                </c:pt>
                <c:pt idx="138">
                  <c:v>1.25589207149987E-3</c:v>
                </c:pt>
                <c:pt idx="139">
                  <c:v>1.2617920714998688E-3</c:v>
                </c:pt>
                <c:pt idx="140">
                  <c:v>1.2672920714998691E-3</c:v>
                </c:pt>
                <c:pt idx="141">
                  <c:v>1.2746920714998707E-3</c:v>
                </c:pt>
                <c:pt idx="142">
                  <c:v>1.2827920714998701E-3</c:v>
                </c:pt>
                <c:pt idx="143">
                  <c:v>1.2913920714998708E-3</c:v>
                </c:pt>
                <c:pt idx="144">
                  <c:v>1.3003920714998714E-3</c:v>
                </c:pt>
                <c:pt idx="145">
                  <c:v>1.3061920714998714E-3</c:v>
                </c:pt>
                <c:pt idx="146">
                  <c:v>1.3146920714998706E-3</c:v>
                </c:pt>
                <c:pt idx="147">
                  <c:v>1.3251920714998687E-3</c:v>
                </c:pt>
                <c:pt idx="148">
                  <c:v>1.3332920714998701E-3</c:v>
                </c:pt>
                <c:pt idx="149">
                  <c:v>1.3420920714998712E-3</c:v>
                </c:pt>
                <c:pt idx="150">
                  <c:v>1.3516920714998701E-3</c:v>
                </c:pt>
                <c:pt idx="151">
                  <c:v>1.3604920714998712E-3</c:v>
                </c:pt>
                <c:pt idx="152">
                  <c:v>1.3709920714998706E-3</c:v>
                </c:pt>
                <c:pt idx="153">
                  <c:v>1.3788920714998714E-3</c:v>
                </c:pt>
                <c:pt idx="154">
                  <c:v>1.3880920714998716E-3</c:v>
                </c:pt>
                <c:pt idx="155">
                  <c:v>1.3978920714998709E-3</c:v>
                </c:pt>
                <c:pt idx="156">
                  <c:v>1.4068920714998701E-3</c:v>
                </c:pt>
                <c:pt idx="157">
                  <c:v>1.4146920714998689E-3</c:v>
                </c:pt>
                <c:pt idx="158">
                  <c:v>1.4224920714998701E-3</c:v>
                </c:pt>
                <c:pt idx="159">
                  <c:v>1.4302920714998706E-3</c:v>
                </c:pt>
                <c:pt idx="160">
                  <c:v>1.4375920714998691E-3</c:v>
                </c:pt>
                <c:pt idx="161">
                  <c:v>1.4447920714998701E-3</c:v>
                </c:pt>
                <c:pt idx="162">
                  <c:v>1.45379207149987E-3</c:v>
                </c:pt>
                <c:pt idx="163">
                  <c:v>1.4620920714998704E-3</c:v>
                </c:pt>
                <c:pt idx="164">
                  <c:v>1.4716920714998691E-3</c:v>
                </c:pt>
                <c:pt idx="165">
                  <c:v>1.4797920714998691E-3</c:v>
                </c:pt>
                <c:pt idx="166">
                  <c:v>1.4864920714998701E-3</c:v>
                </c:pt>
                <c:pt idx="167">
                  <c:v>1.4929920714998701E-3</c:v>
                </c:pt>
                <c:pt idx="168">
                  <c:v>1.50169207149987E-3</c:v>
                </c:pt>
                <c:pt idx="169">
                  <c:v>1.5092920714998691E-3</c:v>
                </c:pt>
                <c:pt idx="170">
                  <c:v>1.5175920714998704E-3</c:v>
                </c:pt>
                <c:pt idx="171">
                  <c:v>1.52579207149987E-3</c:v>
                </c:pt>
                <c:pt idx="172">
                  <c:v>1.5335920714998701E-3</c:v>
                </c:pt>
                <c:pt idx="173">
                  <c:v>1.5417920714998687E-3</c:v>
                </c:pt>
                <c:pt idx="174">
                  <c:v>1.5507920714998716E-3</c:v>
                </c:pt>
                <c:pt idx="175">
                  <c:v>1.5601920714998707E-3</c:v>
                </c:pt>
                <c:pt idx="176">
                  <c:v>1.5703920714998717E-3</c:v>
                </c:pt>
                <c:pt idx="177">
                  <c:v>1.5795920714998701E-3</c:v>
                </c:pt>
                <c:pt idx="178">
                  <c:v>1.5885920714998711E-3</c:v>
                </c:pt>
                <c:pt idx="179">
                  <c:v>1.5970920714998714E-3</c:v>
                </c:pt>
                <c:pt idx="180">
                  <c:v>1.6045920714998704E-3</c:v>
                </c:pt>
                <c:pt idx="181">
                  <c:v>1.6122920714998718E-3</c:v>
                </c:pt>
                <c:pt idx="182">
                  <c:v>1.6207920714998709E-3</c:v>
                </c:pt>
                <c:pt idx="183">
                  <c:v>1.6268920714998711E-3</c:v>
                </c:pt>
                <c:pt idx="184">
                  <c:v>1.6351920714998709E-3</c:v>
                </c:pt>
                <c:pt idx="185">
                  <c:v>1.6428920714998711E-3</c:v>
                </c:pt>
                <c:pt idx="186">
                  <c:v>1.6497920714998711E-3</c:v>
                </c:pt>
                <c:pt idx="187">
                  <c:v>1.6571920714998714E-3</c:v>
                </c:pt>
                <c:pt idx="188">
                  <c:v>1.6639920714998709E-3</c:v>
                </c:pt>
                <c:pt idx="189">
                  <c:v>1.6742920714998722E-3</c:v>
                </c:pt>
                <c:pt idx="190">
                  <c:v>1.6820920714998729E-3</c:v>
                </c:pt>
                <c:pt idx="191">
                  <c:v>1.6915920714998711E-3</c:v>
                </c:pt>
                <c:pt idx="192">
                  <c:v>1.70149207149987E-3</c:v>
                </c:pt>
                <c:pt idx="193">
                  <c:v>1.7103920714998709E-3</c:v>
                </c:pt>
                <c:pt idx="194">
                  <c:v>1.7187920714998707E-3</c:v>
                </c:pt>
                <c:pt idx="195">
                  <c:v>1.7262920714998706E-3</c:v>
                </c:pt>
                <c:pt idx="196">
                  <c:v>1.7337920714998701E-3</c:v>
                </c:pt>
                <c:pt idx="197">
                  <c:v>1.7420920714998711E-3</c:v>
                </c:pt>
                <c:pt idx="198">
                  <c:v>1.7499920714998706E-3</c:v>
                </c:pt>
                <c:pt idx="199">
                  <c:v>1.7588920714998707E-3</c:v>
                </c:pt>
                <c:pt idx="200">
                  <c:v>1.7678920714998701E-3</c:v>
                </c:pt>
                <c:pt idx="201">
                  <c:v>1.7761920714998711E-3</c:v>
                </c:pt>
                <c:pt idx="202">
                  <c:v>1.7851920714998706E-3</c:v>
                </c:pt>
                <c:pt idx="203">
                  <c:v>1.7939920714998704E-3</c:v>
                </c:pt>
                <c:pt idx="204">
                  <c:v>1.8042920714998721E-3</c:v>
                </c:pt>
                <c:pt idx="205">
                  <c:v>1.8120920714998722E-3</c:v>
                </c:pt>
                <c:pt idx="206">
                  <c:v>1.8208920714998709E-3</c:v>
                </c:pt>
                <c:pt idx="207">
                  <c:v>1.8290920714998714E-3</c:v>
                </c:pt>
                <c:pt idx="208">
                  <c:v>1.8358920714998711E-3</c:v>
                </c:pt>
                <c:pt idx="209">
                  <c:v>1.8437920714998704E-3</c:v>
                </c:pt>
                <c:pt idx="210">
                  <c:v>1.8509920714998719E-3</c:v>
                </c:pt>
                <c:pt idx="211">
                  <c:v>1.8593920714998719E-3</c:v>
                </c:pt>
                <c:pt idx="212">
                  <c:v>1.8656920714998709E-3</c:v>
                </c:pt>
                <c:pt idx="213">
                  <c:v>1.8737920714998711E-3</c:v>
                </c:pt>
                <c:pt idx="214">
                  <c:v>1.8818920714998712E-3</c:v>
                </c:pt>
                <c:pt idx="215">
                  <c:v>1.8911920714998717E-3</c:v>
                </c:pt>
                <c:pt idx="216">
                  <c:v>1.9006920714998714E-3</c:v>
                </c:pt>
                <c:pt idx="217">
                  <c:v>1.9093920714998711E-3</c:v>
                </c:pt>
                <c:pt idx="218">
                  <c:v>1.9194920714998719E-3</c:v>
                </c:pt>
                <c:pt idx="219">
                  <c:v>1.9276920714998709E-3</c:v>
                </c:pt>
                <c:pt idx="220">
                  <c:v>1.9359920714998721E-3</c:v>
                </c:pt>
                <c:pt idx="221">
                  <c:v>1.9437920714998707E-3</c:v>
                </c:pt>
                <c:pt idx="222">
                  <c:v>1.9522920714998726E-3</c:v>
                </c:pt>
                <c:pt idx="223">
                  <c:v>1.9597920714998717E-3</c:v>
                </c:pt>
                <c:pt idx="224">
                  <c:v>1.9674920714998719E-3</c:v>
                </c:pt>
                <c:pt idx="225">
                  <c:v>1.9758920714998719E-3</c:v>
                </c:pt>
                <c:pt idx="226">
                  <c:v>1.9829920714998718E-3</c:v>
                </c:pt>
                <c:pt idx="227">
                  <c:v>1.9921920714998731E-3</c:v>
                </c:pt>
                <c:pt idx="228">
                  <c:v>2.0016920714998688E-3</c:v>
                </c:pt>
                <c:pt idx="229">
                  <c:v>2.0102920714998689E-3</c:v>
                </c:pt>
                <c:pt idx="230">
                  <c:v>2.0182920714998677E-3</c:v>
                </c:pt>
                <c:pt idx="231">
                  <c:v>2.0268920714998687E-3</c:v>
                </c:pt>
                <c:pt idx="232">
                  <c:v>2.0349920714998688E-3</c:v>
                </c:pt>
                <c:pt idx="233">
                  <c:v>2.0437920714998729E-3</c:v>
                </c:pt>
                <c:pt idx="234">
                  <c:v>2.0523920714998678E-3</c:v>
                </c:pt>
                <c:pt idx="235">
                  <c:v>2.0596920714998678E-3</c:v>
                </c:pt>
                <c:pt idx="236">
                  <c:v>2.0683920714998721E-3</c:v>
                </c:pt>
                <c:pt idx="237">
                  <c:v>2.0762920714998668E-3</c:v>
                </c:pt>
                <c:pt idx="238">
                  <c:v>2.0838920714998689E-3</c:v>
                </c:pt>
                <c:pt idx="239">
                  <c:v>2.0915920714998692E-3</c:v>
                </c:pt>
                <c:pt idx="240">
                  <c:v>2.100092071499869E-3</c:v>
                </c:pt>
                <c:pt idx="241">
                  <c:v>2.1082920714998719E-3</c:v>
                </c:pt>
                <c:pt idx="242">
                  <c:v>2.1160920714998668E-3</c:v>
                </c:pt>
                <c:pt idx="243">
                  <c:v>2.1244920714998689E-3</c:v>
                </c:pt>
                <c:pt idx="244">
                  <c:v>2.1331920714998719E-3</c:v>
                </c:pt>
                <c:pt idx="245">
                  <c:v>2.1424920714998687E-3</c:v>
                </c:pt>
                <c:pt idx="246">
                  <c:v>2.151792071499869E-3</c:v>
                </c:pt>
                <c:pt idx="247">
                  <c:v>2.162092071499869E-3</c:v>
                </c:pt>
                <c:pt idx="248">
                  <c:v>2.1713920714998692E-3</c:v>
                </c:pt>
                <c:pt idx="249">
                  <c:v>2.1806920714998691E-3</c:v>
                </c:pt>
                <c:pt idx="250">
                  <c:v>2.1891920714998728E-3</c:v>
                </c:pt>
                <c:pt idx="251">
                  <c:v>2.1978920714998689E-3</c:v>
                </c:pt>
                <c:pt idx="252">
                  <c:v>2.2046920714998692E-3</c:v>
                </c:pt>
                <c:pt idx="253">
                  <c:v>2.2125920714998692E-3</c:v>
                </c:pt>
                <c:pt idx="254">
                  <c:v>2.2206920714998692E-3</c:v>
                </c:pt>
                <c:pt idx="255">
                  <c:v>2.2282920714998692E-3</c:v>
                </c:pt>
                <c:pt idx="256">
                  <c:v>2.2346920714998689E-3</c:v>
                </c:pt>
                <c:pt idx="257">
                  <c:v>2.2423920714998691E-3</c:v>
                </c:pt>
                <c:pt idx="258">
                  <c:v>2.2490920714998692E-3</c:v>
                </c:pt>
                <c:pt idx="259">
                  <c:v>2.2557920714998689E-3</c:v>
                </c:pt>
                <c:pt idx="260">
                  <c:v>2.2628920714998688E-3</c:v>
                </c:pt>
                <c:pt idx="261">
                  <c:v>2.2704920714998692E-3</c:v>
                </c:pt>
                <c:pt idx="262">
                  <c:v>2.2805920714998739E-3</c:v>
                </c:pt>
                <c:pt idx="263">
                  <c:v>2.2898920714998689E-3</c:v>
                </c:pt>
                <c:pt idx="264">
                  <c:v>2.300392071499869E-3</c:v>
                </c:pt>
                <c:pt idx="265">
                  <c:v>2.3113920714998687E-3</c:v>
                </c:pt>
                <c:pt idx="266">
                  <c:v>2.3199920714998688E-3</c:v>
                </c:pt>
                <c:pt idx="267">
                  <c:v>2.3294920714998688E-3</c:v>
                </c:pt>
                <c:pt idx="268">
                  <c:v>2.3376920714998687E-3</c:v>
                </c:pt>
                <c:pt idx="269">
                  <c:v>2.3457920714998691E-3</c:v>
                </c:pt>
                <c:pt idx="270">
                  <c:v>2.3538920714998687E-3</c:v>
                </c:pt>
                <c:pt idx="271">
                  <c:v>2.3608920714998688E-3</c:v>
                </c:pt>
                <c:pt idx="272">
                  <c:v>2.3687920714998692E-3</c:v>
                </c:pt>
                <c:pt idx="273">
                  <c:v>2.3767920714998668E-3</c:v>
                </c:pt>
                <c:pt idx="274">
                  <c:v>2.3843920714998719E-3</c:v>
                </c:pt>
                <c:pt idx="275">
                  <c:v>2.3911920714998688E-3</c:v>
                </c:pt>
                <c:pt idx="276">
                  <c:v>2.3989920714998689E-3</c:v>
                </c:pt>
                <c:pt idx="277">
                  <c:v>2.406792071499869E-3</c:v>
                </c:pt>
                <c:pt idx="278">
                  <c:v>2.415192071499869E-3</c:v>
                </c:pt>
                <c:pt idx="279">
                  <c:v>2.4242920714998692E-3</c:v>
                </c:pt>
                <c:pt idx="280">
                  <c:v>2.4327920714998677E-3</c:v>
                </c:pt>
                <c:pt idx="281">
                  <c:v>2.4420920714998688E-3</c:v>
                </c:pt>
                <c:pt idx="282">
                  <c:v>2.4517920714998689E-3</c:v>
                </c:pt>
                <c:pt idx="283">
                  <c:v>2.4608920714998691E-3</c:v>
                </c:pt>
                <c:pt idx="284">
                  <c:v>2.4688920714998688E-3</c:v>
                </c:pt>
                <c:pt idx="285">
                  <c:v>2.4765920714998678E-3</c:v>
                </c:pt>
                <c:pt idx="286">
                  <c:v>2.4860920714998686E-3</c:v>
                </c:pt>
                <c:pt idx="287">
                  <c:v>2.4933920714998686E-3</c:v>
                </c:pt>
                <c:pt idx="288">
                  <c:v>2.5024920714998688E-3</c:v>
                </c:pt>
                <c:pt idx="289">
                  <c:v>2.5090920714998691E-3</c:v>
                </c:pt>
                <c:pt idx="290">
                  <c:v>2.517492071499869E-3</c:v>
                </c:pt>
                <c:pt idx="291">
                  <c:v>2.5255920714998686E-3</c:v>
                </c:pt>
                <c:pt idx="292">
                  <c:v>2.533492071499869E-3</c:v>
                </c:pt>
                <c:pt idx="293">
                  <c:v>2.5414920714998692E-3</c:v>
                </c:pt>
                <c:pt idx="294">
                  <c:v>2.5505920714998689E-3</c:v>
                </c:pt>
                <c:pt idx="295">
                  <c:v>2.5577920714998691E-3</c:v>
                </c:pt>
                <c:pt idx="296">
                  <c:v>2.566792071499869E-3</c:v>
                </c:pt>
                <c:pt idx="297">
                  <c:v>2.5749920714998689E-3</c:v>
                </c:pt>
                <c:pt idx="298">
                  <c:v>2.5845920714998743E-3</c:v>
                </c:pt>
                <c:pt idx="299">
                  <c:v>2.5929920714998687E-3</c:v>
                </c:pt>
                <c:pt idx="300">
                  <c:v>2.6033920714998724E-3</c:v>
                </c:pt>
                <c:pt idx="301">
                  <c:v>2.6136920714998689E-3</c:v>
                </c:pt>
                <c:pt idx="302">
                  <c:v>2.6227920714998686E-3</c:v>
                </c:pt>
                <c:pt idx="303">
                  <c:v>2.6309920714998689E-3</c:v>
                </c:pt>
                <c:pt idx="304">
                  <c:v>2.6389920714998691E-3</c:v>
                </c:pt>
                <c:pt idx="305">
                  <c:v>2.646892071499869E-3</c:v>
                </c:pt>
                <c:pt idx="306">
                  <c:v>2.6528920714998677E-3</c:v>
                </c:pt>
                <c:pt idx="307">
                  <c:v>2.660192071499872E-3</c:v>
                </c:pt>
                <c:pt idx="308">
                  <c:v>2.667492071499872E-3</c:v>
                </c:pt>
                <c:pt idx="309">
                  <c:v>2.6742920714998689E-3</c:v>
                </c:pt>
                <c:pt idx="310">
                  <c:v>2.6817920714998725E-3</c:v>
                </c:pt>
                <c:pt idx="311">
                  <c:v>2.6892920714998692E-3</c:v>
                </c:pt>
                <c:pt idx="312">
                  <c:v>2.6979920714998691E-3</c:v>
                </c:pt>
                <c:pt idx="313">
                  <c:v>2.7053920714998729E-3</c:v>
                </c:pt>
                <c:pt idx="314">
                  <c:v>2.7139920714998743E-3</c:v>
                </c:pt>
                <c:pt idx="315">
                  <c:v>2.7238920714998719E-3</c:v>
                </c:pt>
                <c:pt idx="316">
                  <c:v>2.7338920714998719E-3</c:v>
                </c:pt>
                <c:pt idx="317">
                  <c:v>2.7447920714998748E-3</c:v>
                </c:pt>
                <c:pt idx="318">
                  <c:v>2.7535920714998729E-3</c:v>
                </c:pt>
                <c:pt idx="319">
                  <c:v>2.7634920714998744E-3</c:v>
                </c:pt>
                <c:pt idx="320">
                  <c:v>2.7723920714998692E-3</c:v>
                </c:pt>
                <c:pt idx="321">
                  <c:v>2.7800920714998729E-3</c:v>
                </c:pt>
                <c:pt idx="322">
                  <c:v>2.7879920714998763E-3</c:v>
                </c:pt>
                <c:pt idx="323">
                  <c:v>2.7961920714998719E-3</c:v>
                </c:pt>
                <c:pt idx="324">
                  <c:v>2.8029920714998688E-3</c:v>
                </c:pt>
                <c:pt idx="325">
                  <c:v>2.8103920714998686E-3</c:v>
                </c:pt>
                <c:pt idx="326">
                  <c:v>2.817992071499869E-3</c:v>
                </c:pt>
                <c:pt idx="327">
                  <c:v>2.8254920714998687E-3</c:v>
                </c:pt>
                <c:pt idx="328">
                  <c:v>2.8325920714998678E-3</c:v>
                </c:pt>
                <c:pt idx="329">
                  <c:v>2.8394920714998667E-3</c:v>
                </c:pt>
                <c:pt idx="330">
                  <c:v>2.846992071499869E-3</c:v>
                </c:pt>
                <c:pt idx="331">
                  <c:v>2.8541920714998691E-3</c:v>
                </c:pt>
                <c:pt idx="332">
                  <c:v>2.8621920714998689E-3</c:v>
                </c:pt>
                <c:pt idx="333">
                  <c:v>2.8723920714998677E-3</c:v>
                </c:pt>
                <c:pt idx="334">
                  <c:v>2.882992071499869E-3</c:v>
                </c:pt>
                <c:pt idx="335">
                  <c:v>2.8925920714998688E-3</c:v>
                </c:pt>
                <c:pt idx="336">
                  <c:v>2.902492071499869E-3</c:v>
                </c:pt>
                <c:pt idx="337">
                  <c:v>2.9114920714998689E-3</c:v>
                </c:pt>
                <c:pt idx="338">
                  <c:v>2.9199920714998687E-3</c:v>
                </c:pt>
                <c:pt idx="339">
                  <c:v>2.9287920714998719E-3</c:v>
                </c:pt>
                <c:pt idx="340">
                  <c:v>2.9373920714998686E-3</c:v>
                </c:pt>
                <c:pt idx="341">
                  <c:v>2.9450920714998688E-3</c:v>
                </c:pt>
                <c:pt idx="342">
                  <c:v>2.9521920714998687E-3</c:v>
                </c:pt>
                <c:pt idx="343">
                  <c:v>2.9591920714998692E-3</c:v>
                </c:pt>
                <c:pt idx="344">
                  <c:v>2.9687920714998729E-3</c:v>
                </c:pt>
                <c:pt idx="345">
                  <c:v>2.9757920714998691E-3</c:v>
                </c:pt>
                <c:pt idx="346">
                  <c:v>2.9827920714998691E-3</c:v>
                </c:pt>
                <c:pt idx="347">
                  <c:v>2.9905920714998692E-3</c:v>
                </c:pt>
                <c:pt idx="348">
                  <c:v>2.9984920714998687E-3</c:v>
                </c:pt>
                <c:pt idx="349">
                  <c:v>3.0065920714998692E-3</c:v>
                </c:pt>
                <c:pt idx="350">
                  <c:v>3.0154920714998688E-3</c:v>
                </c:pt>
                <c:pt idx="351">
                  <c:v>3.0247920714998725E-3</c:v>
                </c:pt>
                <c:pt idx="352">
                  <c:v>3.0339920714998691E-3</c:v>
                </c:pt>
                <c:pt idx="353">
                  <c:v>3.0446920714998719E-3</c:v>
                </c:pt>
                <c:pt idx="354">
                  <c:v>3.0539920714998691E-3</c:v>
                </c:pt>
                <c:pt idx="355">
                  <c:v>3.064192071499874E-3</c:v>
                </c:pt>
                <c:pt idx="356">
                  <c:v>3.0738920714998689E-3</c:v>
                </c:pt>
                <c:pt idx="357">
                  <c:v>3.0823920714998692E-3</c:v>
                </c:pt>
                <c:pt idx="358">
                  <c:v>3.0906920714998689E-3</c:v>
                </c:pt>
                <c:pt idx="359">
                  <c:v>3.0980920714998692E-3</c:v>
                </c:pt>
                <c:pt idx="360">
                  <c:v>3.1060920714998689E-3</c:v>
                </c:pt>
                <c:pt idx="361">
                  <c:v>3.113092071499869E-3</c:v>
                </c:pt>
                <c:pt idx="362">
                  <c:v>3.1197920714998691E-3</c:v>
                </c:pt>
                <c:pt idx="363">
                  <c:v>3.1276920714998729E-3</c:v>
                </c:pt>
                <c:pt idx="364">
                  <c:v>3.1350920714998689E-3</c:v>
                </c:pt>
                <c:pt idx="365">
                  <c:v>3.1419920714998743E-3</c:v>
                </c:pt>
                <c:pt idx="366">
                  <c:v>3.1486920714998692E-3</c:v>
                </c:pt>
                <c:pt idx="367">
                  <c:v>3.1548920714998688E-3</c:v>
                </c:pt>
                <c:pt idx="368">
                  <c:v>3.1625920714998725E-3</c:v>
                </c:pt>
                <c:pt idx="369">
                  <c:v>3.170992071499869E-3</c:v>
                </c:pt>
                <c:pt idx="370">
                  <c:v>3.1776920714998691E-3</c:v>
                </c:pt>
                <c:pt idx="371">
                  <c:v>3.1875920714998758E-3</c:v>
                </c:pt>
                <c:pt idx="372">
                  <c:v>3.196992071499869E-3</c:v>
                </c:pt>
                <c:pt idx="373">
                  <c:v>3.2084920714998692E-3</c:v>
                </c:pt>
                <c:pt idx="374">
                  <c:v>3.2193920714998691E-3</c:v>
                </c:pt>
                <c:pt idx="375">
                  <c:v>3.2303920714998715E-3</c:v>
                </c:pt>
                <c:pt idx="376">
                  <c:v>3.2398920714998693E-3</c:v>
                </c:pt>
                <c:pt idx="377">
                  <c:v>3.2483920714998725E-3</c:v>
                </c:pt>
                <c:pt idx="378">
                  <c:v>3.2568920714998689E-3</c:v>
                </c:pt>
                <c:pt idx="379">
                  <c:v>3.2653920714998744E-3</c:v>
                </c:pt>
                <c:pt idx="380">
                  <c:v>3.2723920714998692E-3</c:v>
                </c:pt>
                <c:pt idx="381">
                  <c:v>3.2801920714998758E-3</c:v>
                </c:pt>
                <c:pt idx="382">
                  <c:v>3.2873920714998764E-3</c:v>
                </c:pt>
                <c:pt idx="383">
                  <c:v>3.2944920714998729E-3</c:v>
                </c:pt>
                <c:pt idx="384">
                  <c:v>3.3012920714998689E-3</c:v>
                </c:pt>
                <c:pt idx="385">
                  <c:v>3.3084920714998691E-3</c:v>
                </c:pt>
                <c:pt idx="386">
                  <c:v>3.3150920714998685E-3</c:v>
                </c:pt>
                <c:pt idx="387">
                  <c:v>3.3233920714998725E-3</c:v>
                </c:pt>
                <c:pt idx="388">
                  <c:v>3.3287920714998691E-3</c:v>
                </c:pt>
                <c:pt idx="389">
                  <c:v>3.3357920714998687E-3</c:v>
                </c:pt>
                <c:pt idx="390">
                  <c:v>3.3420920714998686E-3</c:v>
                </c:pt>
                <c:pt idx="391">
                  <c:v>3.3539920714998686E-3</c:v>
                </c:pt>
                <c:pt idx="392">
                  <c:v>3.3650920714998686E-3</c:v>
                </c:pt>
                <c:pt idx="393">
                  <c:v>3.3755920714998691E-3</c:v>
                </c:pt>
                <c:pt idx="394">
                  <c:v>3.385392071499869E-3</c:v>
                </c:pt>
                <c:pt idx="395">
                  <c:v>3.3952920714998688E-3</c:v>
                </c:pt>
                <c:pt idx="396">
                  <c:v>3.404892071499869E-3</c:v>
                </c:pt>
                <c:pt idx="397">
                  <c:v>3.413292071499869E-3</c:v>
                </c:pt>
                <c:pt idx="398">
                  <c:v>3.4210920714998691E-3</c:v>
                </c:pt>
                <c:pt idx="399">
                  <c:v>3.4291920714998691E-3</c:v>
                </c:pt>
                <c:pt idx="400">
                  <c:v>3.4366920714998688E-3</c:v>
                </c:pt>
                <c:pt idx="401">
                  <c:v>3.4440920714998691E-3</c:v>
                </c:pt>
                <c:pt idx="402">
                  <c:v>3.4523920714998684E-3</c:v>
                </c:pt>
                <c:pt idx="403">
                  <c:v>3.4597920714998691E-3</c:v>
                </c:pt>
                <c:pt idx="404">
                  <c:v>3.4670920714998691E-3</c:v>
                </c:pt>
                <c:pt idx="405">
                  <c:v>3.4743920714998692E-3</c:v>
                </c:pt>
                <c:pt idx="406">
                  <c:v>3.4818920714998688E-3</c:v>
                </c:pt>
                <c:pt idx="407">
                  <c:v>3.4894920714998692E-3</c:v>
                </c:pt>
                <c:pt idx="408">
                  <c:v>3.4981920714998692E-3</c:v>
                </c:pt>
                <c:pt idx="409">
                  <c:v>3.5077920714998729E-3</c:v>
                </c:pt>
                <c:pt idx="410">
                  <c:v>3.5157920714998692E-3</c:v>
                </c:pt>
                <c:pt idx="411">
                  <c:v>3.526992071499869E-3</c:v>
                </c:pt>
                <c:pt idx="412">
                  <c:v>3.5370920714998715E-3</c:v>
                </c:pt>
                <c:pt idx="413">
                  <c:v>3.5465920714998723E-3</c:v>
                </c:pt>
                <c:pt idx="414">
                  <c:v>3.555192071499872E-3</c:v>
                </c:pt>
                <c:pt idx="415">
                  <c:v>3.5638920714998719E-3</c:v>
                </c:pt>
                <c:pt idx="416">
                  <c:v>3.5715920714998691E-3</c:v>
                </c:pt>
                <c:pt idx="417">
                  <c:v>3.5803920714998741E-3</c:v>
                </c:pt>
                <c:pt idx="418">
                  <c:v>3.5872920714998743E-3</c:v>
                </c:pt>
                <c:pt idx="419">
                  <c:v>3.5953920714998692E-3</c:v>
                </c:pt>
                <c:pt idx="420">
                  <c:v>3.6019920714998729E-3</c:v>
                </c:pt>
                <c:pt idx="421">
                  <c:v>3.6099920714998692E-3</c:v>
                </c:pt>
                <c:pt idx="422">
                  <c:v>3.6168920714998685E-3</c:v>
                </c:pt>
                <c:pt idx="423">
                  <c:v>3.6245920714998753E-3</c:v>
                </c:pt>
                <c:pt idx="424">
                  <c:v>3.6311920714998691E-3</c:v>
                </c:pt>
                <c:pt idx="425">
                  <c:v>3.6384920714998686E-3</c:v>
                </c:pt>
                <c:pt idx="426">
                  <c:v>3.6463920714998729E-3</c:v>
                </c:pt>
                <c:pt idx="427">
                  <c:v>3.6548920714998723E-3</c:v>
                </c:pt>
                <c:pt idx="428">
                  <c:v>3.6638920714998744E-3</c:v>
                </c:pt>
                <c:pt idx="429">
                  <c:v>3.6749920714998691E-3</c:v>
                </c:pt>
                <c:pt idx="430">
                  <c:v>3.686192071499872E-3</c:v>
                </c:pt>
                <c:pt idx="431">
                  <c:v>3.6958920714998686E-3</c:v>
                </c:pt>
                <c:pt idx="432">
                  <c:v>3.7054920714998723E-3</c:v>
                </c:pt>
                <c:pt idx="433">
                  <c:v>3.713592071499875E-3</c:v>
                </c:pt>
                <c:pt idx="434">
                  <c:v>3.7214920714998692E-3</c:v>
                </c:pt>
                <c:pt idx="435">
                  <c:v>3.7287920714998753E-3</c:v>
                </c:pt>
                <c:pt idx="436">
                  <c:v>3.7372920714998743E-3</c:v>
                </c:pt>
                <c:pt idx="437">
                  <c:v>3.7448920714998734E-3</c:v>
                </c:pt>
                <c:pt idx="438">
                  <c:v>3.7521920714998686E-3</c:v>
                </c:pt>
                <c:pt idx="439">
                  <c:v>3.7596920714998692E-3</c:v>
                </c:pt>
                <c:pt idx="440">
                  <c:v>3.7667920714998743E-3</c:v>
                </c:pt>
                <c:pt idx="441">
                  <c:v>3.7739920714998753E-3</c:v>
                </c:pt>
                <c:pt idx="442">
                  <c:v>3.7818920714998692E-3</c:v>
                </c:pt>
                <c:pt idx="443">
                  <c:v>3.7892920714998734E-3</c:v>
                </c:pt>
                <c:pt idx="444">
                  <c:v>3.7957920714998725E-3</c:v>
                </c:pt>
                <c:pt idx="445">
                  <c:v>3.8046920714998691E-3</c:v>
                </c:pt>
                <c:pt idx="446">
                  <c:v>3.8153920714998689E-3</c:v>
                </c:pt>
                <c:pt idx="447">
                  <c:v>3.8248920714998723E-3</c:v>
                </c:pt>
                <c:pt idx="448">
                  <c:v>3.8345920714998693E-3</c:v>
                </c:pt>
                <c:pt idx="449">
                  <c:v>3.844292071499869E-3</c:v>
                </c:pt>
                <c:pt idx="450">
                  <c:v>3.8532920714998693E-3</c:v>
                </c:pt>
                <c:pt idx="451">
                  <c:v>3.8614920714998692E-3</c:v>
                </c:pt>
                <c:pt idx="452">
                  <c:v>3.8703920714998692E-3</c:v>
                </c:pt>
                <c:pt idx="453">
                  <c:v>3.8768920714998688E-3</c:v>
                </c:pt>
                <c:pt idx="454">
                  <c:v>3.8854920714998689E-3</c:v>
                </c:pt>
                <c:pt idx="455">
                  <c:v>3.8930920714998719E-3</c:v>
                </c:pt>
                <c:pt idx="456">
                  <c:v>3.900592071499872E-3</c:v>
                </c:pt>
                <c:pt idx="457">
                  <c:v>3.9086920714998695E-3</c:v>
                </c:pt>
                <c:pt idx="458">
                  <c:v>3.9168920714998693E-3</c:v>
                </c:pt>
                <c:pt idx="459">
                  <c:v>3.9255920714998749E-3</c:v>
                </c:pt>
                <c:pt idx="460">
                  <c:v>3.9329920714998691E-3</c:v>
                </c:pt>
                <c:pt idx="461">
                  <c:v>3.9410920714998696E-3</c:v>
                </c:pt>
                <c:pt idx="462">
                  <c:v>3.950392071499869E-3</c:v>
                </c:pt>
                <c:pt idx="463">
                  <c:v>3.9589920714998691E-3</c:v>
                </c:pt>
                <c:pt idx="464">
                  <c:v>3.9684920714998691E-3</c:v>
                </c:pt>
                <c:pt idx="465">
                  <c:v>3.9775920714998749E-3</c:v>
                </c:pt>
                <c:pt idx="466">
                  <c:v>3.9869920714998694E-3</c:v>
                </c:pt>
                <c:pt idx="467">
                  <c:v>3.9961920714998694E-3</c:v>
                </c:pt>
                <c:pt idx="468">
                  <c:v>4.0046920714998753E-3</c:v>
                </c:pt>
                <c:pt idx="469">
                  <c:v>4.0128920714998734E-3</c:v>
                </c:pt>
                <c:pt idx="470">
                  <c:v>4.0218920714998763E-3</c:v>
                </c:pt>
                <c:pt idx="471">
                  <c:v>4.0287920714998753E-3</c:v>
                </c:pt>
                <c:pt idx="472">
                  <c:v>4.0374920714998782E-3</c:v>
                </c:pt>
                <c:pt idx="473">
                  <c:v>4.0451920714998724E-3</c:v>
                </c:pt>
                <c:pt idx="474">
                  <c:v>4.0519920714998763E-3</c:v>
                </c:pt>
                <c:pt idx="475">
                  <c:v>4.0592920714998823E-3</c:v>
                </c:pt>
                <c:pt idx="476">
                  <c:v>4.0674920714998692E-3</c:v>
                </c:pt>
                <c:pt idx="477">
                  <c:v>4.0741920714998762E-3</c:v>
                </c:pt>
                <c:pt idx="478">
                  <c:v>4.0816920714998829E-3</c:v>
                </c:pt>
                <c:pt idx="479">
                  <c:v>4.0888920714998783E-3</c:v>
                </c:pt>
                <c:pt idx="480">
                  <c:v>4.0977920714998714E-3</c:v>
                </c:pt>
                <c:pt idx="481">
                  <c:v>4.1058920714998693E-3</c:v>
                </c:pt>
                <c:pt idx="482">
                  <c:v>4.1155920714998698E-3</c:v>
                </c:pt>
                <c:pt idx="483">
                  <c:v>4.1258920714998693E-3</c:v>
                </c:pt>
                <c:pt idx="484">
                  <c:v>4.1369920714998763E-3</c:v>
                </c:pt>
                <c:pt idx="485">
                  <c:v>4.1458920714998694E-3</c:v>
                </c:pt>
                <c:pt idx="486">
                  <c:v>4.1559920714998692E-3</c:v>
                </c:pt>
                <c:pt idx="487">
                  <c:v>4.1648920714998693E-3</c:v>
                </c:pt>
                <c:pt idx="488">
                  <c:v>4.1730920714998752E-3</c:v>
                </c:pt>
                <c:pt idx="489">
                  <c:v>4.1808920714998714E-3</c:v>
                </c:pt>
                <c:pt idx="490">
                  <c:v>4.1878920714998723E-3</c:v>
                </c:pt>
                <c:pt idx="491">
                  <c:v>4.1959920714998693E-3</c:v>
                </c:pt>
                <c:pt idx="492">
                  <c:v>4.2030920714998792E-3</c:v>
                </c:pt>
                <c:pt idx="493">
                  <c:v>4.2103920714998792E-3</c:v>
                </c:pt>
                <c:pt idx="494">
                  <c:v>4.2175920714998694E-3</c:v>
                </c:pt>
                <c:pt idx="495">
                  <c:v>4.2246920714998724E-3</c:v>
                </c:pt>
                <c:pt idx="496">
                  <c:v>4.2308920714998789E-3</c:v>
                </c:pt>
                <c:pt idx="497">
                  <c:v>4.2382920714998844E-3</c:v>
                </c:pt>
                <c:pt idx="498">
                  <c:v>4.2458920714998783E-3</c:v>
                </c:pt>
                <c:pt idx="499">
                  <c:v>4.2539920714998753E-3</c:v>
                </c:pt>
                <c:pt idx="500">
                  <c:v>4.2636920714998793E-3</c:v>
                </c:pt>
                <c:pt idx="501">
                  <c:v>4.2737920714998835E-3</c:v>
                </c:pt>
                <c:pt idx="502">
                  <c:v>4.2838920714998773E-3</c:v>
                </c:pt>
                <c:pt idx="503">
                  <c:v>4.2942920714998762E-3</c:v>
                </c:pt>
                <c:pt idx="504">
                  <c:v>4.3034920714998762E-3</c:v>
                </c:pt>
                <c:pt idx="505">
                  <c:v>4.3121920714998714E-3</c:v>
                </c:pt>
                <c:pt idx="506">
                  <c:v>4.3214920714998734E-3</c:v>
                </c:pt>
                <c:pt idx="507">
                  <c:v>4.3291920714998763E-3</c:v>
                </c:pt>
                <c:pt idx="508">
                  <c:v>4.3364920714998772E-3</c:v>
                </c:pt>
                <c:pt idx="509">
                  <c:v>4.3446920714998753E-3</c:v>
                </c:pt>
                <c:pt idx="510">
                  <c:v>4.3517920714998782E-3</c:v>
                </c:pt>
                <c:pt idx="511">
                  <c:v>4.359692071499879E-3</c:v>
                </c:pt>
                <c:pt idx="512">
                  <c:v>4.3667920714998724E-3</c:v>
                </c:pt>
                <c:pt idx="513">
                  <c:v>4.3747920714998752E-3</c:v>
                </c:pt>
                <c:pt idx="514">
                  <c:v>4.3823920714998734E-3</c:v>
                </c:pt>
                <c:pt idx="515">
                  <c:v>4.3894920714998764E-3</c:v>
                </c:pt>
                <c:pt idx="516">
                  <c:v>4.3982920714998762E-3</c:v>
                </c:pt>
                <c:pt idx="517">
                  <c:v>4.4081920714998763E-3</c:v>
                </c:pt>
                <c:pt idx="518">
                  <c:v>4.4178920714998734E-3</c:v>
                </c:pt>
                <c:pt idx="519">
                  <c:v>4.4281920714998773E-3</c:v>
                </c:pt>
                <c:pt idx="520">
                  <c:v>4.4374920714998801E-3</c:v>
                </c:pt>
                <c:pt idx="521">
                  <c:v>4.4471920714998763E-3</c:v>
                </c:pt>
                <c:pt idx="522">
                  <c:v>4.4571920714998724E-3</c:v>
                </c:pt>
                <c:pt idx="523">
                  <c:v>4.4656920714998792E-3</c:v>
                </c:pt>
                <c:pt idx="524">
                  <c:v>4.4727920714998813E-3</c:v>
                </c:pt>
                <c:pt idx="525">
                  <c:v>4.4803920714998812E-3</c:v>
                </c:pt>
                <c:pt idx="526">
                  <c:v>4.4877920714998772E-3</c:v>
                </c:pt>
                <c:pt idx="527">
                  <c:v>4.4947920714998773E-3</c:v>
                </c:pt>
                <c:pt idx="528">
                  <c:v>4.5026920714998763E-3</c:v>
                </c:pt>
                <c:pt idx="529">
                  <c:v>4.5091920714998793E-3</c:v>
                </c:pt>
                <c:pt idx="530">
                  <c:v>4.5173920714998714E-3</c:v>
                </c:pt>
                <c:pt idx="531">
                  <c:v>4.5251920714998693E-3</c:v>
                </c:pt>
                <c:pt idx="532">
                  <c:v>4.5321920714998763E-3</c:v>
                </c:pt>
                <c:pt idx="533">
                  <c:v>4.5395920714998792E-3</c:v>
                </c:pt>
                <c:pt idx="534">
                  <c:v>4.5471920714998714E-3</c:v>
                </c:pt>
                <c:pt idx="535">
                  <c:v>4.5546920714998763E-3</c:v>
                </c:pt>
                <c:pt idx="536">
                  <c:v>4.5620920714998714E-3</c:v>
                </c:pt>
                <c:pt idx="537">
                  <c:v>4.5722920714998793E-3</c:v>
                </c:pt>
                <c:pt idx="538">
                  <c:v>4.5826920714998765E-3</c:v>
                </c:pt>
                <c:pt idx="539">
                  <c:v>4.5937920714998765E-3</c:v>
                </c:pt>
                <c:pt idx="540">
                  <c:v>4.6043920714998734E-3</c:v>
                </c:pt>
                <c:pt idx="541">
                  <c:v>4.6142920714998762E-3</c:v>
                </c:pt>
                <c:pt idx="542">
                  <c:v>4.6226920714998714E-3</c:v>
                </c:pt>
                <c:pt idx="543">
                  <c:v>4.6308920714998782E-3</c:v>
                </c:pt>
                <c:pt idx="544">
                  <c:v>4.6382920714998803E-3</c:v>
                </c:pt>
                <c:pt idx="545">
                  <c:v>4.6453920714998763E-3</c:v>
                </c:pt>
                <c:pt idx="546">
                  <c:v>4.6533920714998765E-3</c:v>
                </c:pt>
                <c:pt idx="547">
                  <c:v>4.6606920714998782E-3</c:v>
                </c:pt>
                <c:pt idx="548">
                  <c:v>4.6680920714998724E-3</c:v>
                </c:pt>
                <c:pt idx="549">
                  <c:v>4.6741920714998752E-3</c:v>
                </c:pt>
                <c:pt idx="550">
                  <c:v>4.6817920714998813E-3</c:v>
                </c:pt>
                <c:pt idx="551">
                  <c:v>4.6885920714998704E-3</c:v>
                </c:pt>
                <c:pt idx="552">
                  <c:v>4.6957920714998753E-3</c:v>
                </c:pt>
                <c:pt idx="553">
                  <c:v>4.7039920714998787E-3</c:v>
                </c:pt>
                <c:pt idx="554">
                  <c:v>4.7138920714998762E-3</c:v>
                </c:pt>
                <c:pt idx="555">
                  <c:v>4.7234920714998765E-3</c:v>
                </c:pt>
                <c:pt idx="556">
                  <c:v>4.7341920714998762E-3</c:v>
                </c:pt>
                <c:pt idx="557">
                  <c:v>4.7438920714998794E-3</c:v>
                </c:pt>
                <c:pt idx="558">
                  <c:v>4.7534920714998787E-3</c:v>
                </c:pt>
                <c:pt idx="559">
                  <c:v>4.7633920714998763E-3</c:v>
                </c:pt>
                <c:pt idx="560">
                  <c:v>4.7713920714998826E-3</c:v>
                </c:pt>
                <c:pt idx="561">
                  <c:v>4.7793920714998845E-3</c:v>
                </c:pt>
                <c:pt idx="562">
                  <c:v>4.7872920714998792E-3</c:v>
                </c:pt>
                <c:pt idx="563">
                  <c:v>4.7947920714998763E-3</c:v>
                </c:pt>
                <c:pt idx="564">
                  <c:v>4.8009920714998724E-3</c:v>
                </c:pt>
                <c:pt idx="565">
                  <c:v>4.8096920714998824E-3</c:v>
                </c:pt>
                <c:pt idx="566">
                  <c:v>4.8162920714998813E-3</c:v>
                </c:pt>
                <c:pt idx="567">
                  <c:v>4.8233920714998765E-3</c:v>
                </c:pt>
                <c:pt idx="568">
                  <c:v>4.8314920714998813E-3</c:v>
                </c:pt>
                <c:pt idx="569">
                  <c:v>4.8393920714998821E-3</c:v>
                </c:pt>
                <c:pt idx="570">
                  <c:v>4.8469920714998734E-3</c:v>
                </c:pt>
                <c:pt idx="571">
                  <c:v>4.8570920714998723E-3</c:v>
                </c:pt>
                <c:pt idx="572">
                  <c:v>4.8663920714998752E-3</c:v>
                </c:pt>
                <c:pt idx="573">
                  <c:v>4.8773920714998802E-3</c:v>
                </c:pt>
                <c:pt idx="574">
                  <c:v>4.8872920714998795E-3</c:v>
                </c:pt>
                <c:pt idx="575">
                  <c:v>4.8972920714998782E-3</c:v>
                </c:pt>
                <c:pt idx="576">
                  <c:v>4.9065920714998802E-3</c:v>
                </c:pt>
                <c:pt idx="577">
                  <c:v>4.9149920714998694E-3</c:v>
                </c:pt>
                <c:pt idx="578">
                  <c:v>4.9239920714998775E-3</c:v>
                </c:pt>
                <c:pt idx="579">
                  <c:v>4.9320920714998823E-3</c:v>
                </c:pt>
                <c:pt idx="580">
                  <c:v>4.9378920714998765E-3</c:v>
                </c:pt>
                <c:pt idx="581">
                  <c:v>4.9456920714998813E-3</c:v>
                </c:pt>
                <c:pt idx="582">
                  <c:v>4.9538920714998812E-3</c:v>
                </c:pt>
                <c:pt idx="583">
                  <c:v>4.9603920714998773E-3</c:v>
                </c:pt>
                <c:pt idx="584">
                  <c:v>4.9674920714998724E-3</c:v>
                </c:pt>
                <c:pt idx="585">
                  <c:v>4.9740920714998792E-3</c:v>
                </c:pt>
                <c:pt idx="586">
                  <c:v>4.9811920714998813E-3</c:v>
                </c:pt>
                <c:pt idx="587">
                  <c:v>4.9885920714998764E-3</c:v>
                </c:pt>
                <c:pt idx="588">
                  <c:v>4.9957920714998813E-3</c:v>
                </c:pt>
                <c:pt idx="589">
                  <c:v>5.0036920714998812E-3</c:v>
                </c:pt>
                <c:pt idx="590">
                  <c:v>5.0119920714998753E-3</c:v>
                </c:pt>
                <c:pt idx="591">
                  <c:v>5.0225920714998713E-3</c:v>
                </c:pt>
                <c:pt idx="592">
                  <c:v>5.0342920714998764E-3</c:v>
                </c:pt>
                <c:pt idx="593">
                  <c:v>5.0455920714998753E-3</c:v>
                </c:pt>
                <c:pt idx="594">
                  <c:v>5.0563920714998814E-3</c:v>
                </c:pt>
                <c:pt idx="595">
                  <c:v>5.0642920714998752E-3</c:v>
                </c:pt>
                <c:pt idx="596">
                  <c:v>5.0728920714998762E-3</c:v>
                </c:pt>
                <c:pt idx="597">
                  <c:v>5.0797920714998838E-3</c:v>
                </c:pt>
                <c:pt idx="598">
                  <c:v>5.0881920714998773E-3</c:v>
                </c:pt>
                <c:pt idx="599">
                  <c:v>5.0957920714998764E-3</c:v>
                </c:pt>
                <c:pt idx="600">
                  <c:v>5.1024920714998704E-3</c:v>
                </c:pt>
                <c:pt idx="601">
                  <c:v>5.1093920714998806E-3</c:v>
                </c:pt>
                <c:pt idx="602">
                  <c:v>5.1168920714998734E-3</c:v>
                </c:pt>
                <c:pt idx="603">
                  <c:v>5.1246920714998704E-3</c:v>
                </c:pt>
                <c:pt idx="604">
                  <c:v>5.1315920714998763E-3</c:v>
                </c:pt>
                <c:pt idx="605">
                  <c:v>5.1375920714998762E-3</c:v>
                </c:pt>
                <c:pt idx="606">
                  <c:v>5.1459920714998714E-3</c:v>
                </c:pt>
                <c:pt idx="607">
                  <c:v>5.1533920714998734E-3</c:v>
                </c:pt>
                <c:pt idx="608">
                  <c:v>5.164792071499869E-3</c:v>
                </c:pt>
                <c:pt idx="609">
                  <c:v>5.1756920714998806E-3</c:v>
                </c:pt>
                <c:pt idx="610">
                  <c:v>5.1859920714998724E-3</c:v>
                </c:pt>
                <c:pt idx="611">
                  <c:v>5.1959920714998694E-3</c:v>
                </c:pt>
                <c:pt idx="612">
                  <c:v>5.2048920714998764E-3</c:v>
                </c:pt>
                <c:pt idx="613">
                  <c:v>5.2136920714998813E-3</c:v>
                </c:pt>
                <c:pt idx="614">
                  <c:v>5.2218920714998812E-3</c:v>
                </c:pt>
                <c:pt idx="615">
                  <c:v>5.2303920714998845E-3</c:v>
                </c:pt>
                <c:pt idx="616">
                  <c:v>5.2368920714998823E-3</c:v>
                </c:pt>
                <c:pt idx="617">
                  <c:v>5.2441920714998763E-3</c:v>
                </c:pt>
                <c:pt idx="618">
                  <c:v>5.2518920714998783E-3</c:v>
                </c:pt>
                <c:pt idx="619">
                  <c:v>5.2588920714998792E-3</c:v>
                </c:pt>
                <c:pt idx="620">
                  <c:v>5.2666920714998823E-3</c:v>
                </c:pt>
                <c:pt idx="621">
                  <c:v>5.2734920714998844E-3</c:v>
                </c:pt>
                <c:pt idx="622">
                  <c:v>5.2817920714998846E-3</c:v>
                </c:pt>
                <c:pt idx="623">
                  <c:v>5.2883920714998818E-3</c:v>
                </c:pt>
                <c:pt idx="624">
                  <c:v>5.2968920714998773E-3</c:v>
                </c:pt>
                <c:pt idx="625">
                  <c:v>5.306392071499879E-3</c:v>
                </c:pt>
                <c:pt idx="626">
                  <c:v>5.3170920714998753E-3</c:v>
                </c:pt>
                <c:pt idx="627">
                  <c:v>5.3270920714998714E-3</c:v>
                </c:pt>
                <c:pt idx="628">
                  <c:v>5.3375920714998724E-3</c:v>
                </c:pt>
                <c:pt idx="629">
                  <c:v>5.3475920714998694E-3</c:v>
                </c:pt>
                <c:pt idx="630">
                  <c:v>5.3573920714998762E-3</c:v>
                </c:pt>
                <c:pt idx="631">
                  <c:v>5.3653920714998773E-3</c:v>
                </c:pt>
                <c:pt idx="632">
                  <c:v>5.3737920714998803E-3</c:v>
                </c:pt>
                <c:pt idx="633">
                  <c:v>5.3803920714998801E-3</c:v>
                </c:pt>
                <c:pt idx="634">
                  <c:v>5.3873920714998802E-3</c:v>
                </c:pt>
                <c:pt idx="635">
                  <c:v>5.393292071499879E-3</c:v>
                </c:pt>
                <c:pt idx="636">
                  <c:v>5.4010920714998838E-3</c:v>
                </c:pt>
                <c:pt idx="637">
                  <c:v>5.4081920714998772E-3</c:v>
                </c:pt>
                <c:pt idx="638">
                  <c:v>5.4152920714998802E-3</c:v>
                </c:pt>
                <c:pt idx="639">
                  <c:v>5.4223920714998753E-3</c:v>
                </c:pt>
                <c:pt idx="640">
                  <c:v>5.4290920714998823E-3</c:v>
                </c:pt>
                <c:pt idx="641">
                  <c:v>5.4372920714998822E-3</c:v>
                </c:pt>
                <c:pt idx="642">
                  <c:v>5.4465920714998834E-3</c:v>
                </c:pt>
                <c:pt idx="643">
                  <c:v>5.4579920714998764E-3</c:v>
                </c:pt>
                <c:pt idx="644">
                  <c:v>5.4685920714998724E-3</c:v>
                </c:pt>
                <c:pt idx="645">
                  <c:v>5.4805920714998792E-3</c:v>
                </c:pt>
                <c:pt idx="646">
                  <c:v>5.4890920714998834E-3</c:v>
                </c:pt>
                <c:pt idx="647">
                  <c:v>5.4976920714998791E-3</c:v>
                </c:pt>
                <c:pt idx="648">
                  <c:v>5.5062920714998836E-3</c:v>
                </c:pt>
                <c:pt idx="649">
                  <c:v>5.5138920714998792E-3</c:v>
                </c:pt>
                <c:pt idx="650">
                  <c:v>5.5221920714998724E-3</c:v>
                </c:pt>
                <c:pt idx="651">
                  <c:v>5.5282920714998813E-3</c:v>
                </c:pt>
                <c:pt idx="652">
                  <c:v>5.5367920714998837E-3</c:v>
                </c:pt>
                <c:pt idx="653">
                  <c:v>5.5440920714998733E-3</c:v>
                </c:pt>
                <c:pt idx="654">
                  <c:v>5.5513920714998803E-3</c:v>
                </c:pt>
                <c:pt idx="655">
                  <c:v>5.5574920714998753E-3</c:v>
                </c:pt>
                <c:pt idx="656">
                  <c:v>5.5638920714998763E-3</c:v>
                </c:pt>
                <c:pt idx="657">
                  <c:v>5.5718920714998834E-3</c:v>
                </c:pt>
                <c:pt idx="658">
                  <c:v>5.5788920714998783E-3</c:v>
                </c:pt>
                <c:pt idx="659">
                  <c:v>5.5864920714998791E-3</c:v>
                </c:pt>
                <c:pt idx="660">
                  <c:v>5.5966920714998836E-3</c:v>
                </c:pt>
                <c:pt idx="661">
                  <c:v>5.6075920714998692E-3</c:v>
                </c:pt>
                <c:pt idx="662">
                  <c:v>5.6174920714998694E-3</c:v>
                </c:pt>
                <c:pt idx="663">
                  <c:v>5.6279920714998703E-3</c:v>
                </c:pt>
                <c:pt idx="664">
                  <c:v>5.6378920714998714E-3</c:v>
                </c:pt>
                <c:pt idx="665">
                  <c:v>5.6463920714998773E-3</c:v>
                </c:pt>
                <c:pt idx="666">
                  <c:v>5.6547920714998734E-3</c:v>
                </c:pt>
                <c:pt idx="667">
                  <c:v>5.6627920714998753E-3</c:v>
                </c:pt>
                <c:pt idx="668">
                  <c:v>5.6702920714998811E-3</c:v>
                </c:pt>
                <c:pt idx="669">
                  <c:v>5.6781920714998792E-3</c:v>
                </c:pt>
                <c:pt idx="670">
                  <c:v>5.6855920714998752E-3</c:v>
                </c:pt>
                <c:pt idx="671">
                  <c:v>5.6927920714998723E-3</c:v>
                </c:pt>
                <c:pt idx="672">
                  <c:v>5.7005920714998763E-3</c:v>
                </c:pt>
                <c:pt idx="673">
                  <c:v>5.7084920714998823E-3</c:v>
                </c:pt>
                <c:pt idx="674">
                  <c:v>5.7144920714998753E-3</c:v>
                </c:pt>
                <c:pt idx="675">
                  <c:v>5.7226920714998812E-3</c:v>
                </c:pt>
                <c:pt idx="676">
                  <c:v>5.7312920714998857E-3</c:v>
                </c:pt>
                <c:pt idx="677">
                  <c:v>5.7401920714998788E-3</c:v>
                </c:pt>
                <c:pt idx="678">
                  <c:v>5.7503920714998824E-3</c:v>
                </c:pt>
                <c:pt idx="679">
                  <c:v>5.7606920714998802E-3</c:v>
                </c:pt>
                <c:pt idx="680">
                  <c:v>5.7708920714998812E-3</c:v>
                </c:pt>
                <c:pt idx="681">
                  <c:v>5.7797920714998856E-3</c:v>
                </c:pt>
                <c:pt idx="682">
                  <c:v>5.7883920714998814E-3</c:v>
                </c:pt>
                <c:pt idx="683">
                  <c:v>5.7970920714998783E-3</c:v>
                </c:pt>
                <c:pt idx="684">
                  <c:v>5.8050920714998802E-3</c:v>
                </c:pt>
                <c:pt idx="685">
                  <c:v>5.8128920714998703E-3</c:v>
                </c:pt>
                <c:pt idx="686">
                  <c:v>5.8193920714998803E-3</c:v>
                </c:pt>
                <c:pt idx="687">
                  <c:v>5.8273920714998753E-3</c:v>
                </c:pt>
                <c:pt idx="688">
                  <c:v>5.8350920714998764E-3</c:v>
                </c:pt>
                <c:pt idx="689">
                  <c:v>5.8412920714998838E-3</c:v>
                </c:pt>
                <c:pt idx="690">
                  <c:v>5.8482920714998813E-3</c:v>
                </c:pt>
                <c:pt idx="691">
                  <c:v>5.8551920714998724E-3</c:v>
                </c:pt>
                <c:pt idx="692">
                  <c:v>5.8634920714998734E-3</c:v>
                </c:pt>
                <c:pt idx="693">
                  <c:v>5.8711920714998823E-3</c:v>
                </c:pt>
                <c:pt idx="694">
                  <c:v>5.8809920714998753E-3</c:v>
                </c:pt>
                <c:pt idx="695">
                  <c:v>5.8915920714998782E-3</c:v>
                </c:pt>
                <c:pt idx="696">
                  <c:v>5.9017920714998845E-3</c:v>
                </c:pt>
                <c:pt idx="697">
                  <c:v>5.9122920714998793E-3</c:v>
                </c:pt>
                <c:pt idx="698">
                  <c:v>5.921792071499881E-3</c:v>
                </c:pt>
                <c:pt idx="699">
                  <c:v>5.9294920714998813E-3</c:v>
                </c:pt>
                <c:pt idx="700">
                  <c:v>5.9381920714998834E-3</c:v>
                </c:pt>
                <c:pt idx="701">
                  <c:v>5.9463920714998841E-3</c:v>
                </c:pt>
                <c:pt idx="702">
                  <c:v>5.9536920714998824E-3</c:v>
                </c:pt>
                <c:pt idx="703">
                  <c:v>5.9603920714998791E-3</c:v>
                </c:pt>
                <c:pt idx="704">
                  <c:v>5.9679920714998703E-3</c:v>
                </c:pt>
                <c:pt idx="705">
                  <c:v>5.9756920714998845E-3</c:v>
                </c:pt>
                <c:pt idx="706">
                  <c:v>5.9821920714998788E-3</c:v>
                </c:pt>
                <c:pt idx="707">
                  <c:v>5.9902920714998845E-3</c:v>
                </c:pt>
                <c:pt idx="708">
                  <c:v>5.9975920714998776E-3</c:v>
                </c:pt>
                <c:pt idx="709">
                  <c:v>6.0059920714998763E-3</c:v>
                </c:pt>
                <c:pt idx="710">
                  <c:v>6.0147920714998734E-3</c:v>
                </c:pt>
                <c:pt idx="711">
                  <c:v>6.0248920714998724E-3</c:v>
                </c:pt>
                <c:pt idx="712">
                  <c:v>6.0338920714998823E-3</c:v>
                </c:pt>
                <c:pt idx="713">
                  <c:v>6.0441920714998714E-3</c:v>
                </c:pt>
                <c:pt idx="714">
                  <c:v>6.0533920714998793E-3</c:v>
                </c:pt>
                <c:pt idx="715">
                  <c:v>6.0622920714998802E-3</c:v>
                </c:pt>
                <c:pt idx="716">
                  <c:v>6.0702920714998856E-3</c:v>
                </c:pt>
                <c:pt idx="717">
                  <c:v>6.0786920714998834E-3</c:v>
                </c:pt>
                <c:pt idx="718">
                  <c:v>6.0865920714998772E-3</c:v>
                </c:pt>
                <c:pt idx="719">
                  <c:v>6.0935920714998773E-3</c:v>
                </c:pt>
                <c:pt idx="720">
                  <c:v>6.1014920714998764E-3</c:v>
                </c:pt>
                <c:pt idx="721">
                  <c:v>6.1089920714998761E-3</c:v>
                </c:pt>
                <c:pt idx="722">
                  <c:v>6.1171920714998733E-3</c:v>
                </c:pt>
                <c:pt idx="723">
                  <c:v>6.1243920714998713E-3</c:v>
                </c:pt>
                <c:pt idx="724">
                  <c:v>6.1323920714998802E-3</c:v>
                </c:pt>
                <c:pt idx="725">
                  <c:v>6.1401920714998764E-3</c:v>
                </c:pt>
                <c:pt idx="726">
                  <c:v>6.1495920714998769E-3</c:v>
                </c:pt>
                <c:pt idx="727">
                  <c:v>6.1596920714998803E-3</c:v>
                </c:pt>
                <c:pt idx="728">
                  <c:v>6.1690920714998782E-3</c:v>
                </c:pt>
                <c:pt idx="729">
                  <c:v>6.1793920714998821E-3</c:v>
                </c:pt>
                <c:pt idx="730">
                  <c:v>6.1885920714998734E-3</c:v>
                </c:pt>
                <c:pt idx="731">
                  <c:v>6.1979920714998714E-3</c:v>
                </c:pt>
                <c:pt idx="732">
                  <c:v>6.2066920714998856E-3</c:v>
                </c:pt>
                <c:pt idx="733">
                  <c:v>6.2142920714998813E-3</c:v>
                </c:pt>
                <c:pt idx="734">
                  <c:v>6.2215920714998795E-3</c:v>
                </c:pt>
                <c:pt idx="735">
                  <c:v>6.2302920714998851E-3</c:v>
                </c:pt>
                <c:pt idx="736">
                  <c:v>6.2372920714998835E-3</c:v>
                </c:pt>
                <c:pt idx="737">
                  <c:v>6.2445920714998783E-3</c:v>
                </c:pt>
                <c:pt idx="738">
                  <c:v>6.2502920714998834E-3</c:v>
                </c:pt>
                <c:pt idx="739">
                  <c:v>6.2582920714998836E-3</c:v>
                </c:pt>
                <c:pt idx="740">
                  <c:v>6.2649920714998733E-3</c:v>
                </c:pt>
                <c:pt idx="741">
                  <c:v>6.2709920714998793E-3</c:v>
                </c:pt>
                <c:pt idx="742">
                  <c:v>6.2789920714998813E-3</c:v>
                </c:pt>
                <c:pt idx="743">
                  <c:v>6.2859920714998787E-3</c:v>
                </c:pt>
                <c:pt idx="744">
                  <c:v>6.2963920714998829E-3</c:v>
                </c:pt>
                <c:pt idx="745">
                  <c:v>6.3073920714998783E-3</c:v>
                </c:pt>
                <c:pt idx="746">
                  <c:v>6.3186920714998823E-3</c:v>
                </c:pt>
                <c:pt idx="747">
                  <c:v>6.3300920714998814E-3</c:v>
                </c:pt>
                <c:pt idx="748">
                  <c:v>6.3385920714998812E-3</c:v>
                </c:pt>
                <c:pt idx="749">
                  <c:v>6.3479920714998713E-3</c:v>
                </c:pt>
                <c:pt idx="750">
                  <c:v>6.3556920714998803E-3</c:v>
                </c:pt>
                <c:pt idx="751">
                  <c:v>6.3630920714998771E-3</c:v>
                </c:pt>
                <c:pt idx="752">
                  <c:v>6.3708920714998793E-3</c:v>
                </c:pt>
                <c:pt idx="753">
                  <c:v>6.3785920714998787E-3</c:v>
                </c:pt>
                <c:pt idx="754">
                  <c:v>6.3849920714998763E-3</c:v>
                </c:pt>
                <c:pt idx="755">
                  <c:v>6.3924920714998733E-3</c:v>
                </c:pt>
                <c:pt idx="756">
                  <c:v>6.3984920714998793E-3</c:v>
                </c:pt>
                <c:pt idx="757">
                  <c:v>6.4051920714998812E-3</c:v>
                </c:pt>
                <c:pt idx="758">
                  <c:v>6.4127920714998803E-3</c:v>
                </c:pt>
                <c:pt idx="759">
                  <c:v>6.421192071499879E-3</c:v>
                </c:pt>
                <c:pt idx="760">
                  <c:v>6.4305920714998813E-3</c:v>
                </c:pt>
                <c:pt idx="761">
                  <c:v>6.441092071499884E-3</c:v>
                </c:pt>
                <c:pt idx="762">
                  <c:v>6.4499920714998823E-3</c:v>
                </c:pt>
                <c:pt idx="763">
                  <c:v>6.4612920714998846E-3</c:v>
                </c:pt>
                <c:pt idx="764">
                  <c:v>6.4702920714998849E-3</c:v>
                </c:pt>
                <c:pt idx="765">
                  <c:v>6.4791920714998849E-3</c:v>
                </c:pt>
                <c:pt idx="766">
                  <c:v>6.4874920714998808E-3</c:v>
                </c:pt>
                <c:pt idx="767">
                  <c:v>6.4964920714998837E-3</c:v>
                </c:pt>
                <c:pt idx="768">
                  <c:v>6.5032920714998823E-3</c:v>
                </c:pt>
                <c:pt idx="769">
                  <c:v>6.5111920714998805E-3</c:v>
                </c:pt>
                <c:pt idx="770">
                  <c:v>6.5188920714998764E-3</c:v>
                </c:pt>
                <c:pt idx="771">
                  <c:v>6.5260920714998779E-3</c:v>
                </c:pt>
                <c:pt idx="772">
                  <c:v>6.5336920714998874E-3</c:v>
                </c:pt>
                <c:pt idx="773">
                  <c:v>6.5405920714998803E-3</c:v>
                </c:pt>
                <c:pt idx="774">
                  <c:v>6.5485920714998787E-3</c:v>
                </c:pt>
                <c:pt idx="775">
                  <c:v>6.5561920714998804E-3</c:v>
                </c:pt>
                <c:pt idx="776">
                  <c:v>6.5635920714998764E-3</c:v>
                </c:pt>
                <c:pt idx="777">
                  <c:v>6.5741920714998802E-3</c:v>
                </c:pt>
                <c:pt idx="778">
                  <c:v>6.5829920714998765E-3</c:v>
                </c:pt>
                <c:pt idx="779">
                  <c:v>6.5928920714998793E-3</c:v>
                </c:pt>
                <c:pt idx="780">
                  <c:v>6.6029920714998714E-3</c:v>
                </c:pt>
                <c:pt idx="781">
                  <c:v>6.6126920714998762E-3</c:v>
                </c:pt>
                <c:pt idx="782">
                  <c:v>6.6227920714998743E-3</c:v>
                </c:pt>
                <c:pt idx="783">
                  <c:v>6.6318920714998801E-3</c:v>
                </c:pt>
                <c:pt idx="784">
                  <c:v>6.6400920714998783E-3</c:v>
                </c:pt>
                <c:pt idx="785">
                  <c:v>6.6472920714998763E-3</c:v>
                </c:pt>
                <c:pt idx="786">
                  <c:v>6.6543920714998714E-3</c:v>
                </c:pt>
                <c:pt idx="787">
                  <c:v>6.6621920714998693E-3</c:v>
                </c:pt>
                <c:pt idx="788">
                  <c:v>6.6686920714998793E-3</c:v>
                </c:pt>
                <c:pt idx="789">
                  <c:v>6.6760920714998813E-3</c:v>
                </c:pt>
                <c:pt idx="790">
                  <c:v>6.6828920714998765E-3</c:v>
                </c:pt>
                <c:pt idx="791">
                  <c:v>6.689692071499883E-3</c:v>
                </c:pt>
                <c:pt idx="792">
                  <c:v>6.6972920714998795E-3</c:v>
                </c:pt>
                <c:pt idx="793">
                  <c:v>6.7039920714998813E-3</c:v>
                </c:pt>
                <c:pt idx="794">
                  <c:v>6.7118920714998812E-3</c:v>
                </c:pt>
                <c:pt idx="795">
                  <c:v>6.7215920714998783E-3</c:v>
                </c:pt>
                <c:pt idx="796">
                  <c:v>6.7318920714998856E-3</c:v>
                </c:pt>
                <c:pt idx="797">
                  <c:v>6.7429920714998778E-3</c:v>
                </c:pt>
                <c:pt idx="798">
                  <c:v>6.7545920714998714E-3</c:v>
                </c:pt>
                <c:pt idx="799">
                  <c:v>6.7634920714998792E-3</c:v>
                </c:pt>
                <c:pt idx="800">
                  <c:v>6.7715920714998832E-3</c:v>
                </c:pt>
                <c:pt idx="801">
                  <c:v>6.779192071499884E-3</c:v>
                </c:pt>
                <c:pt idx="802">
                  <c:v>6.7872920714998845E-3</c:v>
                </c:pt>
                <c:pt idx="803">
                  <c:v>6.7943920714998805E-3</c:v>
                </c:pt>
                <c:pt idx="804">
                  <c:v>6.8017920714998825E-3</c:v>
                </c:pt>
                <c:pt idx="805">
                  <c:v>6.8091920714998793E-3</c:v>
                </c:pt>
                <c:pt idx="806">
                  <c:v>6.8166920714998833E-3</c:v>
                </c:pt>
                <c:pt idx="807">
                  <c:v>6.8250920714998733E-3</c:v>
                </c:pt>
                <c:pt idx="808">
                  <c:v>6.8319920714998801E-3</c:v>
                </c:pt>
                <c:pt idx="809">
                  <c:v>6.8394920714998824E-3</c:v>
                </c:pt>
                <c:pt idx="810">
                  <c:v>6.8480920714998773E-3</c:v>
                </c:pt>
                <c:pt idx="811">
                  <c:v>6.8563920714998791E-3</c:v>
                </c:pt>
                <c:pt idx="812">
                  <c:v>6.8666920714998813E-3</c:v>
                </c:pt>
                <c:pt idx="813">
                  <c:v>6.8757920714998802E-3</c:v>
                </c:pt>
                <c:pt idx="814">
                  <c:v>6.8853920714998813E-3</c:v>
                </c:pt>
                <c:pt idx="815">
                  <c:v>6.8950920714998783E-3</c:v>
                </c:pt>
                <c:pt idx="816">
                  <c:v>6.9038920714998824E-3</c:v>
                </c:pt>
                <c:pt idx="817">
                  <c:v>6.9122920714998837E-3</c:v>
                </c:pt>
                <c:pt idx="818">
                  <c:v>6.9208920714998812E-3</c:v>
                </c:pt>
                <c:pt idx="819">
                  <c:v>6.9282920714998824E-3</c:v>
                </c:pt>
                <c:pt idx="820">
                  <c:v>6.9350920714998845E-3</c:v>
                </c:pt>
                <c:pt idx="821">
                  <c:v>6.9423920714998845E-3</c:v>
                </c:pt>
                <c:pt idx="822">
                  <c:v>6.9513920714998874E-3</c:v>
                </c:pt>
                <c:pt idx="823">
                  <c:v>6.9584920714998834E-3</c:v>
                </c:pt>
                <c:pt idx="824">
                  <c:v>6.9664920714998819E-3</c:v>
                </c:pt>
                <c:pt idx="825">
                  <c:v>6.9741920714998813E-3</c:v>
                </c:pt>
                <c:pt idx="826">
                  <c:v>6.9817920714998856E-3</c:v>
                </c:pt>
                <c:pt idx="827">
                  <c:v>6.9897920714998875E-3</c:v>
                </c:pt>
                <c:pt idx="828">
                  <c:v>6.9995920714998813E-3</c:v>
                </c:pt>
                <c:pt idx="829">
                  <c:v>7.0089920714998793E-3</c:v>
                </c:pt>
                <c:pt idx="830">
                  <c:v>7.0200920714998793E-3</c:v>
                </c:pt>
                <c:pt idx="831">
                  <c:v>7.0311920714998845E-3</c:v>
                </c:pt>
                <c:pt idx="832">
                  <c:v>7.0394920714998846E-3</c:v>
                </c:pt>
                <c:pt idx="833">
                  <c:v>7.0492920714998845E-3</c:v>
                </c:pt>
                <c:pt idx="834">
                  <c:v>7.0562920714998846E-3</c:v>
                </c:pt>
                <c:pt idx="835">
                  <c:v>7.0640920714998704E-3</c:v>
                </c:pt>
                <c:pt idx="836">
                  <c:v>7.0703920714998824E-3</c:v>
                </c:pt>
                <c:pt idx="837">
                  <c:v>7.0781920714998803E-3</c:v>
                </c:pt>
                <c:pt idx="838">
                  <c:v>7.0849920714998764E-3</c:v>
                </c:pt>
                <c:pt idx="839">
                  <c:v>7.0921920714998752E-3</c:v>
                </c:pt>
                <c:pt idx="840">
                  <c:v>7.0985920714998771E-3</c:v>
                </c:pt>
                <c:pt idx="841">
                  <c:v>7.1056920714998792E-3</c:v>
                </c:pt>
                <c:pt idx="842">
                  <c:v>7.1125920714998703E-3</c:v>
                </c:pt>
                <c:pt idx="843">
                  <c:v>7.1202920714998792E-3</c:v>
                </c:pt>
                <c:pt idx="844">
                  <c:v>7.1288920714998724E-3</c:v>
                </c:pt>
                <c:pt idx="845">
                  <c:v>7.1404920714998764E-3</c:v>
                </c:pt>
                <c:pt idx="846">
                  <c:v>7.1523920714998733E-3</c:v>
                </c:pt>
                <c:pt idx="847">
                  <c:v>7.1637920714998802E-3</c:v>
                </c:pt>
                <c:pt idx="848">
                  <c:v>7.1733920714998822E-3</c:v>
                </c:pt>
                <c:pt idx="849">
                  <c:v>7.1810920714998824E-3</c:v>
                </c:pt>
                <c:pt idx="850">
                  <c:v>7.1906920714998792E-3</c:v>
                </c:pt>
                <c:pt idx="851">
                  <c:v>7.1973920714998724E-3</c:v>
                </c:pt>
                <c:pt idx="852">
                  <c:v>7.2058920714998791E-3</c:v>
                </c:pt>
                <c:pt idx="853">
                  <c:v>7.2133920714998823E-3</c:v>
                </c:pt>
                <c:pt idx="854">
                  <c:v>7.2193920714998848E-3</c:v>
                </c:pt>
                <c:pt idx="855">
                  <c:v>7.2269920714998779E-3</c:v>
                </c:pt>
                <c:pt idx="856">
                  <c:v>7.2335920714998829E-3</c:v>
                </c:pt>
                <c:pt idx="857">
                  <c:v>7.2413920714998851E-3</c:v>
                </c:pt>
                <c:pt idx="858">
                  <c:v>7.2480920714998844E-3</c:v>
                </c:pt>
                <c:pt idx="859">
                  <c:v>7.2544920714998793E-3</c:v>
                </c:pt>
                <c:pt idx="860">
                  <c:v>7.2622920714998825E-3</c:v>
                </c:pt>
                <c:pt idx="861">
                  <c:v>7.2701920714998824E-3</c:v>
                </c:pt>
                <c:pt idx="862">
                  <c:v>7.2804920714998828E-3</c:v>
                </c:pt>
                <c:pt idx="863">
                  <c:v>7.2906920714998838E-3</c:v>
                </c:pt>
                <c:pt idx="864">
                  <c:v>7.3011920714998813E-3</c:v>
                </c:pt>
                <c:pt idx="865">
                  <c:v>7.3108920714998792E-3</c:v>
                </c:pt>
                <c:pt idx="866">
                  <c:v>7.3203920714998783E-3</c:v>
                </c:pt>
                <c:pt idx="867">
                  <c:v>7.3279920714998704E-3</c:v>
                </c:pt>
                <c:pt idx="868">
                  <c:v>7.3366920714998856E-3</c:v>
                </c:pt>
                <c:pt idx="869">
                  <c:v>7.3458920714998812E-3</c:v>
                </c:pt>
                <c:pt idx="870">
                  <c:v>7.3527920714998793E-3</c:v>
                </c:pt>
                <c:pt idx="871">
                  <c:v>7.3605920714998763E-3</c:v>
                </c:pt>
                <c:pt idx="872">
                  <c:v>7.3680920714998734E-3</c:v>
                </c:pt>
                <c:pt idx="873">
                  <c:v>7.3768920714998836E-3</c:v>
                </c:pt>
                <c:pt idx="874">
                  <c:v>7.3846920714998789E-3</c:v>
                </c:pt>
                <c:pt idx="875">
                  <c:v>7.3928920714998771E-3</c:v>
                </c:pt>
                <c:pt idx="876">
                  <c:v>7.4000920714998837E-3</c:v>
                </c:pt>
                <c:pt idx="877">
                  <c:v>7.4092920714998907E-3</c:v>
                </c:pt>
                <c:pt idx="878">
                  <c:v>7.4184920714998803E-3</c:v>
                </c:pt>
                <c:pt idx="879">
                  <c:v>7.4271920714998763E-3</c:v>
                </c:pt>
                <c:pt idx="880">
                  <c:v>7.4367920714998896E-3</c:v>
                </c:pt>
                <c:pt idx="881">
                  <c:v>7.4449920714998773E-3</c:v>
                </c:pt>
                <c:pt idx="882">
                  <c:v>7.4544920714998773E-3</c:v>
                </c:pt>
                <c:pt idx="883">
                  <c:v>7.4627920714998783E-3</c:v>
                </c:pt>
                <c:pt idx="884">
                  <c:v>7.4704920714998846E-3</c:v>
                </c:pt>
                <c:pt idx="885">
                  <c:v>7.4790920714998864E-3</c:v>
                </c:pt>
                <c:pt idx="886">
                  <c:v>7.4856920714998845E-3</c:v>
                </c:pt>
                <c:pt idx="887">
                  <c:v>7.4937920714998833E-3</c:v>
                </c:pt>
                <c:pt idx="888">
                  <c:v>7.5002920714998846E-3</c:v>
                </c:pt>
                <c:pt idx="889">
                  <c:v>7.5076920714998814E-3</c:v>
                </c:pt>
                <c:pt idx="890">
                  <c:v>7.5149920714998771E-3</c:v>
                </c:pt>
                <c:pt idx="891">
                  <c:v>7.5214920714998792E-3</c:v>
                </c:pt>
                <c:pt idx="892">
                  <c:v>7.5308920714998824E-3</c:v>
                </c:pt>
                <c:pt idx="893">
                  <c:v>7.5391920714998834E-3</c:v>
                </c:pt>
                <c:pt idx="894">
                  <c:v>7.5501920714998753E-3</c:v>
                </c:pt>
                <c:pt idx="895">
                  <c:v>7.5606920714998823E-3</c:v>
                </c:pt>
                <c:pt idx="896">
                  <c:v>7.5699920714998783E-3</c:v>
                </c:pt>
                <c:pt idx="897">
                  <c:v>7.5802920714998839E-3</c:v>
                </c:pt>
                <c:pt idx="898">
                  <c:v>7.5889920714998765E-3</c:v>
                </c:pt>
                <c:pt idx="899">
                  <c:v>7.5960920714998803E-3</c:v>
                </c:pt>
                <c:pt idx="900">
                  <c:v>7.6029920714998714E-3</c:v>
                </c:pt>
                <c:pt idx="901">
                  <c:v>7.6104920714998763E-3</c:v>
                </c:pt>
                <c:pt idx="902">
                  <c:v>7.6187920714998773E-3</c:v>
                </c:pt>
                <c:pt idx="903">
                  <c:v>7.6248920714998714E-3</c:v>
                </c:pt>
                <c:pt idx="904">
                  <c:v>7.6328920714998803E-3</c:v>
                </c:pt>
                <c:pt idx="905">
                  <c:v>7.6398920714998812E-3</c:v>
                </c:pt>
                <c:pt idx="906">
                  <c:v>7.6480920714998802E-3</c:v>
                </c:pt>
                <c:pt idx="907">
                  <c:v>7.6561920714998764E-3</c:v>
                </c:pt>
                <c:pt idx="908">
                  <c:v>7.6647920714998704E-3</c:v>
                </c:pt>
                <c:pt idx="909">
                  <c:v>7.6740920714998802E-3</c:v>
                </c:pt>
                <c:pt idx="910">
                  <c:v>7.6844920714998783E-3</c:v>
                </c:pt>
                <c:pt idx="911">
                  <c:v>7.6930920714998793E-3</c:v>
                </c:pt>
                <c:pt idx="912">
                  <c:v>7.7020920714998822E-3</c:v>
                </c:pt>
                <c:pt idx="913">
                  <c:v>7.7114920714998845E-3</c:v>
                </c:pt>
                <c:pt idx="914">
                  <c:v>7.7208920714998764E-3</c:v>
                </c:pt>
                <c:pt idx="915">
                  <c:v>7.7288920714998783E-3</c:v>
                </c:pt>
                <c:pt idx="916">
                  <c:v>7.7350920714998822E-3</c:v>
                </c:pt>
                <c:pt idx="917">
                  <c:v>7.7428920714998793E-3</c:v>
                </c:pt>
                <c:pt idx="918">
                  <c:v>7.7513920714998826E-3</c:v>
                </c:pt>
                <c:pt idx="919">
                  <c:v>7.7592920714998868E-3</c:v>
                </c:pt>
                <c:pt idx="920">
                  <c:v>7.7673920714998812E-3</c:v>
                </c:pt>
                <c:pt idx="921">
                  <c:v>7.7746920714998839E-3</c:v>
                </c:pt>
                <c:pt idx="922">
                  <c:v>7.7821920714998792E-3</c:v>
                </c:pt>
                <c:pt idx="923">
                  <c:v>7.7910920714998845E-3</c:v>
                </c:pt>
                <c:pt idx="924">
                  <c:v>7.8003920714998813E-3</c:v>
                </c:pt>
                <c:pt idx="925">
                  <c:v>7.8086920714998823E-3</c:v>
                </c:pt>
                <c:pt idx="926">
                  <c:v>7.8184920714998805E-3</c:v>
                </c:pt>
                <c:pt idx="927">
                  <c:v>7.8289920714998684E-3</c:v>
                </c:pt>
                <c:pt idx="928">
                  <c:v>7.839392071499883E-3</c:v>
                </c:pt>
                <c:pt idx="929">
                  <c:v>7.8475920714998794E-3</c:v>
                </c:pt>
                <c:pt idx="930">
                  <c:v>7.8563920714998809E-3</c:v>
                </c:pt>
                <c:pt idx="931">
                  <c:v>7.8643920714998733E-3</c:v>
                </c:pt>
                <c:pt idx="932">
                  <c:v>7.8721920714998807E-3</c:v>
                </c:pt>
                <c:pt idx="933">
                  <c:v>7.8786920714998803E-3</c:v>
                </c:pt>
                <c:pt idx="934">
                  <c:v>7.886592071499882E-3</c:v>
                </c:pt>
                <c:pt idx="935">
                  <c:v>7.8928920714998723E-3</c:v>
                </c:pt>
                <c:pt idx="936">
                  <c:v>7.8999920714998804E-3</c:v>
                </c:pt>
                <c:pt idx="937">
                  <c:v>7.9061920714998835E-3</c:v>
                </c:pt>
                <c:pt idx="938">
                  <c:v>7.9133920714998841E-3</c:v>
                </c:pt>
                <c:pt idx="939">
                  <c:v>7.9205920714998795E-3</c:v>
                </c:pt>
                <c:pt idx="940">
                  <c:v>7.9273920714998808E-3</c:v>
                </c:pt>
                <c:pt idx="941">
                  <c:v>7.9378920714998809E-3</c:v>
                </c:pt>
                <c:pt idx="942">
                  <c:v>7.9488920714998832E-3</c:v>
                </c:pt>
                <c:pt idx="943">
                  <c:v>7.9606920714998825E-3</c:v>
                </c:pt>
                <c:pt idx="944">
                  <c:v>7.9716920714998883E-3</c:v>
                </c:pt>
                <c:pt idx="945">
                  <c:v>7.9822920714998843E-3</c:v>
                </c:pt>
                <c:pt idx="946">
                  <c:v>7.989692071499889E-3</c:v>
                </c:pt>
                <c:pt idx="947">
                  <c:v>7.9979920714998796E-3</c:v>
                </c:pt>
                <c:pt idx="948">
                  <c:v>8.0057920714998766E-3</c:v>
                </c:pt>
                <c:pt idx="949">
                  <c:v>8.0137920714998707E-3</c:v>
                </c:pt>
                <c:pt idx="950">
                  <c:v>8.0212920714998696E-3</c:v>
                </c:pt>
                <c:pt idx="951">
                  <c:v>8.0275920714998703E-3</c:v>
                </c:pt>
                <c:pt idx="952">
                  <c:v>8.0344920714998727E-3</c:v>
                </c:pt>
                <c:pt idx="953">
                  <c:v>8.0410920714998717E-3</c:v>
                </c:pt>
                <c:pt idx="954">
                  <c:v>8.047392071499869E-3</c:v>
                </c:pt>
                <c:pt idx="955">
                  <c:v>8.0540920714998708E-3</c:v>
                </c:pt>
                <c:pt idx="956">
                  <c:v>8.0604920714998866E-3</c:v>
                </c:pt>
                <c:pt idx="957">
                  <c:v>8.0686920714998708E-3</c:v>
                </c:pt>
                <c:pt idx="958">
                  <c:v>8.0794920714998848E-3</c:v>
                </c:pt>
                <c:pt idx="959">
                  <c:v>8.0892920714998821E-3</c:v>
                </c:pt>
                <c:pt idx="960">
                  <c:v>8.1004920714998728E-3</c:v>
                </c:pt>
                <c:pt idx="961">
                  <c:v>8.1105920714998822E-3</c:v>
                </c:pt>
                <c:pt idx="962">
                  <c:v>8.121292071499869E-3</c:v>
                </c:pt>
                <c:pt idx="963">
                  <c:v>8.1303920714998687E-3</c:v>
                </c:pt>
                <c:pt idx="964">
                  <c:v>8.1389920714998679E-3</c:v>
                </c:pt>
                <c:pt idx="965">
                  <c:v>8.1471920714998678E-3</c:v>
                </c:pt>
                <c:pt idx="966">
                  <c:v>8.1552920714998822E-3</c:v>
                </c:pt>
                <c:pt idx="967">
                  <c:v>8.1629920714998746E-3</c:v>
                </c:pt>
                <c:pt idx="968">
                  <c:v>8.1709920714998704E-3</c:v>
                </c:pt>
                <c:pt idx="969">
                  <c:v>8.1776920714998706E-3</c:v>
                </c:pt>
                <c:pt idx="970">
                  <c:v>8.1851920714998746E-3</c:v>
                </c:pt>
                <c:pt idx="971">
                  <c:v>8.191392071499869E-3</c:v>
                </c:pt>
                <c:pt idx="972">
                  <c:v>8.1990920714998701E-3</c:v>
                </c:pt>
                <c:pt idx="973">
                  <c:v>8.2068920714998723E-3</c:v>
                </c:pt>
                <c:pt idx="974">
                  <c:v>8.2131920714998696E-3</c:v>
                </c:pt>
                <c:pt idx="975">
                  <c:v>8.22219207149987E-3</c:v>
                </c:pt>
                <c:pt idx="976">
                  <c:v>8.2315920714998696E-3</c:v>
                </c:pt>
                <c:pt idx="977">
                  <c:v>8.2428920714998702E-3</c:v>
                </c:pt>
                <c:pt idx="978">
                  <c:v>8.2536920714998841E-3</c:v>
                </c:pt>
                <c:pt idx="979">
                  <c:v>8.2640920714998727E-3</c:v>
                </c:pt>
                <c:pt idx="980">
                  <c:v>8.2718920714998697E-3</c:v>
                </c:pt>
                <c:pt idx="981">
                  <c:v>8.2802920714998701E-3</c:v>
                </c:pt>
                <c:pt idx="982">
                  <c:v>8.2885920714998677E-3</c:v>
                </c:pt>
                <c:pt idx="983">
                  <c:v>8.2958920714998746E-3</c:v>
                </c:pt>
                <c:pt idx="984">
                  <c:v>8.3037920714998849E-3</c:v>
                </c:pt>
                <c:pt idx="985">
                  <c:v>8.31039207149987E-3</c:v>
                </c:pt>
                <c:pt idx="986">
                  <c:v>8.3169920714998707E-3</c:v>
                </c:pt>
                <c:pt idx="987">
                  <c:v>8.3237920714998841E-3</c:v>
                </c:pt>
                <c:pt idx="988">
                  <c:v>8.3314920714998748E-3</c:v>
                </c:pt>
                <c:pt idx="989">
                  <c:v>8.3380920714998703E-3</c:v>
                </c:pt>
                <c:pt idx="990">
                  <c:v>8.3459920714998841E-3</c:v>
                </c:pt>
                <c:pt idx="991">
                  <c:v>8.3551920714998885E-3</c:v>
                </c:pt>
                <c:pt idx="992">
                  <c:v>8.368792071499884E-3</c:v>
                </c:pt>
                <c:pt idx="993">
                  <c:v>8.3780920714998704E-3</c:v>
                </c:pt>
                <c:pt idx="994">
                  <c:v>8.387492071499884E-3</c:v>
                </c:pt>
                <c:pt idx="995">
                  <c:v>8.3963920714998728E-3</c:v>
                </c:pt>
                <c:pt idx="996">
                  <c:v>8.4034920714998844E-3</c:v>
                </c:pt>
                <c:pt idx="997">
                  <c:v>8.4116920714998704E-3</c:v>
                </c:pt>
                <c:pt idx="998">
                  <c:v>8.4194920714998848E-3</c:v>
                </c:pt>
                <c:pt idx="999">
                  <c:v>8.4276920714998708E-3</c:v>
                </c:pt>
                <c:pt idx="1000">
                  <c:v>8.4349920714998691E-3</c:v>
                </c:pt>
                <c:pt idx="1001">
                  <c:v>8.4420920714998841E-3</c:v>
                </c:pt>
                <c:pt idx="1002">
                  <c:v>8.4495920714998708E-3</c:v>
                </c:pt>
                <c:pt idx="1003">
                  <c:v>8.4576920714998852E-3</c:v>
                </c:pt>
                <c:pt idx="1004">
                  <c:v>8.4655920714998886E-3</c:v>
                </c:pt>
                <c:pt idx="1005">
                  <c:v>8.4724920714998962E-3</c:v>
                </c:pt>
                <c:pt idx="1006">
                  <c:v>8.4813920714998676E-3</c:v>
                </c:pt>
                <c:pt idx="1007">
                  <c:v>8.4902920714998702E-3</c:v>
                </c:pt>
                <c:pt idx="1008">
                  <c:v>8.5008920714998767E-3</c:v>
                </c:pt>
                <c:pt idx="1009">
                  <c:v>8.5105920714998728E-3</c:v>
                </c:pt>
                <c:pt idx="1010">
                  <c:v>8.5194920714998824E-3</c:v>
                </c:pt>
                <c:pt idx="1011">
                  <c:v>8.5280920714998678E-3</c:v>
                </c:pt>
                <c:pt idx="1012">
                  <c:v>8.5363920714998705E-3</c:v>
                </c:pt>
                <c:pt idx="1013">
                  <c:v>8.5442920714998687E-3</c:v>
                </c:pt>
                <c:pt idx="1014">
                  <c:v>8.5530920714998841E-3</c:v>
                </c:pt>
                <c:pt idx="1015">
                  <c:v>8.5608920714998708E-3</c:v>
                </c:pt>
                <c:pt idx="1016">
                  <c:v>8.5672920714998727E-3</c:v>
                </c:pt>
                <c:pt idx="1017">
                  <c:v>8.5753920714998766E-3</c:v>
                </c:pt>
                <c:pt idx="1018">
                  <c:v>8.5830920714998708E-3</c:v>
                </c:pt>
                <c:pt idx="1019">
                  <c:v>8.5904920714998858E-3</c:v>
                </c:pt>
                <c:pt idx="1020">
                  <c:v>8.5988920714998723E-3</c:v>
                </c:pt>
                <c:pt idx="1021">
                  <c:v>8.6071920714998716E-3</c:v>
                </c:pt>
                <c:pt idx="1022">
                  <c:v>8.61769207149987E-3</c:v>
                </c:pt>
                <c:pt idx="1023">
                  <c:v>8.6274920714998708E-3</c:v>
                </c:pt>
                <c:pt idx="1024">
                  <c:v>8.6384920714998696E-3</c:v>
                </c:pt>
                <c:pt idx="1025">
                  <c:v>8.6473920714998671E-3</c:v>
                </c:pt>
                <c:pt idx="1026">
                  <c:v>8.6563920714998726E-3</c:v>
                </c:pt>
                <c:pt idx="1027">
                  <c:v>8.6639920714998708E-3</c:v>
                </c:pt>
                <c:pt idx="1028">
                  <c:v>8.6719920714998702E-3</c:v>
                </c:pt>
                <c:pt idx="1029">
                  <c:v>8.6800920714998724E-3</c:v>
                </c:pt>
                <c:pt idx="1030">
                  <c:v>8.6870920714998707E-3</c:v>
                </c:pt>
                <c:pt idx="1031">
                  <c:v>8.6932920714998703E-3</c:v>
                </c:pt>
                <c:pt idx="1032">
                  <c:v>8.7002920714998704E-3</c:v>
                </c:pt>
                <c:pt idx="1033">
                  <c:v>8.7078920714998703E-3</c:v>
                </c:pt>
                <c:pt idx="1034">
                  <c:v>8.7145920714998704E-3</c:v>
                </c:pt>
                <c:pt idx="1035">
                  <c:v>8.7217920714998693E-3</c:v>
                </c:pt>
                <c:pt idx="1036">
                  <c:v>8.7289920714998682E-3</c:v>
                </c:pt>
                <c:pt idx="1037">
                  <c:v>8.7371920714998698E-3</c:v>
                </c:pt>
                <c:pt idx="1038">
                  <c:v>8.7478920714998687E-3</c:v>
                </c:pt>
                <c:pt idx="1039">
                  <c:v>8.7589920714998704E-3</c:v>
                </c:pt>
                <c:pt idx="1040">
                  <c:v>8.7697920714998705E-3</c:v>
                </c:pt>
                <c:pt idx="1041">
                  <c:v>8.7798920714998747E-3</c:v>
                </c:pt>
                <c:pt idx="1042">
                  <c:v>8.7894920714998766E-3</c:v>
                </c:pt>
                <c:pt idx="1043">
                  <c:v>8.7979920714998678E-3</c:v>
                </c:pt>
                <c:pt idx="1044">
                  <c:v>8.8053920714998863E-3</c:v>
                </c:pt>
                <c:pt idx="1045">
                  <c:v>8.8133920714998822E-3</c:v>
                </c:pt>
                <c:pt idx="1046">
                  <c:v>8.819492071499891E-3</c:v>
                </c:pt>
                <c:pt idx="1047">
                  <c:v>8.8270920714998702E-3</c:v>
                </c:pt>
                <c:pt idx="1048">
                  <c:v>8.8340920714998702E-3</c:v>
                </c:pt>
                <c:pt idx="1049">
                  <c:v>8.8408920714998767E-3</c:v>
                </c:pt>
                <c:pt idx="1050">
                  <c:v>8.8480920714998704E-3</c:v>
                </c:pt>
                <c:pt idx="1051">
                  <c:v>8.855492071499908E-3</c:v>
                </c:pt>
                <c:pt idx="1052">
                  <c:v>8.863092071499894E-3</c:v>
                </c:pt>
                <c:pt idx="1053">
                  <c:v>8.8733920714998728E-3</c:v>
                </c:pt>
                <c:pt idx="1054">
                  <c:v>8.8822920714998841E-3</c:v>
                </c:pt>
                <c:pt idx="1055">
                  <c:v>8.8916920714998821E-3</c:v>
                </c:pt>
                <c:pt idx="1056">
                  <c:v>8.9016920714998747E-3</c:v>
                </c:pt>
                <c:pt idx="1057">
                  <c:v>8.9116920714998708E-3</c:v>
                </c:pt>
                <c:pt idx="1058">
                  <c:v>8.9200920714998747E-3</c:v>
                </c:pt>
                <c:pt idx="1059">
                  <c:v>8.9284920714998821E-3</c:v>
                </c:pt>
                <c:pt idx="1060">
                  <c:v>8.9373920714998674E-3</c:v>
                </c:pt>
                <c:pt idx="1061">
                  <c:v>8.9453920714998702E-3</c:v>
                </c:pt>
                <c:pt idx="1062">
                  <c:v>8.9538920714998822E-3</c:v>
                </c:pt>
                <c:pt idx="1063">
                  <c:v>8.9613920714998706E-3</c:v>
                </c:pt>
                <c:pt idx="1064">
                  <c:v>8.9685920714998747E-3</c:v>
                </c:pt>
                <c:pt idx="1065">
                  <c:v>8.976292071499881E-3</c:v>
                </c:pt>
                <c:pt idx="1066">
                  <c:v>8.9831920714998747E-3</c:v>
                </c:pt>
                <c:pt idx="1067">
                  <c:v>8.9905920714998862E-3</c:v>
                </c:pt>
                <c:pt idx="1068">
                  <c:v>8.9986920714998728E-3</c:v>
                </c:pt>
                <c:pt idx="1069">
                  <c:v>9.0061920714998821E-3</c:v>
                </c:pt>
                <c:pt idx="1070">
                  <c:v>9.0163920714998701E-3</c:v>
                </c:pt>
                <c:pt idx="1071">
                  <c:v>9.0255920714998866E-3</c:v>
                </c:pt>
                <c:pt idx="1072">
                  <c:v>9.0373920714998703E-3</c:v>
                </c:pt>
                <c:pt idx="1073">
                  <c:v>9.0477920714998692E-3</c:v>
                </c:pt>
                <c:pt idx="1074">
                  <c:v>9.0565920714998863E-3</c:v>
                </c:pt>
                <c:pt idx="1075">
                  <c:v>9.0647920714998723E-3</c:v>
                </c:pt>
                <c:pt idx="1076">
                  <c:v>9.0728920714998884E-3</c:v>
                </c:pt>
                <c:pt idx="1077">
                  <c:v>9.0800920714998821E-3</c:v>
                </c:pt>
                <c:pt idx="1078">
                  <c:v>9.0876920714998768E-3</c:v>
                </c:pt>
                <c:pt idx="1079">
                  <c:v>9.0942920714998723E-3</c:v>
                </c:pt>
                <c:pt idx="1080">
                  <c:v>9.1018920714998706E-3</c:v>
                </c:pt>
                <c:pt idx="1081">
                  <c:v>9.1078920714998696E-3</c:v>
                </c:pt>
                <c:pt idx="1082">
                  <c:v>9.1150920714998841E-3</c:v>
                </c:pt>
                <c:pt idx="1083">
                  <c:v>9.1225920714998708E-3</c:v>
                </c:pt>
                <c:pt idx="1084">
                  <c:v>9.1287920714998704E-3</c:v>
                </c:pt>
                <c:pt idx="1085">
                  <c:v>9.1381920714998684E-3</c:v>
                </c:pt>
                <c:pt idx="1086">
                  <c:v>9.1486920714998702E-3</c:v>
                </c:pt>
                <c:pt idx="1087">
                  <c:v>9.1594920714998876E-3</c:v>
                </c:pt>
                <c:pt idx="1088">
                  <c:v>9.1705920714998841E-3</c:v>
                </c:pt>
                <c:pt idx="1089">
                  <c:v>9.17939207149987E-3</c:v>
                </c:pt>
                <c:pt idx="1090">
                  <c:v>9.1880920714998704E-3</c:v>
                </c:pt>
                <c:pt idx="1091">
                  <c:v>9.1965920714998841E-3</c:v>
                </c:pt>
                <c:pt idx="1092">
                  <c:v>9.2047920714998701E-3</c:v>
                </c:pt>
                <c:pt idx="1093">
                  <c:v>9.2124920714998747E-3</c:v>
                </c:pt>
                <c:pt idx="1094">
                  <c:v>9.2203920714998694E-3</c:v>
                </c:pt>
                <c:pt idx="1095">
                  <c:v>9.2270920714998695E-3</c:v>
                </c:pt>
                <c:pt idx="1096">
                  <c:v>9.234192071499869E-3</c:v>
                </c:pt>
                <c:pt idx="1097">
                  <c:v>9.2410920714998696E-3</c:v>
                </c:pt>
                <c:pt idx="1098">
                  <c:v>9.2473920714998686E-3</c:v>
                </c:pt>
                <c:pt idx="1099">
                  <c:v>9.2555920714998841E-3</c:v>
                </c:pt>
                <c:pt idx="1100">
                  <c:v>9.2626920714998767E-3</c:v>
                </c:pt>
                <c:pt idx="1101">
                  <c:v>9.2724920714998844E-3</c:v>
                </c:pt>
                <c:pt idx="1102">
                  <c:v>9.2821920714998701E-3</c:v>
                </c:pt>
                <c:pt idx="1103">
                  <c:v>9.29419207149987E-3</c:v>
                </c:pt>
                <c:pt idx="1104">
                  <c:v>9.3037920714998841E-3</c:v>
                </c:pt>
                <c:pt idx="1105">
                  <c:v>9.3122920714998822E-3</c:v>
                </c:pt>
                <c:pt idx="1106">
                  <c:v>9.3209920714998704E-3</c:v>
                </c:pt>
                <c:pt idx="1107">
                  <c:v>9.3288920714998703E-3</c:v>
                </c:pt>
                <c:pt idx="1108">
                  <c:v>9.3385920714998821E-3</c:v>
                </c:pt>
                <c:pt idx="1109">
                  <c:v>9.3449920714998701E-3</c:v>
                </c:pt>
                <c:pt idx="1110">
                  <c:v>9.3523920714998886E-3</c:v>
                </c:pt>
                <c:pt idx="1111">
                  <c:v>9.3592920714998841E-3</c:v>
                </c:pt>
                <c:pt idx="1112">
                  <c:v>9.3661920714998848E-3</c:v>
                </c:pt>
                <c:pt idx="1113">
                  <c:v>9.3739920714998766E-3</c:v>
                </c:pt>
                <c:pt idx="1114">
                  <c:v>9.3809920714998767E-3</c:v>
                </c:pt>
                <c:pt idx="1115">
                  <c:v>9.3897920714998886E-3</c:v>
                </c:pt>
                <c:pt idx="1116">
                  <c:v>9.3988920714998727E-3</c:v>
                </c:pt>
                <c:pt idx="1117">
                  <c:v>9.4079920714998707E-3</c:v>
                </c:pt>
                <c:pt idx="1118">
                  <c:v>9.4183920714998696E-3</c:v>
                </c:pt>
                <c:pt idx="1119">
                  <c:v>9.4302920714998701E-3</c:v>
                </c:pt>
                <c:pt idx="1120">
                  <c:v>9.4396920714998767E-3</c:v>
                </c:pt>
                <c:pt idx="1121">
                  <c:v>9.4470920714998727E-3</c:v>
                </c:pt>
                <c:pt idx="1122">
                  <c:v>9.4568920714998821E-3</c:v>
                </c:pt>
                <c:pt idx="1123">
                  <c:v>9.4639920714998747E-3</c:v>
                </c:pt>
                <c:pt idx="1124">
                  <c:v>9.4728920714998825E-3</c:v>
                </c:pt>
                <c:pt idx="1125">
                  <c:v>9.4799920714998768E-3</c:v>
                </c:pt>
                <c:pt idx="1126">
                  <c:v>9.4859920714998863E-3</c:v>
                </c:pt>
                <c:pt idx="1127">
                  <c:v>9.4928920714998748E-3</c:v>
                </c:pt>
                <c:pt idx="1128">
                  <c:v>9.5006920714998822E-3</c:v>
                </c:pt>
                <c:pt idx="1129">
                  <c:v>9.5064920714998825E-3</c:v>
                </c:pt>
                <c:pt idx="1130">
                  <c:v>9.5137920714998703E-3</c:v>
                </c:pt>
                <c:pt idx="1131">
                  <c:v>9.5205920714998768E-3</c:v>
                </c:pt>
                <c:pt idx="1132">
                  <c:v>9.5286920714998703E-3</c:v>
                </c:pt>
                <c:pt idx="1133">
                  <c:v>9.5377920714998701E-3</c:v>
                </c:pt>
                <c:pt idx="1134">
                  <c:v>9.5480920714998696E-3</c:v>
                </c:pt>
                <c:pt idx="1135">
                  <c:v>9.5597920714998886E-3</c:v>
                </c:pt>
                <c:pt idx="1136">
                  <c:v>9.5708920714998747E-3</c:v>
                </c:pt>
                <c:pt idx="1137">
                  <c:v>9.5790920714998746E-3</c:v>
                </c:pt>
                <c:pt idx="1138">
                  <c:v>9.5882920714998703E-3</c:v>
                </c:pt>
                <c:pt idx="1139">
                  <c:v>9.5953920714998767E-3</c:v>
                </c:pt>
                <c:pt idx="1140">
                  <c:v>9.6041920714998678E-3</c:v>
                </c:pt>
                <c:pt idx="1141">
                  <c:v>9.6105920714998766E-3</c:v>
                </c:pt>
                <c:pt idx="1142">
                  <c:v>9.6194920714998845E-3</c:v>
                </c:pt>
                <c:pt idx="1143">
                  <c:v>9.6263920714998678E-3</c:v>
                </c:pt>
                <c:pt idx="1144">
                  <c:v>9.6336920714998747E-3</c:v>
                </c:pt>
                <c:pt idx="1145">
                  <c:v>9.6409920714998678E-3</c:v>
                </c:pt>
                <c:pt idx="1146">
                  <c:v>9.6494920714998728E-3</c:v>
                </c:pt>
                <c:pt idx="1147">
                  <c:v>9.6578920714998767E-3</c:v>
                </c:pt>
                <c:pt idx="1148">
                  <c:v>9.6645920714998768E-3</c:v>
                </c:pt>
                <c:pt idx="1149">
                  <c:v>9.6739920714998748E-3</c:v>
                </c:pt>
                <c:pt idx="1150">
                  <c:v>9.6829920714998768E-3</c:v>
                </c:pt>
                <c:pt idx="1151">
                  <c:v>9.6918920714998708E-3</c:v>
                </c:pt>
                <c:pt idx="1152">
                  <c:v>9.70109207149987E-3</c:v>
                </c:pt>
                <c:pt idx="1153">
                  <c:v>9.7096920714998727E-3</c:v>
                </c:pt>
                <c:pt idx="1154">
                  <c:v>9.7192920714998677E-3</c:v>
                </c:pt>
                <c:pt idx="1155">
                  <c:v>9.7300920714998677E-3</c:v>
                </c:pt>
                <c:pt idx="1156">
                  <c:v>9.7358920714998697E-3</c:v>
                </c:pt>
                <c:pt idx="1157">
                  <c:v>9.74519207149987E-3</c:v>
                </c:pt>
                <c:pt idx="1158">
                  <c:v>9.7520920714998845E-3</c:v>
                </c:pt>
                <c:pt idx="1159">
                  <c:v>9.7599920714998706E-3</c:v>
                </c:pt>
                <c:pt idx="1160">
                  <c:v>9.7674920714998746E-3</c:v>
                </c:pt>
                <c:pt idx="1161">
                  <c:v>9.7757920714998843E-3</c:v>
                </c:pt>
                <c:pt idx="1162">
                  <c:v>9.7834920714998767E-3</c:v>
                </c:pt>
                <c:pt idx="1163">
                  <c:v>9.7916920714998697E-3</c:v>
                </c:pt>
                <c:pt idx="1164">
                  <c:v>9.8002920714998724E-3</c:v>
                </c:pt>
                <c:pt idx="1165">
                  <c:v>9.8085920714998821E-3</c:v>
                </c:pt>
                <c:pt idx="1166">
                  <c:v>9.8179920714998748E-3</c:v>
                </c:pt>
                <c:pt idx="1167">
                  <c:v>9.8269920714998821E-3</c:v>
                </c:pt>
                <c:pt idx="1168">
                  <c:v>9.8374920714998822E-3</c:v>
                </c:pt>
                <c:pt idx="1169">
                  <c:v>9.8473920714998702E-3</c:v>
                </c:pt>
                <c:pt idx="1170">
                  <c:v>9.8566920714998982E-3</c:v>
                </c:pt>
                <c:pt idx="1171">
                  <c:v>9.8648920714998825E-3</c:v>
                </c:pt>
                <c:pt idx="1172">
                  <c:v>9.8718920714998843E-3</c:v>
                </c:pt>
                <c:pt idx="1173">
                  <c:v>9.8799920714998848E-3</c:v>
                </c:pt>
                <c:pt idx="1174">
                  <c:v>9.8863920714998728E-3</c:v>
                </c:pt>
                <c:pt idx="1175">
                  <c:v>9.8944920714998767E-3</c:v>
                </c:pt>
                <c:pt idx="1176">
                  <c:v>9.9008920714998821E-3</c:v>
                </c:pt>
                <c:pt idx="1177">
                  <c:v>9.9075920714998822E-3</c:v>
                </c:pt>
                <c:pt idx="1178">
                  <c:v>9.9148920714998701E-3</c:v>
                </c:pt>
                <c:pt idx="1179">
                  <c:v>9.9211920714998708E-3</c:v>
                </c:pt>
                <c:pt idx="1180">
                  <c:v>9.9294920714998822E-3</c:v>
                </c:pt>
                <c:pt idx="1181">
                  <c:v>9.93739207149987E-3</c:v>
                </c:pt>
                <c:pt idx="1182">
                  <c:v>9.9488920714998694E-3</c:v>
                </c:pt>
                <c:pt idx="1183">
                  <c:v>9.9582920714998708E-3</c:v>
                </c:pt>
                <c:pt idx="1184">
                  <c:v>9.9694920714998962E-3</c:v>
                </c:pt>
                <c:pt idx="1185">
                  <c:v>9.979792071499894E-3</c:v>
                </c:pt>
                <c:pt idx="1186">
                  <c:v>9.988492071499884E-3</c:v>
                </c:pt>
                <c:pt idx="1187">
                  <c:v>9.9978920714998767E-3</c:v>
                </c:pt>
                <c:pt idx="1188">
                  <c:v>1.0005392071499843E-2</c:v>
                </c:pt>
                <c:pt idx="1189">
                  <c:v>1.0013892071499841E-2</c:v>
                </c:pt>
                <c:pt idx="1190">
                  <c:v>1.0019092071499834E-2</c:v>
                </c:pt>
                <c:pt idx="1191">
                  <c:v>1.002739207149984E-2</c:v>
                </c:pt>
                <c:pt idx="1192">
                  <c:v>1.003419207149984E-2</c:v>
                </c:pt>
                <c:pt idx="1193">
                  <c:v>1.0041392071499842E-2</c:v>
                </c:pt>
                <c:pt idx="1194">
                  <c:v>1.004819207149985E-2</c:v>
                </c:pt>
                <c:pt idx="1195">
                  <c:v>1.005569207149983E-2</c:v>
                </c:pt>
                <c:pt idx="1196">
                  <c:v>1.006329207149984E-2</c:v>
                </c:pt>
                <c:pt idx="1197">
                  <c:v>1.007179207149984E-2</c:v>
                </c:pt>
                <c:pt idx="1198">
                  <c:v>1.008299207149984E-2</c:v>
                </c:pt>
                <c:pt idx="1199">
                  <c:v>1.0092292071499831E-2</c:v>
                </c:pt>
                <c:pt idx="1200">
                  <c:v>1.0102792071499852E-2</c:v>
                </c:pt>
                <c:pt idx="1201">
                  <c:v>1.010549207149985E-2</c:v>
                </c:pt>
                <c:pt idx="1202">
                  <c:v>1.0123592071499854E-2</c:v>
                </c:pt>
                <c:pt idx="1203">
                  <c:v>1.0140092071499846E-2</c:v>
                </c:pt>
                <c:pt idx="1204">
                  <c:v>1.0153792071499837E-2</c:v>
                </c:pt>
                <c:pt idx="1205">
                  <c:v>1.0168492071499845E-2</c:v>
                </c:pt>
                <c:pt idx="1206">
                  <c:v>1.018519207149985E-2</c:v>
                </c:pt>
                <c:pt idx="1207">
                  <c:v>1.0201892071499854E-2</c:v>
                </c:pt>
                <c:pt idx="1208">
                  <c:v>1.0221592071499858E-2</c:v>
                </c:pt>
                <c:pt idx="1209">
                  <c:v>1.0240892071499858E-2</c:v>
                </c:pt>
                <c:pt idx="1210">
                  <c:v>1.0258392071499834E-2</c:v>
                </c:pt>
                <c:pt idx="1211">
                  <c:v>1.0273992071499835E-2</c:v>
                </c:pt>
                <c:pt idx="1212">
                  <c:v>1.0289292071499834E-2</c:v>
                </c:pt>
                <c:pt idx="1213">
                  <c:v>1.0302792071499846E-2</c:v>
                </c:pt>
                <c:pt idx="1214">
                  <c:v>1.0316692071499834E-2</c:v>
                </c:pt>
                <c:pt idx="1215">
                  <c:v>1.0331892071499848E-2</c:v>
                </c:pt>
                <c:pt idx="1216">
                  <c:v>1.0352492071499842E-2</c:v>
                </c:pt>
                <c:pt idx="1217">
                  <c:v>1.0372592071499849E-2</c:v>
                </c:pt>
                <c:pt idx="1218">
                  <c:v>1.038909207149984E-2</c:v>
                </c:pt>
                <c:pt idx="1219">
                  <c:v>1.0406292071499842E-2</c:v>
                </c:pt>
                <c:pt idx="1220">
                  <c:v>1.0421192071499856E-2</c:v>
                </c:pt>
                <c:pt idx="1221">
                  <c:v>1.0435392071499837E-2</c:v>
                </c:pt>
                <c:pt idx="1222">
                  <c:v>1.045209207149984E-2</c:v>
                </c:pt>
                <c:pt idx="1223">
                  <c:v>1.0468892071499852E-2</c:v>
                </c:pt>
                <c:pt idx="1224">
                  <c:v>1.048579207149985E-2</c:v>
                </c:pt>
                <c:pt idx="1225">
                  <c:v>1.0505492071499849E-2</c:v>
                </c:pt>
                <c:pt idx="1226">
                  <c:v>1.0522792071499858E-2</c:v>
                </c:pt>
                <c:pt idx="1227">
                  <c:v>1.0537892071499844E-2</c:v>
                </c:pt>
                <c:pt idx="1228">
                  <c:v>1.0553292071499834E-2</c:v>
                </c:pt>
                <c:pt idx="1229">
                  <c:v>1.0568592071499858E-2</c:v>
                </c:pt>
                <c:pt idx="1230">
                  <c:v>1.058629207149984E-2</c:v>
                </c:pt>
                <c:pt idx="1231">
                  <c:v>1.0603892071499858E-2</c:v>
                </c:pt>
                <c:pt idx="1232">
                  <c:v>1.0624392071499846E-2</c:v>
                </c:pt>
                <c:pt idx="1233">
                  <c:v>1.0642492071499858E-2</c:v>
                </c:pt>
                <c:pt idx="1234">
                  <c:v>1.0658192071499843E-2</c:v>
                </c:pt>
                <c:pt idx="1235">
                  <c:v>1.0674192071499847E-2</c:v>
                </c:pt>
                <c:pt idx="1236">
                  <c:v>1.0688192071499856E-2</c:v>
                </c:pt>
                <c:pt idx="1237">
                  <c:v>1.0701992071499848E-2</c:v>
                </c:pt>
                <c:pt idx="1238">
                  <c:v>1.0715592071499851E-2</c:v>
                </c:pt>
                <c:pt idx="1239">
                  <c:v>1.0730292071499834E-2</c:v>
                </c:pt>
                <c:pt idx="1240">
                  <c:v>1.0753292071499835E-2</c:v>
                </c:pt>
                <c:pt idx="1241">
                  <c:v>1.077369207149984E-2</c:v>
                </c:pt>
                <c:pt idx="1242">
                  <c:v>1.0791992071499838E-2</c:v>
                </c:pt>
                <c:pt idx="1243">
                  <c:v>1.0807692071499843E-2</c:v>
                </c:pt>
                <c:pt idx="1244">
                  <c:v>1.082169207149985E-2</c:v>
                </c:pt>
                <c:pt idx="1245">
                  <c:v>1.0836792071499842E-2</c:v>
                </c:pt>
                <c:pt idx="1246">
                  <c:v>1.085159207149985E-2</c:v>
                </c:pt>
                <c:pt idx="1247">
                  <c:v>1.0866892071499858E-2</c:v>
                </c:pt>
                <c:pt idx="1248">
                  <c:v>1.0884892071499858E-2</c:v>
                </c:pt>
                <c:pt idx="1249">
                  <c:v>1.0905292071499843E-2</c:v>
                </c:pt>
                <c:pt idx="1250">
                  <c:v>1.0923992071499845E-2</c:v>
                </c:pt>
                <c:pt idx="1251">
                  <c:v>1.0939392071499836E-2</c:v>
                </c:pt>
                <c:pt idx="1252">
                  <c:v>1.0955792071499843E-2</c:v>
                </c:pt>
                <c:pt idx="1253">
                  <c:v>1.0970392071499843E-2</c:v>
                </c:pt>
                <c:pt idx="1254">
                  <c:v>1.0984592071499858E-2</c:v>
                </c:pt>
                <c:pt idx="1255">
                  <c:v>1.1002492071499856E-2</c:v>
                </c:pt>
                <c:pt idx="1256">
                  <c:v>1.1021192071499868E-2</c:v>
                </c:pt>
                <c:pt idx="1257">
                  <c:v>1.1040692071499858E-2</c:v>
                </c:pt>
                <c:pt idx="1258">
                  <c:v>1.1060892071499868E-2</c:v>
                </c:pt>
                <c:pt idx="1259">
                  <c:v>1.1075092071499841E-2</c:v>
                </c:pt>
                <c:pt idx="1260">
                  <c:v>1.1090692071499845E-2</c:v>
                </c:pt>
                <c:pt idx="1261">
                  <c:v>1.1103592071499866E-2</c:v>
                </c:pt>
                <c:pt idx="1262">
                  <c:v>1.1117492071499842E-2</c:v>
                </c:pt>
                <c:pt idx="1263">
                  <c:v>1.1131592071499856E-2</c:v>
                </c:pt>
                <c:pt idx="1264">
                  <c:v>1.1138792071499841E-2</c:v>
                </c:pt>
                <c:pt idx="1265">
                  <c:v>1.1138792071499841E-2</c:v>
                </c:pt>
                <c:pt idx="1266">
                  <c:v>1.1170192071499854E-2</c:v>
                </c:pt>
                <c:pt idx="1267">
                  <c:v>1.1214192071499851E-2</c:v>
                </c:pt>
                <c:pt idx="1268">
                  <c:v>1.1263492071499858E-2</c:v>
                </c:pt>
                <c:pt idx="1269">
                  <c:v>1.1312392071499845E-2</c:v>
                </c:pt>
                <c:pt idx="1270">
                  <c:v>1.1352992071499842E-2</c:v>
                </c:pt>
                <c:pt idx="1271">
                  <c:v>1.1395892071499858E-2</c:v>
                </c:pt>
                <c:pt idx="1272">
                  <c:v>1.1441692071499858E-2</c:v>
                </c:pt>
                <c:pt idx="1273">
                  <c:v>1.148769207149985E-2</c:v>
                </c:pt>
                <c:pt idx="1274">
                  <c:v>1.1541092071499856E-2</c:v>
                </c:pt>
                <c:pt idx="1275">
                  <c:v>1.1593292071499841E-2</c:v>
                </c:pt>
                <c:pt idx="1276">
                  <c:v>1.1651692071499848E-2</c:v>
                </c:pt>
                <c:pt idx="1277">
                  <c:v>1.171209207149985E-2</c:v>
                </c:pt>
                <c:pt idx="1278">
                  <c:v>1.177359207149987E-2</c:v>
                </c:pt>
                <c:pt idx="1279">
                  <c:v>1.183999207149984E-2</c:v>
                </c:pt>
                <c:pt idx="1280">
                  <c:v>1.1909292071499848E-2</c:v>
                </c:pt>
                <c:pt idx="1281">
                  <c:v>1.1979892071499852E-2</c:v>
                </c:pt>
                <c:pt idx="1282">
                  <c:v>1.2056792071499834E-2</c:v>
                </c:pt>
                <c:pt idx="1283">
                  <c:v>1.213569207149983E-2</c:v>
                </c:pt>
                <c:pt idx="1284">
                  <c:v>1.2298792071499835E-2</c:v>
                </c:pt>
                <c:pt idx="1285">
                  <c:v>1.2467292071499837E-2</c:v>
                </c:pt>
                <c:pt idx="1286">
                  <c:v>1.2491692071499834E-2</c:v>
                </c:pt>
                <c:pt idx="1287">
                  <c:v>1.2494392071499836E-2</c:v>
                </c:pt>
                <c:pt idx="1288">
                  <c:v>1.2654792071499841E-2</c:v>
                </c:pt>
                <c:pt idx="1289">
                  <c:v>1.2820592071499866E-2</c:v>
                </c:pt>
                <c:pt idx="1290">
                  <c:v>1.2991792071499845E-2</c:v>
                </c:pt>
                <c:pt idx="1291">
                  <c:v>1.3154792071499844E-2</c:v>
                </c:pt>
                <c:pt idx="1292">
                  <c:v>1.3326092071499858E-2</c:v>
                </c:pt>
                <c:pt idx="1293">
                  <c:v>1.3494592071499858E-2</c:v>
                </c:pt>
                <c:pt idx="1294">
                  <c:v>1.3654892071499848E-2</c:v>
                </c:pt>
                <c:pt idx="1295">
                  <c:v>1.3823392071499853E-2</c:v>
                </c:pt>
                <c:pt idx="1296">
                  <c:v>1.3986492071499858E-2</c:v>
                </c:pt>
                <c:pt idx="1297">
                  <c:v>1.4152192071499842E-2</c:v>
                </c:pt>
                <c:pt idx="1298">
                  <c:v>1.4328892071499849E-2</c:v>
                </c:pt>
                <c:pt idx="1299">
                  <c:v>1.4491992071499834E-2</c:v>
                </c:pt>
                <c:pt idx="1300">
                  <c:v>1.4652292071499835E-2</c:v>
                </c:pt>
                <c:pt idx="1301">
                  <c:v>1.482349207149985E-2</c:v>
                </c:pt>
                <c:pt idx="1302">
                  <c:v>1.4986592071499858E-2</c:v>
                </c:pt>
                <c:pt idx="1303">
                  <c:v>1.515239207149984E-2</c:v>
                </c:pt>
                <c:pt idx="1304">
                  <c:v>1.5323592071499866E-2</c:v>
                </c:pt>
                <c:pt idx="1305">
                  <c:v>1.5489392071499845E-2</c:v>
                </c:pt>
                <c:pt idx="1306">
                  <c:v>1.5655092071499847E-2</c:v>
                </c:pt>
                <c:pt idx="1307">
                  <c:v>1.5826292071499846E-2</c:v>
                </c:pt>
                <c:pt idx="1308">
                  <c:v>1.5983992071499854E-2</c:v>
                </c:pt>
                <c:pt idx="1309">
                  <c:v>1.615519207149985E-2</c:v>
                </c:pt>
                <c:pt idx="1310">
                  <c:v>1.6329092071499872E-2</c:v>
                </c:pt>
                <c:pt idx="1311">
                  <c:v>1.6486792071499862E-2</c:v>
                </c:pt>
                <c:pt idx="1312">
                  <c:v>1.666069207149987E-2</c:v>
                </c:pt>
                <c:pt idx="1313">
                  <c:v>1.682369207149987E-2</c:v>
                </c:pt>
                <c:pt idx="1314">
                  <c:v>1.6986792071499869E-2</c:v>
                </c:pt>
                <c:pt idx="1315">
                  <c:v>1.7157992071499834E-2</c:v>
                </c:pt>
                <c:pt idx="1316">
                  <c:v>1.7321092071499858E-2</c:v>
                </c:pt>
                <c:pt idx="1317">
                  <c:v>1.7486892071499872E-2</c:v>
                </c:pt>
                <c:pt idx="1318">
                  <c:v>1.766079207149987E-2</c:v>
                </c:pt>
                <c:pt idx="1319">
                  <c:v>1.7823892071499866E-2</c:v>
                </c:pt>
                <c:pt idx="1320">
                  <c:v>1.7984192071499872E-2</c:v>
                </c:pt>
                <c:pt idx="1321">
                  <c:v>1.8155392071499847E-2</c:v>
                </c:pt>
                <c:pt idx="1322">
                  <c:v>1.8318492071499846E-2</c:v>
                </c:pt>
                <c:pt idx="1323">
                  <c:v>1.8484292071499858E-2</c:v>
                </c:pt>
                <c:pt idx="1324">
                  <c:v>1.866089207149987E-2</c:v>
                </c:pt>
                <c:pt idx="1325">
                  <c:v>1.882399207149987E-2</c:v>
                </c:pt>
                <c:pt idx="1326">
                  <c:v>1.898699207149987E-2</c:v>
                </c:pt>
                <c:pt idx="1327">
                  <c:v>1.9158292071499845E-2</c:v>
                </c:pt>
                <c:pt idx="1328">
                  <c:v>1.9321292071499872E-2</c:v>
                </c:pt>
                <c:pt idx="1329">
                  <c:v>1.9492492071499869E-2</c:v>
                </c:pt>
                <c:pt idx="1330">
                  <c:v>1.9660992071499871E-2</c:v>
                </c:pt>
                <c:pt idx="1331">
                  <c:v>1.9821392071499872E-2</c:v>
                </c:pt>
                <c:pt idx="1332">
                  <c:v>1.9992592071499872E-2</c:v>
                </c:pt>
                <c:pt idx="1333">
                  <c:v>2.0158392071499876E-2</c:v>
                </c:pt>
                <c:pt idx="1334">
                  <c:v>2.0315992071499908E-2</c:v>
                </c:pt>
                <c:pt idx="1335">
                  <c:v>2.0489892071499913E-2</c:v>
                </c:pt>
                <c:pt idx="1336">
                  <c:v>2.0655692071499906E-2</c:v>
                </c:pt>
                <c:pt idx="1337">
                  <c:v>2.0818792071499882E-2</c:v>
                </c:pt>
                <c:pt idx="1338">
                  <c:v>2.0992692071499872E-2</c:v>
                </c:pt>
                <c:pt idx="1339">
                  <c:v>2.1155792071499892E-2</c:v>
                </c:pt>
                <c:pt idx="1340">
                  <c:v>2.1318792071499872E-2</c:v>
                </c:pt>
                <c:pt idx="1341">
                  <c:v>2.1489992071499941E-2</c:v>
                </c:pt>
                <c:pt idx="1342">
                  <c:v>2.1655792071499917E-2</c:v>
                </c:pt>
                <c:pt idx="1343">
                  <c:v>2.1821592071499904E-2</c:v>
                </c:pt>
                <c:pt idx="1344">
                  <c:v>2.1995492071499891E-2</c:v>
                </c:pt>
                <c:pt idx="1345">
                  <c:v>2.2155892071499907E-2</c:v>
                </c:pt>
                <c:pt idx="1346">
                  <c:v>2.2324392071499891E-2</c:v>
                </c:pt>
                <c:pt idx="1347">
                  <c:v>2.2492892071499921E-2</c:v>
                </c:pt>
                <c:pt idx="1348">
                  <c:v>2.2650492071499904E-2</c:v>
                </c:pt>
                <c:pt idx="1349">
                  <c:v>2.2824392071499913E-2</c:v>
                </c:pt>
                <c:pt idx="1350">
                  <c:v>2.2990192071499892E-2</c:v>
                </c:pt>
                <c:pt idx="1351">
                  <c:v>2.3155992071499872E-2</c:v>
                </c:pt>
                <c:pt idx="1352">
                  <c:v>2.3324492071499867E-2</c:v>
                </c:pt>
                <c:pt idx="1353">
                  <c:v>2.3487592071499891E-2</c:v>
                </c:pt>
                <c:pt idx="1354">
                  <c:v>2.365059207149988E-2</c:v>
                </c:pt>
                <c:pt idx="1355">
                  <c:v>2.3824592071499871E-2</c:v>
                </c:pt>
                <c:pt idx="1356">
                  <c:v>2.3990292071499872E-2</c:v>
                </c:pt>
                <c:pt idx="1357">
                  <c:v>2.4153392071499892E-2</c:v>
                </c:pt>
                <c:pt idx="1358">
                  <c:v>2.4324592071499868E-2</c:v>
                </c:pt>
                <c:pt idx="1359">
                  <c:v>2.4490392071499903E-2</c:v>
                </c:pt>
                <c:pt idx="1360">
                  <c:v>2.4650692071499891E-2</c:v>
                </c:pt>
                <c:pt idx="1361">
                  <c:v>2.4821892071499908E-2</c:v>
                </c:pt>
                <c:pt idx="1362">
                  <c:v>2.4987692071499892E-2</c:v>
                </c:pt>
                <c:pt idx="1363">
                  <c:v>2.5156192071499876E-2</c:v>
                </c:pt>
                <c:pt idx="1364">
                  <c:v>2.5327392071499907E-2</c:v>
                </c:pt>
                <c:pt idx="1365">
                  <c:v>2.5485092071499921E-2</c:v>
                </c:pt>
                <c:pt idx="1366">
                  <c:v>2.5656292071499911E-2</c:v>
                </c:pt>
                <c:pt idx="1367">
                  <c:v>2.5824792071499882E-2</c:v>
                </c:pt>
                <c:pt idx="1368">
                  <c:v>2.5985092071499911E-2</c:v>
                </c:pt>
                <c:pt idx="1369">
                  <c:v>2.6161792071499882E-2</c:v>
                </c:pt>
                <c:pt idx="1370">
                  <c:v>2.6324792071499872E-2</c:v>
                </c:pt>
                <c:pt idx="1371">
                  <c:v>2.6487892071499937E-2</c:v>
                </c:pt>
                <c:pt idx="1372">
                  <c:v>2.6659092071499916E-2</c:v>
                </c:pt>
                <c:pt idx="1373">
                  <c:v>2.6819492071499904E-2</c:v>
                </c:pt>
                <c:pt idx="1374">
                  <c:v>2.6985192071499926E-2</c:v>
                </c:pt>
                <c:pt idx="1375">
                  <c:v>2.7159192071499909E-2</c:v>
                </c:pt>
                <c:pt idx="1376">
                  <c:v>2.7322192071499891E-2</c:v>
                </c:pt>
                <c:pt idx="1377">
                  <c:v>2.7487992071499948E-2</c:v>
                </c:pt>
                <c:pt idx="1378">
                  <c:v>2.7659192071499934E-2</c:v>
                </c:pt>
                <c:pt idx="1379">
                  <c:v>2.7819592071499932E-2</c:v>
                </c:pt>
                <c:pt idx="1380">
                  <c:v>2.7985392071499943E-2</c:v>
                </c:pt>
                <c:pt idx="1381">
                  <c:v>2.8159292071499881E-2</c:v>
                </c:pt>
                <c:pt idx="1382">
                  <c:v>2.8322392071499881E-2</c:v>
                </c:pt>
                <c:pt idx="1383">
                  <c:v>2.8488092071499882E-2</c:v>
                </c:pt>
                <c:pt idx="1384">
                  <c:v>2.8662092071499872E-2</c:v>
                </c:pt>
                <c:pt idx="1385">
                  <c:v>2.8822392071499892E-2</c:v>
                </c:pt>
                <c:pt idx="1386">
                  <c:v>2.8990892071499876E-2</c:v>
                </c:pt>
                <c:pt idx="1387">
                  <c:v>2.9156692071499866E-2</c:v>
                </c:pt>
                <c:pt idx="1388">
                  <c:v>2.931979207149989E-2</c:v>
                </c:pt>
                <c:pt idx="1389">
                  <c:v>2.9496392071499906E-2</c:v>
                </c:pt>
                <c:pt idx="1390">
                  <c:v>2.9656692071499891E-2</c:v>
                </c:pt>
                <c:pt idx="1391">
                  <c:v>2.9817092071499907E-2</c:v>
                </c:pt>
                <c:pt idx="1392">
                  <c:v>2.9988292071499882E-2</c:v>
                </c:pt>
                <c:pt idx="1393">
                  <c:v>3.0154092071499872E-2</c:v>
                </c:pt>
                <c:pt idx="1394">
                  <c:v>3.0317192071499896E-2</c:v>
                </c:pt>
                <c:pt idx="1395">
                  <c:v>3.0491092071499921E-2</c:v>
                </c:pt>
                <c:pt idx="1396">
                  <c:v>3.0656892071499908E-2</c:v>
                </c:pt>
                <c:pt idx="1397">
                  <c:v>3.0819892071499926E-2</c:v>
                </c:pt>
                <c:pt idx="1398">
                  <c:v>3.0993892071499909E-2</c:v>
                </c:pt>
                <c:pt idx="1399">
                  <c:v>3.1151492071499882E-2</c:v>
                </c:pt>
                <c:pt idx="1400">
                  <c:v>3.1319992071499915E-2</c:v>
                </c:pt>
                <c:pt idx="1401">
                  <c:v>3.149389207149994E-2</c:v>
                </c:pt>
                <c:pt idx="1402">
                  <c:v>3.1656992071499919E-2</c:v>
                </c:pt>
                <c:pt idx="1403">
                  <c:v>3.1825492071499886E-2</c:v>
                </c:pt>
                <c:pt idx="1404">
                  <c:v>3.1993992071499923E-2</c:v>
                </c:pt>
                <c:pt idx="1405">
                  <c:v>3.2151592071499882E-2</c:v>
                </c:pt>
                <c:pt idx="1406">
                  <c:v>3.2322792071499871E-2</c:v>
                </c:pt>
                <c:pt idx="1407">
                  <c:v>3.2488592071499921E-2</c:v>
                </c:pt>
                <c:pt idx="1408">
                  <c:v>3.2651692071499927E-2</c:v>
                </c:pt>
                <c:pt idx="1409">
                  <c:v>3.2825592071499918E-2</c:v>
                </c:pt>
                <c:pt idx="1410">
                  <c:v>3.2991392071499939E-2</c:v>
                </c:pt>
                <c:pt idx="1411">
                  <c:v>3.315439207149988E-2</c:v>
                </c:pt>
                <c:pt idx="1412">
                  <c:v>3.3322892071499868E-2</c:v>
                </c:pt>
                <c:pt idx="1413">
                  <c:v>3.3485992071499923E-2</c:v>
                </c:pt>
                <c:pt idx="1414">
                  <c:v>3.3651792071499882E-2</c:v>
                </c:pt>
                <c:pt idx="1415">
                  <c:v>3.3825692071499894E-2</c:v>
                </c:pt>
                <c:pt idx="1416">
                  <c:v>3.3988792071499865E-2</c:v>
                </c:pt>
                <c:pt idx="1417">
                  <c:v>3.415179207149989E-2</c:v>
                </c:pt>
                <c:pt idx="1418">
                  <c:v>3.4325792071499876E-2</c:v>
                </c:pt>
                <c:pt idx="1419">
                  <c:v>3.4486092071499892E-2</c:v>
                </c:pt>
                <c:pt idx="1420">
                  <c:v>3.4654592071499866E-2</c:v>
                </c:pt>
                <c:pt idx="1421">
                  <c:v>3.4825792071499918E-2</c:v>
                </c:pt>
                <c:pt idx="1422">
                  <c:v>3.4988892071499876E-2</c:v>
                </c:pt>
                <c:pt idx="1423">
                  <c:v>3.5160092071499872E-2</c:v>
                </c:pt>
                <c:pt idx="1424">
                  <c:v>3.5325892071499922E-2</c:v>
                </c:pt>
                <c:pt idx="1425">
                  <c:v>3.5483492071499922E-2</c:v>
                </c:pt>
                <c:pt idx="1426">
                  <c:v>3.5657392071499927E-2</c:v>
                </c:pt>
                <c:pt idx="1427">
                  <c:v>3.5823192071499935E-2</c:v>
                </c:pt>
                <c:pt idx="1428">
                  <c:v>3.5986292071499892E-2</c:v>
                </c:pt>
                <c:pt idx="1429">
                  <c:v>3.6162892071499884E-2</c:v>
                </c:pt>
                <c:pt idx="1430">
                  <c:v>3.6320592071499874E-2</c:v>
                </c:pt>
                <c:pt idx="1431">
                  <c:v>3.6483592071499926E-2</c:v>
                </c:pt>
                <c:pt idx="1432">
                  <c:v>3.6657492071499896E-2</c:v>
                </c:pt>
                <c:pt idx="1433">
                  <c:v>3.6820592071499882E-2</c:v>
                </c:pt>
                <c:pt idx="1434">
                  <c:v>3.6986392071499924E-2</c:v>
                </c:pt>
                <c:pt idx="1435">
                  <c:v>3.7160292071499915E-2</c:v>
                </c:pt>
                <c:pt idx="1436">
                  <c:v>3.7323392071499935E-2</c:v>
                </c:pt>
                <c:pt idx="1437">
                  <c:v>3.7489192071499963E-2</c:v>
                </c:pt>
                <c:pt idx="1438">
                  <c:v>3.7657692071499944E-2</c:v>
                </c:pt>
                <c:pt idx="1439">
                  <c:v>3.781799207149996E-2</c:v>
                </c:pt>
                <c:pt idx="1440">
                  <c:v>3.7989192071499943E-2</c:v>
                </c:pt>
                <c:pt idx="1441">
                  <c:v>3.816039207149987E-2</c:v>
                </c:pt>
                <c:pt idx="1442">
                  <c:v>3.8323492071499869E-2</c:v>
                </c:pt>
                <c:pt idx="1443">
                  <c:v>3.849199207149992E-2</c:v>
                </c:pt>
                <c:pt idx="1444">
                  <c:v>3.865779207149992E-2</c:v>
                </c:pt>
                <c:pt idx="1445">
                  <c:v>3.8818092071499881E-2</c:v>
                </c:pt>
                <c:pt idx="1446">
                  <c:v>3.8992092071499874E-2</c:v>
                </c:pt>
                <c:pt idx="1447">
                  <c:v>3.9157792071499872E-2</c:v>
                </c:pt>
                <c:pt idx="1448">
                  <c:v>3.9320892071499872E-2</c:v>
                </c:pt>
                <c:pt idx="1449">
                  <c:v>3.949479207149989E-2</c:v>
                </c:pt>
                <c:pt idx="1450">
                  <c:v>3.9657892071499938E-2</c:v>
                </c:pt>
                <c:pt idx="1451">
                  <c:v>3.9815492071499918E-2</c:v>
                </c:pt>
                <c:pt idx="1452">
                  <c:v>3.9989492071499891E-2</c:v>
                </c:pt>
                <c:pt idx="1453">
                  <c:v>4.0155192071499785E-2</c:v>
                </c:pt>
                <c:pt idx="1454">
                  <c:v>4.0320992071499882E-2</c:v>
                </c:pt>
                <c:pt idx="1455">
                  <c:v>4.0494892071499866E-2</c:v>
                </c:pt>
                <c:pt idx="1456">
                  <c:v>4.0655292071499809E-2</c:v>
                </c:pt>
                <c:pt idx="1457">
                  <c:v>4.0821092071499865E-2</c:v>
                </c:pt>
                <c:pt idx="1458">
                  <c:v>4.0989592071499846E-2</c:v>
                </c:pt>
                <c:pt idx="1459">
                  <c:v>4.1152592071499856E-2</c:v>
                </c:pt>
                <c:pt idx="1460">
                  <c:v>4.1323792071499867E-2</c:v>
                </c:pt>
                <c:pt idx="1461">
                  <c:v>4.1495092071499866E-2</c:v>
                </c:pt>
                <c:pt idx="1462">
                  <c:v>4.1655392071499764E-2</c:v>
                </c:pt>
                <c:pt idx="1463">
                  <c:v>4.1829292071499845E-2</c:v>
                </c:pt>
                <c:pt idx="1464">
                  <c:v>4.1989692071499857E-2</c:v>
                </c:pt>
                <c:pt idx="1465">
                  <c:v>4.2149992071499866E-2</c:v>
                </c:pt>
                <c:pt idx="1466">
                  <c:v>4.2323992071499873E-2</c:v>
                </c:pt>
                <c:pt idx="1467">
                  <c:v>4.2489692071499871E-2</c:v>
                </c:pt>
                <c:pt idx="1468">
                  <c:v>4.2655492071499865E-2</c:v>
                </c:pt>
                <c:pt idx="1469">
                  <c:v>4.2823992071499874E-2</c:v>
                </c:pt>
                <c:pt idx="1470">
                  <c:v>4.2987092071499873E-2</c:v>
                </c:pt>
                <c:pt idx="1471">
                  <c:v>4.3150092071499856E-2</c:v>
                </c:pt>
                <c:pt idx="1472">
                  <c:v>4.332409207149987E-2</c:v>
                </c:pt>
                <c:pt idx="1473">
                  <c:v>4.3489892071499801E-2</c:v>
                </c:pt>
                <c:pt idx="1474">
                  <c:v>4.3652892071499846E-2</c:v>
                </c:pt>
                <c:pt idx="1475">
                  <c:v>4.3826892071499868E-2</c:v>
                </c:pt>
                <c:pt idx="1476">
                  <c:v>4.3989892071499795E-2</c:v>
                </c:pt>
                <c:pt idx="1477">
                  <c:v>4.4155692071499872E-2</c:v>
                </c:pt>
                <c:pt idx="1478">
                  <c:v>4.4324192071499867E-2</c:v>
                </c:pt>
                <c:pt idx="1479">
                  <c:v>4.4487292071499873E-2</c:v>
                </c:pt>
                <c:pt idx="1480">
                  <c:v>4.4661192071499857E-2</c:v>
                </c:pt>
                <c:pt idx="1481">
                  <c:v>4.4826992071499892E-2</c:v>
                </c:pt>
                <c:pt idx="1482">
                  <c:v>4.4987292071499874E-2</c:v>
                </c:pt>
                <c:pt idx="1483">
                  <c:v>4.515849207149987E-2</c:v>
                </c:pt>
                <c:pt idx="1484">
                  <c:v>4.5321592071499869E-2</c:v>
                </c:pt>
                <c:pt idx="1485">
                  <c:v>4.5484692071499883E-2</c:v>
                </c:pt>
                <c:pt idx="1486">
                  <c:v>4.5658592071499846E-2</c:v>
                </c:pt>
                <c:pt idx="1487">
                  <c:v>4.5821592071499856E-2</c:v>
                </c:pt>
                <c:pt idx="1488">
                  <c:v>4.5987392071499857E-2</c:v>
                </c:pt>
                <c:pt idx="1489">
                  <c:v>4.6158592071499846E-2</c:v>
                </c:pt>
                <c:pt idx="1490">
                  <c:v>4.6321692071499866E-2</c:v>
                </c:pt>
                <c:pt idx="1491">
                  <c:v>4.6484792071499866E-2</c:v>
                </c:pt>
                <c:pt idx="1492">
                  <c:v>4.6658692071499856E-2</c:v>
                </c:pt>
                <c:pt idx="1493">
                  <c:v>4.6821792071499856E-2</c:v>
                </c:pt>
                <c:pt idx="1494">
                  <c:v>4.6990292071499871E-2</c:v>
                </c:pt>
                <c:pt idx="1495">
                  <c:v>4.7161492071499882E-2</c:v>
                </c:pt>
                <c:pt idx="1496">
                  <c:v>4.7316392071499902E-2</c:v>
                </c:pt>
                <c:pt idx="1497">
                  <c:v>4.7490292071499893E-2</c:v>
                </c:pt>
                <c:pt idx="1498">
                  <c:v>4.7658792071499867E-2</c:v>
                </c:pt>
                <c:pt idx="1499">
                  <c:v>4.7819192071499865E-2</c:v>
                </c:pt>
                <c:pt idx="1500">
                  <c:v>4.7993092071499883E-2</c:v>
                </c:pt>
                <c:pt idx="1501">
                  <c:v>4.8158892071499801E-2</c:v>
                </c:pt>
                <c:pt idx="1502">
                  <c:v>4.8319192071499865E-2</c:v>
                </c:pt>
                <c:pt idx="1503">
                  <c:v>4.849309207149987E-2</c:v>
                </c:pt>
                <c:pt idx="1504">
                  <c:v>4.8653492071499868E-2</c:v>
                </c:pt>
                <c:pt idx="1505">
                  <c:v>4.8816592071499874E-2</c:v>
                </c:pt>
                <c:pt idx="1506">
                  <c:v>4.8993192071499866E-2</c:v>
                </c:pt>
                <c:pt idx="1507">
                  <c:v>4.9156292071499873E-2</c:v>
                </c:pt>
                <c:pt idx="1508">
                  <c:v>4.9319292071499883E-2</c:v>
                </c:pt>
                <c:pt idx="1509">
                  <c:v>4.9490492071499914E-2</c:v>
                </c:pt>
                <c:pt idx="1510">
                  <c:v>4.9653592071499872E-2</c:v>
                </c:pt>
                <c:pt idx="1511">
                  <c:v>4.9816692071499968E-2</c:v>
                </c:pt>
                <c:pt idx="1512">
                  <c:v>4.9993292071499884E-2</c:v>
                </c:pt>
                <c:pt idx="1513">
                  <c:v>5.015639207149987E-2</c:v>
                </c:pt>
                <c:pt idx="1514">
                  <c:v>5.0322192071499863E-2</c:v>
                </c:pt>
                <c:pt idx="1515">
                  <c:v>5.0493392071499874E-2</c:v>
                </c:pt>
                <c:pt idx="1516">
                  <c:v>5.0653692071499883E-2</c:v>
                </c:pt>
                <c:pt idx="1517">
                  <c:v>5.0822192071499857E-2</c:v>
                </c:pt>
                <c:pt idx="1518">
                  <c:v>5.0990692071499873E-2</c:v>
                </c:pt>
                <c:pt idx="1519">
                  <c:v>5.1151092071499787E-2</c:v>
                </c:pt>
                <c:pt idx="1520">
                  <c:v>5.132769207149987E-2</c:v>
                </c:pt>
                <c:pt idx="1521">
                  <c:v>5.1490792071499876E-2</c:v>
                </c:pt>
                <c:pt idx="1522">
                  <c:v>5.1651092071499788E-2</c:v>
                </c:pt>
                <c:pt idx="1523">
                  <c:v>5.1822292071499867E-2</c:v>
                </c:pt>
                <c:pt idx="1524">
                  <c:v>5.1988092071499875E-2</c:v>
                </c:pt>
                <c:pt idx="1525">
                  <c:v>5.2153892071499869E-2</c:v>
                </c:pt>
                <c:pt idx="1526">
                  <c:v>5.2325092071499872E-2</c:v>
                </c:pt>
                <c:pt idx="1527">
                  <c:v>5.2490892071499873E-2</c:v>
                </c:pt>
                <c:pt idx="1528">
                  <c:v>5.2653992071499872E-2</c:v>
                </c:pt>
                <c:pt idx="1529">
                  <c:v>5.2822492071499874E-2</c:v>
                </c:pt>
                <c:pt idx="1530">
                  <c:v>5.2985492071499871E-2</c:v>
                </c:pt>
                <c:pt idx="1531">
                  <c:v>5.3151292071499857E-2</c:v>
                </c:pt>
                <c:pt idx="1532">
                  <c:v>5.3327892071499856E-2</c:v>
                </c:pt>
                <c:pt idx="1533">
                  <c:v>5.3490992071499883E-2</c:v>
                </c:pt>
                <c:pt idx="1534">
                  <c:v>5.3656792071499856E-2</c:v>
                </c:pt>
                <c:pt idx="1535">
                  <c:v>5.3825292071499865E-2</c:v>
                </c:pt>
                <c:pt idx="1536">
                  <c:v>5.3985592071499847E-2</c:v>
                </c:pt>
                <c:pt idx="1537">
                  <c:v>5.4156792071499864E-2</c:v>
                </c:pt>
                <c:pt idx="1538">
                  <c:v>5.4325292071499873E-2</c:v>
                </c:pt>
                <c:pt idx="1539">
                  <c:v>5.4488392071499872E-2</c:v>
                </c:pt>
                <c:pt idx="1540">
                  <c:v>5.4659592071499855E-2</c:v>
                </c:pt>
                <c:pt idx="1541">
                  <c:v>5.4822692071499923E-2</c:v>
                </c:pt>
                <c:pt idx="1542">
                  <c:v>5.4985692071499892E-2</c:v>
                </c:pt>
                <c:pt idx="1543">
                  <c:v>5.5154192071499866E-2</c:v>
                </c:pt>
                <c:pt idx="1544">
                  <c:v>5.5317292071499893E-2</c:v>
                </c:pt>
                <c:pt idx="1545">
                  <c:v>5.5485792071499868E-2</c:v>
                </c:pt>
                <c:pt idx="1546">
                  <c:v>5.5659692071499865E-2</c:v>
                </c:pt>
                <c:pt idx="1547">
                  <c:v>5.5822792071499872E-2</c:v>
                </c:pt>
                <c:pt idx="1548">
                  <c:v>5.5985892071499857E-2</c:v>
                </c:pt>
                <c:pt idx="1549">
                  <c:v>5.6157092071499867E-2</c:v>
                </c:pt>
                <c:pt idx="1550">
                  <c:v>5.6317392071499869E-2</c:v>
                </c:pt>
                <c:pt idx="1551">
                  <c:v>5.6491392071499877E-2</c:v>
                </c:pt>
                <c:pt idx="1552">
                  <c:v>5.6662592071499866E-2</c:v>
                </c:pt>
                <c:pt idx="1553">
                  <c:v>5.6822892071499868E-2</c:v>
                </c:pt>
                <c:pt idx="1554">
                  <c:v>5.6994092071499872E-2</c:v>
                </c:pt>
                <c:pt idx="1555">
                  <c:v>5.7157192071499857E-2</c:v>
                </c:pt>
                <c:pt idx="1556">
                  <c:v>5.7317492071499936E-2</c:v>
                </c:pt>
                <c:pt idx="1557">
                  <c:v>5.7491492071499874E-2</c:v>
                </c:pt>
                <c:pt idx="1558">
                  <c:v>5.7657292071499867E-2</c:v>
                </c:pt>
                <c:pt idx="1559">
                  <c:v>5.7820292071499871E-2</c:v>
                </c:pt>
                <c:pt idx="1560">
                  <c:v>5.7991492071499874E-2</c:v>
                </c:pt>
                <c:pt idx="1561">
                  <c:v>5.8154592071499867E-2</c:v>
                </c:pt>
                <c:pt idx="1562">
                  <c:v>5.8314892071499883E-2</c:v>
                </c:pt>
                <c:pt idx="1563">
                  <c:v>5.8488892071499855E-2</c:v>
                </c:pt>
                <c:pt idx="1564">
                  <c:v>5.8654592071499846E-2</c:v>
                </c:pt>
                <c:pt idx="1565">
                  <c:v>5.8817692071499894E-2</c:v>
                </c:pt>
                <c:pt idx="1566">
                  <c:v>5.8994392071499875E-2</c:v>
                </c:pt>
                <c:pt idx="1567">
                  <c:v>5.9157392071499872E-2</c:v>
                </c:pt>
                <c:pt idx="1568">
                  <c:v>5.9323192071499872E-2</c:v>
                </c:pt>
                <c:pt idx="1569">
                  <c:v>5.9491692071499923E-2</c:v>
                </c:pt>
                <c:pt idx="1570">
                  <c:v>5.9651992071499862E-2</c:v>
                </c:pt>
                <c:pt idx="1571">
                  <c:v>5.982599207149987E-2</c:v>
                </c:pt>
                <c:pt idx="1572">
                  <c:v>5.9994492071499914E-2</c:v>
                </c:pt>
                <c:pt idx="1573">
                  <c:v>6.0154792071499867E-2</c:v>
                </c:pt>
                <c:pt idx="1574">
                  <c:v>6.0323292071499883E-2</c:v>
                </c:pt>
                <c:pt idx="1575">
                  <c:v>6.048909207149987E-2</c:v>
                </c:pt>
                <c:pt idx="1576">
                  <c:v>6.0649392071499775E-2</c:v>
                </c:pt>
                <c:pt idx="1577">
                  <c:v>6.0823392071499865E-2</c:v>
                </c:pt>
                <c:pt idx="1578">
                  <c:v>6.0991892071499867E-2</c:v>
                </c:pt>
                <c:pt idx="1579">
                  <c:v>6.1154892071499795E-2</c:v>
                </c:pt>
                <c:pt idx="1580">
                  <c:v>6.132619207149987E-2</c:v>
                </c:pt>
                <c:pt idx="1581">
                  <c:v>6.1489192071499846E-2</c:v>
                </c:pt>
                <c:pt idx="1582">
                  <c:v>6.1649592071499767E-2</c:v>
                </c:pt>
                <c:pt idx="1583">
                  <c:v>6.1823492071499869E-2</c:v>
                </c:pt>
                <c:pt idx="1584">
                  <c:v>6.1989292071499856E-2</c:v>
                </c:pt>
                <c:pt idx="1585">
                  <c:v>6.2155092071499857E-2</c:v>
                </c:pt>
                <c:pt idx="1586">
                  <c:v>6.2328992071499882E-2</c:v>
                </c:pt>
                <c:pt idx="1587">
                  <c:v>6.2486592071499883E-2</c:v>
                </c:pt>
                <c:pt idx="1588">
                  <c:v>6.2652392071499863E-2</c:v>
                </c:pt>
                <c:pt idx="1589">
                  <c:v>6.2823592071499873E-2</c:v>
                </c:pt>
                <c:pt idx="1590">
                  <c:v>6.29866920714999E-2</c:v>
                </c:pt>
                <c:pt idx="1591">
                  <c:v>6.3157892071499869E-2</c:v>
                </c:pt>
                <c:pt idx="1592">
                  <c:v>6.3326392071499871E-2</c:v>
                </c:pt>
                <c:pt idx="1593">
                  <c:v>6.3492192071499864E-2</c:v>
                </c:pt>
                <c:pt idx="1594">
                  <c:v>6.366069207149988E-2</c:v>
                </c:pt>
                <c:pt idx="1595">
                  <c:v>6.3820992071499869E-2</c:v>
                </c:pt>
                <c:pt idx="1596">
                  <c:v>6.3984092071499868E-2</c:v>
                </c:pt>
                <c:pt idx="1597">
                  <c:v>6.4160692071499908E-2</c:v>
                </c:pt>
                <c:pt idx="1598">
                  <c:v>6.4326492071499902E-2</c:v>
                </c:pt>
                <c:pt idx="1599">
                  <c:v>6.4489592071499874E-2</c:v>
                </c:pt>
                <c:pt idx="1600">
                  <c:v>6.4655292071499865E-2</c:v>
                </c:pt>
                <c:pt idx="1601">
                  <c:v>6.4818392071499864E-2</c:v>
                </c:pt>
                <c:pt idx="1602">
                  <c:v>6.4984192071499872E-2</c:v>
                </c:pt>
                <c:pt idx="1603">
                  <c:v>6.5158092071499862E-2</c:v>
                </c:pt>
                <c:pt idx="1604">
                  <c:v>6.5321192071499876E-2</c:v>
                </c:pt>
                <c:pt idx="1605">
                  <c:v>6.5489692071499864E-2</c:v>
                </c:pt>
                <c:pt idx="1606">
                  <c:v>6.566089207149986E-2</c:v>
                </c:pt>
                <c:pt idx="1607">
                  <c:v>6.5818492071499882E-2</c:v>
                </c:pt>
                <c:pt idx="1608">
                  <c:v>6.5989692071499864E-2</c:v>
                </c:pt>
                <c:pt idx="1609">
                  <c:v>6.6158192071499866E-2</c:v>
                </c:pt>
                <c:pt idx="1610">
                  <c:v>6.6318592071499871E-2</c:v>
                </c:pt>
                <c:pt idx="1611">
                  <c:v>6.649519207149987E-2</c:v>
                </c:pt>
                <c:pt idx="1612">
                  <c:v>6.6658292071499869E-2</c:v>
                </c:pt>
                <c:pt idx="1613">
                  <c:v>6.6818592071499872E-2</c:v>
                </c:pt>
                <c:pt idx="1614">
                  <c:v>6.6989792071499868E-2</c:v>
                </c:pt>
                <c:pt idx="1615">
                  <c:v>6.7152892071499881E-2</c:v>
                </c:pt>
                <c:pt idx="1616">
                  <c:v>6.7318692071499903E-2</c:v>
                </c:pt>
                <c:pt idx="1617">
                  <c:v>6.7492592071499893E-2</c:v>
                </c:pt>
                <c:pt idx="1618">
                  <c:v>6.7655692071499865E-2</c:v>
                </c:pt>
                <c:pt idx="1619">
                  <c:v>6.7818692071499903E-2</c:v>
                </c:pt>
                <c:pt idx="1620">
                  <c:v>6.7992692071499924E-2</c:v>
                </c:pt>
                <c:pt idx="1621">
                  <c:v>6.8150292071499863E-2</c:v>
                </c:pt>
                <c:pt idx="1622">
                  <c:v>6.8318792071499879E-2</c:v>
                </c:pt>
                <c:pt idx="1623">
                  <c:v>6.8495492071499881E-2</c:v>
                </c:pt>
                <c:pt idx="1624">
                  <c:v>6.8658492071499877E-2</c:v>
                </c:pt>
                <c:pt idx="1625">
                  <c:v>6.8824292071499871E-2</c:v>
                </c:pt>
                <c:pt idx="1626">
                  <c:v>6.8992792071499873E-2</c:v>
                </c:pt>
                <c:pt idx="1627">
                  <c:v>6.9153092071499889E-2</c:v>
                </c:pt>
                <c:pt idx="1628">
                  <c:v>6.9324292071499871E-2</c:v>
                </c:pt>
                <c:pt idx="1629">
                  <c:v>6.9492892071499904E-2</c:v>
                </c:pt>
                <c:pt idx="1630">
                  <c:v>6.965049207149987E-2</c:v>
                </c:pt>
                <c:pt idx="1631">
                  <c:v>6.9827092071499869E-2</c:v>
                </c:pt>
                <c:pt idx="1632">
                  <c:v>6.999289207149989E-2</c:v>
                </c:pt>
                <c:pt idx="1633">
                  <c:v>7.015049207149987E-2</c:v>
                </c:pt>
                <c:pt idx="1634">
                  <c:v>7.032179207149987E-2</c:v>
                </c:pt>
                <c:pt idx="1635">
                  <c:v>7.0487492071499874E-2</c:v>
                </c:pt>
                <c:pt idx="1636">
                  <c:v>7.065059207149986E-2</c:v>
                </c:pt>
                <c:pt idx="1637">
                  <c:v>7.0824492071499878E-2</c:v>
                </c:pt>
                <c:pt idx="1638">
                  <c:v>7.0990292071499872E-2</c:v>
                </c:pt>
                <c:pt idx="1639">
                  <c:v>7.1153392071499871E-2</c:v>
                </c:pt>
                <c:pt idx="1640">
                  <c:v>7.1324592071499868E-2</c:v>
                </c:pt>
                <c:pt idx="1641">
                  <c:v>7.148489207149987E-2</c:v>
                </c:pt>
                <c:pt idx="1642">
                  <c:v>7.1653392071499858E-2</c:v>
                </c:pt>
                <c:pt idx="1643">
                  <c:v>7.1830092071499874E-2</c:v>
                </c:pt>
                <c:pt idx="1644">
                  <c:v>7.1987692071499867E-2</c:v>
                </c:pt>
                <c:pt idx="1645">
                  <c:v>7.2156192071499869E-2</c:v>
                </c:pt>
                <c:pt idx="1646">
                  <c:v>7.232739207149988E-2</c:v>
                </c:pt>
                <c:pt idx="1647">
                  <c:v>7.2484992071499874E-2</c:v>
                </c:pt>
                <c:pt idx="1648">
                  <c:v>7.2656292071499873E-2</c:v>
                </c:pt>
                <c:pt idx="1649">
                  <c:v>7.2824792071499875E-2</c:v>
                </c:pt>
                <c:pt idx="1650">
                  <c:v>7.2987792071499871E-2</c:v>
                </c:pt>
                <c:pt idx="1651">
                  <c:v>7.3161792071499865E-2</c:v>
                </c:pt>
                <c:pt idx="1652">
                  <c:v>7.3322092071499881E-2</c:v>
                </c:pt>
                <c:pt idx="1653">
                  <c:v>7.3482392071499869E-2</c:v>
                </c:pt>
                <c:pt idx="1654">
                  <c:v>7.3656392071499877E-2</c:v>
                </c:pt>
                <c:pt idx="1655">
                  <c:v>7.382219207149987E-2</c:v>
                </c:pt>
                <c:pt idx="1656">
                  <c:v>7.3985192071499867E-2</c:v>
                </c:pt>
                <c:pt idx="1657">
                  <c:v>7.4159092071499871E-2</c:v>
                </c:pt>
                <c:pt idx="1658">
                  <c:v>7.4324892071499879E-2</c:v>
                </c:pt>
                <c:pt idx="1659">
                  <c:v>7.4487992071499864E-2</c:v>
                </c:pt>
                <c:pt idx="1660">
                  <c:v>7.465649207149988E-2</c:v>
                </c:pt>
                <c:pt idx="1661">
                  <c:v>7.4816792071499924E-2</c:v>
                </c:pt>
                <c:pt idx="1662">
                  <c:v>7.4987992071499893E-2</c:v>
                </c:pt>
                <c:pt idx="1663">
                  <c:v>7.5161992071499872E-2</c:v>
                </c:pt>
                <c:pt idx="1664">
                  <c:v>7.531959207149988E-2</c:v>
                </c:pt>
                <c:pt idx="1665">
                  <c:v>7.549079207149989E-2</c:v>
                </c:pt>
                <c:pt idx="1666">
                  <c:v>7.565659207149987E-2</c:v>
                </c:pt>
                <c:pt idx="1667">
                  <c:v>7.5816892071499872E-2</c:v>
                </c:pt>
                <c:pt idx="1668">
                  <c:v>7.599359207149986E-2</c:v>
                </c:pt>
                <c:pt idx="1669">
                  <c:v>7.6156692071499874E-2</c:v>
                </c:pt>
                <c:pt idx="1670">
                  <c:v>7.631969207149987E-2</c:v>
                </c:pt>
                <c:pt idx="1671">
                  <c:v>7.6493692071499864E-2</c:v>
                </c:pt>
                <c:pt idx="1672">
                  <c:v>7.6656692071499874E-2</c:v>
                </c:pt>
                <c:pt idx="1673">
                  <c:v>7.6819792071499859E-2</c:v>
                </c:pt>
                <c:pt idx="1674">
                  <c:v>7.6988292071499875E-2</c:v>
                </c:pt>
                <c:pt idx="1675">
                  <c:v>7.7154092071499869E-2</c:v>
                </c:pt>
                <c:pt idx="1676">
                  <c:v>7.7319792071499874E-2</c:v>
                </c:pt>
                <c:pt idx="1677">
                  <c:v>7.7493792071499923E-2</c:v>
                </c:pt>
                <c:pt idx="1678">
                  <c:v>7.7654092071499869E-2</c:v>
                </c:pt>
                <c:pt idx="1679">
                  <c:v>7.7819892071499863E-2</c:v>
                </c:pt>
                <c:pt idx="1680">
                  <c:v>7.7991092071499873E-2</c:v>
                </c:pt>
                <c:pt idx="1681">
                  <c:v>7.8154192071499859E-2</c:v>
                </c:pt>
                <c:pt idx="1682">
                  <c:v>7.8325392071499869E-2</c:v>
                </c:pt>
                <c:pt idx="1683">
                  <c:v>7.8493892071499871E-2</c:v>
                </c:pt>
                <c:pt idx="1684">
                  <c:v>7.8654192071499859E-2</c:v>
                </c:pt>
                <c:pt idx="1685">
                  <c:v>7.882539207149987E-2</c:v>
                </c:pt>
                <c:pt idx="1686">
                  <c:v>7.8988492071499869E-2</c:v>
                </c:pt>
                <c:pt idx="1687">
                  <c:v>7.9151592071499868E-2</c:v>
                </c:pt>
                <c:pt idx="1688">
                  <c:v>7.9325492071499873E-2</c:v>
                </c:pt>
                <c:pt idx="1689">
                  <c:v>7.9491292071499894E-2</c:v>
                </c:pt>
                <c:pt idx="1690">
                  <c:v>7.9651592071499869E-2</c:v>
                </c:pt>
                <c:pt idx="1691">
                  <c:v>7.9825592071499862E-2</c:v>
                </c:pt>
                <c:pt idx="1692">
                  <c:v>7.9988592071499873E-2</c:v>
                </c:pt>
                <c:pt idx="1693">
                  <c:v>8.0148992071500003E-2</c:v>
                </c:pt>
                <c:pt idx="1694">
                  <c:v>8.0322892071500063E-2</c:v>
                </c:pt>
                <c:pt idx="1695">
                  <c:v>8.0491392071500065E-2</c:v>
                </c:pt>
                <c:pt idx="1696">
                  <c:v>8.0654492071500217E-2</c:v>
                </c:pt>
                <c:pt idx="1697">
                  <c:v>8.0825692071500088E-2</c:v>
                </c:pt>
                <c:pt idx="1698">
                  <c:v>8.0988692071500015E-2</c:v>
                </c:pt>
                <c:pt idx="1699">
                  <c:v>8.1154492071500176E-2</c:v>
                </c:pt>
                <c:pt idx="1700">
                  <c:v>8.1325692071500047E-2</c:v>
                </c:pt>
                <c:pt idx="1701">
                  <c:v>8.148609207150001E-2</c:v>
                </c:pt>
                <c:pt idx="1702">
                  <c:v>8.1657292071500048E-2</c:v>
                </c:pt>
                <c:pt idx="1703">
                  <c:v>8.1825792071500064E-2</c:v>
                </c:pt>
                <c:pt idx="1704">
                  <c:v>8.1988892071500022E-2</c:v>
                </c:pt>
                <c:pt idx="1705">
                  <c:v>8.2157392071500107E-2</c:v>
                </c:pt>
                <c:pt idx="1706">
                  <c:v>8.2320392071500048E-2</c:v>
                </c:pt>
                <c:pt idx="1707">
                  <c:v>8.2483492071499867E-2</c:v>
                </c:pt>
                <c:pt idx="1708">
                  <c:v>8.2657392071500191E-2</c:v>
                </c:pt>
                <c:pt idx="1709">
                  <c:v>8.2823192071500018E-2</c:v>
                </c:pt>
                <c:pt idx="1710">
                  <c:v>8.2988992071500012E-2</c:v>
                </c:pt>
                <c:pt idx="1711">
                  <c:v>8.3157492071500153E-2</c:v>
                </c:pt>
                <c:pt idx="1712">
                  <c:v>8.3320492071500121E-2</c:v>
                </c:pt>
                <c:pt idx="1713">
                  <c:v>8.348359207150001E-2</c:v>
                </c:pt>
                <c:pt idx="1714">
                  <c:v>8.3657492071500195E-2</c:v>
                </c:pt>
                <c:pt idx="1715">
                  <c:v>8.3823292071500063E-2</c:v>
                </c:pt>
                <c:pt idx="1716">
                  <c:v>8.3989092071500043E-2</c:v>
                </c:pt>
                <c:pt idx="1717">
                  <c:v>8.4160292071500026E-2</c:v>
                </c:pt>
                <c:pt idx="1718">
                  <c:v>8.4320692071500045E-2</c:v>
                </c:pt>
                <c:pt idx="1719">
                  <c:v>8.4489092071500002E-2</c:v>
                </c:pt>
                <c:pt idx="1720">
                  <c:v>8.4657592071500143E-2</c:v>
                </c:pt>
                <c:pt idx="1721">
                  <c:v>8.4820692071500114E-2</c:v>
                </c:pt>
                <c:pt idx="1722">
                  <c:v>8.4994592071500175E-2</c:v>
                </c:pt>
                <c:pt idx="1723">
                  <c:v>8.5160392071500127E-2</c:v>
                </c:pt>
                <c:pt idx="1724">
                  <c:v>8.5320792071500021E-2</c:v>
                </c:pt>
                <c:pt idx="1725">
                  <c:v>8.5489292071499898E-2</c:v>
                </c:pt>
                <c:pt idx="1726">
                  <c:v>8.5652292071500047E-2</c:v>
                </c:pt>
                <c:pt idx="1727">
                  <c:v>8.5818092071500027E-2</c:v>
                </c:pt>
                <c:pt idx="1728">
                  <c:v>8.5994692071500109E-2</c:v>
                </c:pt>
                <c:pt idx="1729">
                  <c:v>8.6157792071500025E-2</c:v>
                </c:pt>
                <c:pt idx="1730">
                  <c:v>8.6318192071500002E-2</c:v>
                </c:pt>
                <c:pt idx="1731">
                  <c:v>8.6489392071500013E-2</c:v>
                </c:pt>
                <c:pt idx="1732">
                  <c:v>8.665239207150012E-2</c:v>
                </c:pt>
                <c:pt idx="1733">
                  <c:v>8.6820892071500136E-2</c:v>
                </c:pt>
                <c:pt idx="1734">
                  <c:v>8.6994892071500116E-2</c:v>
                </c:pt>
                <c:pt idx="1735">
                  <c:v>8.7155192071500048E-2</c:v>
                </c:pt>
                <c:pt idx="1736">
                  <c:v>8.7326392071500142E-2</c:v>
                </c:pt>
                <c:pt idx="1737">
                  <c:v>8.7494892071500047E-2</c:v>
                </c:pt>
                <c:pt idx="1738">
                  <c:v>8.7652592071500071E-2</c:v>
                </c:pt>
                <c:pt idx="1739">
                  <c:v>8.7820992071500084E-2</c:v>
                </c:pt>
                <c:pt idx="1740">
                  <c:v>8.7992292071500014E-2</c:v>
                </c:pt>
                <c:pt idx="1741">
                  <c:v>8.8152592071500127E-2</c:v>
                </c:pt>
                <c:pt idx="1742">
                  <c:v>8.8326492071500159E-2</c:v>
                </c:pt>
                <c:pt idx="1743">
                  <c:v>8.8489592071500006E-2</c:v>
                </c:pt>
                <c:pt idx="1744">
                  <c:v>8.8649892071500092E-2</c:v>
                </c:pt>
                <c:pt idx="1745">
                  <c:v>8.8823892071500168E-2</c:v>
                </c:pt>
                <c:pt idx="1746">
                  <c:v>8.8989692071500023E-2</c:v>
                </c:pt>
                <c:pt idx="1747">
                  <c:v>8.9152692071500048E-2</c:v>
                </c:pt>
                <c:pt idx="1748">
                  <c:v>8.9329392071500077E-2</c:v>
                </c:pt>
                <c:pt idx="1749">
                  <c:v>8.9492392071500046E-2</c:v>
                </c:pt>
                <c:pt idx="1750">
                  <c:v>8.9652792071500106E-2</c:v>
                </c:pt>
                <c:pt idx="1751">
                  <c:v>8.9823992071500131E-2</c:v>
                </c:pt>
                <c:pt idx="1752">
                  <c:v>8.9987092071500047E-2</c:v>
                </c:pt>
                <c:pt idx="1753">
                  <c:v>9.0150092071500099E-2</c:v>
                </c:pt>
                <c:pt idx="1754">
                  <c:v>9.0329492071500067E-2</c:v>
                </c:pt>
                <c:pt idx="1755">
                  <c:v>9.0489792071499875E-2</c:v>
                </c:pt>
                <c:pt idx="1756">
                  <c:v>9.0655592071500188E-2</c:v>
                </c:pt>
                <c:pt idx="1757">
                  <c:v>9.082409207150019E-2</c:v>
                </c:pt>
                <c:pt idx="1758">
                  <c:v>9.0984492071500028E-2</c:v>
                </c:pt>
                <c:pt idx="1759">
                  <c:v>9.1155692071500066E-2</c:v>
                </c:pt>
                <c:pt idx="1760">
                  <c:v>9.1324192071500068E-2</c:v>
                </c:pt>
                <c:pt idx="1761">
                  <c:v>9.1489892071500004E-2</c:v>
                </c:pt>
                <c:pt idx="1762">
                  <c:v>9.1661192071500044E-2</c:v>
                </c:pt>
                <c:pt idx="1763">
                  <c:v>9.182419207150011E-2</c:v>
                </c:pt>
                <c:pt idx="1764">
                  <c:v>9.1984592071500046E-2</c:v>
                </c:pt>
                <c:pt idx="1765">
                  <c:v>9.2155792071500028E-2</c:v>
                </c:pt>
                <c:pt idx="1766">
                  <c:v>9.2321592071500022E-2</c:v>
                </c:pt>
                <c:pt idx="1767">
                  <c:v>9.248729207149986E-2</c:v>
                </c:pt>
                <c:pt idx="1768">
                  <c:v>9.2658492071500106E-2</c:v>
                </c:pt>
                <c:pt idx="1769">
                  <c:v>9.2821592071500064E-2</c:v>
                </c:pt>
                <c:pt idx="1770">
                  <c:v>9.2984692071500022E-2</c:v>
                </c:pt>
                <c:pt idx="1771">
                  <c:v>9.315589207150024E-2</c:v>
                </c:pt>
                <c:pt idx="1772">
                  <c:v>9.3318992071500045E-2</c:v>
                </c:pt>
                <c:pt idx="1773">
                  <c:v>9.3487492071500047E-2</c:v>
                </c:pt>
                <c:pt idx="1774">
                  <c:v>9.3658692071500141E-2</c:v>
                </c:pt>
                <c:pt idx="1775">
                  <c:v>9.3824492071500232E-2</c:v>
                </c:pt>
                <c:pt idx="1776">
                  <c:v>9.399289207150012E-2</c:v>
                </c:pt>
                <c:pt idx="1777">
                  <c:v>9.4158692071500114E-2</c:v>
                </c:pt>
                <c:pt idx="1778">
                  <c:v>9.4319092071500021E-2</c:v>
                </c:pt>
                <c:pt idx="1779">
                  <c:v>9.4492992071500026E-2</c:v>
                </c:pt>
                <c:pt idx="1780">
                  <c:v>9.4658792071500089E-2</c:v>
                </c:pt>
                <c:pt idx="1781">
                  <c:v>9.4821792071500072E-2</c:v>
                </c:pt>
                <c:pt idx="1782">
                  <c:v>9.4993092071500071E-2</c:v>
                </c:pt>
                <c:pt idx="1783">
                  <c:v>9.5153392071500115E-2</c:v>
                </c:pt>
                <c:pt idx="1784">
                  <c:v>9.5316492071500045E-2</c:v>
                </c:pt>
                <c:pt idx="1785">
                  <c:v>9.5490392071500091E-2</c:v>
                </c:pt>
                <c:pt idx="1786">
                  <c:v>9.5656192071500168E-2</c:v>
                </c:pt>
                <c:pt idx="1787">
                  <c:v>9.5819292071500001E-2</c:v>
                </c:pt>
                <c:pt idx="1788">
                  <c:v>9.5993192071500047E-2</c:v>
                </c:pt>
                <c:pt idx="1789">
                  <c:v>9.6156192071500113E-2</c:v>
                </c:pt>
                <c:pt idx="1790">
                  <c:v>9.6319292071499862E-2</c:v>
                </c:pt>
                <c:pt idx="1791">
                  <c:v>9.6490492071500025E-2</c:v>
                </c:pt>
                <c:pt idx="1792">
                  <c:v>9.6653592071500066E-2</c:v>
                </c:pt>
                <c:pt idx="1793">
                  <c:v>9.682479207150009E-2</c:v>
                </c:pt>
                <c:pt idx="1794">
                  <c:v>9.6995992071500128E-2</c:v>
                </c:pt>
                <c:pt idx="1795">
                  <c:v>9.7153592071500025E-2</c:v>
                </c:pt>
                <c:pt idx="1796">
                  <c:v>9.7322092071500041E-2</c:v>
                </c:pt>
                <c:pt idx="1797">
                  <c:v>9.7490592071500001E-2</c:v>
                </c:pt>
                <c:pt idx="1798">
                  <c:v>9.765099207150009E-2</c:v>
                </c:pt>
                <c:pt idx="1799">
                  <c:v>9.7827592071500047E-2</c:v>
                </c:pt>
                <c:pt idx="1800">
                  <c:v>9.7990692071500018E-2</c:v>
                </c:pt>
                <c:pt idx="1801">
                  <c:v>9.8153792071500046E-2</c:v>
                </c:pt>
                <c:pt idx="1802">
                  <c:v>9.8327692071500092E-2</c:v>
                </c:pt>
                <c:pt idx="1803">
                  <c:v>9.8487992071500025E-2</c:v>
                </c:pt>
                <c:pt idx="1804">
                  <c:v>9.8648392071500168E-2</c:v>
                </c:pt>
                <c:pt idx="1805">
                  <c:v>9.8824992071500195E-2</c:v>
                </c:pt>
                <c:pt idx="1806">
                  <c:v>9.8990792071500092E-2</c:v>
                </c:pt>
                <c:pt idx="1807">
                  <c:v>9.9156592071500141E-2</c:v>
                </c:pt>
                <c:pt idx="1808">
                  <c:v>9.9327792071500026E-2</c:v>
                </c:pt>
                <c:pt idx="1809">
                  <c:v>9.9488092071500001E-2</c:v>
                </c:pt>
                <c:pt idx="1810">
                  <c:v>9.9651192071500111E-2</c:v>
                </c:pt>
                <c:pt idx="1811">
                  <c:v>9.9825092071500143E-2</c:v>
                </c:pt>
                <c:pt idx="1812">
                  <c:v>9.9988192071500004E-2</c:v>
                </c:pt>
                <c:pt idx="1813">
                  <c:v>0.10015669207150005</c:v>
                </c:pt>
                <c:pt idx="1814">
                  <c:v>0.10032789207149989</c:v>
                </c:pt>
                <c:pt idx="1815">
                  <c:v>0.10048559207149997</c:v>
                </c:pt>
                <c:pt idx="1816">
                  <c:v>0.10065679207150004</c:v>
                </c:pt>
                <c:pt idx="1817">
                  <c:v>0.10082249207149997</c:v>
                </c:pt>
                <c:pt idx="1818">
                  <c:v>0.10098559207149997</c:v>
                </c:pt>
                <c:pt idx="1819">
                  <c:v>0.10115949207149989</c:v>
                </c:pt>
                <c:pt idx="1820">
                  <c:v>0.10132259207150002</c:v>
                </c:pt>
                <c:pt idx="1821">
                  <c:v>0.10148839207149986</c:v>
                </c:pt>
                <c:pt idx="1822">
                  <c:v>0.10165689207149997</c:v>
                </c:pt>
                <c:pt idx="1823">
                  <c:v>0.10181989207149988</c:v>
                </c:pt>
                <c:pt idx="1824">
                  <c:v>0.10198569207150003</c:v>
                </c:pt>
                <c:pt idx="1825">
                  <c:v>0.10215689207149996</c:v>
                </c:pt>
                <c:pt idx="1826">
                  <c:v>0.10232269207150003</c:v>
                </c:pt>
                <c:pt idx="1827">
                  <c:v>0.10248849207149989</c:v>
                </c:pt>
                <c:pt idx="1828">
                  <c:v>0.10265969207149997</c:v>
                </c:pt>
                <c:pt idx="1829">
                  <c:v>0.10282279207150004</c:v>
                </c:pt>
                <c:pt idx="1830">
                  <c:v>0.10298579207150003</c:v>
                </c:pt>
                <c:pt idx="1831">
                  <c:v>0.10315699207150003</c:v>
                </c:pt>
                <c:pt idx="1832">
                  <c:v>0.10332279207150007</c:v>
                </c:pt>
                <c:pt idx="1833">
                  <c:v>0.10349399207150003</c:v>
                </c:pt>
                <c:pt idx="1834">
                  <c:v>0.10365979207149999</c:v>
                </c:pt>
                <c:pt idx="1835">
                  <c:v>0.10382019207150005</c:v>
                </c:pt>
                <c:pt idx="1836">
                  <c:v>0.10399139207150002</c:v>
                </c:pt>
                <c:pt idx="1837">
                  <c:v>0.10415719207149997</c:v>
                </c:pt>
                <c:pt idx="1838">
                  <c:v>0.10432019207150003</c:v>
                </c:pt>
                <c:pt idx="1839">
                  <c:v>0.1044913920715</c:v>
                </c:pt>
                <c:pt idx="1840">
                  <c:v>0.10465719207149997</c:v>
                </c:pt>
                <c:pt idx="1841">
                  <c:v>0.10482029207150007</c:v>
                </c:pt>
                <c:pt idx="1842">
                  <c:v>0.10499149207150003</c:v>
                </c:pt>
                <c:pt idx="1843">
                  <c:v>0.10515179207150004</c:v>
                </c:pt>
                <c:pt idx="1844">
                  <c:v>0.10531759207149986</c:v>
                </c:pt>
                <c:pt idx="1845">
                  <c:v>0.10549159207150006</c:v>
                </c:pt>
                <c:pt idx="1846">
                  <c:v>0.10565459207150003</c:v>
                </c:pt>
                <c:pt idx="1847">
                  <c:v>0.10582039207149996</c:v>
                </c:pt>
                <c:pt idx="1848">
                  <c:v>0.10599159207150007</c:v>
                </c:pt>
                <c:pt idx="1849">
                  <c:v>0.1061519920715</c:v>
                </c:pt>
                <c:pt idx="1850">
                  <c:v>0.10632319207150007</c:v>
                </c:pt>
                <c:pt idx="1851">
                  <c:v>0.10649709207149999</c:v>
                </c:pt>
                <c:pt idx="1852">
                  <c:v>0.10665469207150004</c:v>
                </c:pt>
                <c:pt idx="1853">
                  <c:v>0.10682869207150002</c:v>
                </c:pt>
                <c:pt idx="1854">
                  <c:v>0.10699169207150007</c:v>
                </c:pt>
                <c:pt idx="1855">
                  <c:v>0.10715209207150002</c:v>
                </c:pt>
                <c:pt idx="1856">
                  <c:v>0.10732329207150007</c:v>
                </c:pt>
                <c:pt idx="1857">
                  <c:v>0.10748629207150005</c:v>
                </c:pt>
                <c:pt idx="1858">
                  <c:v>0.10764939207149997</c:v>
                </c:pt>
                <c:pt idx="1859">
                  <c:v>0.10782609207150005</c:v>
                </c:pt>
                <c:pt idx="1860">
                  <c:v>0.10798639207149999</c:v>
                </c:pt>
                <c:pt idx="1861">
                  <c:v>0.10814949207149999</c:v>
                </c:pt>
                <c:pt idx="1862">
                  <c:v>0.10832339207150003</c:v>
                </c:pt>
                <c:pt idx="1863">
                  <c:v>0.10848649207150002</c:v>
                </c:pt>
                <c:pt idx="1864">
                  <c:v>0.10865219207150006</c:v>
                </c:pt>
                <c:pt idx="1865">
                  <c:v>0.10882889207149997</c:v>
                </c:pt>
                <c:pt idx="1866">
                  <c:v>0.10898919207149997</c:v>
                </c:pt>
                <c:pt idx="1867">
                  <c:v>0.1091576920715</c:v>
                </c:pt>
                <c:pt idx="1868">
                  <c:v>0.10932619207150007</c:v>
                </c:pt>
                <c:pt idx="1869">
                  <c:v>0.10948389207149996</c:v>
                </c:pt>
                <c:pt idx="1870">
                  <c:v>0.10965779207150003</c:v>
                </c:pt>
                <c:pt idx="1871">
                  <c:v>0.10982629207150012</c:v>
                </c:pt>
                <c:pt idx="1872">
                  <c:v>0.10998659207150006</c:v>
                </c:pt>
                <c:pt idx="1873">
                  <c:v>0.1101605920715</c:v>
                </c:pt>
                <c:pt idx="1874">
                  <c:v>0.11032359207149996</c:v>
                </c:pt>
                <c:pt idx="1875">
                  <c:v>0.11048129207149997</c:v>
                </c:pt>
                <c:pt idx="1876">
                  <c:v>0.11065519207149997</c:v>
                </c:pt>
                <c:pt idx="1877">
                  <c:v>0.11082369207149999</c:v>
                </c:pt>
                <c:pt idx="1878">
                  <c:v>0.1109867920715</c:v>
                </c:pt>
                <c:pt idx="1879">
                  <c:v>0.11116069207150003</c:v>
                </c:pt>
                <c:pt idx="1880">
                  <c:v>0.11132379207150003</c:v>
                </c:pt>
                <c:pt idx="1881">
                  <c:v>0.11148679207149999</c:v>
                </c:pt>
                <c:pt idx="1882">
                  <c:v>0.11165799207149986</c:v>
                </c:pt>
                <c:pt idx="1883">
                  <c:v>0.11182109207149997</c:v>
                </c:pt>
                <c:pt idx="1884">
                  <c:v>0.11198689207149989</c:v>
                </c:pt>
                <c:pt idx="1885">
                  <c:v>0.11216079207150007</c:v>
                </c:pt>
                <c:pt idx="1886">
                  <c:v>0.11232389207149998</c:v>
                </c:pt>
                <c:pt idx="1887">
                  <c:v>0.11248689207149989</c:v>
                </c:pt>
                <c:pt idx="1888">
                  <c:v>0.11265539207149992</c:v>
                </c:pt>
                <c:pt idx="1889">
                  <c:v>0.11281849207149987</c:v>
                </c:pt>
                <c:pt idx="1890">
                  <c:v>0.11299239207149996</c:v>
                </c:pt>
                <c:pt idx="1891">
                  <c:v>0.11315819207149989</c:v>
                </c:pt>
                <c:pt idx="1892">
                  <c:v>0.11332129207150003</c:v>
                </c:pt>
                <c:pt idx="1893">
                  <c:v>0.11349519207150006</c:v>
                </c:pt>
                <c:pt idx="1894">
                  <c:v>0.11365549207149997</c:v>
                </c:pt>
                <c:pt idx="1895">
                  <c:v>0.11381859207149986</c:v>
                </c:pt>
                <c:pt idx="1896">
                  <c:v>0.11398979207149992</c:v>
                </c:pt>
                <c:pt idx="1897">
                  <c:v>0.11415829207149997</c:v>
                </c:pt>
                <c:pt idx="1898">
                  <c:v>0.11432139207149992</c:v>
                </c:pt>
                <c:pt idx="1899">
                  <c:v>0.11449259207150002</c:v>
                </c:pt>
                <c:pt idx="1900">
                  <c:v>0.11465289207149992</c:v>
                </c:pt>
                <c:pt idx="1901">
                  <c:v>0.11481869207149989</c:v>
                </c:pt>
                <c:pt idx="1902">
                  <c:v>0.11498989207149987</c:v>
                </c:pt>
                <c:pt idx="1903">
                  <c:v>0.11515299207149997</c:v>
                </c:pt>
                <c:pt idx="1904">
                  <c:v>0.11532419207150003</c:v>
                </c:pt>
                <c:pt idx="1905">
                  <c:v>0.11549539207150002</c:v>
                </c:pt>
                <c:pt idx="1906">
                  <c:v>0.11565579207150004</c:v>
                </c:pt>
                <c:pt idx="1907">
                  <c:v>0.11582429207150004</c:v>
                </c:pt>
                <c:pt idx="1908">
                  <c:v>0.11598999207149986</c:v>
                </c:pt>
                <c:pt idx="1909">
                  <c:v>0.11615039207149989</c:v>
                </c:pt>
                <c:pt idx="1910">
                  <c:v>0.11632699207150003</c:v>
                </c:pt>
                <c:pt idx="1911">
                  <c:v>0.11649279207150007</c:v>
                </c:pt>
                <c:pt idx="1912">
                  <c:v>0.11665589207149996</c:v>
                </c:pt>
                <c:pt idx="1913">
                  <c:v>0.11682439207149997</c:v>
                </c:pt>
                <c:pt idx="1914">
                  <c:v>0.11698749207149987</c:v>
                </c:pt>
                <c:pt idx="1915">
                  <c:v>0.11715049207149997</c:v>
                </c:pt>
                <c:pt idx="1916">
                  <c:v>0.11732439207149997</c:v>
                </c:pt>
                <c:pt idx="1917">
                  <c:v>0.11748749207149986</c:v>
                </c:pt>
                <c:pt idx="1918">
                  <c:v>0.11765329207150005</c:v>
                </c:pt>
                <c:pt idx="1919">
                  <c:v>0.11782989207149989</c:v>
                </c:pt>
                <c:pt idx="1920">
                  <c:v>0.11798759207149986</c:v>
                </c:pt>
                <c:pt idx="1921">
                  <c:v>0.11815059207149996</c:v>
                </c:pt>
                <c:pt idx="1922">
                  <c:v>0.11832449207150002</c:v>
                </c:pt>
                <c:pt idx="1923">
                  <c:v>0.11848759207149989</c:v>
                </c:pt>
                <c:pt idx="1924">
                  <c:v>0.11865879207149997</c:v>
                </c:pt>
                <c:pt idx="1925">
                  <c:v>0.11882729207149999</c:v>
                </c:pt>
                <c:pt idx="1926">
                  <c:v>0.11898769207149992</c:v>
                </c:pt>
                <c:pt idx="1927">
                  <c:v>0.11915889207149989</c:v>
                </c:pt>
                <c:pt idx="1928">
                  <c:v>0.11932469207150007</c:v>
                </c:pt>
                <c:pt idx="1929">
                  <c:v>0.11948229207150002</c:v>
                </c:pt>
                <c:pt idx="1930">
                  <c:v>0.11965889207149986</c:v>
                </c:pt>
                <c:pt idx="1931">
                  <c:v>0.11982469207150007</c:v>
                </c:pt>
                <c:pt idx="1932">
                  <c:v>0.11998779207149997</c:v>
                </c:pt>
                <c:pt idx="1933">
                  <c:v>0.12015899207149992</c:v>
                </c:pt>
                <c:pt idx="1934">
                  <c:v>0.12031939207149989</c:v>
                </c:pt>
                <c:pt idx="1935">
                  <c:v>0.12048239207149992</c:v>
                </c:pt>
                <c:pt idx="1936">
                  <c:v>0.12065629207150007</c:v>
                </c:pt>
                <c:pt idx="1937">
                  <c:v>0.1208247920715001</c:v>
                </c:pt>
                <c:pt idx="1938">
                  <c:v>0.12098789207149986</c:v>
                </c:pt>
                <c:pt idx="1939">
                  <c:v>0.12115909207149998</c:v>
                </c:pt>
                <c:pt idx="1940">
                  <c:v>0.12131949207149989</c:v>
                </c:pt>
                <c:pt idx="1941">
                  <c:v>0.12148529207150006</c:v>
                </c:pt>
                <c:pt idx="1942">
                  <c:v>0.12166189207150004</c:v>
                </c:pt>
                <c:pt idx="1943">
                  <c:v>0.12181949207149986</c:v>
                </c:pt>
                <c:pt idx="1944">
                  <c:v>0.12199069207150007</c:v>
                </c:pt>
                <c:pt idx="1945">
                  <c:v>0.12216189207150006</c:v>
                </c:pt>
                <c:pt idx="1946">
                  <c:v>0.12232229207150006</c:v>
                </c:pt>
                <c:pt idx="1947">
                  <c:v>0.12249079207150007</c:v>
                </c:pt>
                <c:pt idx="1948">
                  <c:v>0.1226538920715</c:v>
                </c:pt>
                <c:pt idx="1949">
                  <c:v>0.12281959207149989</c:v>
                </c:pt>
                <c:pt idx="1950">
                  <c:v>0.12299359207150005</c:v>
                </c:pt>
                <c:pt idx="1951">
                  <c:v>0.12315659207150007</c:v>
                </c:pt>
                <c:pt idx="1952">
                  <c:v>0.12331969207149998</c:v>
                </c:pt>
                <c:pt idx="1953">
                  <c:v>0.12348819207149997</c:v>
                </c:pt>
                <c:pt idx="1954">
                  <c:v>0.12365399207150002</c:v>
                </c:pt>
                <c:pt idx="1955">
                  <c:v>0.12381979207149996</c:v>
                </c:pt>
                <c:pt idx="1956">
                  <c:v>0.1239936920715001</c:v>
                </c:pt>
                <c:pt idx="1957">
                  <c:v>0.12415669207150007</c:v>
                </c:pt>
                <c:pt idx="1958">
                  <c:v>0.12432249207150003</c:v>
                </c:pt>
                <c:pt idx="1959">
                  <c:v>0.12449369207150009</c:v>
                </c:pt>
                <c:pt idx="1960">
                  <c:v>0.12465139207149997</c:v>
                </c:pt>
                <c:pt idx="1961">
                  <c:v>0.12482259207150007</c:v>
                </c:pt>
                <c:pt idx="1962">
                  <c:v>0.12499379207150012</c:v>
                </c:pt>
                <c:pt idx="1963">
                  <c:v>0.12515419207149991</c:v>
                </c:pt>
                <c:pt idx="1964">
                  <c:v>0.12532539207150001</c:v>
                </c:pt>
                <c:pt idx="1965">
                  <c:v>0.12549109207150014</c:v>
                </c:pt>
                <c:pt idx="1966">
                  <c:v>0.1256514920715</c:v>
                </c:pt>
                <c:pt idx="1967">
                  <c:v>0.12582539207150001</c:v>
                </c:pt>
                <c:pt idx="1968">
                  <c:v>0.12598849207150017</c:v>
                </c:pt>
                <c:pt idx="1969">
                  <c:v>0.1261514920715</c:v>
                </c:pt>
                <c:pt idx="1970">
                  <c:v>0.12632549207150001</c:v>
                </c:pt>
                <c:pt idx="1971">
                  <c:v>0.12648849207150017</c:v>
                </c:pt>
                <c:pt idx="1972">
                  <c:v>0.12665699207149991</c:v>
                </c:pt>
                <c:pt idx="1973">
                  <c:v>0.12682279207149991</c:v>
                </c:pt>
                <c:pt idx="1974">
                  <c:v>0.12698589207150004</c:v>
                </c:pt>
                <c:pt idx="1975">
                  <c:v>0.1271516920714999</c:v>
                </c:pt>
                <c:pt idx="1976">
                  <c:v>0.12732829207150001</c:v>
                </c:pt>
                <c:pt idx="1977">
                  <c:v>0.12748869207150001</c:v>
                </c:pt>
                <c:pt idx="1978">
                  <c:v>0.12765439207150001</c:v>
                </c:pt>
                <c:pt idx="1979">
                  <c:v>0.1278255920714999</c:v>
                </c:pt>
                <c:pt idx="1980">
                  <c:v>0.12798599207150013</c:v>
                </c:pt>
                <c:pt idx="1981">
                  <c:v>0.1281571920715</c:v>
                </c:pt>
                <c:pt idx="1982">
                  <c:v>0.12832569207149991</c:v>
                </c:pt>
                <c:pt idx="1983">
                  <c:v>0.1284887920715001</c:v>
                </c:pt>
                <c:pt idx="1984">
                  <c:v>0.1286599920715</c:v>
                </c:pt>
                <c:pt idx="1985">
                  <c:v>0.12882579207149991</c:v>
                </c:pt>
                <c:pt idx="1986">
                  <c:v>0.12898339207150014</c:v>
                </c:pt>
                <c:pt idx="1987">
                  <c:v>0.12915729207150001</c:v>
                </c:pt>
                <c:pt idx="1988">
                  <c:v>0.1293230920715</c:v>
                </c:pt>
                <c:pt idx="1989">
                  <c:v>0.12948619207150014</c:v>
                </c:pt>
                <c:pt idx="1990">
                  <c:v>0.1296600920715</c:v>
                </c:pt>
                <c:pt idx="1991">
                  <c:v>0.1298231920715</c:v>
                </c:pt>
                <c:pt idx="1992">
                  <c:v>0.12998349207150017</c:v>
                </c:pt>
                <c:pt idx="1993">
                  <c:v>0.13015739207150001</c:v>
                </c:pt>
                <c:pt idx="1994">
                  <c:v>0.13032049207150001</c:v>
                </c:pt>
                <c:pt idx="1995">
                  <c:v>0.13048899207150014</c:v>
                </c:pt>
                <c:pt idx="1996">
                  <c:v>0.13066019207150001</c:v>
                </c:pt>
                <c:pt idx="1997">
                  <c:v>0.1308205920714999</c:v>
                </c:pt>
                <c:pt idx="1998">
                  <c:v>0.13099179207150011</c:v>
                </c:pt>
                <c:pt idx="1999">
                  <c:v>0.13116029207150001</c:v>
                </c:pt>
                <c:pt idx="2000">
                  <c:v>0.1313205920714999</c:v>
                </c:pt>
                <c:pt idx="2001">
                  <c:v>0.13149179207150014</c:v>
                </c:pt>
                <c:pt idx="2002">
                  <c:v>0.13166029207150001</c:v>
                </c:pt>
                <c:pt idx="2003">
                  <c:v>0.13182069207149991</c:v>
                </c:pt>
                <c:pt idx="2004">
                  <c:v>0.13198919207150017</c:v>
                </c:pt>
                <c:pt idx="2005">
                  <c:v>0.13215489207149991</c:v>
                </c:pt>
                <c:pt idx="2006">
                  <c:v>0.13231799207150013</c:v>
                </c:pt>
                <c:pt idx="2007">
                  <c:v>0.13248919207150017</c:v>
                </c:pt>
                <c:pt idx="2008">
                  <c:v>0.13265499207149994</c:v>
                </c:pt>
                <c:pt idx="2009">
                  <c:v>0.13282079207149991</c:v>
                </c:pt>
                <c:pt idx="2010">
                  <c:v>0.13298929207150018</c:v>
                </c:pt>
                <c:pt idx="2011">
                  <c:v>0.13315779207149991</c:v>
                </c:pt>
                <c:pt idx="2012">
                  <c:v>0.13331809207150014</c:v>
                </c:pt>
                <c:pt idx="2013">
                  <c:v>0.13348929207150023</c:v>
                </c:pt>
                <c:pt idx="2014">
                  <c:v>0.13365239207150001</c:v>
                </c:pt>
                <c:pt idx="2015">
                  <c:v>0.13382089207149991</c:v>
                </c:pt>
                <c:pt idx="2016">
                  <c:v>0.13399479207150014</c:v>
                </c:pt>
                <c:pt idx="2017">
                  <c:v>0.13415519207150001</c:v>
                </c:pt>
                <c:pt idx="2018">
                  <c:v>0.13432369207149991</c:v>
                </c:pt>
                <c:pt idx="2019">
                  <c:v>0.13448949207150027</c:v>
                </c:pt>
                <c:pt idx="2020">
                  <c:v>0.13465249207150001</c:v>
                </c:pt>
                <c:pt idx="2021">
                  <c:v>0.1348264920715001</c:v>
                </c:pt>
                <c:pt idx="2022">
                  <c:v>0.13499219207150023</c:v>
                </c:pt>
                <c:pt idx="2023">
                  <c:v>0.13515259207149991</c:v>
                </c:pt>
                <c:pt idx="2024">
                  <c:v>0.1353264920715001</c:v>
                </c:pt>
                <c:pt idx="2025">
                  <c:v>0.13548959207150008</c:v>
                </c:pt>
                <c:pt idx="2026">
                  <c:v>0.13564989207150011</c:v>
                </c:pt>
                <c:pt idx="2027">
                  <c:v>0.1358238920715</c:v>
                </c:pt>
                <c:pt idx="2028">
                  <c:v>0.13598959207150013</c:v>
                </c:pt>
                <c:pt idx="2029">
                  <c:v>0.13615269207149991</c:v>
                </c:pt>
                <c:pt idx="2030">
                  <c:v>0.13632659207149991</c:v>
                </c:pt>
                <c:pt idx="2031">
                  <c:v>0.13648699207150014</c:v>
                </c:pt>
                <c:pt idx="2032">
                  <c:v>0.13665279207149991</c:v>
                </c:pt>
                <c:pt idx="2033">
                  <c:v>0.13682669207149994</c:v>
                </c:pt>
                <c:pt idx="2034">
                  <c:v>0.13698699207150014</c:v>
                </c:pt>
                <c:pt idx="2035">
                  <c:v>0.13715819207150001</c:v>
                </c:pt>
                <c:pt idx="2036">
                  <c:v>0.1373267920715</c:v>
                </c:pt>
                <c:pt idx="2037">
                  <c:v>0.13748709207150017</c:v>
                </c:pt>
                <c:pt idx="2038">
                  <c:v>0.13765829207150004</c:v>
                </c:pt>
                <c:pt idx="2039">
                  <c:v>0.13782139207150004</c:v>
                </c:pt>
                <c:pt idx="2040">
                  <c:v>0.13798439207150023</c:v>
                </c:pt>
                <c:pt idx="2041">
                  <c:v>0.13816109207150001</c:v>
                </c:pt>
                <c:pt idx="2042">
                  <c:v>0.13832409207150001</c:v>
                </c:pt>
                <c:pt idx="2043">
                  <c:v>0.13848449207150024</c:v>
                </c:pt>
                <c:pt idx="2044">
                  <c:v>0.1386583920715001</c:v>
                </c:pt>
                <c:pt idx="2045">
                  <c:v>0.1388214920715001</c:v>
                </c:pt>
                <c:pt idx="2046">
                  <c:v>0.13898449207150027</c:v>
                </c:pt>
                <c:pt idx="2047">
                  <c:v>0.13915849207150013</c:v>
                </c:pt>
                <c:pt idx="2048">
                  <c:v>0.13932429207150004</c:v>
                </c:pt>
                <c:pt idx="2049">
                  <c:v>0.13948729207150024</c:v>
                </c:pt>
                <c:pt idx="2050">
                  <c:v>0.1396612920715001</c:v>
                </c:pt>
                <c:pt idx="2051">
                  <c:v>0.13981889207150014</c:v>
                </c:pt>
                <c:pt idx="2052">
                  <c:v>0.13998469207150013</c:v>
                </c:pt>
                <c:pt idx="2053">
                  <c:v>0.14015859207149994</c:v>
                </c:pt>
                <c:pt idx="2054">
                  <c:v>0.14032169207149991</c:v>
                </c:pt>
                <c:pt idx="2055">
                  <c:v>0.14049289207150017</c:v>
                </c:pt>
                <c:pt idx="2056">
                  <c:v>0.1406586920715</c:v>
                </c:pt>
                <c:pt idx="2057">
                  <c:v>0.14081899207150017</c:v>
                </c:pt>
                <c:pt idx="2058">
                  <c:v>0.14099019207150024</c:v>
                </c:pt>
                <c:pt idx="2059">
                  <c:v>0.14115599207150001</c:v>
                </c:pt>
                <c:pt idx="2060">
                  <c:v>0.14131909207150017</c:v>
                </c:pt>
                <c:pt idx="2061">
                  <c:v>0.14149299207150023</c:v>
                </c:pt>
                <c:pt idx="2062">
                  <c:v>0.14165879207150001</c:v>
                </c:pt>
                <c:pt idx="2063">
                  <c:v>0.1418217920715</c:v>
                </c:pt>
                <c:pt idx="2064">
                  <c:v>0.14199029207150024</c:v>
                </c:pt>
                <c:pt idx="2065">
                  <c:v>0.1421533920715001</c:v>
                </c:pt>
                <c:pt idx="2066">
                  <c:v>0.14231639207150024</c:v>
                </c:pt>
                <c:pt idx="2067">
                  <c:v>0.14249309207150027</c:v>
                </c:pt>
                <c:pt idx="2068">
                  <c:v>0.14265889207150001</c:v>
                </c:pt>
                <c:pt idx="2069">
                  <c:v>0.14282189207150001</c:v>
                </c:pt>
                <c:pt idx="2070">
                  <c:v>0.14299039207150033</c:v>
                </c:pt>
                <c:pt idx="2071">
                  <c:v>0.14315349207150013</c:v>
                </c:pt>
                <c:pt idx="2072">
                  <c:v>0.14332199207150001</c:v>
                </c:pt>
                <c:pt idx="2073">
                  <c:v>0.14349319207150027</c:v>
                </c:pt>
                <c:pt idx="2074">
                  <c:v>0.1436562920715001</c:v>
                </c:pt>
                <c:pt idx="2075">
                  <c:v>0.14383019207150011</c:v>
                </c:pt>
                <c:pt idx="2076">
                  <c:v>0.14399599207150024</c:v>
                </c:pt>
                <c:pt idx="2077">
                  <c:v>0.14415359207149991</c:v>
                </c:pt>
                <c:pt idx="2078">
                  <c:v>0.14432479207150001</c:v>
                </c:pt>
                <c:pt idx="2079">
                  <c:v>0.14448789207150017</c:v>
                </c:pt>
                <c:pt idx="2080">
                  <c:v>0.1446536920715</c:v>
                </c:pt>
                <c:pt idx="2081">
                  <c:v>0.14482759207150001</c:v>
                </c:pt>
                <c:pt idx="2082">
                  <c:v>0.14498799207150023</c:v>
                </c:pt>
                <c:pt idx="2083">
                  <c:v>0.14515099207150001</c:v>
                </c:pt>
                <c:pt idx="2084">
                  <c:v>0.14532219207150004</c:v>
                </c:pt>
                <c:pt idx="2085">
                  <c:v>0.14548529207150027</c:v>
                </c:pt>
                <c:pt idx="2086">
                  <c:v>0.14565109207150001</c:v>
                </c:pt>
                <c:pt idx="2087">
                  <c:v>0.14582769207150001</c:v>
                </c:pt>
                <c:pt idx="2088">
                  <c:v>0.14599079207150018</c:v>
                </c:pt>
                <c:pt idx="2089">
                  <c:v>0.1461565920715</c:v>
                </c:pt>
                <c:pt idx="2090">
                  <c:v>0.14632779207150001</c:v>
                </c:pt>
                <c:pt idx="2091">
                  <c:v>0.14648539207150024</c:v>
                </c:pt>
                <c:pt idx="2092">
                  <c:v>0.1466565920715</c:v>
                </c:pt>
                <c:pt idx="2093">
                  <c:v>0.14682779207150001</c:v>
                </c:pt>
                <c:pt idx="2094">
                  <c:v>0.14698819207150024</c:v>
                </c:pt>
                <c:pt idx="2095">
                  <c:v>0.14715939207150014</c:v>
                </c:pt>
                <c:pt idx="2096">
                  <c:v>0.14732249207150014</c:v>
                </c:pt>
                <c:pt idx="2097">
                  <c:v>0.14748279207150014</c:v>
                </c:pt>
                <c:pt idx="2098">
                  <c:v>0.14765669207150001</c:v>
                </c:pt>
                <c:pt idx="2099">
                  <c:v>0.14782249207150014</c:v>
                </c:pt>
                <c:pt idx="2100">
                  <c:v>0.14798559207150014</c:v>
                </c:pt>
                <c:pt idx="2101">
                  <c:v>0.14815949207150017</c:v>
                </c:pt>
                <c:pt idx="2102">
                  <c:v>0.1483225920715</c:v>
                </c:pt>
                <c:pt idx="2103">
                  <c:v>0.14848559207150014</c:v>
                </c:pt>
                <c:pt idx="2104">
                  <c:v>0.14865689207150001</c:v>
                </c:pt>
                <c:pt idx="2105">
                  <c:v>0.1488225920715</c:v>
                </c:pt>
                <c:pt idx="2106">
                  <c:v>0.14898839207150028</c:v>
                </c:pt>
                <c:pt idx="2107">
                  <c:v>0.14916229207150014</c:v>
                </c:pt>
                <c:pt idx="2108">
                  <c:v>0.14932269207150001</c:v>
                </c:pt>
                <c:pt idx="2109">
                  <c:v>0.14948569207150014</c:v>
                </c:pt>
                <c:pt idx="2110">
                  <c:v>0.14965969207150001</c:v>
                </c:pt>
                <c:pt idx="2111">
                  <c:v>0.14981729207150027</c:v>
                </c:pt>
                <c:pt idx="2112">
                  <c:v>0.14998849207150031</c:v>
                </c:pt>
                <c:pt idx="2113">
                  <c:v>0.15015969207150001</c:v>
                </c:pt>
                <c:pt idx="2114">
                  <c:v>0.15032009207150004</c:v>
                </c:pt>
                <c:pt idx="2115">
                  <c:v>0.15049399207150027</c:v>
                </c:pt>
                <c:pt idx="2116">
                  <c:v>0.1506570920715001</c:v>
                </c:pt>
                <c:pt idx="2117">
                  <c:v>0.15081739207150027</c:v>
                </c:pt>
                <c:pt idx="2118">
                  <c:v>0.15098869207150017</c:v>
                </c:pt>
                <c:pt idx="2119">
                  <c:v>0.15115709207150013</c:v>
                </c:pt>
                <c:pt idx="2120">
                  <c:v>0.15132289207150001</c:v>
                </c:pt>
                <c:pt idx="2121">
                  <c:v>0.15149409207150033</c:v>
                </c:pt>
                <c:pt idx="2122">
                  <c:v>0.15165449207150014</c:v>
                </c:pt>
                <c:pt idx="2123">
                  <c:v>0.15181759207150014</c:v>
                </c:pt>
                <c:pt idx="2124">
                  <c:v>0.15198879207150023</c:v>
                </c:pt>
                <c:pt idx="2125">
                  <c:v>0.15215449207150014</c:v>
                </c:pt>
                <c:pt idx="2126">
                  <c:v>0.15232029207150014</c:v>
                </c:pt>
                <c:pt idx="2127">
                  <c:v>0.15249429207150036</c:v>
                </c:pt>
                <c:pt idx="2128">
                  <c:v>0.15265729207150014</c:v>
                </c:pt>
                <c:pt idx="2129">
                  <c:v>0.15282309207150011</c:v>
                </c:pt>
                <c:pt idx="2130">
                  <c:v>0.15298889207150027</c:v>
                </c:pt>
                <c:pt idx="2131">
                  <c:v>0.15315189207150001</c:v>
                </c:pt>
                <c:pt idx="2132">
                  <c:v>0.15332589207150008</c:v>
                </c:pt>
                <c:pt idx="2133">
                  <c:v>0.15349159207150023</c:v>
                </c:pt>
                <c:pt idx="2134">
                  <c:v>0.15365469207150001</c:v>
                </c:pt>
                <c:pt idx="2135">
                  <c:v>0.1538258920715001</c:v>
                </c:pt>
                <c:pt idx="2136">
                  <c:v>0.15398899207150027</c:v>
                </c:pt>
                <c:pt idx="2137">
                  <c:v>0.15414929207150033</c:v>
                </c:pt>
                <c:pt idx="2138">
                  <c:v>0.15432329207150014</c:v>
                </c:pt>
                <c:pt idx="2139">
                  <c:v>0.15449179207150027</c:v>
                </c:pt>
                <c:pt idx="2140">
                  <c:v>0.15465479207150001</c:v>
                </c:pt>
                <c:pt idx="2141">
                  <c:v>0.15482599207150011</c:v>
                </c:pt>
                <c:pt idx="2142">
                  <c:v>0.15498639207150031</c:v>
                </c:pt>
                <c:pt idx="2143">
                  <c:v>0.15514939207150028</c:v>
                </c:pt>
                <c:pt idx="2144">
                  <c:v>0.15532339207150017</c:v>
                </c:pt>
                <c:pt idx="2145">
                  <c:v>0.15548639207150031</c:v>
                </c:pt>
                <c:pt idx="2146">
                  <c:v>0.15565769207150001</c:v>
                </c:pt>
                <c:pt idx="2147">
                  <c:v>0.15582889207150014</c:v>
                </c:pt>
                <c:pt idx="2148">
                  <c:v>0.15598649207150037</c:v>
                </c:pt>
                <c:pt idx="2149">
                  <c:v>0.15615499207150013</c:v>
                </c:pt>
                <c:pt idx="2150">
                  <c:v>0.15632619207150014</c:v>
                </c:pt>
                <c:pt idx="2151">
                  <c:v>0.15648659207150017</c:v>
                </c:pt>
                <c:pt idx="2152">
                  <c:v>0.15666049207150023</c:v>
                </c:pt>
                <c:pt idx="2153">
                  <c:v>0.15682359207150001</c:v>
                </c:pt>
                <c:pt idx="2154">
                  <c:v>0.15698659207150018</c:v>
                </c:pt>
                <c:pt idx="2155">
                  <c:v>0.15716049207150024</c:v>
                </c:pt>
                <c:pt idx="2156">
                  <c:v>0.15731819207150033</c:v>
                </c:pt>
                <c:pt idx="2157">
                  <c:v>0.15748119207150024</c:v>
                </c:pt>
                <c:pt idx="2158">
                  <c:v>0.15765789207150011</c:v>
                </c:pt>
                <c:pt idx="2159">
                  <c:v>0.1578208920715001</c:v>
                </c:pt>
                <c:pt idx="2160">
                  <c:v>0.15798399207150024</c:v>
                </c:pt>
                <c:pt idx="2161">
                  <c:v>0.15815789207150013</c:v>
                </c:pt>
                <c:pt idx="2162">
                  <c:v>0.15831829207150031</c:v>
                </c:pt>
                <c:pt idx="2163">
                  <c:v>0.15848409207150027</c:v>
                </c:pt>
                <c:pt idx="2164">
                  <c:v>0.15866069207150008</c:v>
                </c:pt>
                <c:pt idx="2165">
                  <c:v>0.1588237920715001</c:v>
                </c:pt>
                <c:pt idx="2166">
                  <c:v>0.15899229207150037</c:v>
                </c:pt>
                <c:pt idx="2167">
                  <c:v>0.15916079207150011</c:v>
                </c:pt>
                <c:pt idx="2168">
                  <c:v>0.15932109207150011</c:v>
                </c:pt>
                <c:pt idx="2169">
                  <c:v>0.15948959207150024</c:v>
                </c:pt>
                <c:pt idx="2170">
                  <c:v>0.15965809207150014</c:v>
                </c:pt>
                <c:pt idx="2171">
                  <c:v>0.15981849207150037</c:v>
                </c:pt>
                <c:pt idx="2172">
                  <c:v>0.1599923920715004</c:v>
                </c:pt>
                <c:pt idx="2173">
                  <c:v>0.16015819207150001</c:v>
                </c:pt>
                <c:pt idx="2174">
                  <c:v>0.16031849207150017</c:v>
                </c:pt>
                <c:pt idx="2175">
                  <c:v>0.1604896920715001</c:v>
                </c:pt>
                <c:pt idx="2176">
                  <c:v>0.16065549207150001</c:v>
                </c:pt>
                <c:pt idx="2177">
                  <c:v>0.16081859207150001</c:v>
                </c:pt>
                <c:pt idx="2178">
                  <c:v>0.16099249207150026</c:v>
                </c:pt>
                <c:pt idx="2179">
                  <c:v>0.16115829207150001</c:v>
                </c:pt>
                <c:pt idx="2180">
                  <c:v>0.16132129207150001</c:v>
                </c:pt>
                <c:pt idx="2181">
                  <c:v>0.16149529207150023</c:v>
                </c:pt>
                <c:pt idx="2182">
                  <c:v>0.16165289207149991</c:v>
                </c:pt>
                <c:pt idx="2183">
                  <c:v>0.16181869207150001</c:v>
                </c:pt>
                <c:pt idx="2184">
                  <c:v>0.1619925920715001</c:v>
                </c:pt>
                <c:pt idx="2185">
                  <c:v>0.16215569207149991</c:v>
                </c:pt>
                <c:pt idx="2186">
                  <c:v>0.16232419207150001</c:v>
                </c:pt>
                <c:pt idx="2187">
                  <c:v>0.16249269207150013</c:v>
                </c:pt>
                <c:pt idx="2188">
                  <c:v>0.1626502920715</c:v>
                </c:pt>
                <c:pt idx="2189">
                  <c:v>0.16282419207150001</c:v>
                </c:pt>
                <c:pt idx="2190">
                  <c:v>0.16298999207150014</c:v>
                </c:pt>
                <c:pt idx="2191">
                  <c:v>0.16315309207149994</c:v>
                </c:pt>
                <c:pt idx="2192">
                  <c:v>0.1633269920715</c:v>
                </c:pt>
                <c:pt idx="2193">
                  <c:v>0.16349279207150011</c:v>
                </c:pt>
                <c:pt idx="2194">
                  <c:v>0.16365309207149994</c:v>
                </c:pt>
                <c:pt idx="2195">
                  <c:v>0.16382439207150001</c:v>
                </c:pt>
                <c:pt idx="2196">
                  <c:v>0.16398739207150023</c:v>
                </c:pt>
                <c:pt idx="2197">
                  <c:v>0.1641531920715</c:v>
                </c:pt>
                <c:pt idx="2198">
                  <c:v>0.16432439207150001</c:v>
                </c:pt>
                <c:pt idx="2199">
                  <c:v>0.16449019207150017</c:v>
                </c:pt>
                <c:pt idx="2200">
                  <c:v>0.1646531920715</c:v>
                </c:pt>
                <c:pt idx="2201">
                  <c:v>0.16482449207150004</c:v>
                </c:pt>
                <c:pt idx="2202">
                  <c:v>0.16498209207150011</c:v>
                </c:pt>
                <c:pt idx="2203">
                  <c:v>0.1651559920715</c:v>
                </c:pt>
                <c:pt idx="2204">
                  <c:v>0.16532729207150001</c:v>
                </c:pt>
                <c:pt idx="2205">
                  <c:v>0.16548759207150004</c:v>
                </c:pt>
                <c:pt idx="2206">
                  <c:v>0.1656614920715001</c:v>
                </c:pt>
                <c:pt idx="2207">
                  <c:v>0.16582459207149991</c:v>
                </c:pt>
                <c:pt idx="2208">
                  <c:v>0.16598489207150011</c:v>
                </c:pt>
                <c:pt idx="2209">
                  <c:v>0.1661588920715</c:v>
                </c:pt>
                <c:pt idx="2210">
                  <c:v>0.16632459207149991</c:v>
                </c:pt>
                <c:pt idx="2211">
                  <c:v>0.16649039207150026</c:v>
                </c:pt>
                <c:pt idx="2212">
                  <c:v>0.1666588920715</c:v>
                </c:pt>
                <c:pt idx="2213">
                  <c:v>0.16681929207150017</c:v>
                </c:pt>
                <c:pt idx="2214">
                  <c:v>0.16698229207150017</c:v>
                </c:pt>
                <c:pt idx="2215">
                  <c:v>0.16715629207150001</c:v>
                </c:pt>
                <c:pt idx="2216">
                  <c:v>0.16731929207150018</c:v>
                </c:pt>
                <c:pt idx="2217">
                  <c:v>0.16748509207150014</c:v>
                </c:pt>
                <c:pt idx="2218">
                  <c:v>0.1676617920715</c:v>
                </c:pt>
                <c:pt idx="2219">
                  <c:v>0.16782209207150001</c:v>
                </c:pt>
                <c:pt idx="2220">
                  <c:v>0.16798789207150014</c:v>
                </c:pt>
                <c:pt idx="2221">
                  <c:v>0.16815909207150001</c:v>
                </c:pt>
                <c:pt idx="2222">
                  <c:v>0.16831939207150023</c:v>
                </c:pt>
                <c:pt idx="2223">
                  <c:v>0.16849069207150011</c:v>
                </c:pt>
                <c:pt idx="2224">
                  <c:v>0.16866189207150001</c:v>
                </c:pt>
                <c:pt idx="2225">
                  <c:v>0.16882219207150001</c:v>
                </c:pt>
                <c:pt idx="2226">
                  <c:v>0.16899339207150027</c:v>
                </c:pt>
                <c:pt idx="2227">
                  <c:v>0.1691564920715001</c:v>
                </c:pt>
                <c:pt idx="2228">
                  <c:v>0.16931409207150014</c:v>
                </c:pt>
                <c:pt idx="2229">
                  <c:v>0.16949079207150014</c:v>
                </c:pt>
                <c:pt idx="2230">
                  <c:v>0.16965659207149991</c:v>
                </c:pt>
                <c:pt idx="2231">
                  <c:v>0.1698195920715001</c:v>
                </c:pt>
                <c:pt idx="2232">
                  <c:v>0.16999349207150027</c:v>
                </c:pt>
                <c:pt idx="2233">
                  <c:v>0.17015659207149991</c:v>
                </c:pt>
                <c:pt idx="2234">
                  <c:v>0.17031689207150011</c:v>
                </c:pt>
                <c:pt idx="2235">
                  <c:v>0.17049089207150017</c:v>
                </c:pt>
                <c:pt idx="2236">
                  <c:v>0.17065669207149994</c:v>
                </c:pt>
                <c:pt idx="2237">
                  <c:v>0.1708223920715001</c:v>
                </c:pt>
                <c:pt idx="2238">
                  <c:v>0.17099359207150014</c:v>
                </c:pt>
                <c:pt idx="2239">
                  <c:v>0.17115399207150001</c:v>
                </c:pt>
                <c:pt idx="2240">
                  <c:v>0.17132249207150013</c:v>
                </c:pt>
                <c:pt idx="2241">
                  <c:v>0.17149369207150014</c:v>
                </c:pt>
                <c:pt idx="2242">
                  <c:v>0.17165409207150001</c:v>
                </c:pt>
                <c:pt idx="2243">
                  <c:v>0.1718252920715001</c:v>
                </c:pt>
                <c:pt idx="2244">
                  <c:v>0.17199379207150017</c:v>
                </c:pt>
                <c:pt idx="2245">
                  <c:v>0.1721567920715</c:v>
                </c:pt>
                <c:pt idx="2246">
                  <c:v>0.17232529207150007</c:v>
                </c:pt>
                <c:pt idx="2247">
                  <c:v>0.17248839207150027</c:v>
                </c:pt>
                <c:pt idx="2248">
                  <c:v>0.17265139207150001</c:v>
                </c:pt>
                <c:pt idx="2249">
                  <c:v>0.17282539207150011</c:v>
                </c:pt>
                <c:pt idx="2250">
                  <c:v>0.17299119207150024</c:v>
                </c:pt>
                <c:pt idx="2251">
                  <c:v>0.17315689207150001</c:v>
                </c:pt>
                <c:pt idx="2252">
                  <c:v>0.17332539207150013</c:v>
                </c:pt>
                <c:pt idx="2253">
                  <c:v>0.17348849207150033</c:v>
                </c:pt>
                <c:pt idx="2254">
                  <c:v>0.17365159207149991</c:v>
                </c:pt>
                <c:pt idx="2255">
                  <c:v>0.17382549207150014</c:v>
                </c:pt>
                <c:pt idx="2256">
                  <c:v>0.17399129207150027</c:v>
                </c:pt>
                <c:pt idx="2257">
                  <c:v>0.17415699207150001</c:v>
                </c:pt>
                <c:pt idx="2258">
                  <c:v>0.17432829207150011</c:v>
                </c:pt>
                <c:pt idx="2259">
                  <c:v>0.17448859207150014</c:v>
                </c:pt>
                <c:pt idx="2260">
                  <c:v>0.17465709207150001</c:v>
                </c:pt>
                <c:pt idx="2261">
                  <c:v>0.17482289207150001</c:v>
                </c:pt>
                <c:pt idx="2262">
                  <c:v>0.17498319207150023</c:v>
                </c:pt>
                <c:pt idx="2263">
                  <c:v>0.17516259207150001</c:v>
                </c:pt>
                <c:pt idx="2264">
                  <c:v>0.17532569207150001</c:v>
                </c:pt>
                <c:pt idx="2265">
                  <c:v>0.17548329207150024</c:v>
                </c:pt>
                <c:pt idx="2266">
                  <c:v>0.1756571920715001</c:v>
                </c:pt>
                <c:pt idx="2267">
                  <c:v>0.1758202920715001</c:v>
                </c:pt>
                <c:pt idx="2268">
                  <c:v>0.17598339207150024</c:v>
                </c:pt>
                <c:pt idx="2269">
                  <c:v>0.17615729207150013</c:v>
                </c:pt>
                <c:pt idx="2270">
                  <c:v>0.17632309207150001</c:v>
                </c:pt>
                <c:pt idx="2271">
                  <c:v>0.17649159207150014</c:v>
                </c:pt>
                <c:pt idx="2272">
                  <c:v>0.1766600920715001</c:v>
                </c:pt>
                <c:pt idx="2273">
                  <c:v>0.17681769207150014</c:v>
                </c:pt>
                <c:pt idx="2274">
                  <c:v>0.17698349207150027</c:v>
                </c:pt>
                <c:pt idx="2275">
                  <c:v>0.1771600920715001</c:v>
                </c:pt>
                <c:pt idx="2276">
                  <c:v>0.17732319207150007</c:v>
                </c:pt>
                <c:pt idx="2277">
                  <c:v>0.17749169207150017</c:v>
                </c:pt>
                <c:pt idx="2278">
                  <c:v>0.17766019207150013</c:v>
                </c:pt>
                <c:pt idx="2279">
                  <c:v>0.17782049207150014</c:v>
                </c:pt>
                <c:pt idx="2280">
                  <c:v>0.17798899207150023</c:v>
                </c:pt>
                <c:pt idx="2281">
                  <c:v>0.17815749207150014</c:v>
                </c:pt>
                <c:pt idx="2282">
                  <c:v>0.17832059207149994</c:v>
                </c:pt>
                <c:pt idx="2283">
                  <c:v>0.17849449207150037</c:v>
                </c:pt>
                <c:pt idx="2284">
                  <c:v>0.1786575920715</c:v>
                </c:pt>
                <c:pt idx="2285">
                  <c:v>0.1788205920715</c:v>
                </c:pt>
                <c:pt idx="2286">
                  <c:v>0.17899189207150024</c:v>
                </c:pt>
                <c:pt idx="2287">
                  <c:v>0.17915489207150001</c:v>
                </c:pt>
                <c:pt idx="2288">
                  <c:v>0.17931529207150027</c:v>
                </c:pt>
                <c:pt idx="2289">
                  <c:v>0.17949459207150018</c:v>
                </c:pt>
                <c:pt idx="2290">
                  <c:v>0.17965769207150001</c:v>
                </c:pt>
                <c:pt idx="2291">
                  <c:v>0.17982079207150001</c:v>
                </c:pt>
                <c:pt idx="2292">
                  <c:v>0.17999199207150027</c:v>
                </c:pt>
                <c:pt idx="2293">
                  <c:v>0.1801522920715001</c:v>
                </c:pt>
                <c:pt idx="2294">
                  <c:v>0.18032079207150001</c:v>
                </c:pt>
                <c:pt idx="2295">
                  <c:v>0.18049479207150027</c:v>
                </c:pt>
                <c:pt idx="2296">
                  <c:v>0.1806550920715001</c:v>
                </c:pt>
                <c:pt idx="2297">
                  <c:v>0.18082629207150014</c:v>
                </c:pt>
                <c:pt idx="2298">
                  <c:v>0.18099479207150024</c:v>
                </c:pt>
                <c:pt idx="2299">
                  <c:v>0.18115239207150011</c:v>
                </c:pt>
                <c:pt idx="2300">
                  <c:v>0.18132369207150001</c:v>
                </c:pt>
                <c:pt idx="2301">
                  <c:v>0.18149219207150027</c:v>
                </c:pt>
                <c:pt idx="2302">
                  <c:v>0.1816551920715001</c:v>
                </c:pt>
                <c:pt idx="2303">
                  <c:v>0.18182639207150014</c:v>
                </c:pt>
                <c:pt idx="2304">
                  <c:v>0.18198949207150031</c:v>
                </c:pt>
                <c:pt idx="2305">
                  <c:v>0.18214979207150017</c:v>
                </c:pt>
                <c:pt idx="2306">
                  <c:v>0.18232099207150004</c:v>
                </c:pt>
                <c:pt idx="2307">
                  <c:v>0.18248679207150018</c:v>
                </c:pt>
                <c:pt idx="2308">
                  <c:v>0.1826525920715</c:v>
                </c:pt>
                <c:pt idx="2309">
                  <c:v>0.18282659207150001</c:v>
                </c:pt>
                <c:pt idx="2310">
                  <c:v>0.18298959207150017</c:v>
                </c:pt>
                <c:pt idx="2311">
                  <c:v>0.18315269207150001</c:v>
                </c:pt>
                <c:pt idx="2312">
                  <c:v>0.18332389207150004</c:v>
                </c:pt>
                <c:pt idx="2313">
                  <c:v>0.18348699207150027</c:v>
                </c:pt>
                <c:pt idx="2314">
                  <c:v>0.18365539207150014</c:v>
                </c:pt>
                <c:pt idx="2315">
                  <c:v>0.18382939207150018</c:v>
                </c:pt>
                <c:pt idx="2316">
                  <c:v>0.18398969207150023</c:v>
                </c:pt>
                <c:pt idx="2317">
                  <c:v>0.18416089207150013</c:v>
                </c:pt>
                <c:pt idx="2318">
                  <c:v>0.1843239920715001</c:v>
                </c:pt>
                <c:pt idx="2319">
                  <c:v>0.18448429207150033</c:v>
                </c:pt>
                <c:pt idx="2320">
                  <c:v>0.18465829207150014</c:v>
                </c:pt>
                <c:pt idx="2321">
                  <c:v>0.18482409207150013</c:v>
                </c:pt>
                <c:pt idx="2322">
                  <c:v>0.18498709207150027</c:v>
                </c:pt>
                <c:pt idx="2323">
                  <c:v>0.18515829207150014</c:v>
                </c:pt>
                <c:pt idx="2324">
                  <c:v>0.18532139207150014</c:v>
                </c:pt>
                <c:pt idx="2325">
                  <c:v>0.18548449207150036</c:v>
                </c:pt>
                <c:pt idx="2326">
                  <c:v>0.18565569207150001</c:v>
                </c:pt>
                <c:pt idx="2327">
                  <c:v>0.18582139207150014</c:v>
                </c:pt>
                <c:pt idx="2328">
                  <c:v>0.18598719207150027</c:v>
                </c:pt>
                <c:pt idx="2329">
                  <c:v>0.18616119207150014</c:v>
                </c:pt>
                <c:pt idx="2330">
                  <c:v>0.18632149207150017</c:v>
                </c:pt>
                <c:pt idx="2331">
                  <c:v>0.1864872920715003</c:v>
                </c:pt>
                <c:pt idx="2332">
                  <c:v>0.18665849207150023</c:v>
                </c:pt>
                <c:pt idx="2333">
                  <c:v>0.18681879207150023</c:v>
                </c:pt>
                <c:pt idx="2334">
                  <c:v>0.18699279207150027</c:v>
                </c:pt>
                <c:pt idx="2335">
                  <c:v>0.18715859207150001</c:v>
                </c:pt>
                <c:pt idx="2336">
                  <c:v>0.18732159207150001</c:v>
                </c:pt>
                <c:pt idx="2337">
                  <c:v>0.18749279207150024</c:v>
                </c:pt>
                <c:pt idx="2338">
                  <c:v>0.1876558920715001</c:v>
                </c:pt>
                <c:pt idx="2339">
                  <c:v>0.18781629207150033</c:v>
                </c:pt>
                <c:pt idx="2340">
                  <c:v>0.18799289207150027</c:v>
                </c:pt>
                <c:pt idx="2341">
                  <c:v>0.18815599207150011</c:v>
                </c:pt>
                <c:pt idx="2342">
                  <c:v>0.18831899207150024</c:v>
                </c:pt>
                <c:pt idx="2343">
                  <c:v>0.18849289207150033</c:v>
                </c:pt>
                <c:pt idx="2344">
                  <c:v>0.18865329207150014</c:v>
                </c:pt>
                <c:pt idx="2345">
                  <c:v>0.18881639207150031</c:v>
                </c:pt>
                <c:pt idx="2346">
                  <c:v>0.1889929920715003</c:v>
                </c:pt>
                <c:pt idx="2347">
                  <c:v>0.18915609207150014</c:v>
                </c:pt>
                <c:pt idx="2348">
                  <c:v>0.18931909207150033</c:v>
                </c:pt>
                <c:pt idx="2349">
                  <c:v>0.18949579207150027</c:v>
                </c:pt>
                <c:pt idx="2350">
                  <c:v>0.18965609207150014</c:v>
                </c:pt>
                <c:pt idx="2351">
                  <c:v>0.18981919207150028</c:v>
                </c:pt>
                <c:pt idx="2352">
                  <c:v>0.18999039207150037</c:v>
                </c:pt>
                <c:pt idx="2353">
                  <c:v>0.1901507920714999</c:v>
                </c:pt>
                <c:pt idx="2354">
                  <c:v>0.19032469207149991</c:v>
                </c:pt>
                <c:pt idx="2355">
                  <c:v>0.19049319207150017</c:v>
                </c:pt>
                <c:pt idx="2356">
                  <c:v>0.19065349207150001</c:v>
                </c:pt>
                <c:pt idx="2357">
                  <c:v>0.19082469207149991</c:v>
                </c:pt>
                <c:pt idx="2358">
                  <c:v>0.1909877920715001</c:v>
                </c:pt>
                <c:pt idx="2359">
                  <c:v>0.19115089207149991</c:v>
                </c:pt>
                <c:pt idx="2360">
                  <c:v>0.19132749207150004</c:v>
                </c:pt>
                <c:pt idx="2361">
                  <c:v>0.19149059207150004</c:v>
                </c:pt>
                <c:pt idx="2362">
                  <c:v>0.1916535920714999</c:v>
                </c:pt>
                <c:pt idx="2363">
                  <c:v>0.19182489207149991</c:v>
                </c:pt>
                <c:pt idx="2364">
                  <c:v>0.1919878920715001</c:v>
                </c:pt>
                <c:pt idx="2365">
                  <c:v>0.19215099207149991</c:v>
                </c:pt>
                <c:pt idx="2366">
                  <c:v>0.1923221920715</c:v>
                </c:pt>
                <c:pt idx="2367">
                  <c:v>0.19249069207150007</c:v>
                </c:pt>
                <c:pt idx="2368">
                  <c:v>0.19265649207150001</c:v>
                </c:pt>
                <c:pt idx="2369">
                  <c:v>0.19282769207149991</c:v>
                </c:pt>
                <c:pt idx="2370">
                  <c:v>0.19298529207150014</c:v>
                </c:pt>
                <c:pt idx="2371">
                  <c:v>0.19315379207149991</c:v>
                </c:pt>
                <c:pt idx="2372">
                  <c:v>0.1933249920715</c:v>
                </c:pt>
                <c:pt idx="2373">
                  <c:v>0.19348809207150014</c:v>
                </c:pt>
                <c:pt idx="2374">
                  <c:v>0.19365929207150001</c:v>
                </c:pt>
                <c:pt idx="2375">
                  <c:v>0.19382779207149994</c:v>
                </c:pt>
                <c:pt idx="2376">
                  <c:v>0.19399089207150014</c:v>
                </c:pt>
                <c:pt idx="2377">
                  <c:v>0.19415669207149991</c:v>
                </c:pt>
                <c:pt idx="2378">
                  <c:v>0.19431969207150004</c:v>
                </c:pt>
                <c:pt idx="2379">
                  <c:v>0.19448549207150023</c:v>
                </c:pt>
                <c:pt idx="2380">
                  <c:v>0.19465939207150001</c:v>
                </c:pt>
                <c:pt idx="2381">
                  <c:v>0.19482249207150001</c:v>
                </c:pt>
                <c:pt idx="2382">
                  <c:v>0.19498549207150023</c:v>
                </c:pt>
                <c:pt idx="2383">
                  <c:v>0.19515679207149991</c:v>
                </c:pt>
                <c:pt idx="2384">
                  <c:v>0.19531709207150011</c:v>
                </c:pt>
                <c:pt idx="2385">
                  <c:v>0.19548559207150001</c:v>
                </c:pt>
                <c:pt idx="2386">
                  <c:v>0.1956594920715001</c:v>
                </c:pt>
                <c:pt idx="2387">
                  <c:v>0.19582259207149991</c:v>
                </c:pt>
                <c:pt idx="2388">
                  <c:v>0.19599109207150017</c:v>
                </c:pt>
                <c:pt idx="2389">
                  <c:v>0.19616229207150004</c:v>
                </c:pt>
                <c:pt idx="2390">
                  <c:v>0.19631989207150011</c:v>
                </c:pt>
                <c:pt idx="2391">
                  <c:v>0.19649119207150018</c:v>
                </c:pt>
                <c:pt idx="2392">
                  <c:v>0.1966569920715</c:v>
                </c:pt>
                <c:pt idx="2393">
                  <c:v>0.19681999207150014</c:v>
                </c:pt>
                <c:pt idx="2394">
                  <c:v>0.19699669207150014</c:v>
                </c:pt>
                <c:pt idx="2395">
                  <c:v>0.1971569920715</c:v>
                </c:pt>
                <c:pt idx="2396">
                  <c:v>0.19731729207150017</c:v>
                </c:pt>
                <c:pt idx="2397">
                  <c:v>0.19749129207150024</c:v>
                </c:pt>
                <c:pt idx="2398">
                  <c:v>0.19765429207150001</c:v>
                </c:pt>
                <c:pt idx="2399">
                  <c:v>0.19781739207150018</c:v>
                </c:pt>
                <c:pt idx="2400">
                  <c:v>0.19799399207150017</c:v>
                </c:pt>
                <c:pt idx="2401">
                  <c:v>0.19815709207150001</c:v>
                </c:pt>
                <c:pt idx="2402">
                  <c:v>0.19832019207150001</c:v>
                </c:pt>
                <c:pt idx="2403">
                  <c:v>0.19849139207150027</c:v>
                </c:pt>
                <c:pt idx="2404">
                  <c:v>0.19865449207150004</c:v>
                </c:pt>
                <c:pt idx="2405">
                  <c:v>0.19881749207150023</c:v>
                </c:pt>
                <c:pt idx="2406">
                  <c:v>0.19899689207150018</c:v>
                </c:pt>
                <c:pt idx="2407">
                  <c:v>0.19915719207150001</c:v>
                </c:pt>
                <c:pt idx="2408">
                  <c:v>0.1993229920715</c:v>
                </c:pt>
                <c:pt idx="2409">
                  <c:v>0.19949149207150027</c:v>
                </c:pt>
                <c:pt idx="2410">
                  <c:v>0.19964909207150014</c:v>
                </c:pt>
                <c:pt idx="2411">
                  <c:v>0.19982029207150001</c:v>
                </c:pt>
                <c:pt idx="2412">
                  <c:v>0.19999159207150013</c:v>
                </c:pt>
                <c:pt idx="2413">
                  <c:v>0.20015459207149991</c:v>
                </c:pt>
                <c:pt idx="2414">
                  <c:v>0.20032849207150014</c:v>
                </c:pt>
                <c:pt idx="2415">
                  <c:v>0.20049159207150011</c:v>
                </c:pt>
                <c:pt idx="2416">
                  <c:v>0.2006519920715</c:v>
                </c:pt>
                <c:pt idx="2417">
                  <c:v>0.20082319207150001</c:v>
                </c:pt>
                <c:pt idx="2418">
                  <c:v>0.20098619207150012</c:v>
                </c:pt>
                <c:pt idx="2419">
                  <c:v>0.20115469207149991</c:v>
                </c:pt>
                <c:pt idx="2420">
                  <c:v>0.2013286920715</c:v>
                </c:pt>
                <c:pt idx="2421">
                  <c:v>0.20148899207150017</c:v>
                </c:pt>
                <c:pt idx="2422">
                  <c:v>0.20165209207150001</c:v>
                </c:pt>
                <c:pt idx="2423">
                  <c:v>0.20182329207150004</c:v>
                </c:pt>
                <c:pt idx="2424">
                  <c:v>0.20198629207150023</c:v>
                </c:pt>
                <c:pt idx="2425">
                  <c:v>0.20215479207149994</c:v>
                </c:pt>
                <c:pt idx="2426">
                  <c:v>0.20232879207150001</c:v>
                </c:pt>
                <c:pt idx="2427">
                  <c:v>0.20248919207150023</c:v>
                </c:pt>
                <c:pt idx="2428">
                  <c:v>0.20266039207150013</c:v>
                </c:pt>
                <c:pt idx="2429">
                  <c:v>0.2028233920715001</c:v>
                </c:pt>
                <c:pt idx="2430">
                  <c:v>0.2029836920715001</c:v>
                </c:pt>
                <c:pt idx="2431">
                  <c:v>0.20316039207150011</c:v>
                </c:pt>
                <c:pt idx="2432">
                  <c:v>0.20332619207150004</c:v>
                </c:pt>
                <c:pt idx="2433">
                  <c:v>0.20348929207150027</c:v>
                </c:pt>
                <c:pt idx="2434">
                  <c:v>0.20366039207150011</c:v>
                </c:pt>
                <c:pt idx="2435">
                  <c:v>0.20382349207150013</c:v>
                </c:pt>
                <c:pt idx="2436">
                  <c:v>0.20398389207150014</c:v>
                </c:pt>
                <c:pt idx="2437">
                  <c:v>0.20415509207150001</c:v>
                </c:pt>
                <c:pt idx="2438">
                  <c:v>0.2043208920715</c:v>
                </c:pt>
                <c:pt idx="2439">
                  <c:v>0.20448659207150013</c:v>
                </c:pt>
                <c:pt idx="2440">
                  <c:v>0.2046605920715</c:v>
                </c:pt>
                <c:pt idx="2441">
                  <c:v>0.20482359207149994</c:v>
                </c:pt>
                <c:pt idx="2442">
                  <c:v>0.20498669207150014</c:v>
                </c:pt>
                <c:pt idx="2443">
                  <c:v>0.20515519207150001</c:v>
                </c:pt>
                <c:pt idx="2444">
                  <c:v>0.20531829207150024</c:v>
                </c:pt>
                <c:pt idx="2445">
                  <c:v>0.20548949207150027</c:v>
                </c:pt>
                <c:pt idx="2446">
                  <c:v>0.20566069207150001</c:v>
                </c:pt>
                <c:pt idx="2447">
                  <c:v>0.20582099207150001</c:v>
                </c:pt>
                <c:pt idx="2448">
                  <c:v>0.20599219207150027</c:v>
                </c:pt>
                <c:pt idx="2449">
                  <c:v>0.20615799207150001</c:v>
                </c:pt>
                <c:pt idx="2450">
                  <c:v>0.20631839207150024</c:v>
                </c:pt>
                <c:pt idx="2451">
                  <c:v>0.20649229207150033</c:v>
                </c:pt>
                <c:pt idx="2452">
                  <c:v>0.2066553920715001</c:v>
                </c:pt>
                <c:pt idx="2453">
                  <c:v>0.20682119207150004</c:v>
                </c:pt>
                <c:pt idx="2454">
                  <c:v>0.20699509207150024</c:v>
                </c:pt>
                <c:pt idx="2455">
                  <c:v>0.20715539207150013</c:v>
                </c:pt>
                <c:pt idx="2456">
                  <c:v>0.20731579207150014</c:v>
                </c:pt>
                <c:pt idx="2457">
                  <c:v>0.20748969207150011</c:v>
                </c:pt>
                <c:pt idx="2458">
                  <c:v>0.20765549207150014</c:v>
                </c:pt>
                <c:pt idx="2459">
                  <c:v>0.20781849207150033</c:v>
                </c:pt>
                <c:pt idx="2460">
                  <c:v>0.20799519207150027</c:v>
                </c:pt>
                <c:pt idx="2461">
                  <c:v>0.20815549207150014</c:v>
                </c:pt>
                <c:pt idx="2462">
                  <c:v>0.20831859207150014</c:v>
                </c:pt>
                <c:pt idx="2463">
                  <c:v>0.20849249207150031</c:v>
                </c:pt>
                <c:pt idx="2464">
                  <c:v>0.2086555920715</c:v>
                </c:pt>
                <c:pt idx="2465">
                  <c:v>0.20882409207150004</c:v>
                </c:pt>
                <c:pt idx="2466">
                  <c:v>0.20899529207150036</c:v>
                </c:pt>
                <c:pt idx="2467">
                  <c:v>0.2091556920715</c:v>
                </c:pt>
                <c:pt idx="2468">
                  <c:v>0.20932419207150008</c:v>
                </c:pt>
                <c:pt idx="2469">
                  <c:v>0.20948989207150023</c:v>
                </c:pt>
                <c:pt idx="2470">
                  <c:v>0.20964749207150027</c:v>
                </c:pt>
                <c:pt idx="2471">
                  <c:v>0.20982419207150013</c:v>
                </c:pt>
                <c:pt idx="2472">
                  <c:v>0.20999269207150018</c:v>
                </c:pt>
                <c:pt idx="2473">
                  <c:v>0.21015299207150001</c:v>
                </c:pt>
                <c:pt idx="2474">
                  <c:v>0.2103215920715</c:v>
                </c:pt>
                <c:pt idx="2475">
                  <c:v>0.21048729207150024</c:v>
                </c:pt>
                <c:pt idx="2476">
                  <c:v>0.21065039207150008</c:v>
                </c:pt>
                <c:pt idx="2477">
                  <c:v>0.21082429207150014</c:v>
                </c:pt>
                <c:pt idx="2478">
                  <c:v>0.21099009207150027</c:v>
                </c:pt>
                <c:pt idx="2479">
                  <c:v>0.21115589207150001</c:v>
                </c:pt>
                <c:pt idx="2480">
                  <c:v>0.21132979207150004</c:v>
                </c:pt>
                <c:pt idx="2481">
                  <c:v>0.21148739207150033</c:v>
                </c:pt>
                <c:pt idx="2482">
                  <c:v>0.21165049207150011</c:v>
                </c:pt>
                <c:pt idx="2483">
                  <c:v>0.21182439207150014</c:v>
                </c:pt>
                <c:pt idx="2484">
                  <c:v>0.21198749207150036</c:v>
                </c:pt>
                <c:pt idx="2485">
                  <c:v>0.21215869207150001</c:v>
                </c:pt>
                <c:pt idx="2486">
                  <c:v>0.21232449207150014</c:v>
                </c:pt>
                <c:pt idx="2487">
                  <c:v>0.21248759207150014</c:v>
                </c:pt>
                <c:pt idx="2488">
                  <c:v>0.21265869207150001</c:v>
                </c:pt>
                <c:pt idx="2489">
                  <c:v>0.21282179207150001</c:v>
                </c:pt>
                <c:pt idx="2490">
                  <c:v>0.21298489207150018</c:v>
                </c:pt>
                <c:pt idx="2491">
                  <c:v>0.21316159207150001</c:v>
                </c:pt>
                <c:pt idx="2492">
                  <c:v>0.21332459207150001</c:v>
                </c:pt>
                <c:pt idx="2493">
                  <c:v>0.21348769207150017</c:v>
                </c:pt>
                <c:pt idx="2494">
                  <c:v>0.2136588920715001</c:v>
                </c:pt>
                <c:pt idx="2495">
                  <c:v>0.21382199207150004</c:v>
                </c:pt>
                <c:pt idx="2496">
                  <c:v>0.21398499207150024</c:v>
                </c:pt>
                <c:pt idx="2497">
                  <c:v>0.2141588920715001</c:v>
                </c:pt>
                <c:pt idx="2498">
                  <c:v>0.21432469207150001</c:v>
                </c:pt>
                <c:pt idx="2499">
                  <c:v>0.21448779207150023</c:v>
                </c:pt>
                <c:pt idx="2500">
                  <c:v>0.21465899207150013</c:v>
                </c:pt>
                <c:pt idx="2501">
                  <c:v>0.21481659207150014</c:v>
                </c:pt>
                <c:pt idx="2502">
                  <c:v>0.21498779207150023</c:v>
                </c:pt>
                <c:pt idx="2503">
                  <c:v>0.2151589920715001</c:v>
                </c:pt>
                <c:pt idx="2504">
                  <c:v>0.2153193920715003</c:v>
                </c:pt>
                <c:pt idx="2505">
                  <c:v>0.21549339207150037</c:v>
                </c:pt>
                <c:pt idx="2506">
                  <c:v>0.21565909207150011</c:v>
                </c:pt>
                <c:pt idx="2507">
                  <c:v>0.21581949207150031</c:v>
                </c:pt>
                <c:pt idx="2508">
                  <c:v>0.21599059207150018</c:v>
                </c:pt>
                <c:pt idx="2509">
                  <c:v>0.21615649207150017</c:v>
                </c:pt>
                <c:pt idx="2510">
                  <c:v>0.21631949207150036</c:v>
                </c:pt>
                <c:pt idx="2511">
                  <c:v>0.21649339207150037</c:v>
                </c:pt>
                <c:pt idx="2512">
                  <c:v>0.21665649207150017</c:v>
                </c:pt>
                <c:pt idx="2513">
                  <c:v>0.21681959207150012</c:v>
                </c:pt>
                <c:pt idx="2514">
                  <c:v>0.21698809207150027</c:v>
                </c:pt>
                <c:pt idx="2515">
                  <c:v>0.2171510920715001</c:v>
                </c:pt>
                <c:pt idx="2516">
                  <c:v>0.21731959207150017</c:v>
                </c:pt>
                <c:pt idx="2517">
                  <c:v>0.21749629207150037</c:v>
                </c:pt>
                <c:pt idx="2518">
                  <c:v>0.21765389207150004</c:v>
                </c:pt>
                <c:pt idx="2519">
                  <c:v>0.21782239207150014</c:v>
                </c:pt>
                <c:pt idx="2520">
                  <c:v>0.21799359207150024</c:v>
                </c:pt>
                <c:pt idx="2521">
                  <c:v>0.21815129207150014</c:v>
                </c:pt>
                <c:pt idx="2522">
                  <c:v>0.21832249207150017</c:v>
                </c:pt>
                <c:pt idx="2523">
                  <c:v>0.21849369207150024</c:v>
                </c:pt>
                <c:pt idx="2524">
                  <c:v>0.21865679207150004</c:v>
                </c:pt>
                <c:pt idx="2525">
                  <c:v>0.21882789207150011</c:v>
                </c:pt>
                <c:pt idx="2526">
                  <c:v>0.21899099207150033</c:v>
                </c:pt>
                <c:pt idx="2527">
                  <c:v>0.21914859207150014</c:v>
                </c:pt>
                <c:pt idx="2528">
                  <c:v>0.21932259207150001</c:v>
                </c:pt>
                <c:pt idx="2529">
                  <c:v>0.21948839207150037</c:v>
                </c:pt>
                <c:pt idx="2530">
                  <c:v>0.21965139207150014</c:v>
                </c:pt>
                <c:pt idx="2531">
                  <c:v>0.21982539207150018</c:v>
                </c:pt>
                <c:pt idx="2532">
                  <c:v>0.2199910920715003</c:v>
                </c:pt>
                <c:pt idx="2533">
                  <c:v>0.2201514920715</c:v>
                </c:pt>
                <c:pt idx="2534">
                  <c:v>0.2203226920714999</c:v>
                </c:pt>
                <c:pt idx="2535">
                  <c:v>0.22048579207150001</c:v>
                </c:pt>
                <c:pt idx="2536">
                  <c:v>0.2206514920715</c:v>
                </c:pt>
                <c:pt idx="2537">
                  <c:v>0.22082819207150001</c:v>
                </c:pt>
                <c:pt idx="2538">
                  <c:v>0.22098849207150018</c:v>
                </c:pt>
                <c:pt idx="2539">
                  <c:v>0.22115699207149991</c:v>
                </c:pt>
                <c:pt idx="2540">
                  <c:v>0.22132549207150001</c:v>
                </c:pt>
                <c:pt idx="2541">
                  <c:v>0.22148319207150013</c:v>
                </c:pt>
                <c:pt idx="2542">
                  <c:v>0.22165709207149994</c:v>
                </c:pt>
                <c:pt idx="2543">
                  <c:v>0.22182559207149991</c:v>
                </c:pt>
                <c:pt idx="2544">
                  <c:v>0.22198869207150004</c:v>
                </c:pt>
                <c:pt idx="2545">
                  <c:v>0.22215979207149991</c:v>
                </c:pt>
                <c:pt idx="2546">
                  <c:v>0.22232289207149991</c:v>
                </c:pt>
                <c:pt idx="2547">
                  <c:v>0.22248329207150014</c:v>
                </c:pt>
                <c:pt idx="2548">
                  <c:v>0.22265449207150001</c:v>
                </c:pt>
                <c:pt idx="2549">
                  <c:v>0.2228202920715</c:v>
                </c:pt>
                <c:pt idx="2550">
                  <c:v>0.22298609207150011</c:v>
                </c:pt>
                <c:pt idx="2551">
                  <c:v>0.2231599920715</c:v>
                </c:pt>
                <c:pt idx="2552">
                  <c:v>0.2233202920715</c:v>
                </c:pt>
                <c:pt idx="2553">
                  <c:v>0.22348339207150014</c:v>
                </c:pt>
                <c:pt idx="2554">
                  <c:v>0.22365729207150001</c:v>
                </c:pt>
                <c:pt idx="2555">
                  <c:v>0.22382039207150001</c:v>
                </c:pt>
                <c:pt idx="2556">
                  <c:v>0.22398889207150013</c:v>
                </c:pt>
                <c:pt idx="2557">
                  <c:v>0.22416009207150001</c:v>
                </c:pt>
                <c:pt idx="2558">
                  <c:v>0.2243231920715</c:v>
                </c:pt>
                <c:pt idx="2559">
                  <c:v>0.22449439207150026</c:v>
                </c:pt>
                <c:pt idx="2560">
                  <c:v>0.22465739207150001</c:v>
                </c:pt>
                <c:pt idx="2561">
                  <c:v>0.22481509207150011</c:v>
                </c:pt>
                <c:pt idx="2562">
                  <c:v>0.22499439207150027</c:v>
                </c:pt>
                <c:pt idx="2563">
                  <c:v>0.22516019207150001</c:v>
                </c:pt>
                <c:pt idx="2564">
                  <c:v>0.2253205920714999</c:v>
                </c:pt>
                <c:pt idx="2565">
                  <c:v>0.22549179207150014</c:v>
                </c:pt>
                <c:pt idx="2566">
                  <c:v>0.22565479207149991</c:v>
                </c:pt>
                <c:pt idx="2567">
                  <c:v>0.22581519207150014</c:v>
                </c:pt>
                <c:pt idx="2568">
                  <c:v>0.22598909207150014</c:v>
                </c:pt>
                <c:pt idx="2569">
                  <c:v>0.22615489207149991</c:v>
                </c:pt>
                <c:pt idx="2570">
                  <c:v>0.22632339207150001</c:v>
                </c:pt>
                <c:pt idx="2571">
                  <c:v>0.22649459207150011</c:v>
                </c:pt>
                <c:pt idx="2572">
                  <c:v>0.22665499207149994</c:v>
                </c:pt>
                <c:pt idx="2573">
                  <c:v>0.22682069207149991</c:v>
                </c:pt>
                <c:pt idx="2574">
                  <c:v>0.22699189207150014</c:v>
                </c:pt>
                <c:pt idx="2575">
                  <c:v>0.22715229207150001</c:v>
                </c:pt>
                <c:pt idx="2576">
                  <c:v>0.22732629207150001</c:v>
                </c:pt>
                <c:pt idx="2577">
                  <c:v>0.22749469207150014</c:v>
                </c:pt>
                <c:pt idx="2578">
                  <c:v>0.22765229207150001</c:v>
                </c:pt>
                <c:pt idx="2579">
                  <c:v>0.22782349207150004</c:v>
                </c:pt>
                <c:pt idx="2580">
                  <c:v>0.22798939207150024</c:v>
                </c:pt>
                <c:pt idx="2581">
                  <c:v>0.22814969207150004</c:v>
                </c:pt>
                <c:pt idx="2582">
                  <c:v>0.22832629207150001</c:v>
                </c:pt>
                <c:pt idx="2583">
                  <c:v>0.22848939207150024</c:v>
                </c:pt>
                <c:pt idx="2584">
                  <c:v>0.22865519207150001</c:v>
                </c:pt>
                <c:pt idx="2585">
                  <c:v>0.22882909207150001</c:v>
                </c:pt>
                <c:pt idx="2586">
                  <c:v>0.22898669207150008</c:v>
                </c:pt>
                <c:pt idx="2587">
                  <c:v>0.22914709207150011</c:v>
                </c:pt>
                <c:pt idx="2588">
                  <c:v>0.22932369207149991</c:v>
                </c:pt>
                <c:pt idx="2589">
                  <c:v>0.22949219207150023</c:v>
                </c:pt>
                <c:pt idx="2590">
                  <c:v>0.22965529207150001</c:v>
                </c:pt>
                <c:pt idx="2591">
                  <c:v>0.22982649207150013</c:v>
                </c:pt>
                <c:pt idx="2592">
                  <c:v>0.22998689207150014</c:v>
                </c:pt>
                <c:pt idx="2593">
                  <c:v>0.23015259207149991</c:v>
                </c:pt>
                <c:pt idx="2594">
                  <c:v>0.2303238920715</c:v>
                </c:pt>
                <c:pt idx="2595">
                  <c:v>0.23048689207150014</c:v>
                </c:pt>
                <c:pt idx="2596">
                  <c:v>0.23066089207150001</c:v>
                </c:pt>
                <c:pt idx="2597">
                  <c:v>0.23082659207149991</c:v>
                </c:pt>
                <c:pt idx="2598">
                  <c:v>0.23098969207150014</c:v>
                </c:pt>
                <c:pt idx="2599">
                  <c:v>0.23115819207150001</c:v>
                </c:pt>
                <c:pt idx="2600">
                  <c:v>0.23132119207150001</c:v>
                </c:pt>
                <c:pt idx="2601">
                  <c:v>0.23148429207150018</c:v>
                </c:pt>
                <c:pt idx="2602">
                  <c:v>0.23165829207150004</c:v>
                </c:pt>
                <c:pt idx="2603">
                  <c:v>0.23182399207150001</c:v>
                </c:pt>
                <c:pt idx="2604">
                  <c:v>0.23198709207150012</c:v>
                </c:pt>
                <c:pt idx="2605">
                  <c:v>0.23215559207149991</c:v>
                </c:pt>
                <c:pt idx="2606">
                  <c:v>0.2323185920715001</c:v>
                </c:pt>
                <c:pt idx="2607">
                  <c:v>0.23248439207150023</c:v>
                </c:pt>
                <c:pt idx="2608">
                  <c:v>0.23266109207150001</c:v>
                </c:pt>
                <c:pt idx="2609">
                  <c:v>0.23282409207150001</c:v>
                </c:pt>
                <c:pt idx="2610">
                  <c:v>0.23298989207150017</c:v>
                </c:pt>
                <c:pt idx="2611">
                  <c:v>0.23315849207150011</c:v>
                </c:pt>
                <c:pt idx="2612">
                  <c:v>0.23332149207150008</c:v>
                </c:pt>
                <c:pt idx="2613">
                  <c:v>0.23348999207150017</c:v>
                </c:pt>
                <c:pt idx="2614">
                  <c:v>0.23366119207150007</c:v>
                </c:pt>
                <c:pt idx="2615">
                  <c:v>0.2338242920715001</c:v>
                </c:pt>
                <c:pt idx="2616">
                  <c:v>0.23399549207150031</c:v>
                </c:pt>
                <c:pt idx="2617">
                  <c:v>0.23415849207150014</c:v>
                </c:pt>
                <c:pt idx="2618">
                  <c:v>0.23431619207150017</c:v>
                </c:pt>
                <c:pt idx="2619">
                  <c:v>0.23449009207150023</c:v>
                </c:pt>
                <c:pt idx="2620">
                  <c:v>0.2346557920715</c:v>
                </c:pt>
                <c:pt idx="2621">
                  <c:v>0.23481899207150017</c:v>
                </c:pt>
                <c:pt idx="2622">
                  <c:v>0.23499289207150018</c:v>
                </c:pt>
                <c:pt idx="2623">
                  <c:v>0.23515589207150001</c:v>
                </c:pt>
                <c:pt idx="2624">
                  <c:v>0.23531899207150017</c:v>
                </c:pt>
                <c:pt idx="2625">
                  <c:v>0.23549019207150024</c:v>
                </c:pt>
                <c:pt idx="2626">
                  <c:v>0.23565329207150001</c:v>
                </c:pt>
                <c:pt idx="2627">
                  <c:v>0.23581899207150012</c:v>
                </c:pt>
                <c:pt idx="2628">
                  <c:v>0.23599569207150017</c:v>
                </c:pt>
                <c:pt idx="2629">
                  <c:v>0.23615599207150001</c:v>
                </c:pt>
                <c:pt idx="2630">
                  <c:v>0.23632449207150011</c:v>
                </c:pt>
                <c:pt idx="2631">
                  <c:v>0.23649299207150024</c:v>
                </c:pt>
                <c:pt idx="2632">
                  <c:v>0.23665069207149991</c:v>
                </c:pt>
                <c:pt idx="2633">
                  <c:v>0.2368245920715</c:v>
                </c:pt>
                <c:pt idx="2634">
                  <c:v>0.23699309207150027</c:v>
                </c:pt>
                <c:pt idx="2635">
                  <c:v>0.23715339207150007</c:v>
                </c:pt>
                <c:pt idx="2636">
                  <c:v>0.23732739207150014</c:v>
                </c:pt>
                <c:pt idx="2637">
                  <c:v>0.23749039207150033</c:v>
                </c:pt>
                <c:pt idx="2638">
                  <c:v>0.23765079207149994</c:v>
                </c:pt>
                <c:pt idx="2639">
                  <c:v>0.23782199207150001</c:v>
                </c:pt>
                <c:pt idx="2640">
                  <c:v>0.23798779207150014</c:v>
                </c:pt>
                <c:pt idx="2641">
                  <c:v>0.2381508920715</c:v>
                </c:pt>
                <c:pt idx="2642">
                  <c:v>0.23832749207150014</c:v>
                </c:pt>
                <c:pt idx="2643">
                  <c:v>0.23849049207150036</c:v>
                </c:pt>
                <c:pt idx="2644">
                  <c:v>0.2386508920715</c:v>
                </c:pt>
                <c:pt idx="2645">
                  <c:v>0.23882479207150001</c:v>
                </c:pt>
                <c:pt idx="2646">
                  <c:v>0.23898789207150017</c:v>
                </c:pt>
                <c:pt idx="2647">
                  <c:v>0.2391536920715</c:v>
                </c:pt>
                <c:pt idx="2648">
                  <c:v>0.23932759207150001</c:v>
                </c:pt>
                <c:pt idx="2649">
                  <c:v>0.23948789207150017</c:v>
                </c:pt>
                <c:pt idx="2650">
                  <c:v>0.23965649207150014</c:v>
                </c:pt>
                <c:pt idx="2651">
                  <c:v>0.23982769207150001</c:v>
                </c:pt>
                <c:pt idx="2652">
                  <c:v>0.23998259207150011</c:v>
                </c:pt>
                <c:pt idx="2653">
                  <c:v>0.24015649207150014</c:v>
                </c:pt>
                <c:pt idx="2654">
                  <c:v>0.24032499207150004</c:v>
                </c:pt>
                <c:pt idx="2655">
                  <c:v>0.24048809207150024</c:v>
                </c:pt>
                <c:pt idx="2656">
                  <c:v>0.24065929207150014</c:v>
                </c:pt>
                <c:pt idx="2657">
                  <c:v>0.2408222920715001</c:v>
                </c:pt>
                <c:pt idx="2658">
                  <c:v>0.24098539207150027</c:v>
                </c:pt>
                <c:pt idx="2659">
                  <c:v>0.2411565920715</c:v>
                </c:pt>
                <c:pt idx="2660">
                  <c:v>0.24132239207150011</c:v>
                </c:pt>
                <c:pt idx="2661">
                  <c:v>0.24148819207150027</c:v>
                </c:pt>
                <c:pt idx="2662">
                  <c:v>0.24165939207150014</c:v>
                </c:pt>
                <c:pt idx="2663">
                  <c:v>0.24182249207150014</c:v>
                </c:pt>
                <c:pt idx="2664">
                  <c:v>0.24198549207150027</c:v>
                </c:pt>
                <c:pt idx="2665">
                  <c:v>0.24215399207150001</c:v>
                </c:pt>
                <c:pt idx="2666">
                  <c:v>0.24231979207150017</c:v>
                </c:pt>
                <c:pt idx="2667">
                  <c:v>0.24248829207150033</c:v>
                </c:pt>
                <c:pt idx="2668">
                  <c:v>0.24266219207150014</c:v>
                </c:pt>
                <c:pt idx="2669">
                  <c:v>0.2428225920715</c:v>
                </c:pt>
                <c:pt idx="2670">
                  <c:v>0.24299109207150024</c:v>
                </c:pt>
                <c:pt idx="2671">
                  <c:v>0.24315679207150001</c:v>
                </c:pt>
                <c:pt idx="2672">
                  <c:v>0.24331719207150027</c:v>
                </c:pt>
                <c:pt idx="2673">
                  <c:v>0.24349379207150024</c:v>
                </c:pt>
                <c:pt idx="2674">
                  <c:v>0.24365959207150001</c:v>
                </c:pt>
                <c:pt idx="2675">
                  <c:v>0.24381999207150024</c:v>
                </c:pt>
                <c:pt idx="2676">
                  <c:v>0.24399119207150027</c:v>
                </c:pt>
                <c:pt idx="2677">
                  <c:v>0.24415429207150013</c:v>
                </c:pt>
                <c:pt idx="2678">
                  <c:v>0.24431729207150027</c:v>
                </c:pt>
                <c:pt idx="2679">
                  <c:v>0.24448849207150031</c:v>
                </c:pt>
                <c:pt idx="2680">
                  <c:v>0.24465429207150011</c:v>
                </c:pt>
                <c:pt idx="2681">
                  <c:v>0.24482009207150007</c:v>
                </c:pt>
                <c:pt idx="2682">
                  <c:v>0.24499129207150031</c:v>
                </c:pt>
                <c:pt idx="2683">
                  <c:v>0.2451515920715</c:v>
                </c:pt>
                <c:pt idx="2684">
                  <c:v>0.2453200920715001</c:v>
                </c:pt>
                <c:pt idx="2685">
                  <c:v>0.24549139207150031</c:v>
                </c:pt>
                <c:pt idx="2686">
                  <c:v>0.24565439207150014</c:v>
                </c:pt>
                <c:pt idx="2687">
                  <c:v>0.24582569207150001</c:v>
                </c:pt>
                <c:pt idx="2688">
                  <c:v>0.24599679207150027</c:v>
                </c:pt>
                <c:pt idx="2689">
                  <c:v>0.24615719207150014</c:v>
                </c:pt>
                <c:pt idx="2690">
                  <c:v>0.24632569207150001</c:v>
                </c:pt>
                <c:pt idx="2691">
                  <c:v>0.24648869207150018</c:v>
                </c:pt>
                <c:pt idx="2692">
                  <c:v>0.24665179207150001</c:v>
                </c:pt>
                <c:pt idx="2693">
                  <c:v>0.24682569207150001</c:v>
                </c:pt>
                <c:pt idx="2694">
                  <c:v>0.24699149207150037</c:v>
                </c:pt>
                <c:pt idx="2695">
                  <c:v>0.24715189207150001</c:v>
                </c:pt>
                <c:pt idx="2696">
                  <c:v>0.24732309207150011</c:v>
                </c:pt>
                <c:pt idx="2697">
                  <c:v>0.24748609207150027</c:v>
                </c:pt>
                <c:pt idx="2698">
                  <c:v>0.24764919207150027</c:v>
                </c:pt>
                <c:pt idx="2699">
                  <c:v>0.24782589207150008</c:v>
                </c:pt>
                <c:pt idx="2700">
                  <c:v>0.24798889207150024</c:v>
                </c:pt>
                <c:pt idx="2701">
                  <c:v>0.24815469207150001</c:v>
                </c:pt>
                <c:pt idx="2702">
                  <c:v>0.24832859207150004</c:v>
                </c:pt>
                <c:pt idx="2703">
                  <c:v>0.24848629207150033</c:v>
                </c:pt>
                <c:pt idx="2704">
                  <c:v>0.2486520920715001</c:v>
                </c:pt>
                <c:pt idx="2705">
                  <c:v>0.24882599207150013</c:v>
                </c:pt>
                <c:pt idx="2706">
                  <c:v>0.24898629207150028</c:v>
                </c:pt>
                <c:pt idx="2707">
                  <c:v>0.24916029207150012</c:v>
                </c:pt>
                <c:pt idx="2708">
                  <c:v>0.24932869207150007</c:v>
                </c:pt>
                <c:pt idx="2709">
                  <c:v>0.24948639207150031</c:v>
                </c:pt>
                <c:pt idx="2710">
                  <c:v>0.2496548920715001</c:v>
                </c:pt>
                <c:pt idx="2711">
                  <c:v>0.24982339207150017</c:v>
                </c:pt>
                <c:pt idx="2712">
                  <c:v>0.24998369207150017</c:v>
                </c:pt>
                <c:pt idx="2713">
                  <c:v>0.25016039207149976</c:v>
                </c:pt>
                <c:pt idx="2714">
                  <c:v>0.25032609207149986</c:v>
                </c:pt>
                <c:pt idx="2715">
                  <c:v>0.25048919207149983</c:v>
                </c:pt>
                <c:pt idx="2716">
                  <c:v>0.25065769207149979</c:v>
                </c:pt>
                <c:pt idx="2717">
                  <c:v>0.25082079207149982</c:v>
                </c:pt>
                <c:pt idx="2718">
                  <c:v>0.25098379207149984</c:v>
                </c:pt>
                <c:pt idx="2719">
                  <c:v>0.25116049207149976</c:v>
                </c:pt>
                <c:pt idx="2720">
                  <c:v>0.25132349207149984</c:v>
                </c:pt>
                <c:pt idx="2721">
                  <c:v>0.25148659207149981</c:v>
                </c:pt>
                <c:pt idx="2722">
                  <c:v>0.25165779207149974</c:v>
                </c:pt>
                <c:pt idx="2723">
                  <c:v>0.25181819207149986</c:v>
                </c:pt>
                <c:pt idx="2724">
                  <c:v>0.25198669207149982</c:v>
                </c:pt>
                <c:pt idx="2725">
                  <c:v>0.25215789207149975</c:v>
                </c:pt>
                <c:pt idx="2726">
                  <c:v>0.25232369207149985</c:v>
                </c:pt>
                <c:pt idx="2727">
                  <c:v>0.25249489207149983</c:v>
                </c:pt>
                <c:pt idx="2728">
                  <c:v>0.25266059207149977</c:v>
                </c:pt>
                <c:pt idx="2729">
                  <c:v>0.25281829207149986</c:v>
                </c:pt>
                <c:pt idx="2730">
                  <c:v>0.25299219207149976</c:v>
                </c:pt>
                <c:pt idx="2731">
                  <c:v>0.25315529207149973</c:v>
                </c:pt>
                <c:pt idx="2732">
                  <c:v>0.25332109207149983</c:v>
                </c:pt>
                <c:pt idx="2733">
                  <c:v>0.25349499207149984</c:v>
                </c:pt>
                <c:pt idx="2734">
                  <c:v>0.25365809207149975</c:v>
                </c:pt>
                <c:pt idx="2735">
                  <c:v>0.25381839207149987</c:v>
                </c:pt>
                <c:pt idx="2736">
                  <c:v>0.25398689207149988</c:v>
                </c:pt>
                <c:pt idx="2737">
                  <c:v>0.25415269207149976</c:v>
                </c:pt>
                <c:pt idx="2738">
                  <c:v>0.25431849207149987</c:v>
                </c:pt>
                <c:pt idx="2739">
                  <c:v>0.25449239207149976</c:v>
                </c:pt>
                <c:pt idx="2740">
                  <c:v>0.25465549207149979</c:v>
                </c:pt>
                <c:pt idx="2741">
                  <c:v>0.25482399207149986</c:v>
                </c:pt>
                <c:pt idx="2742">
                  <c:v>0.25499239207149976</c:v>
                </c:pt>
                <c:pt idx="2743">
                  <c:v>0.25515009207149975</c:v>
                </c:pt>
                <c:pt idx="2744">
                  <c:v>0.25532399207149986</c:v>
                </c:pt>
                <c:pt idx="2745">
                  <c:v>0.25549519207149979</c:v>
                </c:pt>
                <c:pt idx="2746">
                  <c:v>0.25565559207149979</c:v>
                </c:pt>
                <c:pt idx="2747">
                  <c:v>0.25582949207149985</c:v>
                </c:pt>
                <c:pt idx="2748">
                  <c:v>0.25599249207149977</c:v>
                </c:pt>
                <c:pt idx="2749">
                  <c:v>0.25615289207149983</c:v>
                </c:pt>
                <c:pt idx="2750">
                  <c:v>0.25632409207149981</c:v>
                </c:pt>
                <c:pt idx="2751">
                  <c:v>0.2564898920714998</c:v>
                </c:pt>
                <c:pt idx="2752">
                  <c:v>0.25665299207149983</c:v>
                </c:pt>
                <c:pt idx="2753">
                  <c:v>0.25682689207150022</c:v>
                </c:pt>
                <c:pt idx="2754">
                  <c:v>0.25698999207149981</c:v>
                </c:pt>
                <c:pt idx="2755">
                  <c:v>0.25715029207149975</c:v>
                </c:pt>
                <c:pt idx="2756">
                  <c:v>0.25732419207149981</c:v>
                </c:pt>
                <c:pt idx="2757">
                  <c:v>0.25748729207149984</c:v>
                </c:pt>
                <c:pt idx="2758">
                  <c:v>0.25765039207149976</c:v>
                </c:pt>
                <c:pt idx="2759">
                  <c:v>0.25782969207149981</c:v>
                </c:pt>
                <c:pt idx="2760">
                  <c:v>0.25799009207149975</c:v>
                </c:pt>
                <c:pt idx="2761">
                  <c:v>0.25815319207149973</c:v>
                </c:pt>
                <c:pt idx="2762">
                  <c:v>0.25832429207149987</c:v>
                </c:pt>
                <c:pt idx="2763">
                  <c:v>0.25848739207149984</c:v>
                </c:pt>
                <c:pt idx="2764">
                  <c:v>0.25865859207149983</c:v>
                </c:pt>
                <c:pt idx="2765">
                  <c:v>0.25882709207149984</c:v>
                </c:pt>
                <c:pt idx="2766">
                  <c:v>0.25898749207149985</c:v>
                </c:pt>
                <c:pt idx="2767">
                  <c:v>0.25916139207149974</c:v>
                </c:pt>
                <c:pt idx="2768">
                  <c:v>0.25932449207149982</c:v>
                </c:pt>
                <c:pt idx="2769">
                  <c:v>0.2594820920714998</c:v>
                </c:pt>
                <c:pt idx="2770">
                  <c:v>0.25965599207149975</c:v>
                </c:pt>
                <c:pt idx="2771">
                  <c:v>0.25982449207149988</c:v>
                </c:pt>
                <c:pt idx="2772">
                  <c:v>0.25998759207149985</c:v>
                </c:pt>
                <c:pt idx="2773">
                  <c:v>0.26015879207149983</c:v>
                </c:pt>
                <c:pt idx="2774">
                  <c:v>0.26032189207149986</c:v>
                </c:pt>
                <c:pt idx="2775">
                  <c:v>0.26048489207150022</c:v>
                </c:pt>
                <c:pt idx="2776">
                  <c:v>0.26065609207149976</c:v>
                </c:pt>
                <c:pt idx="2777">
                  <c:v>0.26082189207149981</c:v>
                </c:pt>
                <c:pt idx="2778">
                  <c:v>0.2609876920714998</c:v>
                </c:pt>
                <c:pt idx="2779">
                  <c:v>0.26116159207149975</c:v>
                </c:pt>
                <c:pt idx="2780">
                  <c:v>0.26132199207149981</c:v>
                </c:pt>
                <c:pt idx="2781">
                  <c:v>0.26149049207149977</c:v>
                </c:pt>
                <c:pt idx="2782">
                  <c:v>0.26165619207149976</c:v>
                </c:pt>
                <c:pt idx="2783">
                  <c:v>0.26181929207149984</c:v>
                </c:pt>
                <c:pt idx="2784">
                  <c:v>0.26199049207149983</c:v>
                </c:pt>
                <c:pt idx="2785">
                  <c:v>0.26215899207149984</c:v>
                </c:pt>
                <c:pt idx="2786">
                  <c:v>0.26232209207149981</c:v>
                </c:pt>
                <c:pt idx="2787">
                  <c:v>0.26249329207149974</c:v>
                </c:pt>
                <c:pt idx="2788">
                  <c:v>0.26265369207149974</c:v>
                </c:pt>
                <c:pt idx="2789">
                  <c:v>0.26281669207149988</c:v>
                </c:pt>
                <c:pt idx="2790">
                  <c:v>0.26299069207149983</c:v>
                </c:pt>
                <c:pt idx="2791">
                  <c:v>0.26315639207149977</c:v>
                </c:pt>
                <c:pt idx="2792">
                  <c:v>0.26331949207149985</c:v>
                </c:pt>
                <c:pt idx="2793">
                  <c:v>0.26349339207149974</c:v>
                </c:pt>
                <c:pt idx="2794">
                  <c:v>0.26365649207149983</c:v>
                </c:pt>
                <c:pt idx="2795">
                  <c:v>0.26381959207149985</c:v>
                </c:pt>
                <c:pt idx="2796">
                  <c:v>0.26398799207149987</c:v>
                </c:pt>
                <c:pt idx="2797">
                  <c:v>0.26415379207149975</c:v>
                </c:pt>
                <c:pt idx="2798">
                  <c:v>0.26432509207149985</c:v>
                </c:pt>
                <c:pt idx="2799">
                  <c:v>0.26449349207149975</c:v>
                </c:pt>
                <c:pt idx="2800">
                  <c:v>0.26465119207149979</c:v>
                </c:pt>
                <c:pt idx="2801">
                  <c:v>0.26482239207149988</c:v>
                </c:pt>
                <c:pt idx="2802">
                  <c:v>0.26499089207149984</c:v>
                </c:pt>
                <c:pt idx="2803">
                  <c:v>0.26515119207149979</c:v>
                </c:pt>
                <c:pt idx="2804">
                  <c:v>0.26532789207149987</c:v>
                </c:pt>
                <c:pt idx="2805">
                  <c:v>0.26549089207149984</c:v>
                </c:pt>
                <c:pt idx="2806">
                  <c:v>0.26565399207149976</c:v>
                </c:pt>
                <c:pt idx="2807">
                  <c:v>0.26582789207149987</c:v>
                </c:pt>
                <c:pt idx="2808">
                  <c:v>0.26598829207149982</c:v>
                </c:pt>
                <c:pt idx="2809">
                  <c:v>0.26615139207149979</c:v>
                </c:pt>
                <c:pt idx="2810">
                  <c:v>0.26632529207149985</c:v>
                </c:pt>
                <c:pt idx="2811">
                  <c:v>0.26648829207149982</c:v>
                </c:pt>
                <c:pt idx="2812">
                  <c:v>0.26665409207149976</c:v>
                </c:pt>
                <c:pt idx="2813">
                  <c:v>0.26682529207149985</c:v>
                </c:pt>
                <c:pt idx="2814">
                  <c:v>0.26698569207149986</c:v>
                </c:pt>
                <c:pt idx="2815">
                  <c:v>0.26715149207149974</c:v>
                </c:pt>
                <c:pt idx="2816">
                  <c:v>0.26732809207149982</c:v>
                </c:pt>
                <c:pt idx="2817">
                  <c:v>0.26748839207149988</c:v>
                </c:pt>
                <c:pt idx="2818">
                  <c:v>0.26765699207149984</c:v>
                </c:pt>
                <c:pt idx="2819">
                  <c:v>0.26782819207149988</c:v>
                </c:pt>
                <c:pt idx="2820">
                  <c:v>0.26798849207149988</c:v>
                </c:pt>
                <c:pt idx="2821">
                  <c:v>0.26815699207149984</c:v>
                </c:pt>
                <c:pt idx="2822">
                  <c:v>0.26832279207150023</c:v>
                </c:pt>
                <c:pt idx="2823">
                  <c:v>0.26848589207149987</c:v>
                </c:pt>
                <c:pt idx="2824">
                  <c:v>0.26866249207149984</c:v>
                </c:pt>
                <c:pt idx="2825">
                  <c:v>0.26882279207150023</c:v>
                </c:pt>
                <c:pt idx="2826">
                  <c:v>0.26898319207149984</c:v>
                </c:pt>
                <c:pt idx="2827">
                  <c:v>0.26915709207149979</c:v>
                </c:pt>
                <c:pt idx="2828">
                  <c:v>0.26932019207149988</c:v>
                </c:pt>
                <c:pt idx="2829">
                  <c:v>0.26948329207149985</c:v>
                </c:pt>
                <c:pt idx="2830">
                  <c:v>0.26965719207149974</c:v>
                </c:pt>
                <c:pt idx="2831">
                  <c:v>0.26982569207149987</c:v>
                </c:pt>
                <c:pt idx="2832">
                  <c:v>0.26998599207149981</c:v>
                </c:pt>
                <c:pt idx="2833">
                  <c:v>0.27015999207149977</c:v>
                </c:pt>
                <c:pt idx="2834">
                  <c:v>0.27032029207149982</c:v>
                </c:pt>
                <c:pt idx="2835">
                  <c:v>0.27048609207149982</c:v>
                </c:pt>
                <c:pt idx="2836">
                  <c:v>0.27065999207149977</c:v>
                </c:pt>
                <c:pt idx="2837">
                  <c:v>0.27082309207149985</c:v>
                </c:pt>
                <c:pt idx="2838">
                  <c:v>0.27099429207149983</c:v>
                </c:pt>
                <c:pt idx="2839">
                  <c:v>0.27116009207149983</c:v>
                </c:pt>
                <c:pt idx="2840">
                  <c:v>0.27131769207149986</c:v>
                </c:pt>
                <c:pt idx="2841">
                  <c:v>0.27148889207150023</c:v>
                </c:pt>
                <c:pt idx="2842">
                  <c:v>0.27165469207149984</c:v>
                </c:pt>
                <c:pt idx="2843">
                  <c:v>0.27182049207150022</c:v>
                </c:pt>
                <c:pt idx="2844">
                  <c:v>0.27199169207149976</c:v>
                </c:pt>
                <c:pt idx="2845">
                  <c:v>0.27215479207149984</c:v>
                </c:pt>
                <c:pt idx="2846">
                  <c:v>0.27232049207150022</c:v>
                </c:pt>
                <c:pt idx="2847">
                  <c:v>0.27248899207150024</c:v>
                </c:pt>
                <c:pt idx="2848">
                  <c:v>0.27265209207149976</c:v>
                </c:pt>
                <c:pt idx="2849">
                  <c:v>0.27281789207149987</c:v>
                </c:pt>
                <c:pt idx="2850">
                  <c:v>0.27299449207149984</c:v>
                </c:pt>
                <c:pt idx="2851">
                  <c:v>0.27315759207149976</c:v>
                </c:pt>
                <c:pt idx="2852">
                  <c:v>0.27332069207150023</c:v>
                </c:pt>
                <c:pt idx="2853">
                  <c:v>0.27349189207149976</c:v>
                </c:pt>
                <c:pt idx="2854">
                  <c:v>0.27365489207149984</c:v>
                </c:pt>
                <c:pt idx="2855">
                  <c:v>0.27382069207150023</c:v>
                </c:pt>
                <c:pt idx="2856">
                  <c:v>0.27399459207149984</c:v>
                </c:pt>
                <c:pt idx="2857">
                  <c:v>0.27415499207149985</c:v>
                </c:pt>
                <c:pt idx="2858">
                  <c:v>0.27432619207150022</c:v>
                </c:pt>
                <c:pt idx="2859">
                  <c:v>0.27449199207149977</c:v>
                </c:pt>
                <c:pt idx="2860">
                  <c:v>0.27464959207149975</c:v>
                </c:pt>
                <c:pt idx="2861">
                  <c:v>0.27482359207149987</c:v>
                </c:pt>
                <c:pt idx="2862">
                  <c:v>0.27498929207149986</c:v>
                </c:pt>
                <c:pt idx="2863">
                  <c:v>0.27515239207149983</c:v>
                </c:pt>
                <c:pt idx="2864">
                  <c:v>0.27532629207150022</c:v>
                </c:pt>
                <c:pt idx="2865">
                  <c:v>0.27548939207149986</c:v>
                </c:pt>
                <c:pt idx="2866">
                  <c:v>0.27564969207149975</c:v>
                </c:pt>
                <c:pt idx="2867">
                  <c:v>0.27582369207149987</c:v>
                </c:pt>
                <c:pt idx="2868">
                  <c:v>0.27598669207150023</c:v>
                </c:pt>
                <c:pt idx="2869">
                  <c:v>0.27615249207149983</c:v>
                </c:pt>
                <c:pt idx="2870">
                  <c:v>0.27632919207149986</c:v>
                </c:pt>
                <c:pt idx="2871">
                  <c:v>0.27648949207149981</c:v>
                </c:pt>
                <c:pt idx="2872">
                  <c:v>0.27665529207149975</c:v>
                </c:pt>
                <c:pt idx="2873">
                  <c:v>0.27682649207150023</c:v>
                </c:pt>
                <c:pt idx="2874">
                  <c:v>0.27698409207149982</c:v>
                </c:pt>
                <c:pt idx="2875">
                  <c:v>0.27715809207149983</c:v>
                </c:pt>
                <c:pt idx="2876">
                  <c:v>0.27732649207150023</c:v>
                </c:pt>
                <c:pt idx="2877">
                  <c:v>0.27748959207149981</c:v>
                </c:pt>
                <c:pt idx="2878">
                  <c:v>0.27765809207149983</c:v>
                </c:pt>
                <c:pt idx="2879">
                  <c:v>0.27782109207149985</c:v>
                </c:pt>
                <c:pt idx="2880">
                  <c:v>0.27798419207149988</c:v>
                </c:pt>
                <c:pt idx="2881">
                  <c:v>0.27815819207149983</c:v>
                </c:pt>
                <c:pt idx="2882">
                  <c:v>0.27832119207149986</c:v>
                </c:pt>
                <c:pt idx="2883">
                  <c:v>0.27848699207150035</c:v>
                </c:pt>
                <c:pt idx="2884">
                  <c:v>0.27866369207149977</c:v>
                </c:pt>
                <c:pt idx="2885">
                  <c:v>0.27882129207149986</c:v>
                </c:pt>
                <c:pt idx="2886">
                  <c:v>0.27898159207149981</c:v>
                </c:pt>
                <c:pt idx="2887">
                  <c:v>0.27915559207149976</c:v>
                </c:pt>
                <c:pt idx="2888">
                  <c:v>0.27932129207149986</c:v>
                </c:pt>
                <c:pt idx="2889">
                  <c:v>0.27948709207149985</c:v>
                </c:pt>
                <c:pt idx="2890">
                  <c:v>0.27966099207149986</c:v>
                </c:pt>
                <c:pt idx="2891">
                  <c:v>0.27982139207149986</c:v>
                </c:pt>
                <c:pt idx="2892">
                  <c:v>0.27998989207149988</c:v>
                </c:pt>
                <c:pt idx="2893">
                  <c:v>0.28015839207149984</c:v>
                </c:pt>
                <c:pt idx="2894">
                  <c:v>0.28031869207150023</c:v>
                </c:pt>
                <c:pt idx="2895">
                  <c:v>0.28048999207149988</c:v>
                </c:pt>
                <c:pt idx="2896">
                  <c:v>0.28066119207149975</c:v>
                </c:pt>
                <c:pt idx="2897">
                  <c:v>0.28082419207150022</c:v>
                </c:pt>
                <c:pt idx="2898">
                  <c:v>0.28099539207149976</c:v>
                </c:pt>
                <c:pt idx="2899">
                  <c:v>0.28115579207149977</c:v>
                </c:pt>
                <c:pt idx="2900">
                  <c:v>0.28131609207149982</c:v>
                </c:pt>
                <c:pt idx="2901">
                  <c:v>0.28149009207149983</c:v>
                </c:pt>
                <c:pt idx="2902">
                  <c:v>0.28165859207149985</c:v>
                </c:pt>
                <c:pt idx="2903">
                  <c:v>0.28182159207149982</c:v>
                </c:pt>
                <c:pt idx="2904">
                  <c:v>0.28199009207149983</c:v>
                </c:pt>
                <c:pt idx="2905">
                  <c:v>0.28215319207149975</c:v>
                </c:pt>
                <c:pt idx="2906">
                  <c:v>0.28231629207150022</c:v>
                </c:pt>
                <c:pt idx="2907">
                  <c:v>0.28249019207149983</c:v>
                </c:pt>
                <c:pt idx="2908">
                  <c:v>0.28265319207149975</c:v>
                </c:pt>
                <c:pt idx="2909">
                  <c:v>0.28282179207149982</c:v>
                </c:pt>
                <c:pt idx="2910">
                  <c:v>0.28299569207149983</c:v>
                </c:pt>
                <c:pt idx="2911">
                  <c:v>0.28315599207149983</c:v>
                </c:pt>
                <c:pt idx="2912">
                  <c:v>0.28332449207150023</c:v>
                </c:pt>
                <c:pt idx="2913">
                  <c:v>0.28349299207149986</c:v>
                </c:pt>
                <c:pt idx="2914">
                  <c:v>0.28365329207149975</c:v>
                </c:pt>
                <c:pt idx="2915">
                  <c:v>0.28382999207150023</c:v>
                </c:pt>
                <c:pt idx="2916">
                  <c:v>0.28399309207149975</c:v>
                </c:pt>
                <c:pt idx="2917">
                  <c:v>0.28415339207149976</c:v>
                </c:pt>
                <c:pt idx="2918">
                  <c:v>0.28432459207150035</c:v>
                </c:pt>
                <c:pt idx="2919">
                  <c:v>0.28448499207150035</c:v>
                </c:pt>
                <c:pt idx="2920">
                  <c:v>0.28465079207149985</c:v>
                </c:pt>
                <c:pt idx="2921">
                  <c:v>0.28482199207150027</c:v>
                </c:pt>
                <c:pt idx="2922">
                  <c:v>0.28499049207149985</c:v>
                </c:pt>
                <c:pt idx="2923">
                  <c:v>0.28515359207149976</c:v>
                </c:pt>
                <c:pt idx="2924">
                  <c:v>0.28532749207149982</c:v>
                </c:pt>
                <c:pt idx="2925">
                  <c:v>0.2854850920714998</c:v>
                </c:pt>
                <c:pt idx="2926">
                  <c:v>0.28565089207149985</c:v>
                </c:pt>
                <c:pt idx="2927">
                  <c:v>0.28582749207149988</c:v>
                </c:pt>
                <c:pt idx="2928">
                  <c:v>0.28599059207149985</c:v>
                </c:pt>
                <c:pt idx="2929">
                  <c:v>0.28615909207149975</c:v>
                </c:pt>
                <c:pt idx="2930">
                  <c:v>0.28632759207149988</c:v>
                </c:pt>
                <c:pt idx="2931">
                  <c:v>0.28648519207149986</c:v>
                </c:pt>
                <c:pt idx="2932">
                  <c:v>0.28665639207149984</c:v>
                </c:pt>
                <c:pt idx="2933">
                  <c:v>0.28682219207150023</c:v>
                </c:pt>
                <c:pt idx="2934">
                  <c:v>0.28698529207149986</c:v>
                </c:pt>
                <c:pt idx="2935">
                  <c:v>0.28715919207149976</c:v>
                </c:pt>
                <c:pt idx="2936">
                  <c:v>0.28732219207150023</c:v>
                </c:pt>
                <c:pt idx="2937">
                  <c:v>0.28748529207149986</c:v>
                </c:pt>
                <c:pt idx="2938">
                  <c:v>0.28765659207149985</c:v>
                </c:pt>
                <c:pt idx="2939">
                  <c:v>0.28781959207149987</c:v>
                </c:pt>
                <c:pt idx="2940">
                  <c:v>0.28798269207150023</c:v>
                </c:pt>
                <c:pt idx="2941">
                  <c:v>0.28815929207149976</c:v>
                </c:pt>
                <c:pt idx="2942">
                  <c:v>0.28832509207149981</c:v>
                </c:pt>
                <c:pt idx="2943">
                  <c:v>0.28848539207149987</c:v>
                </c:pt>
                <c:pt idx="2944">
                  <c:v>0.28865939207149977</c:v>
                </c:pt>
                <c:pt idx="2945">
                  <c:v>0.28881969207149988</c:v>
                </c:pt>
                <c:pt idx="2946">
                  <c:v>0.28898549207149987</c:v>
                </c:pt>
                <c:pt idx="2947">
                  <c:v>0.28915939207149977</c:v>
                </c:pt>
                <c:pt idx="2948">
                  <c:v>0.28932249207150035</c:v>
                </c:pt>
                <c:pt idx="2949">
                  <c:v>0.28949099207149986</c:v>
                </c:pt>
                <c:pt idx="2950">
                  <c:v>0.28966219207149985</c:v>
                </c:pt>
                <c:pt idx="2951">
                  <c:v>0.2898170920714998</c:v>
                </c:pt>
                <c:pt idx="2952">
                  <c:v>0.28998839207150023</c:v>
                </c:pt>
                <c:pt idx="2953">
                  <c:v>0.29015679207149986</c:v>
                </c:pt>
                <c:pt idx="2954">
                  <c:v>0.29031989207150022</c:v>
                </c:pt>
                <c:pt idx="2955">
                  <c:v>0.29049109207149976</c:v>
                </c:pt>
                <c:pt idx="2956">
                  <c:v>0.29065689207149986</c:v>
                </c:pt>
                <c:pt idx="2957">
                  <c:v>0.29081719207149986</c:v>
                </c:pt>
                <c:pt idx="2958">
                  <c:v>0.29099119207149976</c:v>
                </c:pt>
                <c:pt idx="2959">
                  <c:v>0.29115419207149984</c:v>
                </c:pt>
                <c:pt idx="2960">
                  <c:v>0.29131999207150022</c:v>
                </c:pt>
                <c:pt idx="2961">
                  <c:v>0.29149119207149976</c:v>
                </c:pt>
                <c:pt idx="2962">
                  <c:v>0.29165699207149981</c:v>
                </c:pt>
                <c:pt idx="2963">
                  <c:v>0.29182009207150023</c:v>
                </c:pt>
                <c:pt idx="2964">
                  <c:v>0.29199129207149976</c:v>
                </c:pt>
                <c:pt idx="2965">
                  <c:v>0.29215159207149977</c:v>
                </c:pt>
                <c:pt idx="2966">
                  <c:v>0.29232289207150036</c:v>
                </c:pt>
                <c:pt idx="2967">
                  <c:v>0.29249409207149984</c:v>
                </c:pt>
                <c:pt idx="2968">
                  <c:v>0.29265439207149985</c:v>
                </c:pt>
                <c:pt idx="2969">
                  <c:v>0.29282559207150022</c:v>
                </c:pt>
                <c:pt idx="2970">
                  <c:v>0.29299139207149977</c:v>
                </c:pt>
                <c:pt idx="2971">
                  <c:v>0.29315179207149983</c:v>
                </c:pt>
                <c:pt idx="2972">
                  <c:v>0.29332559207150022</c:v>
                </c:pt>
                <c:pt idx="2973">
                  <c:v>0.29349139207149977</c:v>
                </c:pt>
                <c:pt idx="2974">
                  <c:v>0.29365449207149985</c:v>
                </c:pt>
                <c:pt idx="2975">
                  <c:v>0.29382569207150022</c:v>
                </c:pt>
                <c:pt idx="2976">
                  <c:v>0.29399149207149983</c:v>
                </c:pt>
                <c:pt idx="2977">
                  <c:v>0.29415189207149983</c:v>
                </c:pt>
                <c:pt idx="2978">
                  <c:v>0.29432039207150035</c:v>
                </c:pt>
                <c:pt idx="2979">
                  <c:v>0.29448609207150023</c:v>
                </c:pt>
                <c:pt idx="2980">
                  <c:v>0.29465459207149985</c:v>
                </c:pt>
                <c:pt idx="2981">
                  <c:v>0.29482579207150023</c:v>
                </c:pt>
                <c:pt idx="2982">
                  <c:v>0.29498619207150023</c:v>
                </c:pt>
                <c:pt idx="2983">
                  <c:v>0.29515469207149986</c:v>
                </c:pt>
                <c:pt idx="2984">
                  <c:v>0.29532589207150023</c:v>
                </c:pt>
                <c:pt idx="2985">
                  <c:v>0.29548619207150023</c:v>
                </c:pt>
                <c:pt idx="2986">
                  <c:v>0.29566019207149985</c:v>
                </c:pt>
                <c:pt idx="2987">
                  <c:v>0.29582869207150042</c:v>
                </c:pt>
                <c:pt idx="2988">
                  <c:v>0.29598899207150037</c:v>
                </c:pt>
                <c:pt idx="2989">
                  <c:v>0.29616019207149985</c:v>
                </c:pt>
                <c:pt idx="2990">
                  <c:v>0.29632329207149982</c:v>
                </c:pt>
                <c:pt idx="2991">
                  <c:v>0.29648359207149982</c:v>
                </c:pt>
                <c:pt idx="2992">
                  <c:v>0.29665759207149983</c:v>
                </c:pt>
                <c:pt idx="2993">
                  <c:v>0.29682329207149982</c:v>
                </c:pt>
                <c:pt idx="2994">
                  <c:v>0.29698639207150035</c:v>
                </c:pt>
                <c:pt idx="2995">
                  <c:v>0.29715759207149983</c:v>
                </c:pt>
                <c:pt idx="2996">
                  <c:v>0.29731799207150023</c:v>
                </c:pt>
                <c:pt idx="2997">
                  <c:v>0.29748379207150022</c:v>
                </c:pt>
                <c:pt idx="2998">
                  <c:v>0.29765769207149984</c:v>
                </c:pt>
                <c:pt idx="2999">
                  <c:v>0.29782079207150042</c:v>
                </c:pt>
                <c:pt idx="3000">
                  <c:v>0.29798649207150035</c:v>
                </c:pt>
                <c:pt idx="3001">
                  <c:v>0.29816049207149981</c:v>
                </c:pt>
                <c:pt idx="3002">
                  <c:v>0.29832349207150022</c:v>
                </c:pt>
                <c:pt idx="3003">
                  <c:v>0.29849199207149985</c:v>
                </c:pt>
                <c:pt idx="3004">
                  <c:v>0.29865779207149984</c:v>
                </c:pt>
                <c:pt idx="3005">
                  <c:v>0.29881809207150023</c:v>
                </c:pt>
                <c:pt idx="3006">
                  <c:v>0.29899209207149985</c:v>
                </c:pt>
                <c:pt idx="3007">
                  <c:v>0.29916059207149986</c:v>
                </c:pt>
                <c:pt idx="3008">
                  <c:v>0.29932089207150042</c:v>
                </c:pt>
                <c:pt idx="3009">
                  <c:v>0.29948939207149988</c:v>
                </c:pt>
                <c:pt idx="3010">
                  <c:v>0.29965519207149977</c:v>
                </c:pt>
                <c:pt idx="3011">
                  <c:v>0.29981559207149988</c:v>
                </c:pt>
                <c:pt idx="3012">
                  <c:v>0.29998949207150027</c:v>
                </c:pt>
                <c:pt idx="3013">
                  <c:v>0.30015799207149985</c:v>
                </c:pt>
                <c:pt idx="3014">
                  <c:v>0.30032099207150043</c:v>
                </c:pt>
                <c:pt idx="3015">
                  <c:v>0.30049229207149986</c:v>
                </c:pt>
                <c:pt idx="3016">
                  <c:v>0.30065529207149977</c:v>
                </c:pt>
                <c:pt idx="3017">
                  <c:v>0.30081839207150035</c:v>
                </c:pt>
                <c:pt idx="3018">
                  <c:v>0.30099229207149986</c:v>
                </c:pt>
                <c:pt idx="3019">
                  <c:v>0.30115539207149983</c:v>
                </c:pt>
                <c:pt idx="3020">
                  <c:v>0.30132379207150023</c:v>
                </c:pt>
                <c:pt idx="3021">
                  <c:v>0.30149509207149983</c:v>
                </c:pt>
                <c:pt idx="3022">
                  <c:v>0.30165539207149983</c:v>
                </c:pt>
                <c:pt idx="3023">
                  <c:v>0.30182119207149982</c:v>
                </c:pt>
                <c:pt idx="3024">
                  <c:v>0.30198969207150023</c:v>
                </c:pt>
                <c:pt idx="3025">
                  <c:v>0.30215279207149981</c:v>
                </c:pt>
                <c:pt idx="3026">
                  <c:v>0.30232399207150024</c:v>
                </c:pt>
                <c:pt idx="3027">
                  <c:v>0.30249249207149981</c:v>
                </c:pt>
                <c:pt idx="3028">
                  <c:v>0.30265559207149983</c:v>
                </c:pt>
                <c:pt idx="3029">
                  <c:v>0.30282409207150035</c:v>
                </c:pt>
                <c:pt idx="3030">
                  <c:v>0.30298709207149987</c:v>
                </c:pt>
                <c:pt idx="3031">
                  <c:v>0.30315019207149985</c:v>
                </c:pt>
                <c:pt idx="3032">
                  <c:v>0.30332409207150035</c:v>
                </c:pt>
                <c:pt idx="3033">
                  <c:v>0.30349259207149981</c:v>
                </c:pt>
                <c:pt idx="3034">
                  <c:v>0.30365569207149984</c:v>
                </c:pt>
                <c:pt idx="3035">
                  <c:v>0.30382419207150035</c:v>
                </c:pt>
                <c:pt idx="3036">
                  <c:v>0.30398719207149988</c:v>
                </c:pt>
                <c:pt idx="3037">
                  <c:v>0.30415029207149985</c:v>
                </c:pt>
                <c:pt idx="3038">
                  <c:v>0.30432419207150035</c:v>
                </c:pt>
                <c:pt idx="3039">
                  <c:v>0.30448729207149988</c:v>
                </c:pt>
                <c:pt idx="3040">
                  <c:v>0.30465579207149984</c:v>
                </c:pt>
                <c:pt idx="3041">
                  <c:v>0.30482969207150024</c:v>
                </c:pt>
                <c:pt idx="3042">
                  <c:v>0.30498459207150036</c:v>
                </c:pt>
                <c:pt idx="3043">
                  <c:v>0.30515579207149984</c:v>
                </c:pt>
                <c:pt idx="3044">
                  <c:v>0.30532429207150041</c:v>
                </c:pt>
                <c:pt idx="3045">
                  <c:v>0.30548739207150022</c:v>
                </c:pt>
                <c:pt idx="3046">
                  <c:v>0.30566129207149983</c:v>
                </c:pt>
                <c:pt idx="3047">
                  <c:v>0.30582439207150042</c:v>
                </c:pt>
                <c:pt idx="3048">
                  <c:v>0.30598469207150042</c:v>
                </c:pt>
                <c:pt idx="3049">
                  <c:v>0.30615869207149987</c:v>
                </c:pt>
                <c:pt idx="3050">
                  <c:v>0.30631899207150043</c:v>
                </c:pt>
                <c:pt idx="3051">
                  <c:v>0.30648479207150037</c:v>
                </c:pt>
                <c:pt idx="3052">
                  <c:v>0.30665879207149987</c:v>
                </c:pt>
                <c:pt idx="3053">
                  <c:v>0.30682179207150023</c:v>
                </c:pt>
                <c:pt idx="3054">
                  <c:v>0.30698759207150023</c:v>
                </c:pt>
                <c:pt idx="3055">
                  <c:v>0.30715879207149982</c:v>
                </c:pt>
                <c:pt idx="3056">
                  <c:v>0.30731909207149982</c:v>
                </c:pt>
                <c:pt idx="3057">
                  <c:v>0.30748489207150054</c:v>
                </c:pt>
                <c:pt idx="3058">
                  <c:v>0.30766159207149985</c:v>
                </c:pt>
                <c:pt idx="3059">
                  <c:v>0.30782459207150042</c:v>
                </c:pt>
                <c:pt idx="3060">
                  <c:v>0.30799309207149983</c:v>
                </c:pt>
                <c:pt idx="3061">
                  <c:v>0.30816159207149985</c:v>
                </c:pt>
                <c:pt idx="3062">
                  <c:v>0.30831919207149988</c:v>
                </c:pt>
                <c:pt idx="3063">
                  <c:v>0.30849039207149986</c:v>
                </c:pt>
                <c:pt idx="3064">
                  <c:v>0.30865629207149986</c:v>
                </c:pt>
                <c:pt idx="3065">
                  <c:v>0.30881929207149988</c:v>
                </c:pt>
                <c:pt idx="3066">
                  <c:v>0.30899329207149984</c:v>
                </c:pt>
                <c:pt idx="3067">
                  <c:v>0.30915899207149988</c:v>
                </c:pt>
                <c:pt idx="3068">
                  <c:v>0.30931939207150022</c:v>
                </c:pt>
                <c:pt idx="3069">
                  <c:v>0.30948779207150023</c:v>
                </c:pt>
                <c:pt idx="3070">
                  <c:v>0.30965359207149984</c:v>
                </c:pt>
                <c:pt idx="3071">
                  <c:v>0.30981939207150022</c:v>
                </c:pt>
                <c:pt idx="3072">
                  <c:v>0.30999339207149984</c:v>
                </c:pt>
                <c:pt idx="3073">
                  <c:v>0.31015909207149989</c:v>
                </c:pt>
                <c:pt idx="3074">
                  <c:v>0.31031949207150022</c:v>
                </c:pt>
                <c:pt idx="3075">
                  <c:v>0.31049069207149987</c:v>
                </c:pt>
                <c:pt idx="3076">
                  <c:v>0.31065379207149985</c:v>
                </c:pt>
                <c:pt idx="3077">
                  <c:v>0.31082219207150036</c:v>
                </c:pt>
                <c:pt idx="3078">
                  <c:v>0.31099619207149987</c:v>
                </c:pt>
                <c:pt idx="3079">
                  <c:v>0.31115649207149981</c:v>
                </c:pt>
                <c:pt idx="3080">
                  <c:v>0.31132499207150055</c:v>
                </c:pt>
                <c:pt idx="3081">
                  <c:v>0.31149349207149984</c:v>
                </c:pt>
                <c:pt idx="3082">
                  <c:v>0.31165109207149977</c:v>
                </c:pt>
                <c:pt idx="3083">
                  <c:v>0.31182229207150042</c:v>
                </c:pt>
                <c:pt idx="3084">
                  <c:v>0.31198809207150036</c:v>
                </c:pt>
                <c:pt idx="3085">
                  <c:v>0.31215389207149985</c:v>
                </c:pt>
                <c:pt idx="3086">
                  <c:v>0.31232789207150036</c:v>
                </c:pt>
                <c:pt idx="3087">
                  <c:v>0.31248819207150041</c:v>
                </c:pt>
                <c:pt idx="3088">
                  <c:v>0.31265129207149983</c:v>
                </c:pt>
                <c:pt idx="3089">
                  <c:v>0.31282249207150037</c:v>
                </c:pt>
                <c:pt idx="3090">
                  <c:v>0.31298829207150042</c:v>
                </c:pt>
                <c:pt idx="3091">
                  <c:v>0.31315129207149983</c:v>
                </c:pt>
                <c:pt idx="3092">
                  <c:v>0.31332529207150023</c:v>
                </c:pt>
                <c:pt idx="3093">
                  <c:v>0.31349099207150022</c:v>
                </c:pt>
                <c:pt idx="3094">
                  <c:v>0.31365409207149986</c:v>
                </c:pt>
                <c:pt idx="3095">
                  <c:v>0.31382259207150054</c:v>
                </c:pt>
                <c:pt idx="3096">
                  <c:v>0.31398569207150023</c:v>
                </c:pt>
                <c:pt idx="3097">
                  <c:v>0.31415689207149988</c:v>
                </c:pt>
                <c:pt idx="3098">
                  <c:v>0.31432809207150036</c:v>
                </c:pt>
                <c:pt idx="3099">
                  <c:v>0.31448839207150042</c:v>
                </c:pt>
                <c:pt idx="3100">
                  <c:v>0.31465689207149988</c:v>
                </c:pt>
                <c:pt idx="3101">
                  <c:v>0.31482549207150023</c:v>
                </c:pt>
                <c:pt idx="3102">
                  <c:v>0.31498299207150043</c:v>
                </c:pt>
                <c:pt idx="3103">
                  <c:v>0.31515969207149985</c:v>
                </c:pt>
                <c:pt idx="3104">
                  <c:v>0.31532549207150024</c:v>
                </c:pt>
                <c:pt idx="3105">
                  <c:v>0.31548859207150054</c:v>
                </c:pt>
                <c:pt idx="3106">
                  <c:v>0.31565979207149986</c:v>
                </c:pt>
                <c:pt idx="3107">
                  <c:v>0.31582279207150044</c:v>
                </c:pt>
                <c:pt idx="3108">
                  <c:v>0.31598589207150035</c:v>
                </c:pt>
                <c:pt idx="3109">
                  <c:v>0.31615709207149983</c:v>
                </c:pt>
                <c:pt idx="3110">
                  <c:v>0.31632019207150036</c:v>
                </c:pt>
                <c:pt idx="3111">
                  <c:v>0.31648599207150024</c:v>
                </c:pt>
                <c:pt idx="3112">
                  <c:v>0.31666259207149988</c:v>
                </c:pt>
                <c:pt idx="3113">
                  <c:v>0.31682019207150042</c:v>
                </c:pt>
                <c:pt idx="3114">
                  <c:v>0.31698329207150022</c:v>
                </c:pt>
                <c:pt idx="3115">
                  <c:v>0.31715719207149984</c:v>
                </c:pt>
                <c:pt idx="3116">
                  <c:v>0.31732029207150036</c:v>
                </c:pt>
                <c:pt idx="3117">
                  <c:v>0.31748879207150055</c:v>
                </c:pt>
                <c:pt idx="3118">
                  <c:v>0.31766269207150022</c:v>
                </c:pt>
                <c:pt idx="3119">
                  <c:v>0.31782309207150022</c:v>
                </c:pt>
                <c:pt idx="3120">
                  <c:v>0.31799429207149982</c:v>
                </c:pt>
                <c:pt idx="3121">
                  <c:v>0.31815729207149984</c:v>
                </c:pt>
                <c:pt idx="3122">
                  <c:v>0.31831769207150024</c:v>
                </c:pt>
                <c:pt idx="3123">
                  <c:v>0.31849429207149982</c:v>
                </c:pt>
                <c:pt idx="3124">
                  <c:v>0.31865739207149985</c:v>
                </c:pt>
                <c:pt idx="3125">
                  <c:v>0.31881779207150035</c:v>
                </c:pt>
                <c:pt idx="3126">
                  <c:v>0.31899159207149985</c:v>
                </c:pt>
                <c:pt idx="3127">
                  <c:v>0.31915469207149988</c:v>
                </c:pt>
                <c:pt idx="3128">
                  <c:v>0.31931509207149988</c:v>
                </c:pt>
                <c:pt idx="3129">
                  <c:v>0.31948899207150061</c:v>
                </c:pt>
                <c:pt idx="3130">
                  <c:v>0.31965749207149985</c:v>
                </c:pt>
                <c:pt idx="3131">
                  <c:v>0.31982059207150054</c:v>
                </c:pt>
                <c:pt idx="3132">
                  <c:v>0.31999449207149988</c:v>
                </c:pt>
                <c:pt idx="3133">
                  <c:v>0.32015479207149988</c:v>
                </c:pt>
                <c:pt idx="3134">
                  <c:v>0.32032059207150043</c:v>
                </c:pt>
                <c:pt idx="3135">
                  <c:v>0.32049179207149986</c:v>
                </c:pt>
                <c:pt idx="3136">
                  <c:v>0.32065219207149981</c:v>
                </c:pt>
                <c:pt idx="3137">
                  <c:v>0.32082609207150042</c:v>
                </c:pt>
                <c:pt idx="3138">
                  <c:v>0.32099459207149988</c:v>
                </c:pt>
                <c:pt idx="3139">
                  <c:v>0.32115489207150022</c:v>
                </c:pt>
                <c:pt idx="3140">
                  <c:v>0.32132349207150035</c:v>
                </c:pt>
                <c:pt idx="3141">
                  <c:v>0.32148649207150043</c:v>
                </c:pt>
                <c:pt idx="3142">
                  <c:v>0.32165229207149981</c:v>
                </c:pt>
                <c:pt idx="3143">
                  <c:v>0.32182619207150043</c:v>
                </c:pt>
                <c:pt idx="3144">
                  <c:v>0.32198929207150023</c:v>
                </c:pt>
                <c:pt idx="3145">
                  <c:v>0.32215239207149982</c:v>
                </c:pt>
                <c:pt idx="3146">
                  <c:v>0.32232629207150043</c:v>
                </c:pt>
                <c:pt idx="3147">
                  <c:v>0.32248659207150043</c:v>
                </c:pt>
                <c:pt idx="3148">
                  <c:v>0.32264969207149985</c:v>
                </c:pt>
                <c:pt idx="3149">
                  <c:v>0.32282359207150035</c:v>
                </c:pt>
                <c:pt idx="3150">
                  <c:v>0.32298939207150035</c:v>
                </c:pt>
                <c:pt idx="3151">
                  <c:v>0.32315519207149984</c:v>
                </c:pt>
                <c:pt idx="3152">
                  <c:v>0.32332639207150043</c:v>
                </c:pt>
                <c:pt idx="3153">
                  <c:v>0.32348669207150055</c:v>
                </c:pt>
                <c:pt idx="3154">
                  <c:v>0.32365529207149984</c:v>
                </c:pt>
                <c:pt idx="3155">
                  <c:v>0.32382369207150036</c:v>
                </c:pt>
                <c:pt idx="3156">
                  <c:v>0.32398679207150066</c:v>
                </c:pt>
                <c:pt idx="3157">
                  <c:v>0.32416069207150022</c:v>
                </c:pt>
                <c:pt idx="3158">
                  <c:v>0.32432649207150055</c:v>
                </c:pt>
                <c:pt idx="3159">
                  <c:v>0.32448689207150061</c:v>
                </c:pt>
                <c:pt idx="3160">
                  <c:v>0.32465809207149987</c:v>
                </c:pt>
                <c:pt idx="3161">
                  <c:v>0.32482109207150023</c:v>
                </c:pt>
                <c:pt idx="3162">
                  <c:v>0.32498419207150037</c:v>
                </c:pt>
                <c:pt idx="3163">
                  <c:v>0.32515809207149987</c:v>
                </c:pt>
                <c:pt idx="3164">
                  <c:v>0.32532389207150042</c:v>
                </c:pt>
                <c:pt idx="3165">
                  <c:v>0.32548429207150043</c:v>
                </c:pt>
                <c:pt idx="3166">
                  <c:v>0.32565819207149987</c:v>
                </c:pt>
                <c:pt idx="3167">
                  <c:v>0.32581849207150043</c:v>
                </c:pt>
                <c:pt idx="3168">
                  <c:v>0.32598699207150061</c:v>
                </c:pt>
                <c:pt idx="3169">
                  <c:v>0.32616099207150023</c:v>
                </c:pt>
                <c:pt idx="3170">
                  <c:v>0.32632129207150024</c:v>
                </c:pt>
                <c:pt idx="3171">
                  <c:v>0.32648979207150036</c:v>
                </c:pt>
                <c:pt idx="3172">
                  <c:v>0.32666369207149987</c:v>
                </c:pt>
                <c:pt idx="3173">
                  <c:v>0.32681869207150055</c:v>
                </c:pt>
                <c:pt idx="3174">
                  <c:v>0.32698989207150037</c:v>
                </c:pt>
                <c:pt idx="3175">
                  <c:v>0.32715839207149988</c:v>
                </c:pt>
                <c:pt idx="3176">
                  <c:v>0.32732139207150035</c:v>
                </c:pt>
                <c:pt idx="3177">
                  <c:v>0.32749539207149986</c:v>
                </c:pt>
                <c:pt idx="3178">
                  <c:v>0.32765839207149988</c:v>
                </c:pt>
                <c:pt idx="3179">
                  <c:v>0.32781609207150042</c:v>
                </c:pt>
                <c:pt idx="3180">
                  <c:v>0.32798999207150042</c:v>
                </c:pt>
                <c:pt idx="3181">
                  <c:v>0.32815309207149984</c:v>
                </c:pt>
                <c:pt idx="3182">
                  <c:v>0.32831879207150061</c:v>
                </c:pt>
                <c:pt idx="3183">
                  <c:v>0.32849279207150023</c:v>
                </c:pt>
                <c:pt idx="3184">
                  <c:v>0.32865849207150022</c:v>
                </c:pt>
                <c:pt idx="3185">
                  <c:v>0.32881889207150061</c:v>
                </c:pt>
                <c:pt idx="3186">
                  <c:v>0.32899009207149987</c:v>
                </c:pt>
                <c:pt idx="3187">
                  <c:v>0.32915309207149984</c:v>
                </c:pt>
                <c:pt idx="3188">
                  <c:v>0.32931889207150061</c:v>
                </c:pt>
                <c:pt idx="3189">
                  <c:v>0.32949559207149981</c:v>
                </c:pt>
                <c:pt idx="3190">
                  <c:v>0.32965589207149987</c:v>
                </c:pt>
                <c:pt idx="3191">
                  <c:v>0.32982449207150061</c:v>
                </c:pt>
                <c:pt idx="3192">
                  <c:v>0.32999019207149988</c:v>
                </c:pt>
                <c:pt idx="3193">
                  <c:v>0.33015059207149988</c:v>
                </c:pt>
                <c:pt idx="3194">
                  <c:v>0.33032449207150066</c:v>
                </c:pt>
                <c:pt idx="3195">
                  <c:v>0.33049029207149988</c:v>
                </c:pt>
                <c:pt idx="3196">
                  <c:v>0.33065339207149985</c:v>
                </c:pt>
                <c:pt idx="3197">
                  <c:v>0.33082729207150036</c:v>
                </c:pt>
                <c:pt idx="3198">
                  <c:v>0.33099029207149988</c:v>
                </c:pt>
                <c:pt idx="3199">
                  <c:v>0.33115069207150022</c:v>
                </c:pt>
                <c:pt idx="3200">
                  <c:v>0.33132189207150037</c:v>
                </c:pt>
                <c:pt idx="3201">
                  <c:v>0.33148769207150036</c:v>
                </c:pt>
                <c:pt idx="3202">
                  <c:v>0.3316534920714998</c:v>
                </c:pt>
                <c:pt idx="3203">
                  <c:v>0.33182739207150042</c:v>
                </c:pt>
                <c:pt idx="3204">
                  <c:v>0.33198769207150042</c:v>
                </c:pt>
                <c:pt idx="3205">
                  <c:v>0.33215079207150022</c:v>
                </c:pt>
                <c:pt idx="3206">
                  <c:v>0.33232469207150062</c:v>
                </c:pt>
                <c:pt idx="3207">
                  <c:v>0.33248779207150037</c:v>
                </c:pt>
                <c:pt idx="3208">
                  <c:v>0.33265629207149988</c:v>
                </c:pt>
                <c:pt idx="3209">
                  <c:v>0.33282749207150036</c:v>
                </c:pt>
                <c:pt idx="3210">
                  <c:v>0.33299059207150022</c:v>
                </c:pt>
                <c:pt idx="3211">
                  <c:v>0.33316179207149982</c:v>
                </c:pt>
                <c:pt idx="3212">
                  <c:v>0.33332489207150068</c:v>
                </c:pt>
                <c:pt idx="3213">
                  <c:v>0.33348519207150024</c:v>
                </c:pt>
                <c:pt idx="3214">
                  <c:v>0.33365909207149985</c:v>
                </c:pt>
                <c:pt idx="3215">
                  <c:v>0.33382489207150068</c:v>
                </c:pt>
                <c:pt idx="3216">
                  <c:v>0.33398799207150054</c:v>
                </c:pt>
                <c:pt idx="3217">
                  <c:v>0.33415919207149986</c:v>
                </c:pt>
                <c:pt idx="3218">
                  <c:v>0.33432219207150055</c:v>
                </c:pt>
                <c:pt idx="3219">
                  <c:v>0.33448259207150055</c:v>
                </c:pt>
                <c:pt idx="3220">
                  <c:v>0.33465649207150022</c:v>
                </c:pt>
                <c:pt idx="3221">
                  <c:v>0.33481959207150042</c:v>
                </c:pt>
                <c:pt idx="3222">
                  <c:v>0.33498529207150035</c:v>
                </c:pt>
                <c:pt idx="3223">
                  <c:v>0.33516199207149988</c:v>
                </c:pt>
                <c:pt idx="3224">
                  <c:v>0.33532229207150055</c:v>
                </c:pt>
                <c:pt idx="3225">
                  <c:v>0.33548539207150024</c:v>
                </c:pt>
                <c:pt idx="3226">
                  <c:v>0.33565929207149986</c:v>
                </c:pt>
                <c:pt idx="3227">
                  <c:v>0.33581969207150036</c:v>
                </c:pt>
                <c:pt idx="3228">
                  <c:v>0.33599089207150024</c:v>
                </c:pt>
                <c:pt idx="3229">
                  <c:v>0.33615939207149986</c:v>
                </c:pt>
                <c:pt idx="3230">
                  <c:v>0.33631969207150036</c:v>
                </c:pt>
                <c:pt idx="3231">
                  <c:v>0.33649099207150035</c:v>
                </c:pt>
                <c:pt idx="3232">
                  <c:v>0.33665669207150023</c:v>
                </c:pt>
                <c:pt idx="3233">
                  <c:v>0.33681709207150023</c:v>
                </c:pt>
                <c:pt idx="3234">
                  <c:v>0.33699099207150035</c:v>
                </c:pt>
                <c:pt idx="3235">
                  <c:v>0.33715679207150023</c:v>
                </c:pt>
                <c:pt idx="3236">
                  <c:v>0.33731989207150043</c:v>
                </c:pt>
                <c:pt idx="3237">
                  <c:v>0.33749379207149982</c:v>
                </c:pt>
                <c:pt idx="3238">
                  <c:v>0.33765409207149982</c:v>
                </c:pt>
                <c:pt idx="3239">
                  <c:v>0.33781449207150055</c:v>
                </c:pt>
                <c:pt idx="3240">
                  <c:v>0.33799109207149985</c:v>
                </c:pt>
                <c:pt idx="3241">
                  <c:v>0.33815959207149981</c:v>
                </c:pt>
                <c:pt idx="3242">
                  <c:v>0.33832269207150067</c:v>
                </c:pt>
                <c:pt idx="3243">
                  <c:v>0.33849659207150024</c:v>
                </c:pt>
                <c:pt idx="3244">
                  <c:v>0.33865429207149988</c:v>
                </c:pt>
                <c:pt idx="3245">
                  <c:v>0.33881729207150035</c:v>
                </c:pt>
                <c:pt idx="3246">
                  <c:v>0.33899119207149986</c:v>
                </c:pt>
                <c:pt idx="3247">
                  <c:v>0.33915429207150027</c:v>
                </c:pt>
                <c:pt idx="3248">
                  <c:v>0.33932549207150042</c:v>
                </c:pt>
                <c:pt idx="3249">
                  <c:v>0.33949399207149988</c:v>
                </c:pt>
                <c:pt idx="3250">
                  <c:v>0.33965429207150022</c:v>
                </c:pt>
                <c:pt idx="3251">
                  <c:v>0.33982289207150068</c:v>
                </c:pt>
                <c:pt idx="3252">
                  <c:v>0.33998869207150068</c:v>
                </c:pt>
                <c:pt idx="3253">
                  <c:v>0.34015169207149976</c:v>
                </c:pt>
                <c:pt idx="3254">
                  <c:v>0.34032559207149987</c:v>
                </c:pt>
                <c:pt idx="3255">
                  <c:v>0.34049139207149975</c:v>
                </c:pt>
                <c:pt idx="3256">
                  <c:v>0.34065439207149983</c:v>
                </c:pt>
                <c:pt idx="3257">
                  <c:v>0.34082299207150035</c:v>
                </c:pt>
                <c:pt idx="3258">
                  <c:v>0.34098599207149982</c:v>
                </c:pt>
                <c:pt idx="3259">
                  <c:v>0.34115179207149976</c:v>
                </c:pt>
                <c:pt idx="3260">
                  <c:v>0.34132579207149988</c:v>
                </c:pt>
                <c:pt idx="3261">
                  <c:v>0.34148879207150024</c:v>
                </c:pt>
                <c:pt idx="3262">
                  <c:v>0.34165729207149975</c:v>
                </c:pt>
                <c:pt idx="3263">
                  <c:v>0.34182849207150023</c:v>
                </c:pt>
                <c:pt idx="3264">
                  <c:v>0.34198619207149988</c:v>
                </c:pt>
                <c:pt idx="3265">
                  <c:v>0.34215469207149984</c:v>
                </c:pt>
                <c:pt idx="3266">
                  <c:v>0.34232309207149986</c:v>
                </c:pt>
                <c:pt idx="3267">
                  <c:v>0.34248889207150035</c:v>
                </c:pt>
                <c:pt idx="3268">
                  <c:v>0.34266009207149983</c:v>
                </c:pt>
                <c:pt idx="3269">
                  <c:v>0.34282589207149988</c:v>
                </c:pt>
                <c:pt idx="3270">
                  <c:v>0.34298629207150022</c:v>
                </c:pt>
                <c:pt idx="3271">
                  <c:v>0.34315749207149976</c:v>
                </c:pt>
                <c:pt idx="3272">
                  <c:v>0.34332319207149986</c:v>
                </c:pt>
                <c:pt idx="3273">
                  <c:v>0.34348629207150022</c:v>
                </c:pt>
                <c:pt idx="3274">
                  <c:v>0.34365749207149976</c:v>
                </c:pt>
                <c:pt idx="3275">
                  <c:v>0.34382329207149986</c:v>
                </c:pt>
                <c:pt idx="3276">
                  <c:v>0.34398639207150022</c:v>
                </c:pt>
                <c:pt idx="3277">
                  <c:v>0.34415489207149985</c:v>
                </c:pt>
                <c:pt idx="3278">
                  <c:v>0.34431799207149988</c:v>
                </c:pt>
                <c:pt idx="3279">
                  <c:v>0.34448639207150022</c:v>
                </c:pt>
                <c:pt idx="3280">
                  <c:v>0.34466039207149984</c:v>
                </c:pt>
                <c:pt idx="3281">
                  <c:v>0.34482339207149987</c:v>
                </c:pt>
                <c:pt idx="3282">
                  <c:v>0.34498919207149986</c:v>
                </c:pt>
                <c:pt idx="3283">
                  <c:v>0.34516039207149984</c:v>
                </c:pt>
                <c:pt idx="3284">
                  <c:v>0.34531809207149988</c:v>
                </c:pt>
                <c:pt idx="3285">
                  <c:v>0.34549199207149983</c:v>
                </c:pt>
                <c:pt idx="3286">
                  <c:v>0.34566049207149985</c:v>
                </c:pt>
                <c:pt idx="3287">
                  <c:v>0.34582359207149987</c:v>
                </c:pt>
                <c:pt idx="3288">
                  <c:v>0.34599479207149986</c:v>
                </c:pt>
                <c:pt idx="3289">
                  <c:v>0.34615779207149983</c:v>
                </c:pt>
                <c:pt idx="3290">
                  <c:v>0.34631819207150022</c:v>
                </c:pt>
                <c:pt idx="3291">
                  <c:v>0.34648939207149981</c:v>
                </c:pt>
                <c:pt idx="3292">
                  <c:v>0.34665509207149975</c:v>
                </c:pt>
                <c:pt idx="3293">
                  <c:v>0.34681819207150022</c:v>
                </c:pt>
                <c:pt idx="3294">
                  <c:v>0.34699209207149984</c:v>
                </c:pt>
                <c:pt idx="3295">
                  <c:v>0.34715519207149975</c:v>
                </c:pt>
                <c:pt idx="3296">
                  <c:v>0.34731559207149987</c:v>
                </c:pt>
                <c:pt idx="3297">
                  <c:v>0.34749219207149984</c:v>
                </c:pt>
                <c:pt idx="3298">
                  <c:v>0.34765259207149984</c:v>
                </c:pt>
                <c:pt idx="3299">
                  <c:v>0.34781839207150023</c:v>
                </c:pt>
                <c:pt idx="3300">
                  <c:v>0.34799499207149981</c:v>
                </c:pt>
                <c:pt idx="3301">
                  <c:v>0.34815529207149976</c:v>
                </c:pt>
                <c:pt idx="3302">
                  <c:v>0.34832389207150022</c:v>
                </c:pt>
                <c:pt idx="3303">
                  <c:v>0.34849229207149984</c:v>
                </c:pt>
                <c:pt idx="3304">
                  <c:v>0.34864989207149977</c:v>
                </c:pt>
                <c:pt idx="3305">
                  <c:v>0.34882389207150022</c:v>
                </c:pt>
                <c:pt idx="3306">
                  <c:v>0.34899239207149985</c:v>
                </c:pt>
                <c:pt idx="3307">
                  <c:v>0.34915549207149976</c:v>
                </c:pt>
                <c:pt idx="3308">
                  <c:v>0.34932399207150022</c:v>
                </c:pt>
                <c:pt idx="3309">
                  <c:v>0.34948969207149988</c:v>
                </c:pt>
                <c:pt idx="3310">
                  <c:v>0.34965009207149983</c:v>
                </c:pt>
                <c:pt idx="3311">
                  <c:v>0.34982399207150022</c:v>
                </c:pt>
                <c:pt idx="3312">
                  <c:v>0.34998979207149988</c:v>
                </c:pt>
                <c:pt idx="3313">
                  <c:v>0.35015559207149977</c:v>
                </c:pt>
                <c:pt idx="3314">
                  <c:v>0.35032679207150041</c:v>
                </c:pt>
                <c:pt idx="3315">
                  <c:v>0.35048989207150028</c:v>
                </c:pt>
                <c:pt idx="3316">
                  <c:v>0.3506528920714998</c:v>
                </c:pt>
                <c:pt idx="3317">
                  <c:v>0.35082679207150042</c:v>
                </c:pt>
                <c:pt idx="3318">
                  <c:v>0.35098719207149981</c:v>
                </c:pt>
                <c:pt idx="3319">
                  <c:v>0.35115569207149983</c:v>
                </c:pt>
                <c:pt idx="3320">
                  <c:v>0.35132959207150027</c:v>
                </c:pt>
                <c:pt idx="3321">
                  <c:v>0.35148719207149981</c:v>
                </c:pt>
                <c:pt idx="3322">
                  <c:v>0.35165579207149983</c:v>
                </c:pt>
                <c:pt idx="3323">
                  <c:v>0.35182149207149982</c:v>
                </c:pt>
                <c:pt idx="3324">
                  <c:v>0.35198459207150024</c:v>
                </c:pt>
                <c:pt idx="3325">
                  <c:v>0.35215859207149985</c:v>
                </c:pt>
                <c:pt idx="3326">
                  <c:v>0.35232429207150023</c:v>
                </c:pt>
                <c:pt idx="3327">
                  <c:v>0.35248739207149982</c:v>
                </c:pt>
                <c:pt idx="3328">
                  <c:v>0.3526585920714998</c:v>
                </c:pt>
                <c:pt idx="3329">
                  <c:v>0.35282159207149982</c:v>
                </c:pt>
                <c:pt idx="3330">
                  <c:v>0.35298199207149988</c:v>
                </c:pt>
                <c:pt idx="3331">
                  <c:v>0.35315589207149983</c:v>
                </c:pt>
                <c:pt idx="3332">
                  <c:v>0.35332439207150035</c:v>
                </c:pt>
                <c:pt idx="3333">
                  <c:v>0.35348749207149982</c:v>
                </c:pt>
                <c:pt idx="3334">
                  <c:v>0.35365869207149986</c:v>
                </c:pt>
                <c:pt idx="3335">
                  <c:v>0.35381899207150042</c:v>
                </c:pt>
                <c:pt idx="3336">
                  <c:v>0.35398479207150035</c:v>
                </c:pt>
                <c:pt idx="3337">
                  <c:v>0.35415599207149984</c:v>
                </c:pt>
                <c:pt idx="3338">
                  <c:v>0.35431909207149986</c:v>
                </c:pt>
                <c:pt idx="3339">
                  <c:v>0.35449299207149987</c:v>
                </c:pt>
                <c:pt idx="3340">
                  <c:v>0.35466149207149983</c:v>
                </c:pt>
                <c:pt idx="3341">
                  <c:v>0.35482189207150022</c:v>
                </c:pt>
                <c:pt idx="3342">
                  <c:v>0.35499309207149976</c:v>
                </c:pt>
                <c:pt idx="3343">
                  <c:v>0.35515619207149984</c:v>
                </c:pt>
                <c:pt idx="3344">
                  <c:v>0.35531649207150023</c:v>
                </c:pt>
                <c:pt idx="3345">
                  <c:v>0.35549309207149976</c:v>
                </c:pt>
                <c:pt idx="3346">
                  <c:v>0.35565889207149987</c:v>
                </c:pt>
                <c:pt idx="3347">
                  <c:v>0.35582199207150023</c:v>
                </c:pt>
                <c:pt idx="3348">
                  <c:v>0.35599049207149985</c:v>
                </c:pt>
                <c:pt idx="3349">
                  <c:v>0.35615079207149986</c:v>
                </c:pt>
                <c:pt idx="3350">
                  <c:v>0.35631659207150035</c:v>
                </c:pt>
                <c:pt idx="3351">
                  <c:v>0.3564904920714998</c:v>
                </c:pt>
                <c:pt idx="3352">
                  <c:v>0.35665629207149985</c:v>
                </c:pt>
                <c:pt idx="3353">
                  <c:v>0.35681939207149982</c:v>
                </c:pt>
                <c:pt idx="3354">
                  <c:v>0.35699599207149985</c:v>
                </c:pt>
                <c:pt idx="3355">
                  <c:v>0.35715369207149983</c:v>
                </c:pt>
                <c:pt idx="3356">
                  <c:v>0.35731669207150035</c:v>
                </c:pt>
                <c:pt idx="3357">
                  <c:v>0.35749339207149983</c:v>
                </c:pt>
                <c:pt idx="3358">
                  <c:v>0.35765369207149983</c:v>
                </c:pt>
                <c:pt idx="3359">
                  <c:v>0.35782489207150037</c:v>
                </c:pt>
                <c:pt idx="3360">
                  <c:v>0.35799339207149983</c:v>
                </c:pt>
                <c:pt idx="3361">
                  <c:v>0.35815379207149983</c:v>
                </c:pt>
                <c:pt idx="3362">
                  <c:v>0.35832499207150043</c:v>
                </c:pt>
                <c:pt idx="3363">
                  <c:v>0.35848799207150023</c:v>
                </c:pt>
                <c:pt idx="3364">
                  <c:v>0.35865109207149976</c:v>
                </c:pt>
                <c:pt idx="3365">
                  <c:v>0.35882779207150023</c:v>
                </c:pt>
                <c:pt idx="3366">
                  <c:v>0.35899079207149986</c:v>
                </c:pt>
                <c:pt idx="3367">
                  <c:v>0.35915389207149984</c:v>
                </c:pt>
                <c:pt idx="3368">
                  <c:v>0.35932509207149987</c:v>
                </c:pt>
                <c:pt idx="3369">
                  <c:v>0.35948809207150023</c:v>
                </c:pt>
                <c:pt idx="3370">
                  <c:v>0.35964849207149985</c:v>
                </c:pt>
                <c:pt idx="3371">
                  <c:v>0.35982519207149982</c:v>
                </c:pt>
                <c:pt idx="3372">
                  <c:v>0.35999099207149987</c:v>
                </c:pt>
                <c:pt idx="3373">
                  <c:v>0.36015669207149986</c:v>
                </c:pt>
                <c:pt idx="3374">
                  <c:v>0.36032519207149988</c:v>
                </c:pt>
                <c:pt idx="3375">
                  <c:v>0.36048829207150035</c:v>
                </c:pt>
                <c:pt idx="3376">
                  <c:v>0.36065409207149984</c:v>
                </c:pt>
                <c:pt idx="3377">
                  <c:v>0.36082799207150035</c:v>
                </c:pt>
                <c:pt idx="3378">
                  <c:v>0.36098839207150035</c:v>
                </c:pt>
                <c:pt idx="3379">
                  <c:v>0.36115949207149983</c:v>
                </c:pt>
                <c:pt idx="3380">
                  <c:v>0.36132529207149988</c:v>
                </c:pt>
                <c:pt idx="3381">
                  <c:v>0.36148569207150022</c:v>
                </c:pt>
                <c:pt idx="3382">
                  <c:v>0.36165689207149981</c:v>
                </c:pt>
                <c:pt idx="3383">
                  <c:v>0.36181999207150023</c:v>
                </c:pt>
                <c:pt idx="3384">
                  <c:v>0.36198569207150022</c:v>
                </c:pt>
                <c:pt idx="3385">
                  <c:v>0.36215969207149984</c:v>
                </c:pt>
                <c:pt idx="3386">
                  <c:v>0.36232269207150042</c:v>
                </c:pt>
                <c:pt idx="3387">
                  <c:v>0.36248579207150022</c:v>
                </c:pt>
                <c:pt idx="3388">
                  <c:v>0.36265699207149982</c:v>
                </c:pt>
                <c:pt idx="3389">
                  <c:v>0.36282009207150023</c:v>
                </c:pt>
                <c:pt idx="3390">
                  <c:v>0.36298579207150022</c:v>
                </c:pt>
                <c:pt idx="3391">
                  <c:v>0.36315979207149984</c:v>
                </c:pt>
                <c:pt idx="3392">
                  <c:v>0.36332559207150023</c:v>
                </c:pt>
                <c:pt idx="3393">
                  <c:v>0.36349129207149983</c:v>
                </c:pt>
                <c:pt idx="3394">
                  <c:v>0.36365989207149985</c:v>
                </c:pt>
                <c:pt idx="3395">
                  <c:v>0.36381749207149988</c:v>
                </c:pt>
                <c:pt idx="3396">
                  <c:v>0.36398869207150042</c:v>
                </c:pt>
                <c:pt idx="3397">
                  <c:v>0.36415989207149985</c:v>
                </c:pt>
                <c:pt idx="3398">
                  <c:v>0.36432299207150054</c:v>
                </c:pt>
                <c:pt idx="3399">
                  <c:v>0.36449419207149986</c:v>
                </c:pt>
                <c:pt idx="3400">
                  <c:v>0.36465729207149983</c:v>
                </c:pt>
                <c:pt idx="3401">
                  <c:v>0.36481759207150022</c:v>
                </c:pt>
                <c:pt idx="3402">
                  <c:v>0.36499149207149983</c:v>
                </c:pt>
                <c:pt idx="3403">
                  <c:v>0.36515729207149983</c:v>
                </c:pt>
                <c:pt idx="3404">
                  <c:v>0.36532039207150035</c:v>
                </c:pt>
                <c:pt idx="3405">
                  <c:v>0.36549429207149986</c:v>
                </c:pt>
                <c:pt idx="3406">
                  <c:v>0.36565739207149983</c:v>
                </c:pt>
                <c:pt idx="3407">
                  <c:v>0.36582039207150024</c:v>
                </c:pt>
                <c:pt idx="3408">
                  <c:v>0.36598889207150043</c:v>
                </c:pt>
                <c:pt idx="3409">
                  <c:v>0.36615199207149984</c:v>
                </c:pt>
                <c:pt idx="3410">
                  <c:v>0.36632049207150036</c:v>
                </c:pt>
                <c:pt idx="3411">
                  <c:v>0.36649439207149986</c:v>
                </c:pt>
                <c:pt idx="3412">
                  <c:v>0.36665749207149984</c:v>
                </c:pt>
                <c:pt idx="3413">
                  <c:v>0.36682059207150036</c:v>
                </c:pt>
                <c:pt idx="3414">
                  <c:v>0.36699449207149987</c:v>
                </c:pt>
                <c:pt idx="3415">
                  <c:v>0.36715209207149985</c:v>
                </c:pt>
                <c:pt idx="3416">
                  <c:v>0.36732329207150022</c:v>
                </c:pt>
                <c:pt idx="3417">
                  <c:v>0.36749179207149985</c:v>
                </c:pt>
                <c:pt idx="3418">
                  <c:v>0.36765479207149987</c:v>
                </c:pt>
                <c:pt idx="3419">
                  <c:v>0.36782879207150043</c:v>
                </c:pt>
                <c:pt idx="3420">
                  <c:v>0.36799189207149985</c:v>
                </c:pt>
                <c:pt idx="3421">
                  <c:v>0.36814949207149983</c:v>
                </c:pt>
                <c:pt idx="3422">
                  <c:v>0.36832339207150022</c:v>
                </c:pt>
                <c:pt idx="3423">
                  <c:v>0.36848919207149988</c:v>
                </c:pt>
                <c:pt idx="3424">
                  <c:v>0.36865229207149985</c:v>
                </c:pt>
                <c:pt idx="3425">
                  <c:v>0.36882619207150041</c:v>
                </c:pt>
                <c:pt idx="3426">
                  <c:v>0.36898919207149988</c:v>
                </c:pt>
                <c:pt idx="3427">
                  <c:v>0.36914959207149983</c:v>
                </c:pt>
                <c:pt idx="3428">
                  <c:v>0.36932079207150054</c:v>
                </c:pt>
                <c:pt idx="3429">
                  <c:v>0.36948659207150042</c:v>
                </c:pt>
                <c:pt idx="3430">
                  <c:v>0.36965519207149983</c:v>
                </c:pt>
                <c:pt idx="3431">
                  <c:v>0.36982899207150055</c:v>
                </c:pt>
                <c:pt idx="3432">
                  <c:v>0.36998939207150022</c:v>
                </c:pt>
                <c:pt idx="3433">
                  <c:v>0.37016059207149987</c:v>
                </c:pt>
                <c:pt idx="3434">
                  <c:v>0.37032639207150042</c:v>
                </c:pt>
                <c:pt idx="3435">
                  <c:v>0.37048399207150023</c:v>
                </c:pt>
                <c:pt idx="3436">
                  <c:v>0.37065789207149985</c:v>
                </c:pt>
                <c:pt idx="3437">
                  <c:v>0.37082639207150042</c:v>
                </c:pt>
                <c:pt idx="3438">
                  <c:v>0.37098949207150023</c:v>
                </c:pt>
                <c:pt idx="3439">
                  <c:v>0.37115789207149985</c:v>
                </c:pt>
                <c:pt idx="3440">
                  <c:v>0.37132099207150043</c:v>
                </c:pt>
                <c:pt idx="3441">
                  <c:v>0.37148409207150035</c:v>
                </c:pt>
                <c:pt idx="3442">
                  <c:v>0.37165529207149983</c:v>
                </c:pt>
                <c:pt idx="3443">
                  <c:v>0.37182109207149988</c:v>
                </c:pt>
                <c:pt idx="3444">
                  <c:v>0.37198419207150035</c:v>
                </c:pt>
                <c:pt idx="3445">
                  <c:v>0.3721580920714998</c:v>
                </c:pt>
                <c:pt idx="3446">
                  <c:v>0.37232389207150035</c:v>
                </c:pt>
                <c:pt idx="3447">
                  <c:v>0.37248429207150036</c:v>
                </c:pt>
                <c:pt idx="3448">
                  <c:v>0.37265549207149984</c:v>
                </c:pt>
                <c:pt idx="3449">
                  <c:v>0.37282129207150022</c:v>
                </c:pt>
                <c:pt idx="3450">
                  <c:v>0.37298969207150023</c:v>
                </c:pt>
                <c:pt idx="3451">
                  <c:v>0.37316099207150022</c:v>
                </c:pt>
                <c:pt idx="3452">
                  <c:v>0.37332129207150022</c:v>
                </c:pt>
                <c:pt idx="3453">
                  <c:v>0.37348979207150035</c:v>
                </c:pt>
                <c:pt idx="3454">
                  <c:v>0.37365829207149986</c:v>
                </c:pt>
                <c:pt idx="3455">
                  <c:v>0.37381859207150042</c:v>
                </c:pt>
                <c:pt idx="3456">
                  <c:v>0.37399529207149984</c:v>
                </c:pt>
                <c:pt idx="3457">
                  <c:v>0.37415829207149987</c:v>
                </c:pt>
                <c:pt idx="3458">
                  <c:v>0.37431869207150054</c:v>
                </c:pt>
                <c:pt idx="3459">
                  <c:v>0.37449259207149987</c:v>
                </c:pt>
                <c:pt idx="3460">
                  <c:v>0.37465569207149985</c:v>
                </c:pt>
                <c:pt idx="3461">
                  <c:v>0.37481599207150035</c:v>
                </c:pt>
                <c:pt idx="3462">
                  <c:v>0.37498999207150036</c:v>
                </c:pt>
                <c:pt idx="3463">
                  <c:v>0.37515569207149985</c:v>
                </c:pt>
                <c:pt idx="3464">
                  <c:v>0.37532149207150023</c:v>
                </c:pt>
                <c:pt idx="3465">
                  <c:v>0.37549269207149988</c:v>
                </c:pt>
                <c:pt idx="3466">
                  <c:v>0.37565309207149983</c:v>
                </c:pt>
                <c:pt idx="3467">
                  <c:v>0.37581889207150043</c:v>
                </c:pt>
                <c:pt idx="3468">
                  <c:v>0.37599279207149988</c:v>
                </c:pt>
                <c:pt idx="3469">
                  <c:v>0.37615309207149983</c:v>
                </c:pt>
                <c:pt idx="3470">
                  <c:v>0.37632439207150042</c:v>
                </c:pt>
                <c:pt idx="3471">
                  <c:v>0.37649559207149985</c:v>
                </c:pt>
                <c:pt idx="3472">
                  <c:v>0.37665319207149983</c:v>
                </c:pt>
                <c:pt idx="3473">
                  <c:v>0.37682439207150042</c:v>
                </c:pt>
                <c:pt idx="3474">
                  <c:v>0.37699019207149981</c:v>
                </c:pt>
                <c:pt idx="3475">
                  <c:v>0.37715049207149987</c:v>
                </c:pt>
                <c:pt idx="3476">
                  <c:v>0.37732719207150023</c:v>
                </c:pt>
                <c:pt idx="3477">
                  <c:v>0.37749029207149981</c:v>
                </c:pt>
                <c:pt idx="3478">
                  <c:v>0.37765329207149984</c:v>
                </c:pt>
                <c:pt idx="3479">
                  <c:v>0.37782449207150043</c:v>
                </c:pt>
                <c:pt idx="3480">
                  <c:v>0.37798759207150023</c:v>
                </c:pt>
                <c:pt idx="3481">
                  <c:v>0.37815069207149987</c:v>
                </c:pt>
                <c:pt idx="3482">
                  <c:v>0.37832729207150023</c:v>
                </c:pt>
                <c:pt idx="3483">
                  <c:v>0.37849039207149981</c:v>
                </c:pt>
                <c:pt idx="3484">
                  <c:v>0.37865339207149984</c:v>
                </c:pt>
                <c:pt idx="3485">
                  <c:v>0.37882729207150023</c:v>
                </c:pt>
                <c:pt idx="3486">
                  <c:v>0.37898769207150035</c:v>
                </c:pt>
                <c:pt idx="3487">
                  <c:v>0.37915069207149982</c:v>
                </c:pt>
                <c:pt idx="3488">
                  <c:v>0.37932739207150024</c:v>
                </c:pt>
                <c:pt idx="3489">
                  <c:v>0.37948779207150035</c:v>
                </c:pt>
                <c:pt idx="3490">
                  <c:v>0.37965899207150022</c:v>
                </c:pt>
                <c:pt idx="3491">
                  <c:v>0.37982749207150035</c:v>
                </c:pt>
                <c:pt idx="3492">
                  <c:v>0.37998509207150022</c:v>
                </c:pt>
                <c:pt idx="3493">
                  <c:v>0.38015629207149987</c:v>
                </c:pt>
                <c:pt idx="3494">
                  <c:v>0.38032209207150042</c:v>
                </c:pt>
                <c:pt idx="3495">
                  <c:v>0.38048509207150022</c:v>
                </c:pt>
                <c:pt idx="3496">
                  <c:v>0.38065909207149984</c:v>
                </c:pt>
                <c:pt idx="3497">
                  <c:v>0.38082209207150036</c:v>
                </c:pt>
                <c:pt idx="3498">
                  <c:v>0.38098519207150022</c:v>
                </c:pt>
                <c:pt idx="3499">
                  <c:v>0.38115369207149985</c:v>
                </c:pt>
                <c:pt idx="3500">
                  <c:v>0.38131949207150023</c:v>
                </c:pt>
                <c:pt idx="3501">
                  <c:v>0.38148529207150023</c:v>
                </c:pt>
                <c:pt idx="3502">
                  <c:v>0.38165919207149984</c:v>
                </c:pt>
                <c:pt idx="3503">
                  <c:v>0.38182219207150037</c:v>
                </c:pt>
                <c:pt idx="3504">
                  <c:v>0.38198809207150036</c:v>
                </c:pt>
                <c:pt idx="3505">
                  <c:v>0.38215649207149982</c:v>
                </c:pt>
                <c:pt idx="3506">
                  <c:v>0.38231689207150055</c:v>
                </c:pt>
                <c:pt idx="3507">
                  <c:v>0.38248809207150042</c:v>
                </c:pt>
                <c:pt idx="3508">
                  <c:v>0.38265929207149985</c:v>
                </c:pt>
                <c:pt idx="3509">
                  <c:v>0.38282239207150043</c:v>
                </c:pt>
                <c:pt idx="3510">
                  <c:v>0.3829935920714998</c:v>
                </c:pt>
                <c:pt idx="3511">
                  <c:v>0.38315939207149985</c:v>
                </c:pt>
                <c:pt idx="3512">
                  <c:v>0.38331969207150035</c:v>
                </c:pt>
                <c:pt idx="3513">
                  <c:v>0.38349089207150022</c:v>
                </c:pt>
                <c:pt idx="3514">
                  <c:v>0.38365399207149986</c:v>
                </c:pt>
                <c:pt idx="3515">
                  <c:v>0.38381979207150035</c:v>
                </c:pt>
                <c:pt idx="3516">
                  <c:v>0.38399369207149986</c:v>
                </c:pt>
                <c:pt idx="3517">
                  <c:v>0.38415399207149986</c:v>
                </c:pt>
                <c:pt idx="3518">
                  <c:v>0.38431709207150022</c:v>
                </c:pt>
                <c:pt idx="3519">
                  <c:v>0.38448829207150054</c:v>
                </c:pt>
                <c:pt idx="3520">
                  <c:v>0.38465139207149984</c:v>
                </c:pt>
                <c:pt idx="3521">
                  <c:v>0.38481989207150036</c:v>
                </c:pt>
                <c:pt idx="3522">
                  <c:v>0.38499379207149986</c:v>
                </c:pt>
                <c:pt idx="3523">
                  <c:v>0.38515419207149987</c:v>
                </c:pt>
                <c:pt idx="3524">
                  <c:v>0.38532259207150055</c:v>
                </c:pt>
                <c:pt idx="3525">
                  <c:v>0.38549379207149986</c:v>
                </c:pt>
                <c:pt idx="3526">
                  <c:v>0.38565149207149985</c:v>
                </c:pt>
                <c:pt idx="3527">
                  <c:v>0.38582549207150035</c:v>
                </c:pt>
                <c:pt idx="3528">
                  <c:v>0.38599399207149987</c:v>
                </c:pt>
                <c:pt idx="3529">
                  <c:v>0.38615429207149982</c:v>
                </c:pt>
                <c:pt idx="3530">
                  <c:v>0.38632819207150054</c:v>
                </c:pt>
                <c:pt idx="3531">
                  <c:v>0.38648859207150055</c:v>
                </c:pt>
                <c:pt idx="3532">
                  <c:v>0.38664889207149988</c:v>
                </c:pt>
                <c:pt idx="3533">
                  <c:v>0.38682279207150061</c:v>
                </c:pt>
                <c:pt idx="3534">
                  <c:v>0.38698859207150055</c:v>
                </c:pt>
                <c:pt idx="3535">
                  <c:v>0.38715169207149985</c:v>
                </c:pt>
                <c:pt idx="3536">
                  <c:v>0.38732829207150044</c:v>
                </c:pt>
                <c:pt idx="3537">
                  <c:v>0.38748869207150055</c:v>
                </c:pt>
                <c:pt idx="3538">
                  <c:v>0.38764899207150022</c:v>
                </c:pt>
                <c:pt idx="3539">
                  <c:v>0.38782289207150061</c:v>
                </c:pt>
                <c:pt idx="3540">
                  <c:v>0.38798599207150042</c:v>
                </c:pt>
                <c:pt idx="3541">
                  <c:v>0.38815449207149982</c:v>
                </c:pt>
                <c:pt idx="3542">
                  <c:v>0.38832839207150055</c:v>
                </c:pt>
                <c:pt idx="3543">
                  <c:v>0.38848879207150061</c:v>
                </c:pt>
                <c:pt idx="3544">
                  <c:v>0.38865459207149988</c:v>
                </c:pt>
                <c:pt idx="3545">
                  <c:v>0.38882299207150062</c:v>
                </c:pt>
                <c:pt idx="3546">
                  <c:v>0.38898339207150023</c:v>
                </c:pt>
                <c:pt idx="3547">
                  <c:v>0.38915729207149985</c:v>
                </c:pt>
                <c:pt idx="3548">
                  <c:v>0.38932579207150042</c:v>
                </c:pt>
                <c:pt idx="3549">
                  <c:v>0.38948619207150054</c:v>
                </c:pt>
                <c:pt idx="3550">
                  <c:v>0.38966009207149988</c:v>
                </c:pt>
                <c:pt idx="3551">
                  <c:v>0.38982319207150024</c:v>
                </c:pt>
                <c:pt idx="3552">
                  <c:v>0.38998349207150035</c:v>
                </c:pt>
                <c:pt idx="3553">
                  <c:v>0.39015739207149985</c:v>
                </c:pt>
                <c:pt idx="3554">
                  <c:v>0.39032589207150042</c:v>
                </c:pt>
                <c:pt idx="3555">
                  <c:v>0.39048899207150062</c:v>
                </c:pt>
                <c:pt idx="3556">
                  <c:v>0.39066029207149988</c:v>
                </c:pt>
                <c:pt idx="3557">
                  <c:v>0.39082059207150055</c:v>
                </c:pt>
                <c:pt idx="3558">
                  <c:v>0.39098359207150035</c:v>
                </c:pt>
                <c:pt idx="3559">
                  <c:v>0.39115759207149986</c:v>
                </c:pt>
                <c:pt idx="3560">
                  <c:v>0.39132059207150055</c:v>
                </c:pt>
                <c:pt idx="3561">
                  <c:v>0.39148919207150035</c:v>
                </c:pt>
                <c:pt idx="3562">
                  <c:v>0.39166039207150027</c:v>
                </c:pt>
                <c:pt idx="3563">
                  <c:v>0.39182339207150024</c:v>
                </c:pt>
                <c:pt idx="3564">
                  <c:v>0.39198919207150035</c:v>
                </c:pt>
                <c:pt idx="3565">
                  <c:v>0.39215499207150023</c:v>
                </c:pt>
                <c:pt idx="3566">
                  <c:v>0.39231799207150042</c:v>
                </c:pt>
                <c:pt idx="3567">
                  <c:v>0.39249469207150023</c:v>
                </c:pt>
                <c:pt idx="3568">
                  <c:v>0.39265779207149981</c:v>
                </c:pt>
                <c:pt idx="3569">
                  <c:v>0.39282079207150061</c:v>
                </c:pt>
                <c:pt idx="3570">
                  <c:v>0.39299199207149982</c:v>
                </c:pt>
                <c:pt idx="3571">
                  <c:v>0.39315509207149985</c:v>
                </c:pt>
                <c:pt idx="3572">
                  <c:v>0.39331819207150054</c:v>
                </c:pt>
                <c:pt idx="3573">
                  <c:v>0.39348939207150035</c:v>
                </c:pt>
                <c:pt idx="3574">
                  <c:v>0.39365789207149982</c:v>
                </c:pt>
                <c:pt idx="3575">
                  <c:v>0.39382089207150062</c:v>
                </c:pt>
                <c:pt idx="3576">
                  <c:v>0.39399219207149982</c:v>
                </c:pt>
                <c:pt idx="3577">
                  <c:v>0.39415249207149988</c:v>
                </c:pt>
                <c:pt idx="3578">
                  <c:v>0.39431829207150054</c:v>
                </c:pt>
                <c:pt idx="3579">
                  <c:v>0.39449219207149988</c:v>
                </c:pt>
                <c:pt idx="3580">
                  <c:v>0.39465519207149985</c:v>
                </c:pt>
                <c:pt idx="3581">
                  <c:v>0.39482379207150042</c:v>
                </c:pt>
                <c:pt idx="3582">
                  <c:v>0.39499499207150035</c:v>
                </c:pt>
                <c:pt idx="3583">
                  <c:v>0.39515259207150022</c:v>
                </c:pt>
                <c:pt idx="3584">
                  <c:v>0.39532379207150042</c:v>
                </c:pt>
                <c:pt idx="3585">
                  <c:v>0.39548959207150042</c:v>
                </c:pt>
                <c:pt idx="3586">
                  <c:v>0.39565539207149986</c:v>
                </c:pt>
                <c:pt idx="3587">
                  <c:v>0.39582659207150062</c:v>
                </c:pt>
                <c:pt idx="3588">
                  <c:v>0.39598959207150036</c:v>
                </c:pt>
                <c:pt idx="3589">
                  <c:v>0.3961553920714998</c:v>
                </c:pt>
                <c:pt idx="3590">
                  <c:v>0.39632389207150043</c:v>
                </c:pt>
                <c:pt idx="3591">
                  <c:v>0.39648429207150043</c:v>
                </c:pt>
                <c:pt idx="3592">
                  <c:v>0.39665009207149982</c:v>
                </c:pt>
                <c:pt idx="3593">
                  <c:v>0.39682669207150068</c:v>
                </c:pt>
                <c:pt idx="3594">
                  <c:v>0.39698979207150042</c:v>
                </c:pt>
                <c:pt idx="3595">
                  <c:v>0.39715289207150023</c:v>
                </c:pt>
                <c:pt idx="3596">
                  <c:v>0.39732679207150068</c:v>
                </c:pt>
                <c:pt idx="3597">
                  <c:v>0.39748439207150055</c:v>
                </c:pt>
                <c:pt idx="3598">
                  <c:v>0.39765289207150023</c:v>
                </c:pt>
                <c:pt idx="3599">
                  <c:v>0.39782679207150068</c:v>
                </c:pt>
                <c:pt idx="3600">
                  <c:v>0.39798989207150043</c:v>
                </c:pt>
                <c:pt idx="3601">
                  <c:v>0.3981610920714998</c:v>
                </c:pt>
                <c:pt idx="3602">
                  <c:v>0.39832689207150068</c:v>
                </c:pt>
                <c:pt idx="3603">
                  <c:v>0.39848719207150035</c:v>
                </c:pt>
                <c:pt idx="3604">
                  <c:v>0.39865849207150023</c:v>
                </c:pt>
                <c:pt idx="3605">
                  <c:v>0.39882419207150055</c:v>
                </c:pt>
                <c:pt idx="3606">
                  <c:v>0.39898459207150061</c:v>
                </c:pt>
                <c:pt idx="3607">
                  <c:v>0.39915849207150023</c:v>
                </c:pt>
                <c:pt idx="3608">
                  <c:v>0.39932429207150061</c:v>
                </c:pt>
                <c:pt idx="3609">
                  <c:v>0.39948459207150061</c:v>
                </c:pt>
                <c:pt idx="3610">
                  <c:v>0.39965579207149987</c:v>
                </c:pt>
                <c:pt idx="3611">
                  <c:v>0.39982159207150042</c:v>
                </c:pt>
                <c:pt idx="3612">
                  <c:v>0.39998739207150041</c:v>
                </c:pt>
                <c:pt idx="3613">
                  <c:v>0.40016139207149976</c:v>
                </c:pt>
                <c:pt idx="3614">
                  <c:v>0.40032169207149981</c:v>
                </c:pt>
                <c:pt idx="3615">
                  <c:v>0.40048749207149986</c:v>
                </c:pt>
                <c:pt idx="3616">
                  <c:v>0.40066139207149976</c:v>
                </c:pt>
                <c:pt idx="3617">
                  <c:v>0.40081899207150024</c:v>
                </c:pt>
                <c:pt idx="3618">
                  <c:v>0.40098759207149981</c:v>
                </c:pt>
                <c:pt idx="3619">
                  <c:v>0.40115869207149984</c:v>
                </c:pt>
                <c:pt idx="3620">
                  <c:v>0.40132179207149987</c:v>
                </c:pt>
                <c:pt idx="3621">
                  <c:v>0.40149309207149975</c:v>
                </c:pt>
                <c:pt idx="3622">
                  <c:v>0.40165609207149983</c:v>
                </c:pt>
                <c:pt idx="3623">
                  <c:v>0.40181919207149985</c:v>
                </c:pt>
                <c:pt idx="3624">
                  <c:v>0.40199029207149978</c:v>
                </c:pt>
                <c:pt idx="3625">
                  <c:v>0.40215609207149983</c:v>
                </c:pt>
                <c:pt idx="3626">
                  <c:v>0.40232189207149988</c:v>
                </c:pt>
                <c:pt idx="3627">
                  <c:v>0.40249309207149975</c:v>
                </c:pt>
                <c:pt idx="3628">
                  <c:v>0.40265619207149989</c:v>
                </c:pt>
                <c:pt idx="3629">
                  <c:v>0.40281919207149985</c:v>
                </c:pt>
                <c:pt idx="3630">
                  <c:v>0.40298769207149987</c:v>
                </c:pt>
                <c:pt idx="3631">
                  <c:v>0.40315629207149978</c:v>
                </c:pt>
                <c:pt idx="3632">
                  <c:v>0.40331919207149985</c:v>
                </c:pt>
                <c:pt idx="3633">
                  <c:v>0.40349319207149975</c:v>
                </c:pt>
                <c:pt idx="3634">
                  <c:v>0.40365629207149989</c:v>
                </c:pt>
                <c:pt idx="3635">
                  <c:v>0.40382209207149988</c:v>
                </c:pt>
                <c:pt idx="3636">
                  <c:v>0.40399059207149984</c:v>
                </c:pt>
                <c:pt idx="3637">
                  <c:v>0.40415089207149985</c:v>
                </c:pt>
                <c:pt idx="3638">
                  <c:v>0.40432479207150041</c:v>
                </c:pt>
                <c:pt idx="3639">
                  <c:v>0.40449339207149976</c:v>
                </c:pt>
                <c:pt idx="3640">
                  <c:v>0.40465369207149976</c:v>
                </c:pt>
                <c:pt idx="3641">
                  <c:v>0.40482489207150041</c:v>
                </c:pt>
                <c:pt idx="3642">
                  <c:v>0.4049906920714999</c:v>
                </c:pt>
                <c:pt idx="3643">
                  <c:v>0.40515099207149985</c:v>
                </c:pt>
                <c:pt idx="3644">
                  <c:v>0.40532499207150025</c:v>
                </c:pt>
                <c:pt idx="3645">
                  <c:v>0.40548799207149988</c:v>
                </c:pt>
                <c:pt idx="3646">
                  <c:v>0.40565379207149976</c:v>
                </c:pt>
                <c:pt idx="3647">
                  <c:v>0.40582499207150036</c:v>
                </c:pt>
                <c:pt idx="3648">
                  <c:v>0.40598809207149988</c:v>
                </c:pt>
                <c:pt idx="3649">
                  <c:v>0.40614839207149989</c:v>
                </c:pt>
                <c:pt idx="3650">
                  <c:v>0.40632509207149986</c:v>
                </c:pt>
                <c:pt idx="3651">
                  <c:v>0.40648819207150022</c:v>
                </c:pt>
                <c:pt idx="3652">
                  <c:v>0.40665399207149983</c:v>
                </c:pt>
                <c:pt idx="3653">
                  <c:v>0.40682789207150022</c:v>
                </c:pt>
                <c:pt idx="3654">
                  <c:v>0.40698819207150022</c:v>
                </c:pt>
                <c:pt idx="3655">
                  <c:v>0.40715669207149985</c:v>
                </c:pt>
                <c:pt idx="3656">
                  <c:v>0.40732519207149986</c:v>
                </c:pt>
                <c:pt idx="3657">
                  <c:v>0.40748549207149981</c:v>
                </c:pt>
                <c:pt idx="3658">
                  <c:v>0.40765939207149976</c:v>
                </c:pt>
                <c:pt idx="3659">
                  <c:v>0.40782789207150028</c:v>
                </c:pt>
                <c:pt idx="3660">
                  <c:v>0.40798829207150022</c:v>
                </c:pt>
                <c:pt idx="3661">
                  <c:v>0.40815959207149977</c:v>
                </c:pt>
                <c:pt idx="3662">
                  <c:v>0.40832259207150023</c:v>
                </c:pt>
                <c:pt idx="3663">
                  <c:v>0.40848289207150035</c:v>
                </c:pt>
                <c:pt idx="3664">
                  <c:v>0.40865689207149986</c:v>
                </c:pt>
                <c:pt idx="3665">
                  <c:v>0.40882259207150023</c:v>
                </c:pt>
                <c:pt idx="3666">
                  <c:v>0.40898569207149982</c:v>
                </c:pt>
                <c:pt idx="3667">
                  <c:v>0.40915959207149977</c:v>
                </c:pt>
                <c:pt idx="3668">
                  <c:v>0.40932279207150035</c:v>
                </c:pt>
                <c:pt idx="3669">
                  <c:v>0.40948299207150035</c:v>
                </c:pt>
                <c:pt idx="3670">
                  <c:v>0.40965699207149986</c:v>
                </c:pt>
                <c:pt idx="3671">
                  <c:v>0.40982279207150035</c:v>
                </c:pt>
                <c:pt idx="3672">
                  <c:v>0.40999119207149975</c:v>
                </c:pt>
                <c:pt idx="3673">
                  <c:v>0.4101624920714998</c:v>
                </c:pt>
                <c:pt idx="3674">
                  <c:v>0.41032009207150022</c:v>
                </c:pt>
                <c:pt idx="3675">
                  <c:v>0.41048859207150024</c:v>
                </c:pt>
                <c:pt idx="3676">
                  <c:v>0.41065709207149975</c:v>
                </c:pt>
                <c:pt idx="3677">
                  <c:v>0.41082019207150022</c:v>
                </c:pt>
                <c:pt idx="3678">
                  <c:v>0.41099139207149976</c:v>
                </c:pt>
                <c:pt idx="3679">
                  <c:v>0.41115719207149976</c:v>
                </c:pt>
                <c:pt idx="3680">
                  <c:v>0.41132019207150017</c:v>
                </c:pt>
                <c:pt idx="3681">
                  <c:v>0.41149149207149976</c:v>
                </c:pt>
                <c:pt idx="3682">
                  <c:v>0.41165179207149977</c:v>
                </c:pt>
                <c:pt idx="3683">
                  <c:v>0.41181759207149987</c:v>
                </c:pt>
                <c:pt idx="3684">
                  <c:v>0.41198879207150024</c:v>
                </c:pt>
                <c:pt idx="3685">
                  <c:v>0.41215729207149976</c:v>
                </c:pt>
                <c:pt idx="3686">
                  <c:v>0.41232039207150023</c:v>
                </c:pt>
                <c:pt idx="3687">
                  <c:v>0.41249149207149977</c:v>
                </c:pt>
                <c:pt idx="3688">
                  <c:v>0.41265459207149985</c:v>
                </c:pt>
                <c:pt idx="3689">
                  <c:v>0.41281769207149988</c:v>
                </c:pt>
                <c:pt idx="3690">
                  <c:v>0.41299439207149985</c:v>
                </c:pt>
                <c:pt idx="3691">
                  <c:v>0.41315739207149976</c:v>
                </c:pt>
                <c:pt idx="3692">
                  <c:v>0.41332589207150022</c:v>
                </c:pt>
                <c:pt idx="3693">
                  <c:v>0.41349439207149985</c:v>
                </c:pt>
                <c:pt idx="3694">
                  <c:v>0.41365469207149991</c:v>
                </c:pt>
                <c:pt idx="3695">
                  <c:v>0.41382319207149981</c:v>
                </c:pt>
                <c:pt idx="3696">
                  <c:v>0.41398899207150036</c:v>
                </c:pt>
                <c:pt idx="3697">
                  <c:v>0.41415199207149983</c:v>
                </c:pt>
                <c:pt idx="3698">
                  <c:v>0.41432869207150042</c:v>
                </c:pt>
                <c:pt idx="3699">
                  <c:v>0.41449179207149983</c:v>
                </c:pt>
                <c:pt idx="3700">
                  <c:v>0.41464949207149976</c:v>
                </c:pt>
                <c:pt idx="3701">
                  <c:v>0.41482329207149982</c:v>
                </c:pt>
                <c:pt idx="3702">
                  <c:v>0.41498909207149981</c:v>
                </c:pt>
                <c:pt idx="3703">
                  <c:v>0.41515209207149983</c:v>
                </c:pt>
                <c:pt idx="3704">
                  <c:v>0.41532609207150023</c:v>
                </c:pt>
                <c:pt idx="3705">
                  <c:v>0.41548919207149981</c:v>
                </c:pt>
                <c:pt idx="3706">
                  <c:v>0.41565769207149983</c:v>
                </c:pt>
                <c:pt idx="3707">
                  <c:v>0.41582889207150042</c:v>
                </c:pt>
                <c:pt idx="3708">
                  <c:v>0.41598379207149982</c:v>
                </c:pt>
                <c:pt idx="3709">
                  <c:v>0.41615229207149984</c:v>
                </c:pt>
                <c:pt idx="3710">
                  <c:v>0.41632619207150023</c:v>
                </c:pt>
                <c:pt idx="3711">
                  <c:v>0.41648929207149987</c:v>
                </c:pt>
                <c:pt idx="3712">
                  <c:v>0.41665779207149983</c:v>
                </c:pt>
                <c:pt idx="3713">
                  <c:v>0.41682629207150035</c:v>
                </c:pt>
                <c:pt idx="3714">
                  <c:v>0.41698389207149988</c:v>
                </c:pt>
                <c:pt idx="3715">
                  <c:v>0.41715789207149984</c:v>
                </c:pt>
                <c:pt idx="3716">
                  <c:v>0.41732359207149988</c:v>
                </c:pt>
                <c:pt idx="3717">
                  <c:v>0.41748669207150035</c:v>
                </c:pt>
                <c:pt idx="3718">
                  <c:v>0.41766069207149986</c:v>
                </c:pt>
                <c:pt idx="3719">
                  <c:v>0.41782639207150024</c:v>
                </c:pt>
                <c:pt idx="3720">
                  <c:v>0.41798949207149988</c:v>
                </c:pt>
                <c:pt idx="3721">
                  <c:v>0.41815799207149978</c:v>
                </c:pt>
                <c:pt idx="3722">
                  <c:v>0.41832099207150042</c:v>
                </c:pt>
                <c:pt idx="3723">
                  <c:v>0.41848409207150022</c:v>
                </c:pt>
                <c:pt idx="3724">
                  <c:v>0.41866079207149981</c:v>
                </c:pt>
                <c:pt idx="3725">
                  <c:v>0.41882659207150036</c:v>
                </c:pt>
                <c:pt idx="3726">
                  <c:v>0.41898419207150023</c:v>
                </c:pt>
                <c:pt idx="3727">
                  <c:v>0.41915539207149977</c:v>
                </c:pt>
                <c:pt idx="3728">
                  <c:v>0.41931839207150023</c:v>
                </c:pt>
                <c:pt idx="3729">
                  <c:v>0.41948689207150042</c:v>
                </c:pt>
                <c:pt idx="3730">
                  <c:v>0.41966089207149981</c:v>
                </c:pt>
                <c:pt idx="3731">
                  <c:v>0.41982119207149987</c:v>
                </c:pt>
                <c:pt idx="3732">
                  <c:v>0.4199923920714998</c:v>
                </c:pt>
                <c:pt idx="3733">
                  <c:v>0.42016089207149981</c:v>
                </c:pt>
                <c:pt idx="3734">
                  <c:v>0.42031849207150035</c:v>
                </c:pt>
                <c:pt idx="3735">
                  <c:v>0.42048969207150022</c:v>
                </c:pt>
                <c:pt idx="3736">
                  <c:v>0.42065829207149991</c:v>
                </c:pt>
                <c:pt idx="3737">
                  <c:v>0.42082129207149982</c:v>
                </c:pt>
                <c:pt idx="3738">
                  <c:v>0.42099249207149986</c:v>
                </c:pt>
                <c:pt idx="3739">
                  <c:v>0.42115559207149983</c:v>
                </c:pt>
                <c:pt idx="3740">
                  <c:v>0.42131869207150024</c:v>
                </c:pt>
                <c:pt idx="3741">
                  <c:v>0.42148989207150023</c:v>
                </c:pt>
                <c:pt idx="3742">
                  <c:v>0.42165289207149981</c:v>
                </c:pt>
                <c:pt idx="3743">
                  <c:v>0.42181869207150025</c:v>
                </c:pt>
                <c:pt idx="3744">
                  <c:v>0.42199269207149986</c:v>
                </c:pt>
                <c:pt idx="3745">
                  <c:v>0.42215849207149986</c:v>
                </c:pt>
                <c:pt idx="3746">
                  <c:v>0.42232419207150035</c:v>
                </c:pt>
                <c:pt idx="3747">
                  <c:v>0.42248999207150023</c:v>
                </c:pt>
                <c:pt idx="3748">
                  <c:v>0.42265299207149981</c:v>
                </c:pt>
                <c:pt idx="3749">
                  <c:v>0.42282159207150022</c:v>
                </c:pt>
                <c:pt idx="3750">
                  <c:v>0.42299549207149983</c:v>
                </c:pt>
                <c:pt idx="3751">
                  <c:v>0.42315849207149986</c:v>
                </c:pt>
                <c:pt idx="3752">
                  <c:v>0.42332699207150054</c:v>
                </c:pt>
                <c:pt idx="3753">
                  <c:v>0.42349009207149985</c:v>
                </c:pt>
                <c:pt idx="3754">
                  <c:v>0.42365039207149985</c:v>
                </c:pt>
                <c:pt idx="3755">
                  <c:v>0.42382709207149988</c:v>
                </c:pt>
                <c:pt idx="3756">
                  <c:v>0.42399009207149985</c:v>
                </c:pt>
                <c:pt idx="3757">
                  <c:v>0.42415329207149977</c:v>
                </c:pt>
                <c:pt idx="3758">
                  <c:v>0.42432709207149988</c:v>
                </c:pt>
                <c:pt idx="3759">
                  <c:v>0.42449019207149985</c:v>
                </c:pt>
                <c:pt idx="3760">
                  <c:v>0.42465059207149985</c:v>
                </c:pt>
                <c:pt idx="3761">
                  <c:v>0.42482179207150023</c:v>
                </c:pt>
                <c:pt idx="3762">
                  <c:v>0.42498759207150022</c:v>
                </c:pt>
                <c:pt idx="3763">
                  <c:v>0.42515329207149977</c:v>
                </c:pt>
                <c:pt idx="3764">
                  <c:v>0.42532729207150027</c:v>
                </c:pt>
                <c:pt idx="3765">
                  <c:v>0.42548759207150022</c:v>
                </c:pt>
                <c:pt idx="3766">
                  <c:v>0.42565329207149977</c:v>
                </c:pt>
                <c:pt idx="3767">
                  <c:v>0.42582729207150027</c:v>
                </c:pt>
                <c:pt idx="3768">
                  <c:v>0.42598499207150042</c:v>
                </c:pt>
                <c:pt idx="3769">
                  <c:v>0.42615889207149987</c:v>
                </c:pt>
                <c:pt idx="3770">
                  <c:v>0.42632739207150028</c:v>
                </c:pt>
                <c:pt idx="3771">
                  <c:v>0.42648769207150017</c:v>
                </c:pt>
                <c:pt idx="3772">
                  <c:v>0.4266616920714999</c:v>
                </c:pt>
                <c:pt idx="3773">
                  <c:v>0.42682199207150023</c:v>
                </c:pt>
                <c:pt idx="3774">
                  <c:v>0.42698509207149987</c:v>
                </c:pt>
                <c:pt idx="3775">
                  <c:v>0.42715899207149982</c:v>
                </c:pt>
                <c:pt idx="3776">
                  <c:v>0.42732479207150043</c:v>
                </c:pt>
                <c:pt idx="3777">
                  <c:v>0.42748509207149987</c:v>
                </c:pt>
                <c:pt idx="3778">
                  <c:v>0.42765909207149977</c:v>
                </c:pt>
                <c:pt idx="3779">
                  <c:v>0.42782209207150035</c:v>
                </c:pt>
                <c:pt idx="3780">
                  <c:v>0.42798249207150035</c:v>
                </c:pt>
                <c:pt idx="3781">
                  <c:v>0.42815909207149977</c:v>
                </c:pt>
                <c:pt idx="3782">
                  <c:v>0.42832219207150024</c:v>
                </c:pt>
                <c:pt idx="3783">
                  <c:v>0.42848519207149988</c:v>
                </c:pt>
                <c:pt idx="3784">
                  <c:v>0.42866189207149985</c:v>
                </c:pt>
                <c:pt idx="3785">
                  <c:v>0.42882219207150041</c:v>
                </c:pt>
                <c:pt idx="3786">
                  <c:v>0.42898809207150035</c:v>
                </c:pt>
                <c:pt idx="3787">
                  <c:v>0.42915919207149983</c:v>
                </c:pt>
                <c:pt idx="3788">
                  <c:v>0.42931679207150036</c:v>
                </c:pt>
                <c:pt idx="3789">
                  <c:v>0.42949079207149982</c:v>
                </c:pt>
                <c:pt idx="3790">
                  <c:v>0.42965929207149983</c:v>
                </c:pt>
                <c:pt idx="3791">
                  <c:v>0.42981969207150034</c:v>
                </c:pt>
                <c:pt idx="3792">
                  <c:v>0.42999079207149982</c:v>
                </c:pt>
                <c:pt idx="3793">
                  <c:v>0.43015389207149984</c:v>
                </c:pt>
                <c:pt idx="3794">
                  <c:v>0.43031699207150043</c:v>
                </c:pt>
                <c:pt idx="3795">
                  <c:v>0.43049369207149984</c:v>
                </c:pt>
                <c:pt idx="3796">
                  <c:v>0.43065669207149981</c:v>
                </c:pt>
                <c:pt idx="3797">
                  <c:v>0.43082239207150042</c:v>
                </c:pt>
                <c:pt idx="3798">
                  <c:v>0.43099099207149982</c:v>
                </c:pt>
                <c:pt idx="3799">
                  <c:v>0.43115399207149985</c:v>
                </c:pt>
                <c:pt idx="3800">
                  <c:v>0.43131709207149982</c:v>
                </c:pt>
                <c:pt idx="3801">
                  <c:v>0.43149099207149982</c:v>
                </c:pt>
                <c:pt idx="3802">
                  <c:v>0.43165679207149987</c:v>
                </c:pt>
                <c:pt idx="3803">
                  <c:v>0.43182259207150042</c:v>
                </c:pt>
                <c:pt idx="3804">
                  <c:v>0.43199379207149985</c:v>
                </c:pt>
                <c:pt idx="3805">
                  <c:v>0.43215419207149985</c:v>
                </c:pt>
                <c:pt idx="3806">
                  <c:v>0.43232259207150042</c:v>
                </c:pt>
                <c:pt idx="3807">
                  <c:v>0.43249109207149983</c:v>
                </c:pt>
                <c:pt idx="3808">
                  <c:v>0.43265419207149985</c:v>
                </c:pt>
                <c:pt idx="3809">
                  <c:v>0.43282539207150017</c:v>
                </c:pt>
                <c:pt idx="3810">
                  <c:v>0.43299119207149989</c:v>
                </c:pt>
                <c:pt idx="3811">
                  <c:v>0.43315429207149986</c:v>
                </c:pt>
                <c:pt idx="3812">
                  <c:v>0.43332549207150017</c:v>
                </c:pt>
                <c:pt idx="3813">
                  <c:v>0.43348849207150042</c:v>
                </c:pt>
                <c:pt idx="3814">
                  <c:v>0.43365159207149984</c:v>
                </c:pt>
                <c:pt idx="3815">
                  <c:v>0.43382549207150034</c:v>
                </c:pt>
                <c:pt idx="3816">
                  <c:v>0.43398859207150042</c:v>
                </c:pt>
                <c:pt idx="3817">
                  <c:v>0.43415159207149984</c:v>
                </c:pt>
                <c:pt idx="3818">
                  <c:v>0.43432289207150054</c:v>
                </c:pt>
                <c:pt idx="3819">
                  <c:v>0.43448589207150023</c:v>
                </c:pt>
                <c:pt idx="3820">
                  <c:v>0.43465169207149984</c:v>
                </c:pt>
                <c:pt idx="3821">
                  <c:v>0.43482829207150037</c:v>
                </c:pt>
                <c:pt idx="3822">
                  <c:v>0.43498869207150054</c:v>
                </c:pt>
                <c:pt idx="3823">
                  <c:v>0.43515709207149983</c:v>
                </c:pt>
                <c:pt idx="3824">
                  <c:v>0.43532849207150043</c:v>
                </c:pt>
                <c:pt idx="3825">
                  <c:v>0.43548599207150035</c:v>
                </c:pt>
                <c:pt idx="3826">
                  <c:v>0.43565719207149983</c:v>
                </c:pt>
                <c:pt idx="3827">
                  <c:v>0.43582309207149988</c:v>
                </c:pt>
                <c:pt idx="3828">
                  <c:v>0.43598609207150024</c:v>
                </c:pt>
                <c:pt idx="3829">
                  <c:v>0.43615999207149986</c:v>
                </c:pt>
                <c:pt idx="3830">
                  <c:v>0.43632309207150022</c:v>
                </c:pt>
                <c:pt idx="3831">
                  <c:v>0.43648339207150028</c:v>
                </c:pt>
                <c:pt idx="3832">
                  <c:v>0.43665729207149984</c:v>
                </c:pt>
                <c:pt idx="3833">
                  <c:v>0.43682039207150036</c:v>
                </c:pt>
                <c:pt idx="3834">
                  <c:v>0.43698349207150028</c:v>
                </c:pt>
                <c:pt idx="3835">
                  <c:v>0.43716009207149986</c:v>
                </c:pt>
                <c:pt idx="3836">
                  <c:v>0.43732319207150022</c:v>
                </c:pt>
                <c:pt idx="3837">
                  <c:v>0.43748629207150036</c:v>
                </c:pt>
                <c:pt idx="3838">
                  <c:v>0.43766019207149987</c:v>
                </c:pt>
                <c:pt idx="3839">
                  <c:v>0.43781789207150035</c:v>
                </c:pt>
                <c:pt idx="3840">
                  <c:v>0.43798629207150036</c:v>
                </c:pt>
                <c:pt idx="3841">
                  <c:v>0.43816299207150022</c:v>
                </c:pt>
                <c:pt idx="3842">
                  <c:v>0.43832329207150023</c:v>
                </c:pt>
                <c:pt idx="3843">
                  <c:v>0.43849179207149985</c:v>
                </c:pt>
                <c:pt idx="3844">
                  <c:v>0.43866029207149987</c:v>
                </c:pt>
                <c:pt idx="3845">
                  <c:v>0.43881799207150041</c:v>
                </c:pt>
                <c:pt idx="3846">
                  <c:v>0.43898919207150022</c:v>
                </c:pt>
                <c:pt idx="3847">
                  <c:v>0.43915769207149985</c:v>
                </c:pt>
                <c:pt idx="3848">
                  <c:v>0.43931799207150035</c:v>
                </c:pt>
                <c:pt idx="3849">
                  <c:v>0.43949189207149986</c:v>
                </c:pt>
                <c:pt idx="3850">
                  <c:v>0.43965769207149985</c:v>
                </c:pt>
                <c:pt idx="3851">
                  <c:v>0.43981809207150036</c:v>
                </c:pt>
                <c:pt idx="3852">
                  <c:v>0.43998929207150023</c:v>
                </c:pt>
                <c:pt idx="3853">
                  <c:v>0.44015509207149944</c:v>
                </c:pt>
                <c:pt idx="3854">
                  <c:v>0.44032089207149988</c:v>
                </c:pt>
                <c:pt idx="3855">
                  <c:v>0.44049479207149989</c:v>
                </c:pt>
                <c:pt idx="3856">
                  <c:v>0.44065509207149944</c:v>
                </c:pt>
                <c:pt idx="3857">
                  <c:v>0.44081819207149986</c:v>
                </c:pt>
                <c:pt idx="3858">
                  <c:v>0.44099209207149975</c:v>
                </c:pt>
                <c:pt idx="3859">
                  <c:v>0.44115239207149975</c:v>
                </c:pt>
                <c:pt idx="3860">
                  <c:v>0.44132359207149985</c:v>
                </c:pt>
                <c:pt idx="3861">
                  <c:v>0.44149209207149975</c:v>
                </c:pt>
                <c:pt idx="3862">
                  <c:v>0.44165519207149939</c:v>
                </c:pt>
                <c:pt idx="3863">
                  <c:v>0.4418291920714999</c:v>
                </c:pt>
                <c:pt idx="3864">
                  <c:v>0.44198949207149985</c:v>
                </c:pt>
                <c:pt idx="3865">
                  <c:v>0.44214979207149979</c:v>
                </c:pt>
                <c:pt idx="3866">
                  <c:v>0.4423237920714998</c:v>
                </c:pt>
                <c:pt idx="3867">
                  <c:v>0.44249229207149976</c:v>
                </c:pt>
                <c:pt idx="3868">
                  <c:v>0.44265539207149979</c:v>
                </c:pt>
                <c:pt idx="3869">
                  <c:v>0.44282649207149982</c:v>
                </c:pt>
                <c:pt idx="3870">
                  <c:v>0.44298959207149985</c:v>
                </c:pt>
                <c:pt idx="3871">
                  <c:v>0.44314989207149974</c:v>
                </c:pt>
                <c:pt idx="3872">
                  <c:v>0.44332119207149989</c:v>
                </c:pt>
                <c:pt idx="3873">
                  <c:v>0.4434896920714998</c:v>
                </c:pt>
                <c:pt idx="3874">
                  <c:v>0.44365279207149977</c:v>
                </c:pt>
                <c:pt idx="3875">
                  <c:v>0.44382669207149988</c:v>
                </c:pt>
                <c:pt idx="3876">
                  <c:v>0.4439897920714998</c:v>
                </c:pt>
                <c:pt idx="3877">
                  <c:v>0.44415279207149977</c:v>
                </c:pt>
                <c:pt idx="3878">
                  <c:v>0.44432399207149981</c:v>
                </c:pt>
                <c:pt idx="3879">
                  <c:v>0.44448439207149987</c:v>
                </c:pt>
                <c:pt idx="3880">
                  <c:v>0.44466099207149984</c:v>
                </c:pt>
                <c:pt idx="3881">
                  <c:v>0.44482949207149985</c:v>
                </c:pt>
                <c:pt idx="3882">
                  <c:v>0.44498709207149983</c:v>
                </c:pt>
                <c:pt idx="3883">
                  <c:v>0.44515839207149976</c:v>
                </c:pt>
                <c:pt idx="3884">
                  <c:v>0.44532409207149981</c:v>
                </c:pt>
                <c:pt idx="3885">
                  <c:v>0.44548719207149984</c:v>
                </c:pt>
                <c:pt idx="3886">
                  <c:v>0.44565839207149976</c:v>
                </c:pt>
                <c:pt idx="3887">
                  <c:v>0.44582419207149981</c:v>
                </c:pt>
                <c:pt idx="3888">
                  <c:v>0.44598729207149984</c:v>
                </c:pt>
                <c:pt idx="3889">
                  <c:v>0.44616119207149979</c:v>
                </c:pt>
                <c:pt idx="3890">
                  <c:v>0.44631879207149988</c:v>
                </c:pt>
                <c:pt idx="3891">
                  <c:v>0.4464818920714998</c:v>
                </c:pt>
                <c:pt idx="3892">
                  <c:v>0.44665839207149977</c:v>
                </c:pt>
                <c:pt idx="3893">
                  <c:v>0.44682159207149985</c:v>
                </c:pt>
                <c:pt idx="3894">
                  <c:v>0.44698739207149984</c:v>
                </c:pt>
                <c:pt idx="3895">
                  <c:v>0.44716129207149979</c:v>
                </c:pt>
                <c:pt idx="3896">
                  <c:v>0.44732159207149985</c:v>
                </c:pt>
                <c:pt idx="3897">
                  <c:v>0.44748739207149985</c:v>
                </c:pt>
                <c:pt idx="3898">
                  <c:v>0.44765859207149983</c:v>
                </c:pt>
                <c:pt idx="3899">
                  <c:v>0.44781899207150022</c:v>
                </c:pt>
                <c:pt idx="3900">
                  <c:v>0.44799289207149978</c:v>
                </c:pt>
                <c:pt idx="3901">
                  <c:v>0.44816139207149974</c:v>
                </c:pt>
                <c:pt idx="3902">
                  <c:v>0.44832179207149986</c:v>
                </c:pt>
                <c:pt idx="3903">
                  <c:v>0.44849289207149989</c:v>
                </c:pt>
                <c:pt idx="3904">
                  <c:v>0.44865609207149976</c:v>
                </c:pt>
                <c:pt idx="3905">
                  <c:v>0.44881629207149987</c:v>
                </c:pt>
                <c:pt idx="3906">
                  <c:v>0.44899029207149976</c:v>
                </c:pt>
                <c:pt idx="3907">
                  <c:v>0.44915609207149976</c:v>
                </c:pt>
                <c:pt idx="3908">
                  <c:v>0.44931919207149984</c:v>
                </c:pt>
                <c:pt idx="3909">
                  <c:v>0.44949029207149976</c:v>
                </c:pt>
                <c:pt idx="3910">
                  <c:v>0.44965349207149979</c:v>
                </c:pt>
                <c:pt idx="3911">
                  <c:v>0.44981919207149984</c:v>
                </c:pt>
                <c:pt idx="3912">
                  <c:v>0.44999319207149979</c:v>
                </c:pt>
                <c:pt idx="3913">
                  <c:v>0.45015609207149976</c:v>
                </c:pt>
                <c:pt idx="3914">
                  <c:v>0.45032469207150028</c:v>
                </c:pt>
                <c:pt idx="3915">
                  <c:v>0.45049869207149984</c:v>
                </c:pt>
                <c:pt idx="3916">
                  <c:v>0.45065629207149976</c:v>
                </c:pt>
                <c:pt idx="3917">
                  <c:v>0.45082209207149987</c:v>
                </c:pt>
                <c:pt idx="3918">
                  <c:v>0.45099059207149989</c:v>
                </c:pt>
                <c:pt idx="3919">
                  <c:v>0.45115359207149974</c:v>
                </c:pt>
                <c:pt idx="3920">
                  <c:v>0.45132749207149986</c:v>
                </c:pt>
                <c:pt idx="3921">
                  <c:v>0.45149059207149983</c:v>
                </c:pt>
                <c:pt idx="3922">
                  <c:v>0.45165369207149975</c:v>
                </c:pt>
                <c:pt idx="3923">
                  <c:v>0.45182489207150023</c:v>
                </c:pt>
                <c:pt idx="3924">
                  <c:v>0.45198789207149981</c:v>
                </c:pt>
                <c:pt idx="3925">
                  <c:v>0.45215099207149989</c:v>
                </c:pt>
                <c:pt idx="3926">
                  <c:v>0.45232489207150023</c:v>
                </c:pt>
                <c:pt idx="3927">
                  <c:v>0.45249069207149983</c:v>
                </c:pt>
                <c:pt idx="3928">
                  <c:v>0.45265369207149975</c:v>
                </c:pt>
                <c:pt idx="3929">
                  <c:v>0.45282509207149985</c:v>
                </c:pt>
                <c:pt idx="3930">
                  <c:v>0.45298799207149981</c:v>
                </c:pt>
                <c:pt idx="3931">
                  <c:v>0.45315119207149979</c:v>
                </c:pt>
                <c:pt idx="3932">
                  <c:v>0.45332499207150023</c:v>
                </c:pt>
                <c:pt idx="3933">
                  <c:v>0.45348809207149982</c:v>
                </c:pt>
                <c:pt idx="3934">
                  <c:v>0.45365659207149983</c:v>
                </c:pt>
                <c:pt idx="3935">
                  <c:v>0.45382509207149985</c:v>
                </c:pt>
                <c:pt idx="3936">
                  <c:v>0.45398269207149988</c:v>
                </c:pt>
                <c:pt idx="3937">
                  <c:v>0.45415659207149983</c:v>
                </c:pt>
                <c:pt idx="3938">
                  <c:v>0.45432509207149985</c:v>
                </c:pt>
                <c:pt idx="3939">
                  <c:v>0.45448549207149985</c:v>
                </c:pt>
                <c:pt idx="3940">
                  <c:v>0.45466219207149983</c:v>
                </c:pt>
                <c:pt idx="3941">
                  <c:v>0.45482519207149985</c:v>
                </c:pt>
                <c:pt idx="3942">
                  <c:v>0.45498559207149986</c:v>
                </c:pt>
                <c:pt idx="3943">
                  <c:v>0.45515679207149984</c:v>
                </c:pt>
                <c:pt idx="3944">
                  <c:v>0.45531989207149981</c:v>
                </c:pt>
                <c:pt idx="3945">
                  <c:v>0.45548829207149982</c:v>
                </c:pt>
                <c:pt idx="3946">
                  <c:v>0.45565959207149975</c:v>
                </c:pt>
                <c:pt idx="3947">
                  <c:v>0.45582259207150022</c:v>
                </c:pt>
                <c:pt idx="3948">
                  <c:v>0.45598569207149986</c:v>
                </c:pt>
                <c:pt idx="3949">
                  <c:v>0.45615689207149984</c:v>
                </c:pt>
                <c:pt idx="3950">
                  <c:v>0.45631989207149987</c:v>
                </c:pt>
                <c:pt idx="3951">
                  <c:v>0.45648839207149988</c:v>
                </c:pt>
                <c:pt idx="3952">
                  <c:v>0.45666239207149989</c:v>
                </c:pt>
                <c:pt idx="3953">
                  <c:v>0.45681999207149987</c:v>
                </c:pt>
                <c:pt idx="3954">
                  <c:v>0.45699119207149974</c:v>
                </c:pt>
                <c:pt idx="3955">
                  <c:v>0.45715969207149976</c:v>
                </c:pt>
                <c:pt idx="3956">
                  <c:v>0.45731739207149985</c:v>
                </c:pt>
                <c:pt idx="3957">
                  <c:v>0.45749129207149974</c:v>
                </c:pt>
                <c:pt idx="3958">
                  <c:v>0.45765709207149979</c:v>
                </c:pt>
                <c:pt idx="3959">
                  <c:v>0.45782009207149987</c:v>
                </c:pt>
                <c:pt idx="3960">
                  <c:v>0.45799409207149983</c:v>
                </c:pt>
                <c:pt idx="3961">
                  <c:v>0.45815709207149979</c:v>
                </c:pt>
                <c:pt idx="3962">
                  <c:v>0.45831479207150022</c:v>
                </c:pt>
                <c:pt idx="3963">
                  <c:v>0.45848869207150034</c:v>
                </c:pt>
                <c:pt idx="3964">
                  <c:v>0.45865449207149989</c:v>
                </c:pt>
                <c:pt idx="3965">
                  <c:v>0.45881749207149986</c:v>
                </c:pt>
                <c:pt idx="3966">
                  <c:v>0.45899149207149975</c:v>
                </c:pt>
                <c:pt idx="3967">
                  <c:v>0.45915719207149974</c:v>
                </c:pt>
                <c:pt idx="3968">
                  <c:v>0.45932029207149988</c:v>
                </c:pt>
                <c:pt idx="3969">
                  <c:v>0.45949149207149975</c:v>
                </c:pt>
                <c:pt idx="3970">
                  <c:v>0.45965179207149975</c:v>
                </c:pt>
                <c:pt idx="3971">
                  <c:v>0.45982309207149991</c:v>
                </c:pt>
                <c:pt idx="3972">
                  <c:v>0.45999429207149983</c:v>
                </c:pt>
                <c:pt idx="3973">
                  <c:v>0.46015729207149975</c:v>
                </c:pt>
                <c:pt idx="3974">
                  <c:v>0.46032309207149985</c:v>
                </c:pt>
                <c:pt idx="3975">
                  <c:v>0.46049159207149976</c:v>
                </c:pt>
                <c:pt idx="3976">
                  <c:v>0.46065199207149976</c:v>
                </c:pt>
                <c:pt idx="3977">
                  <c:v>0.46082319207149985</c:v>
                </c:pt>
                <c:pt idx="3978">
                  <c:v>0.46098889207150023</c:v>
                </c:pt>
                <c:pt idx="3979">
                  <c:v>0.46115209207149976</c:v>
                </c:pt>
                <c:pt idx="3980">
                  <c:v>0.46132599207149982</c:v>
                </c:pt>
                <c:pt idx="3981">
                  <c:v>0.46148909207149985</c:v>
                </c:pt>
                <c:pt idx="3982">
                  <c:v>0.46165209207149976</c:v>
                </c:pt>
                <c:pt idx="3983">
                  <c:v>0.46182059207150022</c:v>
                </c:pt>
                <c:pt idx="3984">
                  <c:v>0.46198909207149985</c:v>
                </c:pt>
                <c:pt idx="3985">
                  <c:v>0.46215209207149976</c:v>
                </c:pt>
                <c:pt idx="3986">
                  <c:v>0.46232609207149988</c:v>
                </c:pt>
                <c:pt idx="3987">
                  <c:v>0.46248919207149985</c:v>
                </c:pt>
                <c:pt idx="3988">
                  <c:v>0.46265219207149977</c:v>
                </c:pt>
                <c:pt idx="3989">
                  <c:v>0.46282619207150022</c:v>
                </c:pt>
                <c:pt idx="3990">
                  <c:v>0.46298919207149986</c:v>
                </c:pt>
                <c:pt idx="3991">
                  <c:v>0.46315759207149976</c:v>
                </c:pt>
                <c:pt idx="3992">
                  <c:v>0.46332619207150016</c:v>
                </c:pt>
                <c:pt idx="3993">
                  <c:v>0.46348929207149986</c:v>
                </c:pt>
                <c:pt idx="3994">
                  <c:v>0.46365769207149976</c:v>
                </c:pt>
                <c:pt idx="3995">
                  <c:v>0.46382359207149987</c:v>
                </c:pt>
                <c:pt idx="3996">
                  <c:v>0.46398389207149981</c:v>
                </c:pt>
                <c:pt idx="3997">
                  <c:v>0.46415779207149976</c:v>
                </c:pt>
              </c:numCache>
            </c:numRef>
          </c:xVal>
          <c:yVal>
            <c:numRef>
              <c:f>'70779'!$E$617:$E$4614</c:f>
              <c:numCache>
                <c:formatCode>General</c:formatCode>
                <c:ptCount val="3998"/>
                <c:pt idx="0">
                  <c:v>18.162456385205836</c:v>
                </c:pt>
                <c:pt idx="1">
                  <c:v>18.163921842288904</c:v>
                </c:pt>
                <c:pt idx="2">
                  <c:v>18.19958129797627</c:v>
                </c:pt>
                <c:pt idx="3">
                  <c:v>18.383042568039055</c:v>
                </c:pt>
                <c:pt idx="4">
                  <c:v>19.150314026517794</c:v>
                </c:pt>
                <c:pt idx="5">
                  <c:v>20.548569434752238</c:v>
                </c:pt>
                <c:pt idx="6">
                  <c:v>22.562665736217724</c:v>
                </c:pt>
                <c:pt idx="7">
                  <c:v>24.927355198883497</c:v>
                </c:pt>
                <c:pt idx="8">
                  <c:v>27.178576413119327</c:v>
                </c:pt>
                <c:pt idx="9">
                  <c:v>29.585066294487063</c:v>
                </c:pt>
                <c:pt idx="10">
                  <c:v>31.919399860432659</c:v>
                </c:pt>
                <c:pt idx="11">
                  <c:v>34.05484996510809</c:v>
                </c:pt>
                <c:pt idx="12">
                  <c:v>36.067201674808096</c:v>
                </c:pt>
                <c:pt idx="13">
                  <c:v>38.000279134682444</c:v>
                </c:pt>
                <c:pt idx="14">
                  <c:v>39.616608513607794</c:v>
                </c:pt>
                <c:pt idx="15">
                  <c:v>40.889323098394975</c:v>
                </c:pt>
                <c:pt idx="16">
                  <c:v>42.212002791346826</c:v>
                </c:pt>
                <c:pt idx="17">
                  <c:v>43.400767620376826</c:v>
                </c:pt>
                <c:pt idx="18">
                  <c:v>44.509699930216271</c:v>
                </c:pt>
                <c:pt idx="19">
                  <c:v>45.535589672016748</c:v>
                </c:pt>
                <c:pt idx="20">
                  <c:v>46.564480111653822</c:v>
                </c:pt>
                <c:pt idx="21">
                  <c:v>47.725540823447311</c:v>
                </c:pt>
                <c:pt idx="22">
                  <c:v>49.121493370551313</c:v>
                </c:pt>
                <c:pt idx="23">
                  <c:v>50.715422191207246</c:v>
                </c:pt>
                <c:pt idx="24">
                  <c:v>52.294417306350311</c:v>
                </c:pt>
                <c:pt idx="25">
                  <c:v>53.795533845080342</c:v>
                </c:pt>
                <c:pt idx="26">
                  <c:v>55.400488485694211</c:v>
                </c:pt>
                <c:pt idx="27">
                  <c:v>57.080879274249796</c:v>
                </c:pt>
                <c:pt idx="28">
                  <c:v>58.615073272854161</c:v>
                </c:pt>
                <c:pt idx="29">
                  <c:v>60.026517794836003</c:v>
                </c:pt>
                <c:pt idx="30">
                  <c:v>61.414305652477296</c:v>
                </c:pt>
                <c:pt idx="31">
                  <c:v>62.857501744591765</c:v>
                </c:pt>
                <c:pt idx="32">
                  <c:v>64.347662247034194</c:v>
                </c:pt>
                <c:pt idx="33">
                  <c:v>65.738799720865316</c:v>
                </c:pt>
                <c:pt idx="34">
                  <c:v>67.161549197487759</c:v>
                </c:pt>
                <c:pt idx="35">
                  <c:v>68.689253314724226</c:v>
                </c:pt>
                <c:pt idx="36">
                  <c:v>70.279344033495988</c:v>
                </c:pt>
                <c:pt idx="37">
                  <c:v>71.730635031402656</c:v>
                </c:pt>
                <c:pt idx="38">
                  <c:v>73.086601535240746</c:v>
                </c:pt>
                <c:pt idx="39">
                  <c:v>74.283531053733299</c:v>
                </c:pt>
                <c:pt idx="40">
                  <c:v>75.614654570830425</c:v>
                </c:pt>
                <c:pt idx="41">
                  <c:v>76.993789253314716</c:v>
                </c:pt>
                <c:pt idx="42">
                  <c:v>78.407885554780179</c:v>
                </c:pt>
                <c:pt idx="43">
                  <c:v>79.769295184926733</c:v>
                </c:pt>
                <c:pt idx="44">
                  <c:v>81.199930216329179</c:v>
                </c:pt>
                <c:pt idx="45">
                  <c:v>82.737055129099787</c:v>
                </c:pt>
                <c:pt idx="46">
                  <c:v>84.358339148639047</c:v>
                </c:pt>
                <c:pt idx="47">
                  <c:v>85.839357990230283</c:v>
                </c:pt>
                <c:pt idx="48">
                  <c:v>87.219888346126837</c:v>
                </c:pt>
                <c:pt idx="49">
                  <c:v>88.549825540823434</c:v>
                </c:pt>
                <c:pt idx="50">
                  <c:v>90.071249127704078</c:v>
                </c:pt>
                <c:pt idx="51">
                  <c:v>91.572784368457604</c:v>
                </c:pt>
                <c:pt idx="52">
                  <c:v>92.995115143056509</c:v>
                </c:pt>
                <c:pt idx="53">
                  <c:v>94.387299371946966</c:v>
                </c:pt>
                <c:pt idx="54">
                  <c:v>95.674110258199548</c:v>
                </c:pt>
                <c:pt idx="55">
                  <c:v>97.22302861130494</c:v>
                </c:pt>
                <c:pt idx="56">
                  <c:v>98.786601535240763</c:v>
                </c:pt>
                <c:pt idx="57">
                  <c:v>100.26315422191229</c:v>
                </c:pt>
                <c:pt idx="58">
                  <c:v>101.69944173063485</c:v>
                </c:pt>
                <c:pt idx="59">
                  <c:v>103.14193998604335</c:v>
                </c:pt>
                <c:pt idx="60">
                  <c:v>104.68332170272136</c:v>
                </c:pt>
                <c:pt idx="61">
                  <c:v>106.13489183531053</c:v>
                </c:pt>
                <c:pt idx="62">
                  <c:v>107.34263782274935</c:v>
                </c:pt>
                <c:pt idx="63">
                  <c:v>108.52937892533137</c:v>
                </c:pt>
                <c:pt idx="64">
                  <c:v>109.72533147243526</c:v>
                </c:pt>
                <c:pt idx="65">
                  <c:v>111.21465457083055</c:v>
                </c:pt>
                <c:pt idx="66">
                  <c:v>112.78018143754358</c:v>
                </c:pt>
                <c:pt idx="67">
                  <c:v>114.34193998604336</c:v>
                </c:pt>
                <c:pt idx="68">
                  <c:v>115.78785764131206</c:v>
                </c:pt>
                <c:pt idx="69">
                  <c:v>117.1923935799023</c:v>
                </c:pt>
                <c:pt idx="70">
                  <c:v>118.80341939986043</c:v>
                </c:pt>
                <c:pt idx="71">
                  <c:v>120.37013258897407</c:v>
                </c:pt>
                <c:pt idx="72">
                  <c:v>121.76950453593859</c:v>
                </c:pt>
                <c:pt idx="73">
                  <c:v>123.04117236566643</c:v>
                </c:pt>
                <c:pt idx="74">
                  <c:v>124.29623168178649</c:v>
                </c:pt>
                <c:pt idx="75">
                  <c:v>125.75254710397765</c:v>
                </c:pt>
                <c:pt idx="76">
                  <c:v>127.21939986043266</c:v>
                </c:pt>
                <c:pt idx="77">
                  <c:v>128.68890439637119</c:v>
                </c:pt>
                <c:pt idx="78">
                  <c:v>130.07494766224698</c:v>
                </c:pt>
                <c:pt idx="79">
                  <c:v>131.50083740404745</c:v>
                </c:pt>
                <c:pt idx="80">
                  <c:v>133.13377529658013</c:v>
                </c:pt>
                <c:pt idx="81">
                  <c:v>134.75868806699231</c:v>
                </c:pt>
                <c:pt idx="82">
                  <c:v>136.33977669225399</c:v>
                </c:pt>
                <c:pt idx="83">
                  <c:v>137.70327983251917</c:v>
                </c:pt>
                <c:pt idx="84">
                  <c:v>138.94152128401953</c:v>
                </c:pt>
                <c:pt idx="85">
                  <c:v>140.29881367759944</c:v>
                </c:pt>
                <c:pt idx="86">
                  <c:v>141.71025819958098</c:v>
                </c:pt>
                <c:pt idx="87">
                  <c:v>143.15568736915552</c:v>
                </c:pt>
                <c:pt idx="88">
                  <c:v>144.41479413817129</c:v>
                </c:pt>
                <c:pt idx="89">
                  <c:v>145.77718073970658</c:v>
                </c:pt>
                <c:pt idx="90">
                  <c:v>147.15240753663676</c:v>
                </c:pt>
                <c:pt idx="91">
                  <c:v>148.74849965108163</c:v>
                </c:pt>
                <c:pt idx="92">
                  <c:v>150.37048150732741</c:v>
                </c:pt>
                <c:pt idx="93">
                  <c:v>151.76901605024426</c:v>
                </c:pt>
                <c:pt idx="94">
                  <c:v>153.09113747383131</c:v>
                </c:pt>
                <c:pt idx="95">
                  <c:v>154.36099092812282</c:v>
                </c:pt>
                <c:pt idx="96">
                  <c:v>155.89651081646917</c:v>
                </c:pt>
                <c:pt idx="97">
                  <c:v>157.37055129099761</c:v>
                </c:pt>
                <c:pt idx="98">
                  <c:v>158.69965108164658</c:v>
                </c:pt>
                <c:pt idx="99">
                  <c:v>159.9993719469644</c:v>
                </c:pt>
                <c:pt idx="100">
                  <c:v>161.24319609211435</c:v>
                </c:pt>
                <c:pt idx="101">
                  <c:v>162.71074668527564</c:v>
                </c:pt>
                <c:pt idx="102">
                  <c:v>164.2662247034194</c:v>
                </c:pt>
                <c:pt idx="103">
                  <c:v>165.83070481507349</c:v>
                </c:pt>
                <c:pt idx="104">
                  <c:v>167.33998604326587</c:v>
                </c:pt>
                <c:pt idx="105">
                  <c:v>168.66510816468946</c:v>
                </c:pt>
                <c:pt idx="106">
                  <c:v>170.21179344033493</c:v>
                </c:pt>
                <c:pt idx="107">
                  <c:v>171.77062107466821</c:v>
                </c:pt>
                <c:pt idx="108">
                  <c:v>173.18234473133285</c:v>
                </c:pt>
                <c:pt idx="109">
                  <c:v>174.3918353105376</c:v>
                </c:pt>
                <c:pt idx="110">
                  <c:v>175.43782274947662</c:v>
                </c:pt>
                <c:pt idx="111">
                  <c:v>176.52581995813003</c:v>
                </c:pt>
                <c:pt idx="112">
                  <c:v>177.68981158408934</c:v>
                </c:pt>
                <c:pt idx="113">
                  <c:v>178.75673412421492</c:v>
                </c:pt>
                <c:pt idx="114">
                  <c:v>179.58785764131193</c:v>
                </c:pt>
                <c:pt idx="115">
                  <c:v>180.37327285415191</c:v>
                </c:pt>
                <c:pt idx="116">
                  <c:v>181.47445917655236</c:v>
                </c:pt>
                <c:pt idx="117">
                  <c:v>182.60690858339149</c:v>
                </c:pt>
                <c:pt idx="118">
                  <c:v>183.86454989532447</c:v>
                </c:pt>
                <c:pt idx="119">
                  <c:v>185.26657362177198</c:v>
                </c:pt>
                <c:pt idx="120">
                  <c:v>186.8126308443824</c:v>
                </c:pt>
                <c:pt idx="121">
                  <c:v>188.5173063503143</c:v>
                </c:pt>
                <c:pt idx="122">
                  <c:v>190.31032798325211</c:v>
                </c:pt>
                <c:pt idx="123">
                  <c:v>192.04131193300768</c:v>
                </c:pt>
                <c:pt idx="124">
                  <c:v>193.8695743196092</c:v>
                </c:pt>
                <c:pt idx="125">
                  <c:v>195.57822749476622</c:v>
                </c:pt>
                <c:pt idx="126">
                  <c:v>197.1242847173761</c:v>
                </c:pt>
                <c:pt idx="127">
                  <c:v>198.68297278436822</c:v>
                </c:pt>
                <c:pt idx="128">
                  <c:v>200.02965806001396</c:v>
                </c:pt>
                <c:pt idx="129">
                  <c:v>201.33810188415907</c:v>
                </c:pt>
                <c:pt idx="130">
                  <c:v>202.41402651779509</c:v>
                </c:pt>
                <c:pt idx="131">
                  <c:v>203.48904396371248</c:v>
                </c:pt>
                <c:pt idx="132">
                  <c:v>204.35338450802521</c:v>
                </c:pt>
                <c:pt idx="133">
                  <c:v>205.15938590369854</c:v>
                </c:pt>
                <c:pt idx="134">
                  <c:v>205.84738311235171</c:v>
                </c:pt>
                <c:pt idx="135">
                  <c:v>206.33210048848608</c:v>
                </c:pt>
                <c:pt idx="136">
                  <c:v>206.70676901605015</c:v>
                </c:pt>
                <c:pt idx="137">
                  <c:v>207.26580600139565</c:v>
                </c:pt>
                <c:pt idx="138">
                  <c:v>207.79448709002094</c:v>
                </c:pt>
                <c:pt idx="139">
                  <c:v>208.2025122121421</c:v>
                </c:pt>
                <c:pt idx="140">
                  <c:v>208.63761339846477</c:v>
                </c:pt>
                <c:pt idx="141">
                  <c:v>209.15673412421492</c:v>
                </c:pt>
                <c:pt idx="142">
                  <c:v>209.89246336357294</c:v>
                </c:pt>
                <c:pt idx="143">
                  <c:v>210.56510816468946</c:v>
                </c:pt>
                <c:pt idx="144">
                  <c:v>211.12784368457778</c:v>
                </c:pt>
                <c:pt idx="145">
                  <c:v>211.67683182135372</c:v>
                </c:pt>
                <c:pt idx="146">
                  <c:v>212.41046755059344</c:v>
                </c:pt>
                <c:pt idx="147">
                  <c:v>213.13070481507327</c:v>
                </c:pt>
                <c:pt idx="148">
                  <c:v>213.70418702023719</c:v>
                </c:pt>
                <c:pt idx="149">
                  <c:v>214.25338450802511</c:v>
                </c:pt>
                <c:pt idx="150">
                  <c:v>214.86127006280537</c:v>
                </c:pt>
                <c:pt idx="151">
                  <c:v>215.57397069085786</c:v>
                </c:pt>
                <c:pt idx="152">
                  <c:v>216.09658060013956</c:v>
                </c:pt>
                <c:pt idx="153">
                  <c:v>216.52875087229611</c:v>
                </c:pt>
                <c:pt idx="154">
                  <c:v>216.96315422191165</c:v>
                </c:pt>
                <c:pt idx="155">
                  <c:v>217.40104675505961</c:v>
                </c:pt>
                <c:pt idx="156">
                  <c:v>217.75073272854124</c:v>
                </c:pt>
                <c:pt idx="157">
                  <c:v>217.81877180739707</c:v>
                </c:pt>
                <c:pt idx="158">
                  <c:v>217.83551988834614</c:v>
                </c:pt>
                <c:pt idx="159">
                  <c:v>217.85177948360106</c:v>
                </c:pt>
                <c:pt idx="160">
                  <c:v>217.88094905792101</c:v>
                </c:pt>
                <c:pt idx="161">
                  <c:v>218.00425680390785</c:v>
                </c:pt>
                <c:pt idx="162">
                  <c:v>218.25959525471012</c:v>
                </c:pt>
                <c:pt idx="163">
                  <c:v>218.31814375436142</c:v>
                </c:pt>
                <c:pt idx="164">
                  <c:v>218.47152826238658</c:v>
                </c:pt>
                <c:pt idx="165">
                  <c:v>218.47215631542247</c:v>
                </c:pt>
                <c:pt idx="166">
                  <c:v>218.34242847173786</c:v>
                </c:pt>
                <c:pt idx="167">
                  <c:v>218.21716678297278</c:v>
                </c:pt>
                <c:pt idx="168">
                  <c:v>218.16894626657361</c:v>
                </c:pt>
                <c:pt idx="169">
                  <c:v>218.16203768318221</c:v>
                </c:pt>
                <c:pt idx="170">
                  <c:v>218.15575715282623</c:v>
                </c:pt>
                <c:pt idx="171">
                  <c:v>218.14193998604324</c:v>
                </c:pt>
                <c:pt idx="172">
                  <c:v>218.14556873691529</c:v>
                </c:pt>
                <c:pt idx="173">
                  <c:v>218.16050244242848</c:v>
                </c:pt>
                <c:pt idx="174">
                  <c:v>218.20383810188412</c:v>
                </c:pt>
                <c:pt idx="175">
                  <c:v>218.427634333566</c:v>
                </c:pt>
                <c:pt idx="176">
                  <c:v>218.67913468248426</c:v>
                </c:pt>
                <c:pt idx="177">
                  <c:v>218.70439637124917</c:v>
                </c:pt>
                <c:pt idx="178">
                  <c:v>218.58534542916954</c:v>
                </c:pt>
                <c:pt idx="179">
                  <c:v>218.49190509420774</c:v>
                </c:pt>
                <c:pt idx="180">
                  <c:v>218.40990928122818</c:v>
                </c:pt>
                <c:pt idx="181">
                  <c:v>218.35505931612022</c:v>
                </c:pt>
                <c:pt idx="182">
                  <c:v>218.17131891137481</c:v>
                </c:pt>
                <c:pt idx="183">
                  <c:v>217.91423586880649</c:v>
                </c:pt>
                <c:pt idx="184">
                  <c:v>217.67459874389371</c:v>
                </c:pt>
                <c:pt idx="185">
                  <c:v>217.41256106071157</c:v>
                </c:pt>
                <c:pt idx="186">
                  <c:v>217.21256106071152</c:v>
                </c:pt>
                <c:pt idx="187">
                  <c:v>217.08206559665038</c:v>
                </c:pt>
                <c:pt idx="188">
                  <c:v>217.01144452198182</c:v>
                </c:pt>
                <c:pt idx="189">
                  <c:v>217.03398464759238</c:v>
                </c:pt>
                <c:pt idx="190">
                  <c:v>217.10767620376811</c:v>
                </c:pt>
                <c:pt idx="191">
                  <c:v>217.23328681088626</c:v>
                </c:pt>
                <c:pt idx="192">
                  <c:v>217.29490579204432</c:v>
                </c:pt>
                <c:pt idx="193">
                  <c:v>217.27983251919031</c:v>
                </c:pt>
                <c:pt idx="194">
                  <c:v>217.18876482903002</c:v>
                </c:pt>
                <c:pt idx="195">
                  <c:v>217.02742498255432</c:v>
                </c:pt>
                <c:pt idx="196">
                  <c:v>216.86762037683181</c:v>
                </c:pt>
                <c:pt idx="197">
                  <c:v>216.7353803210049</c:v>
                </c:pt>
                <c:pt idx="198">
                  <c:v>216.6205163991624</c:v>
                </c:pt>
                <c:pt idx="199">
                  <c:v>216.53447313328678</c:v>
                </c:pt>
                <c:pt idx="200">
                  <c:v>216.43628750872321</c:v>
                </c:pt>
                <c:pt idx="201">
                  <c:v>216.354361479414</c:v>
                </c:pt>
                <c:pt idx="202">
                  <c:v>216.32100488485693</c:v>
                </c:pt>
                <c:pt idx="203">
                  <c:v>216.31004884856969</c:v>
                </c:pt>
                <c:pt idx="204">
                  <c:v>216.33258897418003</c:v>
                </c:pt>
                <c:pt idx="205">
                  <c:v>216.29951151430535</c:v>
                </c:pt>
                <c:pt idx="206">
                  <c:v>216.20390788555477</c:v>
                </c:pt>
                <c:pt idx="207">
                  <c:v>216.04801116538718</c:v>
                </c:pt>
                <c:pt idx="208">
                  <c:v>215.84235868806701</c:v>
                </c:pt>
                <c:pt idx="209">
                  <c:v>215.65799023028609</c:v>
                </c:pt>
                <c:pt idx="210">
                  <c:v>215.46001395673434</c:v>
                </c:pt>
                <c:pt idx="211">
                  <c:v>215.28394975575713</c:v>
                </c:pt>
                <c:pt idx="212">
                  <c:v>215.14794138171669</c:v>
                </c:pt>
                <c:pt idx="213">
                  <c:v>215.02882065596668</c:v>
                </c:pt>
                <c:pt idx="214">
                  <c:v>214.98318213538033</c:v>
                </c:pt>
                <c:pt idx="215">
                  <c:v>215.03084438241481</c:v>
                </c:pt>
                <c:pt idx="216">
                  <c:v>215.17969295184892</c:v>
                </c:pt>
                <c:pt idx="217">
                  <c:v>215.38025122121422</c:v>
                </c:pt>
                <c:pt idx="218">
                  <c:v>215.48876482903</c:v>
                </c:pt>
                <c:pt idx="219">
                  <c:v>215.48639218422889</c:v>
                </c:pt>
                <c:pt idx="220">
                  <c:v>215.39427773900906</c:v>
                </c:pt>
                <c:pt idx="221">
                  <c:v>215.26224703419419</c:v>
                </c:pt>
                <c:pt idx="222">
                  <c:v>215.10181437543636</c:v>
                </c:pt>
                <c:pt idx="223">
                  <c:v>214.93942777390089</c:v>
                </c:pt>
                <c:pt idx="224">
                  <c:v>214.828401953943</c:v>
                </c:pt>
                <c:pt idx="225">
                  <c:v>214.69637124912748</c:v>
                </c:pt>
                <c:pt idx="226">
                  <c:v>214.62665736217718</c:v>
                </c:pt>
                <c:pt idx="227">
                  <c:v>214.62281926029328</c:v>
                </c:pt>
                <c:pt idx="228">
                  <c:v>214.62498255408232</c:v>
                </c:pt>
                <c:pt idx="229">
                  <c:v>214.6248429867411</c:v>
                </c:pt>
                <c:pt idx="230">
                  <c:v>214.63328681088623</c:v>
                </c:pt>
                <c:pt idx="231">
                  <c:v>214.6229588276347</c:v>
                </c:pt>
                <c:pt idx="232">
                  <c:v>214.57383112351681</c:v>
                </c:pt>
                <c:pt idx="233">
                  <c:v>214.47711095603646</c:v>
                </c:pt>
                <c:pt idx="234">
                  <c:v>214.36113049546429</c:v>
                </c:pt>
                <c:pt idx="235">
                  <c:v>214.20683879972066</c:v>
                </c:pt>
                <c:pt idx="236">
                  <c:v>214.05750174459175</c:v>
                </c:pt>
                <c:pt idx="237">
                  <c:v>213.92547103977668</c:v>
                </c:pt>
                <c:pt idx="238">
                  <c:v>213.78492672714572</c:v>
                </c:pt>
                <c:pt idx="239">
                  <c:v>213.6655966503838</c:v>
                </c:pt>
                <c:pt idx="240">
                  <c:v>213.58025122121418</c:v>
                </c:pt>
                <c:pt idx="241">
                  <c:v>213.51542219120705</c:v>
                </c:pt>
                <c:pt idx="242">
                  <c:v>213.48346127006278</c:v>
                </c:pt>
                <c:pt idx="243">
                  <c:v>213.46852756454985</c:v>
                </c:pt>
                <c:pt idx="244">
                  <c:v>213.48499651081644</c:v>
                </c:pt>
                <c:pt idx="245">
                  <c:v>213.56273551988832</c:v>
                </c:pt>
                <c:pt idx="246">
                  <c:v>213.67655268667107</c:v>
                </c:pt>
                <c:pt idx="247">
                  <c:v>213.83510118632239</c:v>
                </c:pt>
                <c:pt idx="248">
                  <c:v>213.95094207955341</c:v>
                </c:pt>
                <c:pt idx="249">
                  <c:v>213.97452896022341</c:v>
                </c:pt>
                <c:pt idx="250">
                  <c:v>213.853035589672</c:v>
                </c:pt>
                <c:pt idx="251">
                  <c:v>213.69106769016031</c:v>
                </c:pt>
                <c:pt idx="252">
                  <c:v>213.47787857641327</c:v>
                </c:pt>
                <c:pt idx="253">
                  <c:v>213.26852756454966</c:v>
                </c:pt>
                <c:pt idx="254">
                  <c:v>213.01304954640614</c:v>
                </c:pt>
                <c:pt idx="255">
                  <c:v>212.76364270760638</c:v>
                </c:pt>
                <c:pt idx="256">
                  <c:v>212.5661549197485</c:v>
                </c:pt>
                <c:pt idx="257">
                  <c:v>212.35910676901602</c:v>
                </c:pt>
                <c:pt idx="258">
                  <c:v>212.13279832519189</c:v>
                </c:pt>
                <c:pt idx="259">
                  <c:v>211.95233775296626</c:v>
                </c:pt>
                <c:pt idx="260">
                  <c:v>211.8596650383808</c:v>
                </c:pt>
                <c:pt idx="261">
                  <c:v>211.79211444522002</c:v>
                </c:pt>
                <c:pt idx="262">
                  <c:v>211.90956036287488</c:v>
                </c:pt>
                <c:pt idx="263">
                  <c:v>212.14242847173767</c:v>
                </c:pt>
                <c:pt idx="264">
                  <c:v>212.53733426378218</c:v>
                </c:pt>
                <c:pt idx="265">
                  <c:v>212.78367062107435</c:v>
                </c:pt>
                <c:pt idx="266">
                  <c:v>212.8874389392885</c:v>
                </c:pt>
                <c:pt idx="267">
                  <c:v>212.86664340544331</c:v>
                </c:pt>
                <c:pt idx="268">
                  <c:v>212.74982554082322</c:v>
                </c:pt>
                <c:pt idx="269">
                  <c:v>212.59378925331472</c:v>
                </c:pt>
                <c:pt idx="270">
                  <c:v>212.42400558269389</c:v>
                </c:pt>
                <c:pt idx="271">
                  <c:v>212.27271458478694</c:v>
                </c:pt>
                <c:pt idx="272">
                  <c:v>212.08576413119312</c:v>
                </c:pt>
                <c:pt idx="273">
                  <c:v>211.92100488485693</c:v>
                </c:pt>
                <c:pt idx="274">
                  <c:v>211.76671318911372</c:v>
                </c:pt>
                <c:pt idx="275">
                  <c:v>211.63391486392175</c:v>
                </c:pt>
                <c:pt idx="276">
                  <c:v>211.49448709002101</c:v>
                </c:pt>
                <c:pt idx="277">
                  <c:v>211.43196092114425</c:v>
                </c:pt>
                <c:pt idx="278">
                  <c:v>211.44403349616158</c:v>
                </c:pt>
                <c:pt idx="279">
                  <c:v>211.51898115840893</c:v>
                </c:pt>
                <c:pt idx="280">
                  <c:v>211.62170272156291</c:v>
                </c:pt>
                <c:pt idx="281">
                  <c:v>211.72135380321004</c:v>
                </c:pt>
                <c:pt idx="282">
                  <c:v>211.77313328681055</c:v>
                </c:pt>
                <c:pt idx="283">
                  <c:v>211.74535938590381</c:v>
                </c:pt>
                <c:pt idx="284">
                  <c:v>211.67864619678991</c:v>
                </c:pt>
                <c:pt idx="285">
                  <c:v>211.60355896720145</c:v>
                </c:pt>
                <c:pt idx="286">
                  <c:v>211.4850662944871</c:v>
                </c:pt>
                <c:pt idx="287">
                  <c:v>211.35666434054431</c:v>
                </c:pt>
                <c:pt idx="288">
                  <c:v>211.22407536636405</c:v>
                </c:pt>
                <c:pt idx="289">
                  <c:v>211.08387997208661</c:v>
                </c:pt>
                <c:pt idx="290">
                  <c:v>210.96427076064182</c:v>
                </c:pt>
                <c:pt idx="291">
                  <c:v>210.83468248429858</c:v>
                </c:pt>
                <c:pt idx="292">
                  <c:v>210.70348918353105</c:v>
                </c:pt>
                <c:pt idx="293">
                  <c:v>210.64752267969274</c:v>
                </c:pt>
                <c:pt idx="294">
                  <c:v>210.58590369853454</c:v>
                </c:pt>
                <c:pt idx="295">
                  <c:v>210.53565945568741</c:v>
                </c:pt>
                <c:pt idx="296">
                  <c:v>210.55645498953243</c:v>
                </c:pt>
                <c:pt idx="297">
                  <c:v>210.58890439637125</c:v>
                </c:pt>
                <c:pt idx="298">
                  <c:v>210.68401953942777</c:v>
                </c:pt>
                <c:pt idx="299">
                  <c:v>210.84675505931591</c:v>
                </c:pt>
                <c:pt idx="300">
                  <c:v>211.00195394277739</c:v>
                </c:pt>
                <c:pt idx="301">
                  <c:v>211.13963712491253</c:v>
                </c:pt>
                <c:pt idx="302">
                  <c:v>211.08911374738321</c:v>
                </c:pt>
                <c:pt idx="303">
                  <c:v>210.95631542219121</c:v>
                </c:pt>
                <c:pt idx="304">
                  <c:v>210.78129797627383</c:v>
                </c:pt>
                <c:pt idx="305">
                  <c:v>210.56552686671321</c:v>
                </c:pt>
                <c:pt idx="306">
                  <c:v>210.353035589672</c:v>
                </c:pt>
                <c:pt idx="307">
                  <c:v>210.15191905094207</c:v>
                </c:pt>
                <c:pt idx="308">
                  <c:v>209.94933705512938</c:v>
                </c:pt>
                <c:pt idx="309">
                  <c:v>209.77055129099745</c:v>
                </c:pt>
                <c:pt idx="310">
                  <c:v>209.58869504535937</c:v>
                </c:pt>
                <c:pt idx="311">
                  <c:v>209.44815073272852</c:v>
                </c:pt>
                <c:pt idx="312">
                  <c:v>209.39672016748099</c:v>
                </c:pt>
                <c:pt idx="313">
                  <c:v>209.38548499651083</c:v>
                </c:pt>
                <c:pt idx="314">
                  <c:v>209.45519888346152</c:v>
                </c:pt>
                <c:pt idx="315">
                  <c:v>209.65177948360102</c:v>
                </c:pt>
                <c:pt idx="316">
                  <c:v>209.94193998604345</c:v>
                </c:pt>
                <c:pt idx="317">
                  <c:v>210.17473831123527</c:v>
                </c:pt>
                <c:pt idx="318">
                  <c:v>210.25296580600138</c:v>
                </c:pt>
                <c:pt idx="319">
                  <c:v>210.25289602233084</c:v>
                </c:pt>
                <c:pt idx="320">
                  <c:v>210.15603628750881</c:v>
                </c:pt>
                <c:pt idx="321">
                  <c:v>209.97445917655236</c:v>
                </c:pt>
                <c:pt idx="322">
                  <c:v>209.76831821353804</c:v>
                </c:pt>
                <c:pt idx="323">
                  <c:v>209.56434054431259</c:v>
                </c:pt>
                <c:pt idx="324">
                  <c:v>209.3478018143754</c:v>
                </c:pt>
                <c:pt idx="325">
                  <c:v>209.12728541521284</c:v>
                </c:pt>
                <c:pt idx="326">
                  <c:v>208.91779483600817</c:v>
                </c:pt>
                <c:pt idx="327">
                  <c:v>208.7136078157711</c:v>
                </c:pt>
                <c:pt idx="328">
                  <c:v>208.53761339846474</c:v>
                </c:pt>
                <c:pt idx="329">
                  <c:v>208.36015352407532</c:v>
                </c:pt>
                <c:pt idx="330">
                  <c:v>208.24152128401931</c:v>
                </c:pt>
                <c:pt idx="331">
                  <c:v>208.20816468946248</c:v>
                </c:pt>
                <c:pt idx="332">
                  <c:v>208.21870202372622</c:v>
                </c:pt>
                <c:pt idx="333">
                  <c:v>208.45708304256803</c:v>
                </c:pt>
                <c:pt idx="334">
                  <c:v>208.78213538032119</c:v>
                </c:pt>
                <c:pt idx="335">
                  <c:v>209.05184926727165</c:v>
                </c:pt>
                <c:pt idx="336">
                  <c:v>209.24591765526858</c:v>
                </c:pt>
                <c:pt idx="337">
                  <c:v>209.30321004884837</c:v>
                </c:pt>
                <c:pt idx="338">
                  <c:v>209.24145150034857</c:v>
                </c:pt>
                <c:pt idx="339">
                  <c:v>209.14515003489143</c:v>
                </c:pt>
                <c:pt idx="340">
                  <c:v>209.0455687369153</c:v>
                </c:pt>
                <c:pt idx="341">
                  <c:v>208.89874389392881</c:v>
                </c:pt>
                <c:pt idx="342">
                  <c:v>208.71444521981817</c:v>
                </c:pt>
                <c:pt idx="343">
                  <c:v>208.53977669225398</c:v>
                </c:pt>
                <c:pt idx="344">
                  <c:v>208.38234473133286</c:v>
                </c:pt>
                <c:pt idx="345">
                  <c:v>208.23175157013233</c:v>
                </c:pt>
                <c:pt idx="346">
                  <c:v>208.09839497557581</c:v>
                </c:pt>
                <c:pt idx="347">
                  <c:v>208.01109560362875</c:v>
                </c:pt>
                <c:pt idx="348">
                  <c:v>207.96678297278444</c:v>
                </c:pt>
                <c:pt idx="349">
                  <c:v>207.97034193998601</c:v>
                </c:pt>
                <c:pt idx="350">
                  <c:v>208.03293789253354</c:v>
                </c:pt>
                <c:pt idx="351">
                  <c:v>208.17780879274221</c:v>
                </c:pt>
                <c:pt idx="352">
                  <c:v>208.33558967201674</c:v>
                </c:pt>
                <c:pt idx="353">
                  <c:v>208.52505233775295</c:v>
                </c:pt>
                <c:pt idx="354">
                  <c:v>208.65945568736913</c:v>
                </c:pt>
                <c:pt idx="355">
                  <c:v>208.80976971388674</c:v>
                </c:pt>
                <c:pt idx="356">
                  <c:v>208.81290997906501</c:v>
                </c:pt>
                <c:pt idx="357">
                  <c:v>208.72323796231683</c:v>
                </c:pt>
                <c:pt idx="358">
                  <c:v>208.54982554082338</c:v>
                </c:pt>
                <c:pt idx="359">
                  <c:v>208.3521284019543</c:v>
                </c:pt>
                <c:pt idx="360">
                  <c:v>208.13705512909956</c:v>
                </c:pt>
                <c:pt idx="361">
                  <c:v>207.94228890439641</c:v>
                </c:pt>
                <c:pt idx="362">
                  <c:v>207.71116538729947</c:v>
                </c:pt>
                <c:pt idx="363">
                  <c:v>207.52442428471738</c:v>
                </c:pt>
                <c:pt idx="364">
                  <c:v>207.32937892533144</c:v>
                </c:pt>
                <c:pt idx="365">
                  <c:v>207.11549197487756</c:v>
                </c:pt>
                <c:pt idx="366">
                  <c:v>206.92177250523403</c:v>
                </c:pt>
                <c:pt idx="367">
                  <c:v>206.75331472435411</c:v>
                </c:pt>
                <c:pt idx="368">
                  <c:v>206.58478715980459</c:v>
                </c:pt>
                <c:pt idx="369">
                  <c:v>206.48729937194707</c:v>
                </c:pt>
                <c:pt idx="370">
                  <c:v>206.45910676901605</c:v>
                </c:pt>
                <c:pt idx="371">
                  <c:v>206.60837404047464</c:v>
                </c:pt>
                <c:pt idx="372">
                  <c:v>206.88876482903001</c:v>
                </c:pt>
                <c:pt idx="373">
                  <c:v>207.28660153524072</c:v>
                </c:pt>
                <c:pt idx="374">
                  <c:v>207.68967201674775</c:v>
                </c:pt>
                <c:pt idx="375">
                  <c:v>207.89734822051659</c:v>
                </c:pt>
                <c:pt idx="376">
                  <c:v>207.9931612002791</c:v>
                </c:pt>
                <c:pt idx="377">
                  <c:v>207.90013956734123</c:v>
                </c:pt>
                <c:pt idx="378">
                  <c:v>207.75254710397766</c:v>
                </c:pt>
                <c:pt idx="379">
                  <c:v>207.54228890439637</c:v>
                </c:pt>
                <c:pt idx="380">
                  <c:v>207.34933705512935</c:v>
                </c:pt>
                <c:pt idx="381">
                  <c:v>207.12916957431958</c:v>
                </c:pt>
                <c:pt idx="382">
                  <c:v>206.93154221912073</c:v>
                </c:pt>
                <c:pt idx="383">
                  <c:v>206.70823447313327</c:v>
                </c:pt>
                <c:pt idx="384">
                  <c:v>206.50746685275672</c:v>
                </c:pt>
                <c:pt idx="385">
                  <c:v>206.32372644801134</c:v>
                </c:pt>
                <c:pt idx="386">
                  <c:v>206.11842288904401</c:v>
                </c:pt>
                <c:pt idx="387">
                  <c:v>205.94905792044639</c:v>
                </c:pt>
                <c:pt idx="388">
                  <c:v>205.79713886950461</c:v>
                </c:pt>
                <c:pt idx="389">
                  <c:v>205.69993021632936</c:v>
                </c:pt>
                <c:pt idx="390">
                  <c:v>205.73705512909953</c:v>
                </c:pt>
                <c:pt idx="391">
                  <c:v>206.12058618283339</c:v>
                </c:pt>
                <c:pt idx="392">
                  <c:v>206.6036287508721</c:v>
                </c:pt>
                <c:pt idx="393">
                  <c:v>207.0243545010465</c:v>
                </c:pt>
                <c:pt idx="394">
                  <c:v>207.25401256106051</c:v>
                </c:pt>
                <c:pt idx="395">
                  <c:v>207.33244940683909</c:v>
                </c:pt>
                <c:pt idx="396">
                  <c:v>207.32554082344731</c:v>
                </c:pt>
                <c:pt idx="397">
                  <c:v>207.22526168876482</c:v>
                </c:pt>
                <c:pt idx="398">
                  <c:v>207.10111653873014</c:v>
                </c:pt>
                <c:pt idx="399">
                  <c:v>206.96880669923237</c:v>
                </c:pt>
                <c:pt idx="400">
                  <c:v>206.78185624563861</c:v>
                </c:pt>
                <c:pt idx="401">
                  <c:v>206.593928820656</c:v>
                </c:pt>
                <c:pt idx="402">
                  <c:v>206.40376831821371</c:v>
                </c:pt>
                <c:pt idx="403">
                  <c:v>206.23754361479413</c:v>
                </c:pt>
                <c:pt idx="404">
                  <c:v>206.04766224703417</c:v>
                </c:pt>
                <c:pt idx="405">
                  <c:v>205.90830425680389</c:v>
                </c:pt>
                <c:pt idx="406">
                  <c:v>205.79434752267989</c:v>
                </c:pt>
                <c:pt idx="407">
                  <c:v>205.72707606420096</c:v>
                </c:pt>
                <c:pt idx="408">
                  <c:v>205.70746685275665</c:v>
                </c:pt>
                <c:pt idx="409">
                  <c:v>205.78087927424963</c:v>
                </c:pt>
                <c:pt idx="410">
                  <c:v>205.93551988834611</c:v>
                </c:pt>
                <c:pt idx="411">
                  <c:v>206.11793440334958</c:v>
                </c:pt>
                <c:pt idx="412">
                  <c:v>206.27159804605699</c:v>
                </c:pt>
                <c:pt idx="413">
                  <c:v>206.34898813677597</c:v>
                </c:pt>
                <c:pt idx="414">
                  <c:v>206.39357990230278</c:v>
                </c:pt>
                <c:pt idx="415">
                  <c:v>206.35464061409641</c:v>
                </c:pt>
                <c:pt idx="416">
                  <c:v>206.24528960223307</c:v>
                </c:pt>
                <c:pt idx="417">
                  <c:v>206.11584089323097</c:v>
                </c:pt>
                <c:pt idx="418">
                  <c:v>205.95373342637802</c:v>
                </c:pt>
                <c:pt idx="419">
                  <c:v>205.76824842986738</c:v>
                </c:pt>
                <c:pt idx="420">
                  <c:v>205.57452896022329</c:v>
                </c:pt>
                <c:pt idx="421">
                  <c:v>205.39399860432658</c:v>
                </c:pt>
                <c:pt idx="422">
                  <c:v>205.23237962316793</c:v>
                </c:pt>
                <c:pt idx="423">
                  <c:v>205.07445917655235</c:v>
                </c:pt>
                <c:pt idx="424">
                  <c:v>204.92588974180038</c:v>
                </c:pt>
                <c:pt idx="425">
                  <c:v>204.86699232379624</c:v>
                </c:pt>
                <c:pt idx="426">
                  <c:v>204.84863921842287</c:v>
                </c:pt>
                <c:pt idx="427">
                  <c:v>204.9991625959523</c:v>
                </c:pt>
                <c:pt idx="428">
                  <c:v>205.27669225401218</c:v>
                </c:pt>
                <c:pt idx="429">
                  <c:v>205.73007676203758</c:v>
                </c:pt>
                <c:pt idx="430">
                  <c:v>206.09539427773899</c:v>
                </c:pt>
                <c:pt idx="431">
                  <c:v>206.29881367759944</c:v>
                </c:pt>
                <c:pt idx="432">
                  <c:v>206.3477320307048</c:v>
                </c:pt>
                <c:pt idx="433">
                  <c:v>206.2623168178649</c:v>
                </c:pt>
                <c:pt idx="434">
                  <c:v>206.11165387299371</c:v>
                </c:pt>
                <c:pt idx="435">
                  <c:v>205.94919748778787</c:v>
                </c:pt>
                <c:pt idx="436">
                  <c:v>205.75959525471012</c:v>
                </c:pt>
                <c:pt idx="437">
                  <c:v>205.57836706210745</c:v>
                </c:pt>
                <c:pt idx="438">
                  <c:v>205.37801814375447</c:v>
                </c:pt>
                <c:pt idx="439">
                  <c:v>205.18073970690858</c:v>
                </c:pt>
                <c:pt idx="440">
                  <c:v>205.00537334263802</c:v>
                </c:pt>
                <c:pt idx="441">
                  <c:v>204.83272854152148</c:v>
                </c:pt>
                <c:pt idx="442">
                  <c:v>204.68632240055828</c:v>
                </c:pt>
                <c:pt idx="443">
                  <c:v>204.57676203768321</c:v>
                </c:pt>
                <c:pt idx="444">
                  <c:v>204.50272156315418</c:v>
                </c:pt>
                <c:pt idx="445">
                  <c:v>204.59518492672694</c:v>
                </c:pt>
                <c:pt idx="446">
                  <c:v>204.9007676203766</c:v>
                </c:pt>
                <c:pt idx="447">
                  <c:v>205.17445917655235</c:v>
                </c:pt>
                <c:pt idx="448">
                  <c:v>205.37969295184905</c:v>
                </c:pt>
                <c:pt idx="449">
                  <c:v>205.47166782972778</c:v>
                </c:pt>
                <c:pt idx="450">
                  <c:v>205.45568736915558</c:v>
                </c:pt>
                <c:pt idx="451">
                  <c:v>205.41186322400517</c:v>
                </c:pt>
                <c:pt idx="452">
                  <c:v>205.32079553384492</c:v>
                </c:pt>
                <c:pt idx="453">
                  <c:v>205.22909979064863</c:v>
                </c:pt>
                <c:pt idx="454">
                  <c:v>205.09441730635029</c:v>
                </c:pt>
                <c:pt idx="455">
                  <c:v>204.97494766224702</c:v>
                </c:pt>
                <c:pt idx="456">
                  <c:v>204.87466852756452</c:v>
                </c:pt>
                <c:pt idx="457">
                  <c:v>204.79567341242148</c:v>
                </c:pt>
                <c:pt idx="458">
                  <c:v>204.70551290997884</c:v>
                </c:pt>
                <c:pt idx="459">
                  <c:v>204.65826936496859</c:v>
                </c:pt>
                <c:pt idx="460">
                  <c:v>204.60711793440353</c:v>
                </c:pt>
                <c:pt idx="461">
                  <c:v>204.62191207257501</c:v>
                </c:pt>
                <c:pt idx="462">
                  <c:v>204.68436845778112</c:v>
                </c:pt>
                <c:pt idx="463">
                  <c:v>204.78925331472433</c:v>
                </c:pt>
                <c:pt idx="464">
                  <c:v>204.88339148639221</c:v>
                </c:pt>
                <c:pt idx="465">
                  <c:v>204.9640614096302</c:v>
                </c:pt>
                <c:pt idx="466">
                  <c:v>205.03852058618278</c:v>
                </c:pt>
                <c:pt idx="467">
                  <c:v>205.09986043265872</c:v>
                </c:pt>
                <c:pt idx="468">
                  <c:v>205.10355896720148</c:v>
                </c:pt>
                <c:pt idx="469">
                  <c:v>205.03886950453591</c:v>
                </c:pt>
                <c:pt idx="470">
                  <c:v>204.93237962316815</c:v>
                </c:pt>
                <c:pt idx="471">
                  <c:v>204.79644103279841</c:v>
                </c:pt>
                <c:pt idx="472">
                  <c:v>204.65073272854121</c:v>
                </c:pt>
                <c:pt idx="473">
                  <c:v>204.48918353105373</c:v>
                </c:pt>
                <c:pt idx="474">
                  <c:v>204.32498255408231</c:v>
                </c:pt>
                <c:pt idx="475">
                  <c:v>204.1495464061407</c:v>
                </c:pt>
                <c:pt idx="476">
                  <c:v>203.98136775994436</c:v>
                </c:pt>
                <c:pt idx="477">
                  <c:v>203.86099092812282</c:v>
                </c:pt>
                <c:pt idx="478">
                  <c:v>203.77745987438939</c:v>
                </c:pt>
                <c:pt idx="479">
                  <c:v>203.73593859036978</c:v>
                </c:pt>
                <c:pt idx="480">
                  <c:v>203.75247732030704</c:v>
                </c:pt>
                <c:pt idx="481">
                  <c:v>203.87822749476621</c:v>
                </c:pt>
                <c:pt idx="482">
                  <c:v>204.10293091416608</c:v>
                </c:pt>
                <c:pt idx="483">
                  <c:v>204.45324494068421</c:v>
                </c:pt>
                <c:pt idx="484">
                  <c:v>204.75554780181434</c:v>
                </c:pt>
                <c:pt idx="485">
                  <c:v>204.98743893928847</c:v>
                </c:pt>
                <c:pt idx="486">
                  <c:v>205.04891835310556</c:v>
                </c:pt>
                <c:pt idx="487">
                  <c:v>204.97794836008404</c:v>
                </c:pt>
                <c:pt idx="488">
                  <c:v>204.83321702721582</c:v>
                </c:pt>
                <c:pt idx="489">
                  <c:v>204.62889043963727</c:v>
                </c:pt>
                <c:pt idx="490">
                  <c:v>204.4377529658058</c:v>
                </c:pt>
                <c:pt idx="491">
                  <c:v>204.24459176552645</c:v>
                </c:pt>
                <c:pt idx="492">
                  <c:v>204.04968597348193</c:v>
                </c:pt>
                <c:pt idx="493">
                  <c:v>203.85987438939279</c:v>
                </c:pt>
                <c:pt idx="494">
                  <c:v>203.66496859734792</c:v>
                </c:pt>
                <c:pt idx="495">
                  <c:v>203.48688066992324</c:v>
                </c:pt>
                <c:pt idx="496">
                  <c:v>203.32693649685984</c:v>
                </c:pt>
                <c:pt idx="497">
                  <c:v>203.19344033496159</c:v>
                </c:pt>
                <c:pt idx="498">
                  <c:v>203.12072575017442</c:v>
                </c:pt>
                <c:pt idx="499">
                  <c:v>203.15010467550593</c:v>
                </c:pt>
                <c:pt idx="500">
                  <c:v>203.40160502442419</c:v>
                </c:pt>
                <c:pt idx="501">
                  <c:v>203.72498255408235</c:v>
                </c:pt>
                <c:pt idx="502">
                  <c:v>204.03782274947662</c:v>
                </c:pt>
                <c:pt idx="503">
                  <c:v>204.25512909979062</c:v>
                </c:pt>
                <c:pt idx="504">
                  <c:v>204.35875785066341</c:v>
                </c:pt>
                <c:pt idx="505">
                  <c:v>204.35673412421491</c:v>
                </c:pt>
                <c:pt idx="506">
                  <c:v>204.33705512909978</c:v>
                </c:pt>
                <c:pt idx="507">
                  <c:v>204.22812281926048</c:v>
                </c:pt>
                <c:pt idx="508">
                  <c:v>204.08681088625261</c:v>
                </c:pt>
                <c:pt idx="509">
                  <c:v>203.93538032100489</c:v>
                </c:pt>
                <c:pt idx="510">
                  <c:v>203.80614096301485</c:v>
                </c:pt>
                <c:pt idx="511">
                  <c:v>203.64933705512931</c:v>
                </c:pt>
                <c:pt idx="512">
                  <c:v>203.51332868108858</c:v>
                </c:pt>
                <c:pt idx="513">
                  <c:v>203.44563852058619</c:v>
                </c:pt>
                <c:pt idx="514">
                  <c:v>203.35729239358008</c:v>
                </c:pt>
                <c:pt idx="515">
                  <c:v>203.36343335659484</c:v>
                </c:pt>
                <c:pt idx="516">
                  <c:v>203.50683879972078</c:v>
                </c:pt>
                <c:pt idx="517">
                  <c:v>203.6976971388695</c:v>
                </c:pt>
                <c:pt idx="518">
                  <c:v>203.92177250523403</c:v>
                </c:pt>
                <c:pt idx="519">
                  <c:v>204.13419399860433</c:v>
                </c:pt>
                <c:pt idx="520">
                  <c:v>204.33161200279147</c:v>
                </c:pt>
                <c:pt idx="521">
                  <c:v>204.43419399860431</c:v>
                </c:pt>
                <c:pt idx="522">
                  <c:v>204.42351709699929</c:v>
                </c:pt>
                <c:pt idx="523">
                  <c:v>204.30579204466153</c:v>
                </c:pt>
                <c:pt idx="524">
                  <c:v>204.17243545010464</c:v>
                </c:pt>
                <c:pt idx="525">
                  <c:v>203.99441730635041</c:v>
                </c:pt>
                <c:pt idx="526">
                  <c:v>203.79225401256105</c:v>
                </c:pt>
                <c:pt idx="527">
                  <c:v>203.60355896720145</c:v>
                </c:pt>
                <c:pt idx="528">
                  <c:v>203.41395673412393</c:v>
                </c:pt>
                <c:pt idx="529">
                  <c:v>203.24298674110233</c:v>
                </c:pt>
                <c:pt idx="530">
                  <c:v>203.04487090020933</c:v>
                </c:pt>
                <c:pt idx="531">
                  <c:v>202.87976273551968</c:v>
                </c:pt>
                <c:pt idx="532">
                  <c:v>202.71933007676185</c:v>
                </c:pt>
                <c:pt idx="533">
                  <c:v>202.57445917655235</c:v>
                </c:pt>
                <c:pt idx="534">
                  <c:v>202.4540823447314</c:v>
                </c:pt>
                <c:pt idx="535">
                  <c:v>202.43140265177968</c:v>
                </c:pt>
                <c:pt idx="536">
                  <c:v>202.48820655966543</c:v>
                </c:pt>
                <c:pt idx="537">
                  <c:v>202.74933705512927</c:v>
                </c:pt>
                <c:pt idx="538">
                  <c:v>203.16817864619676</c:v>
                </c:pt>
                <c:pt idx="539">
                  <c:v>203.61807397069086</c:v>
                </c:pt>
                <c:pt idx="540">
                  <c:v>203.83866015352407</c:v>
                </c:pt>
                <c:pt idx="541">
                  <c:v>203.88339148639221</c:v>
                </c:pt>
                <c:pt idx="542">
                  <c:v>203.82233077459881</c:v>
                </c:pt>
                <c:pt idx="543">
                  <c:v>203.70160502442408</c:v>
                </c:pt>
                <c:pt idx="544">
                  <c:v>203.52337752965798</c:v>
                </c:pt>
                <c:pt idx="545">
                  <c:v>203.34354501046755</c:v>
                </c:pt>
                <c:pt idx="546">
                  <c:v>203.14452198185589</c:v>
                </c:pt>
                <c:pt idx="547">
                  <c:v>202.97620376831796</c:v>
                </c:pt>
                <c:pt idx="548">
                  <c:v>202.79023028611306</c:v>
                </c:pt>
                <c:pt idx="549">
                  <c:v>202.60530355896719</c:v>
                </c:pt>
                <c:pt idx="550">
                  <c:v>202.44989532449398</c:v>
                </c:pt>
                <c:pt idx="551">
                  <c:v>202.31388695045376</c:v>
                </c:pt>
                <c:pt idx="552">
                  <c:v>202.25233775296607</c:v>
                </c:pt>
                <c:pt idx="553">
                  <c:v>202.31151430565248</c:v>
                </c:pt>
                <c:pt idx="554">
                  <c:v>202.59665038381019</c:v>
                </c:pt>
                <c:pt idx="555">
                  <c:v>202.96782972784368</c:v>
                </c:pt>
                <c:pt idx="556">
                  <c:v>203.30223307746022</c:v>
                </c:pt>
                <c:pt idx="557">
                  <c:v>203.49085833914839</c:v>
                </c:pt>
                <c:pt idx="558">
                  <c:v>203.5422191207258</c:v>
                </c:pt>
                <c:pt idx="559">
                  <c:v>203.55129099790668</c:v>
                </c:pt>
                <c:pt idx="560">
                  <c:v>203.46106071179344</c:v>
                </c:pt>
                <c:pt idx="561">
                  <c:v>203.3321702721563</c:v>
                </c:pt>
                <c:pt idx="562">
                  <c:v>203.16461967899511</c:v>
                </c:pt>
                <c:pt idx="563">
                  <c:v>203.01144452198182</c:v>
                </c:pt>
                <c:pt idx="564">
                  <c:v>202.83558967201674</c:v>
                </c:pt>
                <c:pt idx="565">
                  <c:v>202.683810188416</c:v>
                </c:pt>
                <c:pt idx="566">
                  <c:v>202.52379623168176</c:v>
                </c:pt>
                <c:pt idx="567">
                  <c:v>202.42602930914163</c:v>
                </c:pt>
                <c:pt idx="568">
                  <c:v>202.35108164689461</c:v>
                </c:pt>
                <c:pt idx="569">
                  <c:v>202.36301465457078</c:v>
                </c:pt>
                <c:pt idx="570">
                  <c:v>202.41172365666441</c:v>
                </c:pt>
                <c:pt idx="571">
                  <c:v>202.65868806699231</c:v>
                </c:pt>
                <c:pt idx="572">
                  <c:v>202.94103279832518</c:v>
                </c:pt>
                <c:pt idx="573">
                  <c:v>203.2136078157711</c:v>
                </c:pt>
                <c:pt idx="574">
                  <c:v>203.4483600837404</c:v>
                </c:pt>
                <c:pt idx="575">
                  <c:v>203.60153524075358</c:v>
                </c:pt>
                <c:pt idx="576">
                  <c:v>203.64354501046734</c:v>
                </c:pt>
                <c:pt idx="577">
                  <c:v>203.56364270760639</c:v>
                </c:pt>
                <c:pt idx="578">
                  <c:v>203.4072575017446</c:v>
                </c:pt>
                <c:pt idx="579">
                  <c:v>203.20935101186299</c:v>
                </c:pt>
                <c:pt idx="580">
                  <c:v>203.02505233775298</c:v>
                </c:pt>
                <c:pt idx="581">
                  <c:v>202.81535240753661</c:v>
                </c:pt>
                <c:pt idx="582">
                  <c:v>202.61067690160502</c:v>
                </c:pt>
                <c:pt idx="583">
                  <c:v>202.42477320307032</c:v>
                </c:pt>
                <c:pt idx="584">
                  <c:v>202.22658757850658</c:v>
                </c:pt>
                <c:pt idx="585">
                  <c:v>202.035170969993</c:v>
                </c:pt>
                <c:pt idx="586">
                  <c:v>201.8606420097698</c:v>
                </c:pt>
                <c:pt idx="587">
                  <c:v>201.70774598743915</c:v>
                </c:pt>
                <c:pt idx="588">
                  <c:v>201.61500348918338</c:v>
                </c:pt>
                <c:pt idx="589">
                  <c:v>201.63935799023028</c:v>
                </c:pt>
                <c:pt idx="590">
                  <c:v>201.82791346824843</c:v>
                </c:pt>
                <c:pt idx="591">
                  <c:v>202.26636427076045</c:v>
                </c:pt>
                <c:pt idx="592">
                  <c:v>202.79616189811563</c:v>
                </c:pt>
                <c:pt idx="593">
                  <c:v>203.20216329378906</c:v>
                </c:pt>
                <c:pt idx="594">
                  <c:v>203.34242847173786</c:v>
                </c:pt>
                <c:pt idx="595">
                  <c:v>203.30425680390786</c:v>
                </c:pt>
                <c:pt idx="596">
                  <c:v>203.18032100488483</c:v>
                </c:pt>
                <c:pt idx="597">
                  <c:v>203.01751570132558</c:v>
                </c:pt>
                <c:pt idx="598">
                  <c:v>202.82882065596678</c:v>
                </c:pt>
                <c:pt idx="599">
                  <c:v>202.62274947662269</c:v>
                </c:pt>
                <c:pt idx="600">
                  <c:v>202.4318213538034</c:v>
                </c:pt>
                <c:pt idx="601">
                  <c:v>202.24354501046727</c:v>
                </c:pt>
                <c:pt idx="602">
                  <c:v>202.04396371249118</c:v>
                </c:pt>
                <c:pt idx="603">
                  <c:v>201.89002093510121</c:v>
                </c:pt>
                <c:pt idx="604">
                  <c:v>201.74284717376133</c:v>
                </c:pt>
                <c:pt idx="605">
                  <c:v>201.63852058618278</c:v>
                </c:pt>
                <c:pt idx="606">
                  <c:v>201.67006280530356</c:v>
                </c:pt>
                <c:pt idx="607">
                  <c:v>201.84012561060717</c:v>
                </c:pt>
                <c:pt idx="608">
                  <c:v>202.24605722260978</c:v>
                </c:pt>
                <c:pt idx="609">
                  <c:v>202.64528960223325</c:v>
                </c:pt>
                <c:pt idx="610">
                  <c:v>202.90202372644779</c:v>
                </c:pt>
                <c:pt idx="611">
                  <c:v>203.04305652477299</c:v>
                </c:pt>
                <c:pt idx="612">
                  <c:v>203.05484996510816</c:v>
                </c:pt>
                <c:pt idx="613">
                  <c:v>202.97480809490557</c:v>
                </c:pt>
                <c:pt idx="614">
                  <c:v>202.83991625959527</c:v>
                </c:pt>
                <c:pt idx="615">
                  <c:v>202.66545708304258</c:v>
                </c:pt>
                <c:pt idx="616">
                  <c:v>202.48283321702746</c:v>
                </c:pt>
                <c:pt idx="617">
                  <c:v>202.28227494766224</c:v>
                </c:pt>
                <c:pt idx="618">
                  <c:v>202.08722958827664</c:v>
                </c:pt>
                <c:pt idx="619">
                  <c:v>201.92400558269389</c:v>
                </c:pt>
                <c:pt idx="620">
                  <c:v>201.75191905094206</c:v>
                </c:pt>
                <c:pt idx="621">
                  <c:v>201.62386601535238</c:v>
                </c:pt>
                <c:pt idx="622">
                  <c:v>201.53035589672015</c:v>
                </c:pt>
                <c:pt idx="623">
                  <c:v>201.51814375436138</c:v>
                </c:pt>
                <c:pt idx="624">
                  <c:v>201.60376831821361</c:v>
                </c:pt>
                <c:pt idx="625">
                  <c:v>201.85924633635727</c:v>
                </c:pt>
                <c:pt idx="626">
                  <c:v>202.16622470341937</c:v>
                </c:pt>
                <c:pt idx="627">
                  <c:v>202.45101186322427</c:v>
                </c:pt>
                <c:pt idx="628">
                  <c:v>202.79344033496159</c:v>
                </c:pt>
                <c:pt idx="629">
                  <c:v>202.97069085833934</c:v>
                </c:pt>
                <c:pt idx="630">
                  <c:v>202.93014654570851</c:v>
                </c:pt>
                <c:pt idx="631">
                  <c:v>202.79427773900883</c:v>
                </c:pt>
                <c:pt idx="632">
                  <c:v>202.60523377529657</c:v>
                </c:pt>
                <c:pt idx="633">
                  <c:v>202.42260990928142</c:v>
                </c:pt>
                <c:pt idx="634">
                  <c:v>202.20209351011852</c:v>
                </c:pt>
                <c:pt idx="635">
                  <c:v>202.03042568039081</c:v>
                </c:pt>
                <c:pt idx="636">
                  <c:v>201.81751570132565</c:v>
                </c:pt>
                <c:pt idx="637">
                  <c:v>201.64075366364224</c:v>
                </c:pt>
                <c:pt idx="638">
                  <c:v>201.46671318911373</c:v>
                </c:pt>
                <c:pt idx="639">
                  <c:v>201.33886950453601</c:v>
                </c:pt>
                <c:pt idx="640">
                  <c:v>201.27229588276344</c:v>
                </c:pt>
                <c:pt idx="641">
                  <c:v>201.29511514305631</c:v>
                </c:pt>
                <c:pt idx="642">
                  <c:v>201.55491974877876</c:v>
                </c:pt>
                <c:pt idx="643">
                  <c:v>202.04905792044636</c:v>
                </c:pt>
                <c:pt idx="644">
                  <c:v>202.56531751570151</c:v>
                </c:pt>
                <c:pt idx="645">
                  <c:v>202.82526168876484</c:v>
                </c:pt>
                <c:pt idx="646">
                  <c:v>202.84040474528967</c:v>
                </c:pt>
                <c:pt idx="647">
                  <c:v>202.73293789253344</c:v>
                </c:pt>
                <c:pt idx="648">
                  <c:v>202.59546406140959</c:v>
                </c:pt>
                <c:pt idx="649">
                  <c:v>202.41367759944131</c:v>
                </c:pt>
                <c:pt idx="650">
                  <c:v>202.20907187718072</c:v>
                </c:pt>
                <c:pt idx="651">
                  <c:v>202.01053733426374</c:v>
                </c:pt>
                <c:pt idx="652">
                  <c:v>201.80655966503835</c:v>
                </c:pt>
                <c:pt idx="653">
                  <c:v>201.62016748080947</c:v>
                </c:pt>
                <c:pt idx="654">
                  <c:v>201.41409630146546</c:v>
                </c:pt>
                <c:pt idx="655">
                  <c:v>201.24417306350276</c:v>
                </c:pt>
                <c:pt idx="656">
                  <c:v>201.07871598046054</c:v>
                </c:pt>
                <c:pt idx="657">
                  <c:v>200.9626657362175</c:v>
                </c:pt>
                <c:pt idx="658">
                  <c:v>200.90411723656658</c:v>
                </c:pt>
                <c:pt idx="659">
                  <c:v>200.98611304954639</c:v>
                </c:pt>
                <c:pt idx="660">
                  <c:v>201.32609909281229</c:v>
                </c:pt>
                <c:pt idx="661">
                  <c:v>201.76922540125591</c:v>
                </c:pt>
                <c:pt idx="662">
                  <c:v>202.08667131891141</c:v>
                </c:pt>
                <c:pt idx="663">
                  <c:v>202.32958827634332</c:v>
                </c:pt>
                <c:pt idx="664">
                  <c:v>202.38911374738331</c:v>
                </c:pt>
                <c:pt idx="665">
                  <c:v>202.39448709002104</c:v>
                </c:pt>
                <c:pt idx="666">
                  <c:v>202.31584089323101</c:v>
                </c:pt>
                <c:pt idx="667">
                  <c:v>202.18346127006259</c:v>
                </c:pt>
                <c:pt idx="668">
                  <c:v>202.04919748778784</c:v>
                </c:pt>
                <c:pt idx="669">
                  <c:v>201.87473831123543</c:v>
                </c:pt>
                <c:pt idx="670">
                  <c:v>201.72379623168175</c:v>
                </c:pt>
                <c:pt idx="671">
                  <c:v>201.54877878576411</c:v>
                </c:pt>
                <c:pt idx="672">
                  <c:v>201.42616887648313</c:v>
                </c:pt>
                <c:pt idx="673">
                  <c:v>201.29825540823447</c:v>
                </c:pt>
                <c:pt idx="674">
                  <c:v>201.19162595952545</c:v>
                </c:pt>
                <c:pt idx="675">
                  <c:v>201.15889741800447</c:v>
                </c:pt>
                <c:pt idx="676">
                  <c:v>201.21988834612682</c:v>
                </c:pt>
                <c:pt idx="677">
                  <c:v>201.35150034891853</c:v>
                </c:pt>
                <c:pt idx="678">
                  <c:v>201.54689462665712</c:v>
                </c:pt>
                <c:pt idx="679">
                  <c:v>201.79972086531728</c:v>
                </c:pt>
                <c:pt idx="680">
                  <c:v>201.99239357990228</c:v>
                </c:pt>
                <c:pt idx="681">
                  <c:v>202.12609909281218</c:v>
                </c:pt>
                <c:pt idx="682">
                  <c:v>202.10767620376811</c:v>
                </c:pt>
                <c:pt idx="683">
                  <c:v>202.02295882763471</c:v>
                </c:pt>
                <c:pt idx="684">
                  <c:v>201.87732030704834</c:v>
                </c:pt>
                <c:pt idx="685">
                  <c:v>201.68799720865334</c:v>
                </c:pt>
                <c:pt idx="686">
                  <c:v>201.51891137473831</c:v>
                </c:pt>
                <c:pt idx="687">
                  <c:v>201.32896022330775</c:v>
                </c:pt>
                <c:pt idx="688">
                  <c:v>201.1606420097697</c:v>
                </c:pt>
                <c:pt idx="689">
                  <c:v>201.00516399162595</c:v>
                </c:pt>
                <c:pt idx="690">
                  <c:v>200.86615491974857</c:v>
                </c:pt>
                <c:pt idx="691">
                  <c:v>200.7659455687369</c:v>
                </c:pt>
                <c:pt idx="692">
                  <c:v>200.74933705512927</c:v>
                </c:pt>
                <c:pt idx="693">
                  <c:v>200.86147941381736</c:v>
                </c:pt>
                <c:pt idx="694">
                  <c:v>201.15764131193336</c:v>
                </c:pt>
                <c:pt idx="695">
                  <c:v>201.56706210746685</c:v>
                </c:pt>
                <c:pt idx="696">
                  <c:v>201.94570830425678</c:v>
                </c:pt>
                <c:pt idx="697">
                  <c:v>202.15701325889742</c:v>
                </c:pt>
                <c:pt idx="698">
                  <c:v>202.15750174459157</c:v>
                </c:pt>
                <c:pt idx="699">
                  <c:v>202.07473831123536</c:v>
                </c:pt>
                <c:pt idx="700">
                  <c:v>201.93035589672016</c:v>
                </c:pt>
                <c:pt idx="701">
                  <c:v>201.7708304256804</c:v>
                </c:pt>
                <c:pt idx="702">
                  <c:v>201.59078855547801</c:v>
                </c:pt>
                <c:pt idx="703">
                  <c:v>201.39553384508042</c:v>
                </c:pt>
                <c:pt idx="704">
                  <c:v>201.21828332170247</c:v>
                </c:pt>
                <c:pt idx="705">
                  <c:v>201.04368457780836</c:v>
                </c:pt>
                <c:pt idx="706">
                  <c:v>200.89797627355199</c:v>
                </c:pt>
                <c:pt idx="707">
                  <c:v>200.79553384508026</c:v>
                </c:pt>
                <c:pt idx="708">
                  <c:v>200.75910676901592</c:v>
                </c:pt>
                <c:pt idx="709">
                  <c:v>200.82149337055151</c:v>
                </c:pt>
                <c:pt idx="710">
                  <c:v>200.98541521284017</c:v>
                </c:pt>
                <c:pt idx="711">
                  <c:v>201.21235170969993</c:v>
                </c:pt>
                <c:pt idx="712">
                  <c:v>201.45038381018841</c:v>
                </c:pt>
                <c:pt idx="713">
                  <c:v>201.60858339148638</c:v>
                </c:pt>
                <c:pt idx="714">
                  <c:v>201.67383112351678</c:v>
                </c:pt>
                <c:pt idx="715">
                  <c:v>201.66454989532448</c:v>
                </c:pt>
                <c:pt idx="716">
                  <c:v>201.64145150034858</c:v>
                </c:pt>
                <c:pt idx="717">
                  <c:v>201.56078157711096</c:v>
                </c:pt>
                <c:pt idx="718">
                  <c:v>201.45561758548527</c:v>
                </c:pt>
                <c:pt idx="719">
                  <c:v>201.34863921842287</c:v>
                </c:pt>
                <c:pt idx="720">
                  <c:v>201.21960921144424</c:v>
                </c:pt>
                <c:pt idx="721">
                  <c:v>201.12568039078855</c:v>
                </c:pt>
                <c:pt idx="722">
                  <c:v>201.02274947662272</c:v>
                </c:pt>
                <c:pt idx="723">
                  <c:v>200.97013258897437</c:v>
                </c:pt>
                <c:pt idx="724">
                  <c:v>200.98702023726469</c:v>
                </c:pt>
                <c:pt idx="725">
                  <c:v>201.04619678995115</c:v>
                </c:pt>
                <c:pt idx="726">
                  <c:v>201.17404047452874</c:v>
                </c:pt>
                <c:pt idx="727">
                  <c:v>201.33872993719501</c:v>
                </c:pt>
                <c:pt idx="728">
                  <c:v>201.52791346824839</c:v>
                </c:pt>
                <c:pt idx="729">
                  <c:v>201.71437543614746</c:v>
                </c:pt>
                <c:pt idx="730">
                  <c:v>201.84947662247041</c:v>
                </c:pt>
                <c:pt idx="731">
                  <c:v>201.87236566643406</c:v>
                </c:pt>
                <c:pt idx="732">
                  <c:v>201.78136775994417</c:v>
                </c:pt>
                <c:pt idx="733">
                  <c:v>201.63551988834612</c:v>
                </c:pt>
                <c:pt idx="734">
                  <c:v>201.44361479413757</c:v>
                </c:pt>
                <c:pt idx="735">
                  <c:v>201.24940683879981</c:v>
                </c:pt>
                <c:pt idx="736">
                  <c:v>201.07013258897427</c:v>
                </c:pt>
                <c:pt idx="737">
                  <c:v>200.90383810188413</c:v>
                </c:pt>
                <c:pt idx="738">
                  <c:v>200.69867411025797</c:v>
                </c:pt>
                <c:pt idx="739">
                  <c:v>200.5261688764831</c:v>
                </c:pt>
                <c:pt idx="740">
                  <c:v>200.35129099790669</c:v>
                </c:pt>
                <c:pt idx="741">
                  <c:v>200.24173063503139</c:v>
                </c:pt>
                <c:pt idx="742">
                  <c:v>200.21758548499628</c:v>
                </c:pt>
                <c:pt idx="743">
                  <c:v>200.29434752267989</c:v>
                </c:pt>
                <c:pt idx="744">
                  <c:v>200.60076762037656</c:v>
                </c:pt>
                <c:pt idx="745">
                  <c:v>201.08066992323796</c:v>
                </c:pt>
                <c:pt idx="746">
                  <c:v>201.55861828332169</c:v>
                </c:pt>
                <c:pt idx="747">
                  <c:v>201.82365666434023</c:v>
                </c:pt>
                <c:pt idx="748">
                  <c:v>201.85715282623863</c:v>
                </c:pt>
                <c:pt idx="749">
                  <c:v>201.77613398464752</c:v>
                </c:pt>
                <c:pt idx="750">
                  <c:v>201.61877180739705</c:v>
                </c:pt>
                <c:pt idx="751">
                  <c:v>201.44396371249118</c:v>
                </c:pt>
                <c:pt idx="752">
                  <c:v>201.24675505931572</c:v>
                </c:pt>
                <c:pt idx="753">
                  <c:v>201.06350314026497</c:v>
                </c:pt>
                <c:pt idx="754">
                  <c:v>200.85771109560386</c:v>
                </c:pt>
                <c:pt idx="755">
                  <c:v>200.68318213538018</c:v>
                </c:pt>
                <c:pt idx="756">
                  <c:v>200.50572226099092</c:v>
                </c:pt>
                <c:pt idx="757">
                  <c:v>200.36775994417306</c:v>
                </c:pt>
                <c:pt idx="758">
                  <c:v>200.30648988136781</c:v>
                </c:pt>
                <c:pt idx="759">
                  <c:v>200.36113049546432</c:v>
                </c:pt>
                <c:pt idx="760">
                  <c:v>200.5526866713189</c:v>
                </c:pt>
                <c:pt idx="761">
                  <c:v>200.87027215631539</c:v>
                </c:pt>
                <c:pt idx="762">
                  <c:v>201.11618981158406</c:v>
                </c:pt>
                <c:pt idx="763">
                  <c:v>201.30676901605025</c:v>
                </c:pt>
                <c:pt idx="764">
                  <c:v>201.42581995813006</c:v>
                </c:pt>
                <c:pt idx="765">
                  <c:v>201.41528262386572</c:v>
                </c:pt>
                <c:pt idx="766">
                  <c:v>201.33991625959524</c:v>
                </c:pt>
                <c:pt idx="767">
                  <c:v>201.23607815771109</c:v>
                </c:pt>
                <c:pt idx="768">
                  <c:v>201.08778785764167</c:v>
                </c:pt>
                <c:pt idx="769">
                  <c:v>200.95059316120015</c:v>
                </c:pt>
                <c:pt idx="770">
                  <c:v>200.77641311933002</c:v>
                </c:pt>
                <c:pt idx="771">
                  <c:v>200.64298674110239</c:v>
                </c:pt>
                <c:pt idx="772">
                  <c:v>200.516538729937</c:v>
                </c:pt>
                <c:pt idx="773">
                  <c:v>200.39295184926726</c:v>
                </c:pt>
                <c:pt idx="774">
                  <c:v>200.31242149337061</c:v>
                </c:pt>
                <c:pt idx="775">
                  <c:v>200.28464759246341</c:v>
                </c:pt>
                <c:pt idx="776">
                  <c:v>200.33091416608511</c:v>
                </c:pt>
                <c:pt idx="777">
                  <c:v>200.48925331472441</c:v>
                </c:pt>
                <c:pt idx="778">
                  <c:v>200.67278436845757</c:v>
                </c:pt>
                <c:pt idx="779">
                  <c:v>200.89748778785764</c:v>
                </c:pt>
                <c:pt idx="780">
                  <c:v>201.18555478018112</c:v>
                </c:pt>
                <c:pt idx="781">
                  <c:v>201.48060013956714</c:v>
                </c:pt>
                <c:pt idx="782">
                  <c:v>201.60879274249822</c:v>
                </c:pt>
                <c:pt idx="783">
                  <c:v>201.56552686671321</c:v>
                </c:pt>
                <c:pt idx="784">
                  <c:v>201.42023726448031</c:v>
                </c:pt>
                <c:pt idx="785">
                  <c:v>201.2353803210049</c:v>
                </c:pt>
                <c:pt idx="786">
                  <c:v>201.06720167480788</c:v>
                </c:pt>
                <c:pt idx="787">
                  <c:v>200.87159804605722</c:v>
                </c:pt>
                <c:pt idx="788">
                  <c:v>200.68220516399163</c:v>
                </c:pt>
                <c:pt idx="789">
                  <c:v>200.49225401256106</c:v>
                </c:pt>
                <c:pt idx="790">
                  <c:v>200.31332868108862</c:v>
                </c:pt>
                <c:pt idx="791">
                  <c:v>200.15875785066325</c:v>
                </c:pt>
                <c:pt idx="792">
                  <c:v>200.01877180739706</c:v>
                </c:pt>
                <c:pt idx="793">
                  <c:v>199.95603628750891</c:v>
                </c:pt>
                <c:pt idx="794">
                  <c:v>200.00244242847194</c:v>
                </c:pt>
                <c:pt idx="795">
                  <c:v>200.23098394975554</c:v>
                </c:pt>
                <c:pt idx="796">
                  <c:v>200.6469644103278</c:v>
                </c:pt>
                <c:pt idx="797">
                  <c:v>201.04926727145815</c:v>
                </c:pt>
                <c:pt idx="798">
                  <c:v>201.30956036287498</c:v>
                </c:pt>
                <c:pt idx="799">
                  <c:v>201.34047452896019</c:v>
                </c:pt>
                <c:pt idx="800">
                  <c:v>201.25310537334235</c:v>
                </c:pt>
                <c:pt idx="801">
                  <c:v>201.13824145150053</c:v>
                </c:pt>
                <c:pt idx="802">
                  <c:v>200.99602233077476</c:v>
                </c:pt>
                <c:pt idx="803">
                  <c:v>200.82302861130501</c:v>
                </c:pt>
                <c:pt idx="804">
                  <c:v>200.64877878576414</c:v>
                </c:pt>
                <c:pt idx="805">
                  <c:v>200.50642009769737</c:v>
                </c:pt>
                <c:pt idx="806">
                  <c:v>200.35547801814394</c:v>
                </c:pt>
                <c:pt idx="807">
                  <c:v>200.24040474528957</c:v>
                </c:pt>
                <c:pt idx="808">
                  <c:v>200.14333565945552</c:v>
                </c:pt>
                <c:pt idx="809">
                  <c:v>200.09965108164656</c:v>
                </c:pt>
                <c:pt idx="810">
                  <c:v>200.18450802512191</c:v>
                </c:pt>
                <c:pt idx="811">
                  <c:v>200.38506629448705</c:v>
                </c:pt>
                <c:pt idx="812">
                  <c:v>200.63168178646177</c:v>
                </c:pt>
                <c:pt idx="813">
                  <c:v>200.82979762735519</c:v>
                </c:pt>
                <c:pt idx="814">
                  <c:v>201.00237264480091</c:v>
                </c:pt>
                <c:pt idx="815">
                  <c:v>201.06573621772526</c:v>
                </c:pt>
                <c:pt idx="816">
                  <c:v>201.08220516399163</c:v>
                </c:pt>
                <c:pt idx="817">
                  <c:v>201.01242149337054</c:v>
                </c:pt>
                <c:pt idx="818">
                  <c:v>200.92016748080965</c:v>
                </c:pt>
                <c:pt idx="819">
                  <c:v>200.78157711095605</c:v>
                </c:pt>
                <c:pt idx="820">
                  <c:v>200.67215631542237</c:v>
                </c:pt>
                <c:pt idx="821">
                  <c:v>200.55394277739006</c:v>
                </c:pt>
                <c:pt idx="822">
                  <c:v>200.44319609211445</c:v>
                </c:pt>
                <c:pt idx="823">
                  <c:v>200.33112351709727</c:v>
                </c:pt>
                <c:pt idx="824">
                  <c:v>200.26224703419419</c:v>
                </c:pt>
                <c:pt idx="825">
                  <c:v>200.19602233077461</c:v>
                </c:pt>
                <c:pt idx="826">
                  <c:v>200.20321004884829</c:v>
                </c:pt>
                <c:pt idx="827">
                  <c:v>200.2972086531752</c:v>
                </c:pt>
                <c:pt idx="828">
                  <c:v>200.46461967899509</c:v>
                </c:pt>
                <c:pt idx="829">
                  <c:v>200.69092812281923</c:v>
                </c:pt>
                <c:pt idx="830">
                  <c:v>201.05373342637799</c:v>
                </c:pt>
                <c:pt idx="831">
                  <c:v>201.30802512212142</c:v>
                </c:pt>
                <c:pt idx="832">
                  <c:v>201.33789253314703</c:v>
                </c:pt>
                <c:pt idx="833">
                  <c:v>201.25806001395671</c:v>
                </c:pt>
                <c:pt idx="834">
                  <c:v>201.09476622470322</c:v>
                </c:pt>
                <c:pt idx="835">
                  <c:v>200.90390788555484</c:v>
                </c:pt>
                <c:pt idx="836">
                  <c:v>200.69574319609191</c:v>
                </c:pt>
                <c:pt idx="837">
                  <c:v>200.49804605722309</c:v>
                </c:pt>
                <c:pt idx="838">
                  <c:v>200.30997906489853</c:v>
                </c:pt>
                <c:pt idx="839">
                  <c:v>200.11570132588975</c:v>
                </c:pt>
                <c:pt idx="840">
                  <c:v>199.93572923935773</c:v>
                </c:pt>
                <c:pt idx="841">
                  <c:v>199.78387997208654</c:v>
                </c:pt>
                <c:pt idx="842">
                  <c:v>199.72058618283324</c:v>
                </c:pt>
                <c:pt idx="843">
                  <c:v>199.73279832519191</c:v>
                </c:pt>
                <c:pt idx="844">
                  <c:v>200.02477320307028</c:v>
                </c:pt>
                <c:pt idx="845">
                  <c:v>200.53210048848601</c:v>
                </c:pt>
                <c:pt idx="846">
                  <c:v>201.05184926727165</c:v>
                </c:pt>
                <c:pt idx="847">
                  <c:v>201.30851360781577</c:v>
                </c:pt>
                <c:pt idx="848">
                  <c:v>201.36252616887646</c:v>
                </c:pt>
                <c:pt idx="849">
                  <c:v>201.32281926029341</c:v>
                </c:pt>
                <c:pt idx="850">
                  <c:v>201.20383810188412</c:v>
                </c:pt>
                <c:pt idx="851">
                  <c:v>201.02965806001396</c:v>
                </c:pt>
                <c:pt idx="852">
                  <c:v>200.84787159804586</c:v>
                </c:pt>
                <c:pt idx="853">
                  <c:v>200.63949755757164</c:v>
                </c:pt>
                <c:pt idx="854">
                  <c:v>200.43886950453594</c:v>
                </c:pt>
                <c:pt idx="855">
                  <c:v>200.24047452896002</c:v>
                </c:pt>
                <c:pt idx="856">
                  <c:v>200.04312630844387</c:v>
                </c:pt>
                <c:pt idx="857">
                  <c:v>199.87913468248448</c:v>
                </c:pt>
                <c:pt idx="858">
                  <c:v>199.75129099790649</c:v>
                </c:pt>
                <c:pt idx="859">
                  <c:v>199.64612700628061</c:v>
                </c:pt>
                <c:pt idx="860">
                  <c:v>199.61472435450085</c:v>
                </c:pt>
                <c:pt idx="861">
                  <c:v>199.74535938590367</c:v>
                </c:pt>
                <c:pt idx="862">
                  <c:v>200.10718771807404</c:v>
                </c:pt>
                <c:pt idx="863">
                  <c:v>200.50725750174459</c:v>
                </c:pt>
                <c:pt idx="864">
                  <c:v>200.84298674110258</c:v>
                </c:pt>
                <c:pt idx="865">
                  <c:v>201.03719469644085</c:v>
                </c:pt>
                <c:pt idx="866">
                  <c:v>201.13391486392175</c:v>
                </c:pt>
                <c:pt idx="867">
                  <c:v>201.12316817864618</c:v>
                </c:pt>
                <c:pt idx="868">
                  <c:v>201.10090718771806</c:v>
                </c:pt>
                <c:pt idx="869">
                  <c:v>201.05617585484995</c:v>
                </c:pt>
                <c:pt idx="870">
                  <c:v>200.9672714584789</c:v>
                </c:pt>
                <c:pt idx="871">
                  <c:v>200.85757152826238</c:v>
                </c:pt>
                <c:pt idx="872">
                  <c:v>200.75108164689462</c:v>
                </c:pt>
                <c:pt idx="873">
                  <c:v>200.64619678995115</c:v>
                </c:pt>
                <c:pt idx="874">
                  <c:v>200.57292393579922</c:v>
                </c:pt>
                <c:pt idx="875">
                  <c:v>200.48150732728567</c:v>
                </c:pt>
                <c:pt idx="876">
                  <c:v>200.44794138171667</c:v>
                </c:pt>
                <c:pt idx="877">
                  <c:v>200.45387299371939</c:v>
                </c:pt>
                <c:pt idx="878">
                  <c:v>200.57822749476622</c:v>
                </c:pt>
                <c:pt idx="879">
                  <c:v>200.73021632937892</c:v>
                </c:pt>
                <c:pt idx="880">
                  <c:v>200.89399860432655</c:v>
                </c:pt>
                <c:pt idx="881">
                  <c:v>200.93377529658019</c:v>
                </c:pt>
                <c:pt idx="882">
                  <c:v>200.89769713886949</c:v>
                </c:pt>
                <c:pt idx="883">
                  <c:v>200.79364968597346</c:v>
                </c:pt>
                <c:pt idx="884">
                  <c:v>200.62198185624561</c:v>
                </c:pt>
                <c:pt idx="885">
                  <c:v>200.46706210746683</c:v>
                </c:pt>
                <c:pt idx="886">
                  <c:v>200.292044661549</c:v>
                </c:pt>
                <c:pt idx="887">
                  <c:v>200.11549197487756</c:v>
                </c:pt>
                <c:pt idx="888">
                  <c:v>199.97173761339846</c:v>
                </c:pt>
                <c:pt idx="889">
                  <c:v>199.82449406838796</c:v>
                </c:pt>
                <c:pt idx="890">
                  <c:v>199.70621074668526</c:v>
                </c:pt>
                <c:pt idx="891">
                  <c:v>199.66580600139565</c:v>
                </c:pt>
                <c:pt idx="892">
                  <c:v>199.72316817864618</c:v>
                </c:pt>
                <c:pt idx="893">
                  <c:v>199.95136078157711</c:v>
                </c:pt>
                <c:pt idx="894">
                  <c:v>200.31821353803207</c:v>
                </c:pt>
                <c:pt idx="895">
                  <c:v>200.63768318213539</c:v>
                </c:pt>
                <c:pt idx="896">
                  <c:v>200.79699930216327</c:v>
                </c:pt>
                <c:pt idx="897">
                  <c:v>200.78611304954632</c:v>
                </c:pt>
                <c:pt idx="898">
                  <c:v>200.72247034194004</c:v>
                </c:pt>
                <c:pt idx="899">
                  <c:v>200.56971388695038</c:v>
                </c:pt>
                <c:pt idx="900">
                  <c:v>200.4487787857642</c:v>
                </c:pt>
                <c:pt idx="901">
                  <c:v>200.28004187020241</c:v>
                </c:pt>
                <c:pt idx="902">
                  <c:v>200.12840195394281</c:v>
                </c:pt>
                <c:pt idx="903">
                  <c:v>199.97962316817825</c:v>
                </c:pt>
                <c:pt idx="904">
                  <c:v>199.8721563154225</c:v>
                </c:pt>
                <c:pt idx="905">
                  <c:v>199.7547103977669</c:v>
                </c:pt>
                <c:pt idx="906">
                  <c:v>199.75966503838069</c:v>
                </c:pt>
                <c:pt idx="907">
                  <c:v>199.86127006280529</c:v>
                </c:pt>
                <c:pt idx="908">
                  <c:v>200.01235170969991</c:v>
                </c:pt>
                <c:pt idx="909">
                  <c:v>200.23133286810878</c:v>
                </c:pt>
                <c:pt idx="910">
                  <c:v>200.45387299371939</c:v>
                </c:pt>
                <c:pt idx="911">
                  <c:v>200.56845778087927</c:v>
                </c:pt>
                <c:pt idx="912">
                  <c:v>200.65282623866034</c:v>
                </c:pt>
                <c:pt idx="913">
                  <c:v>200.67173761339845</c:v>
                </c:pt>
                <c:pt idx="914">
                  <c:v>200.62937892533145</c:v>
                </c:pt>
                <c:pt idx="915">
                  <c:v>200.53035589672018</c:v>
                </c:pt>
                <c:pt idx="916">
                  <c:v>200.42442428471736</c:v>
                </c:pt>
                <c:pt idx="917">
                  <c:v>200.30369853454263</c:v>
                </c:pt>
                <c:pt idx="918">
                  <c:v>200.19881367759947</c:v>
                </c:pt>
                <c:pt idx="919">
                  <c:v>200.10167480809488</c:v>
                </c:pt>
                <c:pt idx="920">
                  <c:v>200.01025819958102</c:v>
                </c:pt>
                <c:pt idx="921">
                  <c:v>199.97850662944847</c:v>
                </c:pt>
                <c:pt idx="922">
                  <c:v>199.97110956036278</c:v>
                </c:pt>
                <c:pt idx="923">
                  <c:v>200.04473133286791</c:v>
                </c:pt>
                <c:pt idx="924">
                  <c:v>200.14438241451498</c:v>
                </c:pt>
                <c:pt idx="925">
                  <c:v>200.30383810188414</c:v>
                </c:pt>
                <c:pt idx="926">
                  <c:v>200.58297278436825</c:v>
                </c:pt>
                <c:pt idx="927">
                  <c:v>200.85261688764868</c:v>
                </c:pt>
                <c:pt idx="928">
                  <c:v>200.96706210746686</c:v>
                </c:pt>
                <c:pt idx="929">
                  <c:v>200.92951849267268</c:v>
                </c:pt>
                <c:pt idx="930">
                  <c:v>200.81779483600835</c:v>
                </c:pt>
                <c:pt idx="931">
                  <c:v>200.62093510118632</c:v>
                </c:pt>
                <c:pt idx="932">
                  <c:v>200.43147243545027</c:v>
                </c:pt>
                <c:pt idx="933">
                  <c:v>200.23600837404038</c:v>
                </c:pt>
                <c:pt idx="934">
                  <c:v>200.03154221912072</c:v>
                </c:pt>
                <c:pt idx="935">
                  <c:v>199.84577808792741</c:v>
                </c:pt>
                <c:pt idx="936">
                  <c:v>199.6667829727844</c:v>
                </c:pt>
                <c:pt idx="937">
                  <c:v>199.49818562456375</c:v>
                </c:pt>
                <c:pt idx="938">
                  <c:v>199.37550593161177</c:v>
                </c:pt>
                <c:pt idx="939">
                  <c:v>199.29106769016025</c:v>
                </c:pt>
                <c:pt idx="940">
                  <c:v>199.36845778087945</c:v>
                </c:pt>
                <c:pt idx="941">
                  <c:v>199.68639218422888</c:v>
                </c:pt>
                <c:pt idx="942">
                  <c:v>200.18499651081646</c:v>
                </c:pt>
                <c:pt idx="943">
                  <c:v>200.70816468946248</c:v>
                </c:pt>
                <c:pt idx="944">
                  <c:v>201.00865317515672</c:v>
                </c:pt>
                <c:pt idx="945">
                  <c:v>201.06482903000696</c:v>
                </c:pt>
                <c:pt idx="946">
                  <c:v>200.96538729937171</c:v>
                </c:pt>
                <c:pt idx="947">
                  <c:v>200.79888346126998</c:v>
                </c:pt>
                <c:pt idx="948">
                  <c:v>200.57878576413077</c:v>
                </c:pt>
                <c:pt idx="949">
                  <c:v>200.39720865317534</c:v>
                </c:pt>
                <c:pt idx="950">
                  <c:v>200.18297278436822</c:v>
                </c:pt>
                <c:pt idx="951">
                  <c:v>199.98046057222638</c:v>
                </c:pt>
                <c:pt idx="952">
                  <c:v>199.78311235170969</c:v>
                </c:pt>
                <c:pt idx="953">
                  <c:v>199.57815771109557</c:v>
                </c:pt>
                <c:pt idx="954">
                  <c:v>199.41311933007677</c:v>
                </c:pt>
                <c:pt idx="955">
                  <c:v>199.27948360083712</c:v>
                </c:pt>
                <c:pt idx="956">
                  <c:v>199.22309839497558</c:v>
                </c:pt>
                <c:pt idx="957">
                  <c:v>199.31863224005582</c:v>
                </c:pt>
                <c:pt idx="958">
                  <c:v>199.68381018841589</c:v>
                </c:pt>
                <c:pt idx="959">
                  <c:v>200.12400558269383</c:v>
                </c:pt>
                <c:pt idx="960">
                  <c:v>200.54870900209377</c:v>
                </c:pt>
                <c:pt idx="961">
                  <c:v>200.84417306350312</c:v>
                </c:pt>
                <c:pt idx="962">
                  <c:v>201.01723656664362</c:v>
                </c:pt>
                <c:pt idx="963">
                  <c:v>201.02295882763474</c:v>
                </c:pt>
                <c:pt idx="964">
                  <c:v>200.94968597348199</c:v>
                </c:pt>
                <c:pt idx="965">
                  <c:v>200.83991625959524</c:v>
                </c:pt>
                <c:pt idx="966">
                  <c:v>200.69692951849285</c:v>
                </c:pt>
                <c:pt idx="967">
                  <c:v>200.54166085136075</c:v>
                </c:pt>
                <c:pt idx="968">
                  <c:v>200.34249825540846</c:v>
                </c:pt>
                <c:pt idx="969">
                  <c:v>200.14856943475195</c:v>
                </c:pt>
                <c:pt idx="970">
                  <c:v>199.95045359385875</c:v>
                </c:pt>
                <c:pt idx="971">
                  <c:v>199.77404047452873</c:v>
                </c:pt>
                <c:pt idx="972">
                  <c:v>199.62260990928121</c:v>
                </c:pt>
                <c:pt idx="973">
                  <c:v>199.55129099790668</c:v>
                </c:pt>
                <c:pt idx="974">
                  <c:v>199.47648290300069</c:v>
                </c:pt>
                <c:pt idx="975">
                  <c:v>199.52267969295178</c:v>
                </c:pt>
                <c:pt idx="976">
                  <c:v>199.79623168178645</c:v>
                </c:pt>
                <c:pt idx="977">
                  <c:v>200.23293789253344</c:v>
                </c:pt>
                <c:pt idx="978">
                  <c:v>200.58429867411022</c:v>
                </c:pt>
                <c:pt idx="979">
                  <c:v>200.68415910676902</c:v>
                </c:pt>
                <c:pt idx="980">
                  <c:v>200.65177948360102</c:v>
                </c:pt>
                <c:pt idx="981">
                  <c:v>200.52937892533146</c:v>
                </c:pt>
                <c:pt idx="982">
                  <c:v>200.38995115143061</c:v>
                </c:pt>
                <c:pt idx="983">
                  <c:v>200.19518492672694</c:v>
                </c:pt>
                <c:pt idx="984">
                  <c:v>200.01856245638518</c:v>
                </c:pt>
                <c:pt idx="985">
                  <c:v>199.83224005582721</c:v>
                </c:pt>
                <c:pt idx="986">
                  <c:v>199.64187020237239</c:v>
                </c:pt>
                <c:pt idx="987">
                  <c:v>199.48667131891156</c:v>
                </c:pt>
                <c:pt idx="988">
                  <c:v>199.36999302163292</c:v>
                </c:pt>
                <c:pt idx="989">
                  <c:v>199.33942777390089</c:v>
                </c:pt>
                <c:pt idx="990">
                  <c:v>199.43803210048847</c:v>
                </c:pt>
                <c:pt idx="991">
                  <c:v>199.78381018841591</c:v>
                </c:pt>
                <c:pt idx="992">
                  <c:v>200.26950453593832</c:v>
                </c:pt>
                <c:pt idx="993">
                  <c:v>200.49979064898815</c:v>
                </c:pt>
                <c:pt idx="994">
                  <c:v>200.609351011863</c:v>
                </c:pt>
                <c:pt idx="995">
                  <c:v>200.56957431960922</c:v>
                </c:pt>
                <c:pt idx="996">
                  <c:v>200.4685275645499</c:v>
                </c:pt>
                <c:pt idx="997">
                  <c:v>200.35833914863989</c:v>
                </c:pt>
                <c:pt idx="998">
                  <c:v>200.24347522679651</c:v>
                </c:pt>
                <c:pt idx="999">
                  <c:v>200.09895324494042</c:v>
                </c:pt>
                <c:pt idx="1000">
                  <c:v>199.95024424284716</c:v>
                </c:pt>
                <c:pt idx="1001">
                  <c:v>199.84780181437543</c:v>
                </c:pt>
                <c:pt idx="1002">
                  <c:v>199.72861130495463</c:v>
                </c:pt>
                <c:pt idx="1003">
                  <c:v>199.68464759246353</c:v>
                </c:pt>
                <c:pt idx="1004">
                  <c:v>199.6521284019542</c:v>
                </c:pt>
                <c:pt idx="1005">
                  <c:v>199.69658060013955</c:v>
                </c:pt>
                <c:pt idx="1006">
                  <c:v>199.8166085136078</c:v>
                </c:pt>
                <c:pt idx="1007">
                  <c:v>199.96769016050223</c:v>
                </c:pt>
                <c:pt idx="1008">
                  <c:v>200.17257501744578</c:v>
                </c:pt>
                <c:pt idx="1009">
                  <c:v>200.28674110258197</c:v>
                </c:pt>
                <c:pt idx="1010">
                  <c:v>200.31779483600835</c:v>
                </c:pt>
                <c:pt idx="1011">
                  <c:v>200.30474528960218</c:v>
                </c:pt>
                <c:pt idx="1012">
                  <c:v>200.26852756454969</c:v>
                </c:pt>
                <c:pt idx="1013">
                  <c:v>200.18136775994421</c:v>
                </c:pt>
                <c:pt idx="1014">
                  <c:v>200.10006978367059</c:v>
                </c:pt>
                <c:pt idx="1015">
                  <c:v>200.01995812979729</c:v>
                </c:pt>
                <c:pt idx="1016">
                  <c:v>199.91458478715953</c:v>
                </c:pt>
                <c:pt idx="1017">
                  <c:v>199.84068387997198</c:v>
                </c:pt>
                <c:pt idx="1018">
                  <c:v>199.74152128401934</c:v>
                </c:pt>
                <c:pt idx="1019">
                  <c:v>199.67864619678994</c:v>
                </c:pt>
                <c:pt idx="1020">
                  <c:v>199.71486392184161</c:v>
                </c:pt>
                <c:pt idx="1021">
                  <c:v>199.80662944870923</c:v>
                </c:pt>
                <c:pt idx="1022">
                  <c:v>200.03998604326586</c:v>
                </c:pt>
                <c:pt idx="1023">
                  <c:v>200.33914863921842</c:v>
                </c:pt>
                <c:pt idx="1024">
                  <c:v>200.60690858339146</c:v>
                </c:pt>
                <c:pt idx="1025">
                  <c:v>200.677948360084</c:v>
                </c:pt>
                <c:pt idx="1026">
                  <c:v>200.61939986043265</c:v>
                </c:pt>
                <c:pt idx="1027">
                  <c:v>200.4529658060014</c:v>
                </c:pt>
                <c:pt idx="1028">
                  <c:v>200.29713886950461</c:v>
                </c:pt>
                <c:pt idx="1029">
                  <c:v>200.11709699930196</c:v>
                </c:pt>
                <c:pt idx="1030">
                  <c:v>199.88904396371248</c:v>
                </c:pt>
                <c:pt idx="1031">
                  <c:v>199.69197487787855</c:v>
                </c:pt>
                <c:pt idx="1032">
                  <c:v>199.51863224005578</c:v>
                </c:pt>
                <c:pt idx="1033">
                  <c:v>199.35547801814394</c:v>
                </c:pt>
                <c:pt idx="1034">
                  <c:v>199.21472435450079</c:v>
                </c:pt>
                <c:pt idx="1035">
                  <c:v>199.11967899511487</c:v>
                </c:pt>
                <c:pt idx="1036">
                  <c:v>199.10076762037659</c:v>
                </c:pt>
                <c:pt idx="1037">
                  <c:v>199.25945568736915</c:v>
                </c:pt>
                <c:pt idx="1038">
                  <c:v>199.63244940683884</c:v>
                </c:pt>
                <c:pt idx="1039">
                  <c:v>200.14780181437538</c:v>
                </c:pt>
                <c:pt idx="1040">
                  <c:v>200.55819958129817</c:v>
                </c:pt>
                <c:pt idx="1041">
                  <c:v>200.74445219818523</c:v>
                </c:pt>
                <c:pt idx="1042">
                  <c:v>200.73586880669924</c:v>
                </c:pt>
                <c:pt idx="1043">
                  <c:v>200.63440334961621</c:v>
                </c:pt>
                <c:pt idx="1044">
                  <c:v>200.45806001395681</c:v>
                </c:pt>
                <c:pt idx="1045">
                  <c:v>200.27438939288186</c:v>
                </c:pt>
                <c:pt idx="1046">
                  <c:v>200.0728541521282</c:v>
                </c:pt>
                <c:pt idx="1047">
                  <c:v>199.88520586182833</c:v>
                </c:pt>
                <c:pt idx="1048">
                  <c:v>199.71214235868825</c:v>
                </c:pt>
                <c:pt idx="1049">
                  <c:v>199.55617585484995</c:v>
                </c:pt>
                <c:pt idx="1050">
                  <c:v>199.44912770411699</c:v>
                </c:pt>
                <c:pt idx="1051">
                  <c:v>199.40146545708342</c:v>
                </c:pt>
                <c:pt idx="1052">
                  <c:v>199.45415212840192</c:v>
                </c:pt>
                <c:pt idx="1053">
                  <c:v>199.63377529658013</c:v>
                </c:pt>
                <c:pt idx="1054">
                  <c:v>199.82540125610606</c:v>
                </c:pt>
                <c:pt idx="1055">
                  <c:v>200.04375436147916</c:v>
                </c:pt>
                <c:pt idx="1056">
                  <c:v>200.23084438241477</c:v>
                </c:pt>
                <c:pt idx="1057">
                  <c:v>200.34584787159804</c:v>
                </c:pt>
                <c:pt idx="1058">
                  <c:v>200.37655268667118</c:v>
                </c:pt>
                <c:pt idx="1059">
                  <c:v>200.36106071179341</c:v>
                </c:pt>
                <c:pt idx="1060">
                  <c:v>200.26803907885554</c:v>
                </c:pt>
                <c:pt idx="1061">
                  <c:v>200.16985345429148</c:v>
                </c:pt>
                <c:pt idx="1062">
                  <c:v>200.06545708304256</c:v>
                </c:pt>
                <c:pt idx="1063">
                  <c:v>199.93077459874368</c:v>
                </c:pt>
                <c:pt idx="1064">
                  <c:v>199.76406140963013</c:v>
                </c:pt>
                <c:pt idx="1065">
                  <c:v>199.64535938590367</c:v>
                </c:pt>
                <c:pt idx="1066">
                  <c:v>199.51116538729957</c:v>
                </c:pt>
                <c:pt idx="1067">
                  <c:v>199.44487090020937</c:v>
                </c:pt>
                <c:pt idx="1068">
                  <c:v>199.41974877878576</c:v>
                </c:pt>
                <c:pt idx="1069">
                  <c:v>199.45498953244947</c:v>
                </c:pt>
                <c:pt idx="1070">
                  <c:v>199.68695045359405</c:v>
                </c:pt>
                <c:pt idx="1071">
                  <c:v>199.96308443824122</c:v>
                </c:pt>
                <c:pt idx="1072">
                  <c:v>200.37096999302165</c:v>
                </c:pt>
                <c:pt idx="1073">
                  <c:v>200.62540125610602</c:v>
                </c:pt>
                <c:pt idx="1074">
                  <c:v>200.6196789951149</c:v>
                </c:pt>
                <c:pt idx="1075">
                  <c:v>200.57090020935073</c:v>
                </c:pt>
                <c:pt idx="1076">
                  <c:v>200.42002791346846</c:v>
                </c:pt>
                <c:pt idx="1077">
                  <c:v>200.22581995812999</c:v>
                </c:pt>
                <c:pt idx="1078">
                  <c:v>200.03740404745309</c:v>
                </c:pt>
                <c:pt idx="1079">
                  <c:v>199.84389392882045</c:v>
                </c:pt>
                <c:pt idx="1080">
                  <c:v>199.6563154221912</c:v>
                </c:pt>
                <c:pt idx="1081">
                  <c:v>199.47201674808107</c:v>
                </c:pt>
                <c:pt idx="1082">
                  <c:v>199.32100488485693</c:v>
                </c:pt>
                <c:pt idx="1083">
                  <c:v>199.22993719469642</c:v>
                </c:pt>
                <c:pt idx="1084">
                  <c:v>199.21081646894618</c:v>
                </c:pt>
                <c:pt idx="1085">
                  <c:v>199.37250523377512</c:v>
                </c:pt>
                <c:pt idx="1086">
                  <c:v>199.7662247034194</c:v>
                </c:pt>
                <c:pt idx="1087">
                  <c:v>200.2195394277739</c:v>
                </c:pt>
                <c:pt idx="1088">
                  <c:v>200.51870202372638</c:v>
                </c:pt>
                <c:pt idx="1089">
                  <c:v>200.56127006280528</c:v>
                </c:pt>
                <c:pt idx="1090">
                  <c:v>200.52868108862549</c:v>
                </c:pt>
                <c:pt idx="1091">
                  <c:v>200.42972784368496</c:v>
                </c:pt>
                <c:pt idx="1092">
                  <c:v>200.29755757152802</c:v>
                </c:pt>
                <c:pt idx="1093">
                  <c:v>200.12561060711792</c:v>
                </c:pt>
                <c:pt idx="1094">
                  <c:v>199.95624563852061</c:v>
                </c:pt>
                <c:pt idx="1095">
                  <c:v>199.78932309839496</c:v>
                </c:pt>
                <c:pt idx="1096">
                  <c:v>199.62344731332885</c:v>
                </c:pt>
                <c:pt idx="1097">
                  <c:v>199.46350314026515</c:v>
                </c:pt>
                <c:pt idx="1098">
                  <c:v>199.31807397069107</c:v>
                </c:pt>
                <c:pt idx="1099">
                  <c:v>199.28569434752268</c:v>
                </c:pt>
                <c:pt idx="1100">
                  <c:v>199.40676901605022</c:v>
                </c:pt>
                <c:pt idx="1101">
                  <c:v>199.74207955338449</c:v>
                </c:pt>
                <c:pt idx="1102">
                  <c:v>200.10237264480091</c:v>
                </c:pt>
                <c:pt idx="1103">
                  <c:v>200.40348918353104</c:v>
                </c:pt>
                <c:pt idx="1104">
                  <c:v>200.53307745987436</c:v>
                </c:pt>
                <c:pt idx="1105">
                  <c:v>200.55792044661575</c:v>
                </c:pt>
                <c:pt idx="1106">
                  <c:v>200.49588276343334</c:v>
                </c:pt>
                <c:pt idx="1107">
                  <c:v>200.40321004884836</c:v>
                </c:pt>
                <c:pt idx="1108">
                  <c:v>200.27397069085774</c:v>
                </c:pt>
                <c:pt idx="1109">
                  <c:v>200.10669923237958</c:v>
                </c:pt>
                <c:pt idx="1110">
                  <c:v>199.94745289602233</c:v>
                </c:pt>
                <c:pt idx="1111">
                  <c:v>199.7958129797625</c:v>
                </c:pt>
                <c:pt idx="1112">
                  <c:v>199.67362177250496</c:v>
                </c:pt>
                <c:pt idx="1113">
                  <c:v>199.57257501744593</c:v>
                </c:pt>
                <c:pt idx="1114">
                  <c:v>199.52400558269389</c:v>
                </c:pt>
                <c:pt idx="1115">
                  <c:v>199.57732030704821</c:v>
                </c:pt>
                <c:pt idx="1116">
                  <c:v>199.71660851360778</c:v>
                </c:pt>
                <c:pt idx="1117">
                  <c:v>199.96252616887648</c:v>
                </c:pt>
                <c:pt idx="1118">
                  <c:v>200.31549197487772</c:v>
                </c:pt>
                <c:pt idx="1119">
                  <c:v>200.61025819958095</c:v>
                </c:pt>
                <c:pt idx="1120">
                  <c:v>200.64312630844381</c:v>
                </c:pt>
                <c:pt idx="1121">
                  <c:v>200.58534542916956</c:v>
                </c:pt>
                <c:pt idx="1122">
                  <c:v>200.45212840195424</c:v>
                </c:pt>
                <c:pt idx="1123">
                  <c:v>200.28583391486393</c:v>
                </c:pt>
                <c:pt idx="1124">
                  <c:v>200.08590369853454</c:v>
                </c:pt>
                <c:pt idx="1125">
                  <c:v>199.90760642009769</c:v>
                </c:pt>
                <c:pt idx="1126">
                  <c:v>199.72016748080949</c:v>
                </c:pt>
                <c:pt idx="1127">
                  <c:v>199.54549895324504</c:v>
                </c:pt>
                <c:pt idx="1128">
                  <c:v>199.38346127006278</c:v>
                </c:pt>
                <c:pt idx="1129">
                  <c:v>199.20404745289622</c:v>
                </c:pt>
                <c:pt idx="1130">
                  <c:v>199.07969295184895</c:v>
                </c:pt>
                <c:pt idx="1131">
                  <c:v>199.01723656664359</c:v>
                </c:pt>
                <c:pt idx="1132">
                  <c:v>199.01598046057202</c:v>
                </c:pt>
                <c:pt idx="1133">
                  <c:v>199.20704815073287</c:v>
                </c:pt>
                <c:pt idx="1134">
                  <c:v>199.64096301465455</c:v>
                </c:pt>
                <c:pt idx="1135">
                  <c:v>200.13070481507324</c:v>
                </c:pt>
                <c:pt idx="1136">
                  <c:v>200.32470341939984</c:v>
                </c:pt>
                <c:pt idx="1137">
                  <c:v>200.33879972086532</c:v>
                </c:pt>
                <c:pt idx="1138">
                  <c:v>200.31095603628748</c:v>
                </c:pt>
                <c:pt idx="1139">
                  <c:v>200.197418004187</c:v>
                </c:pt>
                <c:pt idx="1140">
                  <c:v>200.07997208653154</c:v>
                </c:pt>
                <c:pt idx="1141">
                  <c:v>199.93272854152127</c:v>
                </c:pt>
                <c:pt idx="1142">
                  <c:v>199.82205163991622</c:v>
                </c:pt>
                <c:pt idx="1143">
                  <c:v>199.66880669923239</c:v>
                </c:pt>
                <c:pt idx="1144">
                  <c:v>199.52260990928121</c:v>
                </c:pt>
                <c:pt idx="1145">
                  <c:v>199.4271458478718</c:v>
                </c:pt>
                <c:pt idx="1146">
                  <c:v>199.33551988834611</c:v>
                </c:pt>
                <c:pt idx="1147">
                  <c:v>199.31458478715956</c:v>
                </c:pt>
                <c:pt idx="1148">
                  <c:v>199.31290997906501</c:v>
                </c:pt>
                <c:pt idx="1149">
                  <c:v>199.38004187020263</c:v>
                </c:pt>
                <c:pt idx="1150">
                  <c:v>199.53635729239357</c:v>
                </c:pt>
                <c:pt idx="1151">
                  <c:v>199.69211444522</c:v>
                </c:pt>
                <c:pt idx="1152">
                  <c:v>199.80690858339167</c:v>
                </c:pt>
                <c:pt idx="1153">
                  <c:v>199.92923935799067</c:v>
                </c:pt>
                <c:pt idx="1154">
                  <c:v>200.00118632240074</c:v>
                </c:pt>
                <c:pt idx="1155">
                  <c:v>199.99734822051641</c:v>
                </c:pt>
                <c:pt idx="1156">
                  <c:v>199.93203070481505</c:v>
                </c:pt>
                <c:pt idx="1157">
                  <c:v>199.87278436845779</c:v>
                </c:pt>
                <c:pt idx="1158">
                  <c:v>199.77424982554078</c:v>
                </c:pt>
                <c:pt idx="1159">
                  <c:v>199.67920446615452</c:v>
                </c:pt>
                <c:pt idx="1160">
                  <c:v>199.62212142358686</c:v>
                </c:pt>
                <c:pt idx="1161">
                  <c:v>199.53949755757174</c:v>
                </c:pt>
                <c:pt idx="1162">
                  <c:v>199.47697138869529</c:v>
                </c:pt>
                <c:pt idx="1163">
                  <c:v>199.44654570830406</c:v>
                </c:pt>
                <c:pt idx="1164">
                  <c:v>199.49364968597368</c:v>
                </c:pt>
                <c:pt idx="1165">
                  <c:v>199.55310537334242</c:v>
                </c:pt>
                <c:pt idx="1166">
                  <c:v>199.70027913468238</c:v>
                </c:pt>
                <c:pt idx="1167">
                  <c:v>199.89874389392881</c:v>
                </c:pt>
                <c:pt idx="1168">
                  <c:v>200.11646894626654</c:v>
                </c:pt>
                <c:pt idx="1169">
                  <c:v>200.19518492672694</c:v>
                </c:pt>
                <c:pt idx="1170">
                  <c:v>200.16978367062092</c:v>
                </c:pt>
                <c:pt idx="1171">
                  <c:v>200.06838799720867</c:v>
                </c:pt>
                <c:pt idx="1172">
                  <c:v>199.91353803210038</c:v>
                </c:pt>
                <c:pt idx="1173">
                  <c:v>199.73852058618272</c:v>
                </c:pt>
                <c:pt idx="1174">
                  <c:v>199.53670621074662</c:v>
                </c:pt>
                <c:pt idx="1175">
                  <c:v>199.36015352407532</c:v>
                </c:pt>
                <c:pt idx="1176">
                  <c:v>199.16901605024424</c:v>
                </c:pt>
                <c:pt idx="1177">
                  <c:v>199.05059316120008</c:v>
                </c:pt>
                <c:pt idx="1178">
                  <c:v>198.90523377529661</c:v>
                </c:pt>
                <c:pt idx="1179">
                  <c:v>198.82526168876481</c:v>
                </c:pt>
                <c:pt idx="1180">
                  <c:v>198.78353105373344</c:v>
                </c:pt>
                <c:pt idx="1181">
                  <c:v>198.91618981158427</c:v>
                </c:pt>
                <c:pt idx="1182">
                  <c:v>199.31681786461985</c:v>
                </c:pt>
                <c:pt idx="1183">
                  <c:v>199.81521284019541</c:v>
                </c:pt>
                <c:pt idx="1184">
                  <c:v>200.1413817166783</c:v>
                </c:pt>
                <c:pt idx="1185">
                  <c:v>200.32030704815091</c:v>
                </c:pt>
                <c:pt idx="1186">
                  <c:v>200.28101884159125</c:v>
                </c:pt>
                <c:pt idx="1187">
                  <c:v>200.17048150732728</c:v>
                </c:pt>
                <c:pt idx="1188">
                  <c:v>199.98925331472441</c:v>
                </c:pt>
                <c:pt idx="1189">
                  <c:v>199.84019539427754</c:v>
                </c:pt>
                <c:pt idx="1190">
                  <c:v>199.6448011165385</c:v>
                </c:pt>
                <c:pt idx="1191">
                  <c:v>199.46789951151447</c:v>
                </c:pt>
                <c:pt idx="1192">
                  <c:v>199.32184228890466</c:v>
                </c:pt>
                <c:pt idx="1193">
                  <c:v>199.15673412421492</c:v>
                </c:pt>
                <c:pt idx="1194">
                  <c:v>199.04947662247034</c:v>
                </c:pt>
                <c:pt idx="1195">
                  <c:v>199.00467550593152</c:v>
                </c:pt>
                <c:pt idx="1196">
                  <c:v>199.04849965108161</c:v>
                </c:pt>
                <c:pt idx="1197">
                  <c:v>199.24766224703419</c:v>
                </c:pt>
                <c:pt idx="1198">
                  <c:v>199.57173761339845</c:v>
                </c:pt>
                <c:pt idx="1199">
                  <c:v>199.85994417306347</c:v>
                </c:pt>
                <c:pt idx="1200">
                  <c:v>200.0073272854155</c:v>
                </c:pt>
                <c:pt idx="1201">
                  <c:v>200.02944870900208</c:v>
                </c:pt>
                <c:pt idx="1202">
                  <c:v>200.01081646894625</c:v>
                </c:pt>
                <c:pt idx="1203">
                  <c:v>199.79902302861115</c:v>
                </c:pt>
                <c:pt idx="1204">
                  <c:v>199.51612002791344</c:v>
                </c:pt>
                <c:pt idx="1205">
                  <c:v>199.30223307746022</c:v>
                </c:pt>
                <c:pt idx="1206">
                  <c:v>199.21025819958098</c:v>
                </c:pt>
                <c:pt idx="1207">
                  <c:v>199.35261688764868</c:v>
                </c:pt>
                <c:pt idx="1208">
                  <c:v>199.76496859734789</c:v>
                </c:pt>
                <c:pt idx="1209">
                  <c:v>200.24103279832499</c:v>
                </c:pt>
                <c:pt idx="1210">
                  <c:v>200.14214933705537</c:v>
                </c:pt>
                <c:pt idx="1211">
                  <c:v>199.84200976971385</c:v>
                </c:pt>
                <c:pt idx="1212">
                  <c:v>199.49993021632937</c:v>
                </c:pt>
                <c:pt idx="1213">
                  <c:v>199.14836008374039</c:v>
                </c:pt>
                <c:pt idx="1214">
                  <c:v>198.87508722958805</c:v>
                </c:pt>
                <c:pt idx="1215">
                  <c:v>198.87613398464759</c:v>
                </c:pt>
                <c:pt idx="1216">
                  <c:v>199.58848569434727</c:v>
                </c:pt>
                <c:pt idx="1217">
                  <c:v>200.04368457780839</c:v>
                </c:pt>
                <c:pt idx="1218">
                  <c:v>200.02205163991619</c:v>
                </c:pt>
                <c:pt idx="1219">
                  <c:v>199.75987438939268</c:v>
                </c:pt>
                <c:pt idx="1220">
                  <c:v>199.4748080949056</c:v>
                </c:pt>
                <c:pt idx="1221">
                  <c:v>199.25317515701323</c:v>
                </c:pt>
                <c:pt idx="1222">
                  <c:v>199.14487090020936</c:v>
                </c:pt>
                <c:pt idx="1223">
                  <c:v>199.21053733426379</c:v>
                </c:pt>
                <c:pt idx="1224">
                  <c:v>199.5584787159807</c:v>
                </c:pt>
                <c:pt idx="1225">
                  <c:v>199.82763433356601</c:v>
                </c:pt>
                <c:pt idx="1226">
                  <c:v>199.8079553384508</c:v>
                </c:pt>
                <c:pt idx="1227">
                  <c:v>199.62260990928121</c:v>
                </c:pt>
                <c:pt idx="1228">
                  <c:v>199.42149337055127</c:v>
                </c:pt>
                <c:pt idx="1229">
                  <c:v>199.32226099092821</c:v>
                </c:pt>
                <c:pt idx="1230">
                  <c:v>199.31814375436142</c:v>
                </c:pt>
                <c:pt idx="1231">
                  <c:v>199.55045359385875</c:v>
                </c:pt>
                <c:pt idx="1232">
                  <c:v>200.0582693649686</c:v>
                </c:pt>
                <c:pt idx="1233">
                  <c:v>200.18750872295863</c:v>
                </c:pt>
                <c:pt idx="1234">
                  <c:v>199.93056524773198</c:v>
                </c:pt>
                <c:pt idx="1235">
                  <c:v>199.58269364968601</c:v>
                </c:pt>
                <c:pt idx="1236">
                  <c:v>199.20293091416605</c:v>
                </c:pt>
                <c:pt idx="1237">
                  <c:v>198.84570830425679</c:v>
                </c:pt>
                <c:pt idx="1238">
                  <c:v>198.59190509420773</c:v>
                </c:pt>
                <c:pt idx="1239">
                  <c:v>198.67362177250496</c:v>
                </c:pt>
                <c:pt idx="1240">
                  <c:v>199.59539427773922</c:v>
                </c:pt>
                <c:pt idx="1241">
                  <c:v>200.12149337055129</c:v>
                </c:pt>
                <c:pt idx="1242">
                  <c:v>200.05177948360102</c:v>
                </c:pt>
                <c:pt idx="1243">
                  <c:v>199.78443824145148</c:v>
                </c:pt>
                <c:pt idx="1244">
                  <c:v>199.4308443824149</c:v>
                </c:pt>
                <c:pt idx="1245">
                  <c:v>199.11221214235852</c:v>
                </c:pt>
                <c:pt idx="1246">
                  <c:v>198.83286810886253</c:v>
                </c:pt>
                <c:pt idx="1247">
                  <c:v>198.77159804605699</c:v>
                </c:pt>
                <c:pt idx="1248">
                  <c:v>199.24459176552645</c:v>
                </c:pt>
                <c:pt idx="1249">
                  <c:v>199.76817864619676</c:v>
                </c:pt>
                <c:pt idx="1250">
                  <c:v>199.8721563154225</c:v>
                </c:pt>
                <c:pt idx="1251">
                  <c:v>199.72575017445894</c:v>
                </c:pt>
                <c:pt idx="1252">
                  <c:v>199.50355896720146</c:v>
                </c:pt>
                <c:pt idx="1253">
                  <c:v>199.26245638520609</c:v>
                </c:pt>
                <c:pt idx="1254">
                  <c:v>199.10321004884833</c:v>
                </c:pt>
                <c:pt idx="1255">
                  <c:v>199.09993021632937</c:v>
                </c:pt>
                <c:pt idx="1256">
                  <c:v>199.45980460572218</c:v>
                </c:pt>
                <c:pt idx="1257">
                  <c:v>199.97327285415182</c:v>
                </c:pt>
                <c:pt idx="1258">
                  <c:v>200.01116538729954</c:v>
                </c:pt>
                <c:pt idx="1259">
                  <c:v>199.7444521981852</c:v>
                </c:pt>
                <c:pt idx="1260">
                  <c:v>199.40579204466155</c:v>
                </c:pt>
                <c:pt idx="1261">
                  <c:v>199.03551988834613</c:v>
                </c:pt>
                <c:pt idx="1262">
                  <c:v>198.73635729239356</c:v>
                </c:pt>
                <c:pt idx="1263">
                  <c:v>198.5681088625264</c:v>
                </c:pt>
                <c:pt idx="1264">
                  <c:v>198.64082344731341</c:v>
                </c:pt>
                <c:pt idx="1265">
                  <c:v>198.64473133286791</c:v>
                </c:pt>
                <c:pt idx="1266">
                  <c:v>200.95666434054431</c:v>
                </c:pt>
                <c:pt idx="1267">
                  <c:v>204.04298674110237</c:v>
                </c:pt>
                <c:pt idx="1268">
                  <c:v>206.65303558967202</c:v>
                </c:pt>
                <c:pt idx="1269">
                  <c:v>207.94249825540842</c:v>
                </c:pt>
                <c:pt idx="1270">
                  <c:v>208.0143056524773</c:v>
                </c:pt>
                <c:pt idx="1271">
                  <c:v>208.40928122819233</c:v>
                </c:pt>
                <c:pt idx="1272">
                  <c:v>208.8692254012561</c:v>
                </c:pt>
                <c:pt idx="1273">
                  <c:v>209.54794138171667</c:v>
                </c:pt>
                <c:pt idx="1274">
                  <c:v>210.30209351011862</c:v>
                </c:pt>
                <c:pt idx="1275">
                  <c:v>210.85596650383809</c:v>
                </c:pt>
                <c:pt idx="1276">
                  <c:v>211.67508722958789</c:v>
                </c:pt>
                <c:pt idx="1277">
                  <c:v>212.27676203768317</c:v>
                </c:pt>
                <c:pt idx="1278">
                  <c:v>212.81870202372642</c:v>
                </c:pt>
                <c:pt idx="1279">
                  <c:v>213.52875087229611</c:v>
                </c:pt>
                <c:pt idx="1280">
                  <c:v>214.02735519888338</c:v>
                </c:pt>
                <c:pt idx="1281">
                  <c:v>214.54389392882035</c:v>
                </c:pt>
                <c:pt idx="1282">
                  <c:v>215.25826936496858</c:v>
                </c:pt>
                <c:pt idx="1283">
                  <c:v>215.65352407536614</c:v>
                </c:pt>
                <c:pt idx="1284">
                  <c:v>216.10669923237958</c:v>
                </c:pt>
                <c:pt idx="1285">
                  <c:v>216.61081646894618</c:v>
                </c:pt>
                <c:pt idx="1286">
                  <c:v>216.68771807397081</c:v>
                </c:pt>
                <c:pt idx="1287">
                  <c:v>216.69399860432637</c:v>
                </c:pt>
                <c:pt idx="1288">
                  <c:v>217.05303558967202</c:v>
                </c:pt>
                <c:pt idx="1289">
                  <c:v>217.47634333565972</c:v>
                </c:pt>
                <c:pt idx="1290">
                  <c:v>217.97341242149341</c:v>
                </c:pt>
                <c:pt idx="1291">
                  <c:v>218.25247732030704</c:v>
                </c:pt>
                <c:pt idx="1292">
                  <c:v>218.64459176552646</c:v>
                </c:pt>
                <c:pt idx="1293">
                  <c:v>219.00976971388667</c:v>
                </c:pt>
                <c:pt idx="1294">
                  <c:v>219.1673412421494</c:v>
                </c:pt>
                <c:pt idx="1295">
                  <c:v>219.53454291695738</c:v>
                </c:pt>
                <c:pt idx="1296">
                  <c:v>219.80097697138871</c:v>
                </c:pt>
                <c:pt idx="1297">
                  <c:v>219.99748778785764</c:v>
                </c:pt>
                <c:pt idx="1298">
                  <c:v>220.41563154221924</c:v>
                </c:pt>
                <c:pt idx="1299">
                  <c:v>220.51472435450083</c:v>
                </c:pt>
                <c:pt idx="1300">
                  <c:v>220.59518492672692</c:v>
                </c:pt>
                <c:pt idx="1301">
                  <c:v>220.90837404047471</c:v>
                </c:pt>
                <c:pt idx="1302">
                  <c:v>221.04647592463363</c:v>
                </c:pt>
                <c:pt idx="1303">
                  <c:v>221.14891835310544</c:v>
                </c:pt>
                <c:pt idx="1304">
                  <c:v>221.41277041172364</c:v>
                </c:pt>
                <c:pt idx="1305">
                  <c:v>221.45840893231022</c:v>
                </c:pt>
                <c:pt idx="1306">
                  <c:v>221.60027913468238</c:v>
                </c:pt>
                <c:pt idx="1307">
                  <c:v>221.77264480111634</c:v>
                </c:pt>
                <c:pt idx="1308">
                  <c:v>221.7602930914164</c:v>
                </c:pt>
                <c:pt idx="1309">
                  <c:v>221.93803210048861</c:v>
                </c:pt>
                <c:pt idx="1310">
                  <c:v>222.18897418004178</c:v>
                </c:pt>
                <c:pt idx="1311">
                  <c:v>222.11653872993696</c:v>
                </c:pt>
                <c:pt idx="1312">
                  <c:v>222.30565247732028</c:v>
                </c:pt>
                <c:pt idx="1313">
                  <c:v>222.37501744591785</c:v>
                </c:pt>
                <c:pt idx="1314">
                  <c:v>222.34200976971385</c:v>
                </c:pt>
                <c:pt idx="1315">
                  <c:v>222.50069783670619</c:v>
                </c:pt>
                <c:pt idx="1316">
                  <c:v>222.57103977669223</c:v>
                </c:pt>
                <c:pt idx="1317">
                  <c:v>222.56392184228912</c:v>
                </c:pt>
                <c:pt idx="1318">
                  <c:v>222.81200279134643</c:v>
                </c:pt>
                <c:pt idx="1319">
                  <c:v>222.73726448011158</c:v>
                </c:pt>
                <c:pt idx="1320">
                  <c:v>222.72805303558965</c:v>
                </c:pt>
                <c:pt idx="1321">
                  <c:v>222.90404745289626</c:v>
                </c:pt>
                <c:pt idx="1322">
                  <c:v>222.9071179344036</c:v>
                </c:pt>
                <c:pt idx="1323">
                  <c:v>222.96287508722986</c:v>
                </c:pt>
                <c:pt idx="1324">
                  <c:v>223.23391486392165</c:v>
                </c:pt>
                <c:pt idx="1325">
                  <c:v>223.14780181437538</c:v>
                </c:pt>
                <c:pt idx="1326">
                  <c:v>223.16454989532446</c:v>
                </c:pt>
                <c:pt idx="1327">
                  <c:v>223.39176552686644</c:v>
                </c:pt>
                <c:pt idx="1328">
                  <c:v>223.35792044661588</c:v>
                </c:pt>
                <c:pt idx="1329">
                  <c:v>223.50837404047473</c:v>
                </c:pt>
                <c:pt idx="1330">
                  <c:v>223.58429867411022</c:v>
                </c:pt>
                <c:pt idx="1331">
                  <c:v>223.50348918353106</c:v>
                </c:pt>
                <c:pt idx="1332">
                  <c:v>223.68192602930921</c:v>
                </c:pt>
                <c:pt idx="1333">
                  <c:v>223.70558269364935</c:v>
                </c:pt>
                <c:pt idx="1334">
                  <c:v>223.54480111653851</c:v>
                </c:pt>
                <c:pt idx="1335">
                  <c:v>223.81109560362873</c:v>
                </c:pt>
                <c:pt idx="1336">
                  <c:v>223.81116538729964</c:v>
                </c:pt>
                <c:pt idx="1337">
                  <c:v>223.77662247034169</c:v>
                </c:pt>
                <c:pt idx="1338">
                  <c:v>223.95429169574317</c:v>
                </c:pt>
                <c:pt idx="1339">
                  <c:v>223.92330774598744</c:v>
                </c:pt>
                <c:pt idx="1340">
                  <c:v>223.90446615491987</c:v>
                </c:pt>
                <c:pt idx="1341">
                  <c:v>224.10788555478018</c:v>
                </c:pt>
                <c:pt idx="1342">
                  <c:v>224.16413119330056</c:v>
                </c:pt>
                <c:pt idx="1343">
                  <c:v>224.15087229588249</c:v>
                </c:pt>
                <c:pt idx="1344">
                  <c:v>224.3700628053036</c:v>
                </c:pt>
                <c:pt idx="1345">
                  <c:v>224.28471737613401</c:v>
                </c:pt>
                <c:pt idx="1346">
                  <c:v>224.32428471737614</c:v>
                </c:pt>
                <c:pt idx="1347">
                  <c:v>224.46008374040474</c:v>
                </c:pt>
                <c:pt idx="1348">
                  <c:v>224.42372644801134</c:v>
                </c:pt>
                <c:pt idx="1349">
                  <c:v>224.56643405443143</c:v>
                </c:pt>
                <c:pt idx="1350">
                  <c:v>224.67592463363573</c:v>
                </c:pt>
                <c:pt idx="1351">
                  <c:v>224.6390090718769</c:v>
                </c:pt>
                <c:pt idx="1352">
                  <c:v>224.7808792742496</c:v>
                </c:pt>
                <c:pt idx="1353">
                  <c:v>224.78911374738311</c:v>
                </c:pt>
                <c:pt idx="1354">
                  <c:v>224.80495464061408</c:v>
                </c:pt>
                <c:pt idx="1355">
                  <c:v>225.04291695743234</c:v>
                </c:pt>
                <c:pt idx="1356">
                  <c:v>225.00767620376811</c:v>
                </c:pt>
                <c:pt idx="1357">
                  <c:v>225.01151430565238</c:v>
                </c:pt>
                <c:pt idx="1358">
                  <c:v>225.16741102581994</c:v>
                </c:pt>
                <c:pt idx="1359">
                  <c:v>225.14905792044632</c:v>
                </c:pt>
                <c:pt idx="1360">
                  <c:v>225.08722958827664</c:v>
                </c:pt>
                <c:pt idx="1361">
                  <c:v>225.24138171667818</c:v>
                </c:pt>
                <c:pt idx="1362">
                  <c:v>225.28492672714572</c:v>
                </c:pt>
                <c:pt idx="1363">
                  <c:v>225.33942777390089</c:v>
                </c:pt>
                <c:pt idx="1364">
                  <c:v>225.51263084438239</c:v>
                </c:pt>
                <c:pt idx="1365">
                  <c:v>225.42386601535239</c:v>
                </c:pt>
                <c:pt idx="1366">
                  <c:v>225.55624563852061</c:v>
                </c:pt>
                <c:pt idx="1367">
                  <c:v>225.73182135380321</c:v>
                </c:pt>
                <c:pt idx="1368">
                  <c:v>225.65505931612</c:v>
                </c:pt>
                <c:pt idx="1369">
                  <c:v>225.9209351011863</c:v>
                </c:pt>
                <c:pt idx="1370">
                  <c:v>225.9288206559668</c:v>
                </c:pt>
                <c:pt idx="1371">
                  <c:v>225.89385903698533</c:v>
                </c:pt>
                <c:pt idx="1372">
                  <c:v>226.11332868108855</c:v>
                </c:pt>
                <c:pt idx="1373">
                  <c:v>226.04494068387996</c:v>
                </c:pt>
                <c:pt idx="1374">
                  <c:v>226.07473831123534</c:v>
                </c:pt>
                <c:pt idx="1375">
                  <c:v>226.30983949755756</c:v>
                </c:pt>
                <c:pt idx="1376">
                  <c:v>226.26482903000698</c:v>
                </c:pt>
                <c:pt idx="1377">
                  <c:v>226.28262386601534</c:v>
                </c:pt>
                <c:pt idx="1378">
                  <c:v>226.46503838101884</c:v>
                </c:pt>
                <c:pt idx="1379">
                  <c:v>226.41779483600817</c:v>
                </c:pt>
                <c:pt idx="1380">
                  <c:v>226.50286113049543</c:v>
                </c:pt>
                <c:pt idx="1381">
                  <c:v>226.75491974877875</c:v>
                </c:pt>
                <c:pt idx="1382">
                  <c:v>226.72972784368477</c:v>
                </c:pt>
                <c:pt idx="1383">
                  <c:v>226.75575715282625</c:v>
                </c:pt>
                <c:pt idx="1384">
                  <c:v>226.99023028611307</c:v>
                </c:pt>
                <c:pt idx="1385">
                  <c:v>226.89776692254011</c:v>
                </c:pt>
                <c:pt idx="1386">
                  <c:v>226.97648290300069</c:v>
                </c:pt>
                <c:pt idx="1387">
                  <c:v>227.10118632240076</c:v>
                </c:pt>
                <c:pt idx="1388">
                  <c:v>227.07201674808101</c:v>
                </c:pt>
                <c:pt idx="1389">
                  <c:v>227.31863224005582</c:v>
                </c:pt>
                <c:pt idx="1390">
                  <c:v>227.29295184926718</c:v>
                </c:pt>
                <c:pt idx="1391">
                  <c:v>227.19483600837401</c:v>
                </c:pt>
                <c:pt idx="1392">
                  <c:v>227.4383810188416</c:v>
                </c:pt>
                <c:pt idx="1393">
                  <c:v>227.43872993719492</c:v>
                </c:pt>
                <c:pt idx="1394">
                  <c:v>227.44584787159803</c:v>
                </c:pt>
                <c:pt idx="1395">
                  <c:v>227.67096999302152</c:v>
                </c:pt>
                <c:pt idx="1396">
                  <c:v>227.68632240055825</c:v>
                </c:pt>
                <c:pt idx="1397">
                  <c:v>227.71793440334955</c:v>
                </c:pt>
                <c:pt idx="1398">
                  <c:v>227.87704117236564</c:v>
                </c:pt>
                <c:pt idx="1399">
                  <c:v>227.81667829727832</c:v>
                </c:pt>
                <c:pt idx="1400">
                  <c:v>227.884159106769</c:v>
                </c:pt>
                <c:pt idx="1401">
                  <c:v>228.10921144452195</c:v>
                </c:pt>
                <c:pt idx="1402">
                  <c:v>228.1143056524773</c:v>
                </c:pt>
                <c:pt idx="1403">
                  <c:v>228.1879274249826</c:v>
                </c:pt>
                <c:pt idx="1404">
                  <c:v>228.35973482205162</c:v>
                </c:pt>
                <c:pt idx="1405">
                  <c:v>228.21674808094903</c:v>
                </c:pt>
                <c:pt idx="1406">
                  <c:v>228.37822749476624</c:v>
                </c:pt>
                <c:pt idx="1407">
                  <c:v>228.56580600139569</c:v>
                </c:pt>
                <c:pt idx="1408">
                  <c:v>228.5109560362875</c:v>
                </c:pt>
                <c:pt idx="1409">
                  <c:v>228.7092812281922</c:v>
                </c:pt>
                <c:pt idx="1410">
                  <c:v>228.7344731332866</c:v>
                </c:pt>
                <c:pt idx="1411">
                  <c:v>228.73705512909953</c:v>
                </c:pt>
                <c:pt idx="1412">
                  <c:v>228.8369155617583</c:v>
                </c:pt>
                <c:pt idx="1413">
                  <c:v>228.84054431263107</c:v>
                </c:pt>
                <c:pt idx="1414">
                  <c:v>228.90907187718071</c:v>
                </c:pt>
                <c:pt idx="1415">
                  <c:v>229.12079553384476</c:v>
                </c:pt>
                <c:pt idx="1416">
                  <c:v>229.10265177948358</c:v>
                </c:pt>
                <c:pt idx="1417">
                  <c:v>229.15345429169554</c:v>
                </c:pt>
                <c:pt idx="1418">
                  <c:v>229.2958129797625</c:v>
                </c:pt>
                <c:pt idx="1419">
                  <c:v>229.31409630146547</c:v>
                </c:pt>
                <c:pt idx="1420">
                  <c:v>229.37508722958805</c:v>
                </c:pt>
                <c:pt idx="1421">
                  <c:v>229.59050942079551</c:v>
                </c:pt>
                <c:pt idx="1422">
                  <c:v>229.58290300069802</c:v>
                </c:pt>
                <c:pt idx="1423">
                  <c:v>229.70453593859017</c:v>
                </c:pt>
                <c:pt idx="1424">
                  <c:v>229.8263084438245</c:v>
                </c:pt>
                <c:pt idx="1425">
                  <c:v>229.65694347522697</c:v>
                </c:pt>
                <c:pt idx="1426">
                  <c:v>229.92519190509447</c:v>
                </c:pt>
                <c:pt idx="1427">
                  <c:v>230.01137473831105</c:v>
                </c:pt>
                <c:pt idx="1428">
                  <c:v>229.97131891137491</c:v>
                </c:pt>
                <c:pt idx="1429">
                  <c:v>230.21423586880641</c:v>
                </c:pt>
                <c:pt idx="1430">
                  <c:v>230.13572923935763</c:v>
                </c:pt>
                <c:pt idx="1431">
                  <c:v>230.13754361479414</c:v>
                </c:pt>
                <c:pt idx="1432">
                  <c:v>230.37704117236564</c:v>
                </c:pt>
                <c:pt idx="1433">
                  <c:v>230.36936496859735</c:v>
                </c:pt>
                <c:pt idx="1434">
                  <c:v>230.47159804605718</c:v>
                </c:pt>
                <c:pt idx="1435">
                  <c:v>230.64054431263105</c:v>
                </c:pt>
                <c:pt idx="1436">
                  <c:v>230.57725052337727</c:v>
                </c:pt>
                <c:pt idx="1437">
                  <c:v>230.63782274947658</c:v>
                </c:pt>
                <c:pt idx="1438">
                  <c:v>230.73182135380321</c:v>
                </c:pt>
                <c:pt idx="1439">
                  <c:v>230.73126308443818</c:v>
                </c:pt>
                <c:pt idx="1440">
                  <c:v>230.85254710397788</c:v>
                </c:pt>
                <c:pt idx="1441">
                  <c:v>231.09218422889035</c:v>
                </c:pt>
                <c:pt idx="1442">
                  <c:v>231.03000697836706</c:v>
                </c:pt>
                <c:pt idx="1443">
                  <c:v>231.15345429169551</c:v>
                </c:pt>
                <c:pt idx="1444">
                  <c:v>231.25045359385865</c:v>
                </c:pt>
                <c:pt idx="1445">
                  <c:v>231.21039776692234</c:v>
                </c:pt>
                <c:pt idx="1446">
                  <c:v>231.45505931612001</c:v>
                </c:pt>
                <c:pt idx="1447">
                  <c:v>231.47013258897437</c:v>
                </c:pt>
                <c:pt idx="1448">
                  <c:v>231.47578506629438</c:v>
                </c:pt>
                <c:pt idx="1449">
                  <c:v>231.73063503140236</c:v>
                </c:pt>
                <c:pt idx="1450">
                  <c:v>231.64389392882032</c:v>
                </c:pt>
                <c:pt idx="1451">
                  <c:v>231.56085136078158</c:v>
                </c:pt>
                <c:pt idx="1452">
                  <c:v>231.8210048848569</c:v>
                </c:pt>
                <c:pt idx="1453">
                  <c:v>231.87843684577845</c:v>
                </c:pt>
                <c:pt idx="1454">
                  <c:v>231.91960921144431</c:v>
                </c:pt>
                <c:pt idx="1455">
                  <c:v>232.12281926029328</c:v>
                </c:pt>
                <c:pt idx="1456">
                  <c:v>232.10041870202397</c:v>
                </c:pt>
                <c:pt idx="1457">
                  <c:v>232.09581297976251</c:v>
                </c:pt>
                <c:pt idx="1458">
                  <c:v>232.32679692951848</c:v>
                </c:pt>
                <c:pt idx="1459">
                  <c:v>232.31451500348919</c:v>
                </c:pt>
                <c:pt idx="1460">
                  <c:v>232.47725052337734</c:v>
                </c:pt>
                <c:pt idx="1461">
                  <c:v>232.65554780181441</c:v>
                </c:pt>
                <c:pt idx="1462">
                  <c:v>232.55582693649706</c:v>
                </c:pt>
                <c:pt idx="1463">
                  <c:v>232.70202372644772</c:v>
                </c:pt>
                <c:pt idx="1464">
                  <c:v>232.72965806001395</c:v>
                </c:pt>
                <c:pt idx="1465">
                  <c:v>232.6601535240751</c:v>
                </c:pt>
                <c:pt idx="1466">
                  <c:v>232.90090718771827</c:v>
                </c:pt>
                <c:pt idx="1467">
                  <c:v>232.96489881367779</c:v>
                </c:pt>
                <c:pt idx="1468">
                  <c:v>232.97076064200976</c:v>
                </c:pt>
                <c:pt idx="1469">
                  <c:v>233.13133286810879</c:v>
                </c:pt>
                <c:pt idx="1470">
                  <c:v>233.09176552686631</c:v>
                </c:pt>
                <c:pt idx="1471">
                  <c:v>233.13482205164001</c:v>
                </c:pt>
                <c:pt idx="1472">
                  <c:v>233.40090718771825</c:v>
                </c:pt>
                <c:pt idx="1473">
                  <c:v>233.44382414514982</c:v>
                </c:pt>
                <c:pt idx="1474">
                  <c:v>233.46580600139566</c:v>
                </c:pt>
                <c:pt idx="1475">
                  <c:v>233.64808094905771</c:v>
                </c:pt>
                <c:pt idx="1476">
                  <c:v>233.64103279832497</c:v>
                </c:pt>
                <c:pt idx="1477">
                  <c:v>233.63726448011158</c:v>
                </c:pt>
                <c:pt idx="1478">
                  <c:v>233.80593161200281</c:v>
                </c:pt>
                <c:pt idx="1479">
                  <c:v>233.8013956734124</c:v>
                </c:pt>
                <c:pt idx="1480">
                  <c:v>233.96845778087948</c:v>
                </c:pt>
                <c:pt idx="1481">
                  <c:v>234.08799720865343</c:v>
                </c:pt>
                <c:pt idx="1482">
                  <c:v>234.00830425680391</c:v>
                </c:pt>
                <c:pt idx="1483">
                  <c:v>234.19532449406813</c:v>
                </c:pt>
                <c:pt idx="1484">
                  <c:v>234.24577808792742</c:v>
                </c:pt>
                <c:pt idx="1485">
                  <c:v>234.22114445219827</c:v>
                </c:pt>
                <c:pt idx="1486">
                  <c:v>234.48653175157011</c:v>
                </c:pt>
                <c:pt idx="1487">
                  <c:v>234.49288206559663</c:v>
                </c:pt>
                <c:pt idx="1488">
                  <c:v>234.48471737613417</c:v>
                </c:pt>
                <c:pt idx="1489">
                  <c:v>234.63356594556834</c:v>
                </c:pt>
                <c:pt idx="1490">
                  <c:v>234.59462665736217</c:v>
                </c:pt>
                <c:pt idx="1491">
                  <c:v>234.60774598743922</c:v>
                </c:pt>
                <c:pt idx="1492">
                  <c:v>234.8378227494766</c:v>
                </c:pt>
                <c:pt idx="1493">
                  <c:v>234.844242847174</c:v>
                </c:pt>
                <c:pt idx="1494">
                  <c:v>234.94103279832518</c:v>
                </c:pt>
                <c:pt idx="1495">
                  <c:v>235.09504535938589</c:v>
                </c:pt>
                <c:pt idx="1496">
                  <c:v>234.97348220516398</c:v>
                </c:pt>
                <c:pt idx="1497">
                  <c:v>235.14745289602232</c:v>
                </c:pt>
                <c:pt idx="1498">
                  <c:v>235.35191905094231</c:v>
                </c:pt>
                <c:pt idx="1499">
                  <c:v>235.30628053035588</c:v>
                </c:pt>
                <c:pt idx="1500">
                  <c:v>235.47787857641327</c:v>
                </c:pt>
                <c:pt idx="1501">
                  <c:v>235.52868108862549</c:v>
                </c:pt>
                <c:pt idx="1502">
                  <c:v>235.46643405443149</c:v>
                </c:pt>
                <c:pt idx="1503">
                  <c:v>235.68583391486393</c:v>
                </c:pt>
                <c:pt idx="1504">
                  <c:v>235.66106071179343</c:v>
                </c:pt>
                <c:pt idx="1505">
                  <c:v>235.64842986741127</c:v>
                </c:pt>
                <c:pt idx="1506">
                  <c:v>235.94975575715233</c:v>
                </c:pt>
                <c:pt idx="1507">
                  <c:v>235.90334961618981</c:v>
                </c:pt>
                <c:pt idx="1508">
                  <c:v>235.91988834612698</c:v>
                </c:pt>
                <c:pt idx="1509">
                  <c:v>236.08122819260319</c:v>
                </c:pt>
                <c:pt idx="1510">
                  <c:v>236.05792044661575</c:v>
                </c:pt>
                <c:pt idx="1511">
                  <c:v>236.09811584089343</c:v>
                </c:pt>
                <c:pt idx="1512">
                  <c:v>236.34759246336358</c:v>
                </c:pt>
                <c:pt idx="1513">
                  <c:v>236.34549895324511</c:v>
                </c:pt>
                <c:pt idx="1514">
                  <c:v>236.36210746685273</c:v>
                </c:pt>
                <c:pt idx="1515">
                  <c:v>236.53342637822772</c:v>
                </c:pt>
                <c:pt idx="1516">
                  <c:v>236.46127006280528</c:v>
                </c:pt>
                <c:pt idx="1517">
                  <c:v>236.56468946266574</c:v>
                </c:pt>
                <c:pt idx="1518">
                  <c:v>236.72072575017438</c:v>
                </c:pt>
                <c:pt idx="1519">
                  <c:v>236.71137473831095</c:v>
                </c:pt>
                <c:pt idx="1520">
                  <c:v>236.91688764829041</c:v>
                </c:pt>
                <c:pt idx="1521">
                  <c:v>236.96866713189112</c:v>
                </c:pt>
                <c:pt idx="1522">
                  <c:v>236.87934403349621</c:v>
                </c:pt>
                <c:pt idx="1523">
                  <c:v>237.12344731332885</c:v>
                </c:pt>
                <c:pt idx="1524">
                  <c:v>237.16196789951152</c:v>
                </c:pt>
                <c:pt idx="1525">
                  <c:v>237.17055129099751</c:v>
                </c:pt>
                <c:pt idx="1526">
                  <c:v>237.33391486392182</c:v>
                </c:pt>
                <c:pt idx="1527">
                  <c:v>237.36629448709036</c:v>
                </c:pt>
                <c:pt idx="1528">
                  <c:v>237.36727145847891</c:v>
                </c:pt>
                <c:pt idx="1529">
                  <c:v>237.52421493370551</c:v>
                </c:pt>
                <c:pt idx="1530">
                  <c:v>237.51360781577111</c:v>
                </c:pt>
                <c:pt idx="1531">
                  <c:v>237.58757850662963</c:v>
                </c:pt>
                <c:pt idx="1532">
                  <c:v>237.81179344033501</c:v>
                </c:pt>
                <c:pt idx="1533">
                  <c:v>237.81716678297281</c:v>
                </c:pt>
                <c:pt idx="1534">
                  <c:v>237.85722260990948</c:v>
                </c:pt>
                <c:pt idx="1535">
                  <c:v>237.97752965806001</c:v>
                </c:pt>
                <c:pt idx="1536">
                  <c:v>237.93796231681785</c:v>
                </c:pt>
                <c:pt idx="1537">
                  <c:v>238.14431263084413</c:v>
                </c:pt>
                <c:pt idx="1538">
                  <c:v>238.30167480809504</c:v>
                </c:pt>
                <c:pt idx="1539">
                  <c:v>238.23677599441692</c:v>
                </c:pt>
                <c:pt idx="1540">
                  <c:v>238.38283321702747</c:v>
                </c:pt>
                <c:pt idx="1541">
                  <c:v>238.35980460572225</c:v>
                </c:pt>
                <c:pt idx="1542">
                  <c:v>238.32868108862561</c:v>
                </c:pt>
                <c:pt idx="1543">
                  <c:v>238.50432658757867</c:v>
                </c:pt>
                <c:pt idx="1544">
                  <c:v>238.48039078855547</c:v>
                </c:pt>
                <c:pt idx="1545">
                  <c:v>238.57585484996488</c:v>
                </c:pt>
                <c:pt idx="1546">
                  <c:v>238.73279832519191</c:v>
                </c:pt>
                <c:pt idx="1547">
                  <c:v>238.69546406140958</c:v>
                </c:pt>
                <c:pt idx="1548">
                  <c:v>238.73572923935757</c:v>
                </c:pt>
                <c:pt idx="1549">
                  <c:v>238.93998604326586</c:v>
                </c:pt>
                <c:pt idx="1550">
                  <c:v>238.93524075366386</c:v>
                </c:pt>
                <c:pt idx="1551">
                  <c:v>239.10558269364935</c:v>
                </c:pt>
                <c:pt idx="1552">
                  <c:v>239.27941381716676</c:v>
                </c:pt>
                <c:pt idx="1553">
                  <c:v>239.17466852756434</c:v>
                </c:pt>
                <c:pt idx="1554">
                  <c:v>239.34584787159801</c:v>
                </c:pt>
                <c:pt idx="1555">
                  <c:v>239.34445219818542</c:v>
                </c:pt>
                <c:pt idx="1556">
                  <c:v>239.26510816468945</c:v>
                </c:pt>
                <c:pt idx="1557">
                  <c:v>239.53726448011165</c:v>
                </c:pt>
                <c:pt idx="1558">
                  <c:v>239.57306350313993</c:v>
                </c:pt>
                <c:pt idx="1559">
                  <c:v>239.56106071179343</c:v>
                </c:pt>
                <c:pt idx="1560">
                  <c:v>239.74068387997181</c:v>
                </c:pt>
                <c:pt idx="1561">
                  <c:v>239.6618981158409</c:v>
                </c:pt>
                <c:pt idx="1562">
                  <c:v>239.66343335659474</c:v>
                </c:pt>
                <c:pt idx="1563">
                  <c:v>239.93049546406138</c:v>
                </c:pt>
                <c:pt idx="1564">
                  <c:v>239.95694347522706</c:v>
                </c:pt>
                <c:pt idx="1565">
                  <c:v>239.9632937892533</c:v>
                </c:pt>
                <c:pt idx="1566">
                  <c:v>240.18632240055828</c:v>
                </c:pt>
                <c:pt idx="1567">
                  <c:v>240.1251221214236</c:v>
                </c:pt>
                <c:pt idx="1568">
                  <c:v>240.15652477320305</c:v>
                </c:pt>
                <c:pt idx="1569">
                  <c:v>240.30921144452196</c:v>
                </c:pt>
                <c:pt idx="1570">
                  <c:v>240.30600139567366</c:v>
                </c:pt>
                <c:pt idx="1571">
                  <c:v>240.4157711095601</c:v>
                </c:pt>
                <c:pt idx="1572">
                  <c:v>240.59002093510119</c:v>
                </c:pt>
                <c:pt idx="1573">
                  <c:v>240.4642707606418</c:v>
                </c:pt>
                <c:pt idx="1574">
                  <c:v>240.62623866015349</c:v>
                </c:pt>
                <c:pt idx="1575">
                  <c:v>240.70921144452177</c:v>
                </c:pt>
                <c:pt idx="1576">
                  <c:v>240.64305652477293</c:v>
                </c:pt>
                <c:pt idx="1577">
                  <c:v>240.93398464759238</c:v>
                </c:pt>
                <c:pt idx="1578">
                  <c:v>240.94452198185596</c:v>
                </c:pt>
                <c:pt idx="1579">
                  <c:v>240.9315422191207</c:v>
                </c:pt>
                <c:pt idx="1580">
                  <c:v>241.08953244940685</c:v>
                </c:pt>
                <c:pt idx="1581">
                  <c:v>241.01409630146546</c:v>
                </c:pt>
                <c:pt idx="1582">
                  <c:v>240.99197487787856</c:v>
                </c:pt>
                <c:pt idx="1583">
                  <c:v>241.24515003489142</c:v>
                </c:pt>
                <c:pt idx="1584">
                  <c:v>241.25826936496858</c:v>
                </c:pt>
                <c:pt idx="1585">
                  <c:v>241.29651081646892</c:v>
                </c:pt>
                <c:pt idx="1586">
                  <c:v>241.48213538032127</c:v>
                </c:pt>
                <c:pt idx="1587">
                  <c:v>241.42002791346846</c:v>
                </c:pt>
                <c:pt idx="1588">
                  <c:v>241.46741102582001</c:v>
                </c:pt>
                <c:pt idx="1589">
                  <c:v>241.69427773900887</c:v>
                </c:pt>
                <c:pt idx="1590">
                  <c:v>241.69030006978366</c:v>
                </c:pt>
                <c:pt idx="1591">
                  <c:v>241.80648988136781</c:v>
                </c:pt>
                <c:pt idx="1592">
                  <c:v>241.93600837404048</c:v>
                </c:pt>
                <c:pt idx="1593">
                  <c:v>241.90551290997905</c:v>
                </c:pt>
                <c:pt idx="1594">
                  <c:v>242.03558967201676</c:v>
                </c:pt>
                <c:pt idx="1595">
                  <c:v>242.0144452198183</c:v>
                </c:pt>
                <c:pt idx="1596">
                  <c:v>242.00997906489843</c:v>
                </c:pt>
                <c:pt idx="1597">
                  <c:v>242.26943475226795</c:v>
                </c:pt>
                <c:pt idx="1598">
                  <c:v>242.23286810886233</c:v>
                </c:pt>
                <c:pt idx="1599">
                  <c:v>242.23133286810878</c:v>
                </c:pt>
                <c:pt idx="1600">
                  <c:v>242.33635729239361</c:v>
                </c:pt>
                <c:pt idx="1601">
                  <c:v>242.33684577808793</c:v>
                </c:pt>
                <c:pt idx="1602">
                  <c:v>242.39427773900906</c:v>
                </c:pt>
                <c:pt idx="1603">
                  <c:v>242.58695045359406</c:v>
                </c:pt>
                <c:pt idx="1604">
                  <c:v>242.58401953942777</c:v>
                </c:pt>
                <c:pt idx="1605">
                  <c:v>242.62861130495463</c:v>
                </c:pt>
                <c:pt idx="1606">
                  <c:v>242.81318911374717</c:v>
                </c:pt>
                <c:pt idx="1607">
                  <c:v>242.68032100488486</c:v>
                </c:pt>
                <c:pt idx="1608">
                  <c:v>242.8124912770412</c:v>
                </c:pt>
                <c:pt idx="1609">
                  <c:v>242.95736217725064</c:v>
                </c:pt>
                <c:pt idx="1610">
                  <c:v>242.90516399162593</c:v>
                </c:pt>
                <c:pt idx="1611">
                  <c:v>243.15352407536614</c:v>
                </c:pt>
                <c:pt idx="1612">
                  <c:v>243.16650383810165</c:v>
                </c:pt>
                <c:pt idx="1613">
                  <c:v>243.09986043265872</c:v>
                </c:pt>
                <c:pt idx="1614">
                  <c:v>243.30111653873024</c:v>
                </c:pt>
                <c:pt idx="1615">
                  <c:v>243.28318213538012</c:v>
                </c:pt>
                <c:pt idx="1616">
                  <c:v>243.32100488485693</c:v>
                </c:pt>
                <c:pt idx="1617">
                  <c:v>243.54145150034867</c:v>
                </c:pt>
                <c:pt idx="1618">
                  <c:v>243.49064898813697</c:v>
                </c:pt>
                <c:pt idx="1619">
                  <c:v>243.50132588974179</c:v>
                </c:pt>
                <c:pt idx="1620">
                  <c:v>243.6600139567343</c:v>
                </c:pt>
                <c:pt idx="1621">
                  <c:v>243.56078157711093</c:v>
                </c:pt>
                <c:pt idx="1622">
                  <c:v>243.66671318911375</c:v>
                </c:pt>
                <c:pt idx="1623">
                  <c:v>243.92923935799067</c:v>
                </c:pt>
                <c:pt idx="1624">
                  <c:v>243.88604326587577</c:v>
                </c:pt>
                <c:pt idx="1625">
                  <c:v>243.92916957431962</c:v>
                </c:pt>
                <c:pt idx="1626">
                  <c:v>244.08115840893248</c:v>
                </c:pt>
                <c:pt idx="1627">
                  <c:v>243.98548499651082</c:v>
                </c:pt>
                <c:pt idx="1628">
                  <c:v>244.16650383810165</c:v>
                </c:pt>
                <c:pt idx="1629">
                  <c:v>244.30795533845077</c:v>
                </c:pt>
                <c:pt idx="1630">
                  <c:v>244.1976971388695</c:v>
                </c:pt>
                <c:pt idx="1631">
                  <c:v>244.40341939986038</c:v>
                </c:pt>
                <c:pt idx="1632">
                  <c:v>244.41486392184169</c:v>
                </c:pt>
                <c:pt idx="1633">
                  <c:v>244.30837404047477</c:v>
                </c:pt>
                <c:pt idx="1634">
                  <c:v>244.46210746685273</c:v>
                </c:pt>
                <c:pt idx="1635">
                  <c:v>244.48499651081647</c:v>
                </c:pt>
                <c:pt idx="1636">
                  <c:v>244.50293091416609</c:v>
                </c:pt>
                <c:pt idx="1637">
                  <c:v>244.6930914166085</c:v>
                </c:pt>
                <c:pt idx="1638">
                  <c:v>244.70321004884832</c:v>
                </c:pt>
                <c:pt idx="1639">
                  <c:v>244.66971388695038</c:v>
                </c:pt>
                <c:pt idx="1640">
                  <c:v>244.81235170969998</c:v>
                </c:pt>
                <c:pt idx="1641">
                  <c:v>244.82791346824843</c:v>
                </c:pt>
                <c:pt idx="1642">
                  <c:v>244.90202372644779</c:v>
                </c:pt>
                <c:pt idx="1643">
                  <c:v>245.13928820655946</c:v>
                </c:pt>
                <c:pt idx="1644">
                  <c:v>245.04473133286788</c:v>
                </c:pt>
                <c:pt idx="1645">
                  <c:v>245.12602930914159</c:v>
                </c:pt>
                <c:pt idx="1646">
                  <c:v>245.26259595254712</c:v>
                </c:pt>
                <c:pt idx="1647">
                  <c:v>245.16908583391478</c:v>
                </c:pt>
                <c:pt idx="1648">
                  <c:v>245.32093510118631</c:v>
                </c:pt>
                <c:pt idx="1649">
                  <c:v>245.40809490579201</c:v>
                </c:pt>
                <c:pt idx="1650">
                  <c:v>245.39916259595236</c:v>
                </c:pt>
                <c:pt idx="1651">
                  <c:v>245.56217725052363</c:v>
                </c:pt>
                <c:pt idx="1652">
                  <c:v>245.5143056524773</c:v>
                </c:pt>
                <c:pt idx="1653">
                  <c:v>245.47725052337731</c:v>
                </c:pt>
                <c:pt idx="1654">
                  <c:v>245.71423586880636</c:v>
                </c:pt>
                <c:pt idx="1655">
                  <c:v>245.70676901605015</c:v>
                </c:pt>
                <c:pt idx="1656">
                  <c:v>245.699092812282</c:v>
                </c:pt>
                <c:pt idx="1657">
                  <c:v>245.86950453593855</c:v>
                </c:pt>
                <c:pt idx="1658">
                  <c:v>245.84535938590398</c:v>
                </c:pt>
                <c:pt idx="1659">
                  <c:v>245.8169574319609</c:v>
                </c:pt>
                <c:pt idx="1660">
                  <c:v>245.92847173761379</c:v>
                </c:pt>
                <c:pt idx="1661">
                  <c:v>245.91660851360783</c:v>
                </c:pt>
                <c:pt idx="1662">
                  <c:v>246.02958827634313</c:v>
                </c:pt>
                <c:pt idx="1663">
                  <c:v>246.22798325191903</c:v>
                </c:pt>
                <c:pt idx="1664">
                  <c:v>246.10753663642708</c:v>
                </c:pt>
                <c:pt idx="1665">
                  <c:v>246.23168178646176</c:v>
                </c:pt>
                <c:pt idx="1666">
                  <c:v>246.33105373342636</c:v>
                </c:pt>
                <c:pt idx="1667">
                  <c:v>246.27271458478694</c:v>
                </c:pt>
                <c:pt idx="1668">
                  <c:v>246.56748080949083</c:v>
                </c:pt>
                <c:pt idx="1669">
                  <c:v>246.58960223307719</c:v>
                </c:pt>
                <c:pt idx="1670">
                  <c:v>246.48213538032127</c:v>
                </c:pt>
                <c:pt idx="1671">
                  <c:v>246.71325889741792</c:v>
                </c:pt>
                <c:pt idx="1672">
                  <c:v>246.64054431263102</c:v>
                </c:pt>
                <c:pt idx="1673">
                  <c:v>246.63154221912072</c:v>
                </c:pt>
                <c:pt idx="1674">
                  <c:v>246.77313328681055</c:v>
                </c:pt>
                <c:pt idx="1675">
                  <c:v>246.75359385903698</c:v>
                </c:pt>
                <c:pt idx="1676">
                  <c:v>246.80509420795531</c:v>
                </c:pt>
                <c:pt idx="1677">
                  <c:v>246.9775994417306</c:v>
                </c:pt>
                <c:pt idx="1678">
                  <c:v>246.89490579204445</c:v>
                </c:pt>
                <c:pt idx="1679">
                  <c:v>246.92226099092821</c:v>
                </c:pt>
                <c:pt idx="1680">
                  <c:v>247.16441032798352</c:v>
                </c:pt>
                <c:pt idx="1681">
                  <c:v>247.13224005582714</c:v>
                </c:pt>
                <c:pt idx="1682">
                  <c:v>247.25240753663667</c:v>
                </c:pt>
                <c:pt idx="1683">
                  <c:v>247.39357990230278</c:v>
                </c:pt>
                <c:pt idx="1684">
                  <c:v>247.27997208653147</c:v>
                </c:pt>
                <c:pt idx="1685">
                  <c:v>247.41946964410315</c:v>
                </c:pt>
                <c:pt idx="1686">
                  <c:v>247.44159106769021</c:v>
                </c:pt>
                <c:pt idx="1687">
                  <c:v>247.35778087927446</c:v>
                </c:pt>
                <c:pt idx="1688">
                  <c:v>247.63426378227493</c:v>
                </c:pt>
                <c:pt idx="1689">
                  <c:v>247.62072575017442</c:v>
                </c:pt>
                <c:pt idx="1690">
                  <c:v>247.53126308443822</c:v>
                </c:pt>
                <c:pt idx="1691">
                  <c:v>247.74801116538708</c:v>
                </c:pt>
                <c:pt idx="1692">
                  <c:v>247.70321004884829</c:v>
                </c:pt>
                <c:pt idx="1693">
                  <c:v>247.68506629448692</c:v>
                </c:pt>
                <c:pt idx="1694">
                  <c:v>247.93600837404045</c:v>
                </c:pt>
                <c:pt idx="1695">
                  <c:v>247.98625261688758</c:v>
                </c:pt>
                <c:pt idx="1696">
                  <c:v>247.94884856943497</c:v>
                </c:pt>
                <c:pt idx="1697">
                  <c:v>248.1243545010465</c:v>
                </c:pt>
                <c:pt idx="1698">
                  <c:v>248.08164689462686</c:v>
                </c:pt>
                <c:pt idx="1699">
                  <c:v>248.04968597348193</c:v>
                </c:pt>
                <c:pt idx="1700">
                  <c:v>248.22177250523384</c:v>
                </c:pt>
                <c:pt idx="1701">
                  <c:v>248.20034891835328</c:v>
                </c:pt>
                <c:pt idx="1702">
                  <c:v>248.28932309839496</c:v>
                </c:pt>
                <c:pt idx="1703">
                  <c:v>248.42616887648319</c:v>
                </c:pt>
                <c:pt idx="1704">
                  <c:v>248.31709699930215</c:v>
                </c:pt>
                <c:pt idx="1705">
                  <c:v>248.43719469644083</c:v>
                </c:pt>
                <c:pt idx="1706">
                  <c:v>248.50823447313346</c:v>
                </c:pt>
                <c:pt idx="1707">
                  <c:v>248.53656664340545</c:v>
                </c:pt>
                <c:pt idx="1708">
                  <c:v>248.72909979064863</c:v>
                </c:pt>
                <c:pt idx="1709">
                  <c:v>248.68764829030005</c:v>
                </c:pt>
                <c:pt idx="1710">
                  <c:v>248.69357990230259</c:v>
                </c:pt>
                <c:pt idx="1711">
                  <c:v>248.83838101884157</c:v>
                </c:pt>
                <c:pt idx="1712">
                  <c:v>248.76831821353801</c:v>
                </c:pt>
                <c:pt idx="1713">
                  <c:v>248.79016050244238</c:v>
                </c:pt>
                <c:pt idx="1714">
                  <c:v>248.98492672714582</c:v>
                </c:pt>
                <c:pt idx="1715">
                  <c:v>248.98541521284017</c:v>
                </c:pt>
                <c:pt idx="1716">
                  <c:v>249.00809490579203</c:v>
                </c:pt>
                <c:pt idx="1717">
                  <c:v>249.14647592463362</c:v>
                </c:pt>
                <c:pt idx="1718">
                  <c:v>249.09539427773899</c:v>
                </c:pt>
                <c:pt idx="1719">
                  <c:v>249.14054431263102</c:v>
                </c:pt>
                <c:pt idx="1720">
                  <c:v>249.30516399162596</c:v>
                </c:pt>
                <c:pt idx="1721">
                  <c:v>249.28764829029998</c:v>
                </c:pt>
                <c:pt idx="1722">
                  <c:v>249.45059316120015</c:v>
                </c:pt>
                <c:pt idx="1723">
                  <c:v>249.49958129797605</c:v>
                </c:pt>
                <c:pt idx="1724">
                  <c:v>249.41137473831103</c:v>
                </c:pt>
                <c:pt idx="1725">
                  <c:v>249.5681786461968</c:v>
                </c:pt>
                <c:pt idx="1726">
                  <c:v>249.57117934403368</c:v>
                </c:pt>
                <c:pt idx="1727">
                  <c:v>249.55450104675498</c:v>
                </c:pt>
                <c:pt idx="1728">
                  <c:v>249.78632240055828</c:v>
                </c:pt>
                <c:pt idx="1729">
                  <c:v>249.73091416608494</c:v>
                </c:pt>
                <c:pt idx="1730">
                  <c:v>249.68332170272154</c:v>
                </c:pt>
                <c:pt idx="1731">
                  <c:v>249.84912770411702</c:v>
                </c:pt>
                <c:pt idx="1732">
                  <c:v>249.79539427773901</c:v>
                </c:pt>
                <c:pt idx="1733">
                  <c:v>249.87320307048151</c:v>
                </c:pt>
                <c:pt idx="1734">
                  <c:v>250.04263782274947</c:v>
                </c:pt>
                <c:pt idx="1735">
                  <c:v>249.97592463363574</c:v>
                </c:pt>
                <c:pt idx="1736">
                  <c:v>250.05917655268692</c:v>
                </c:pt>
                <c:pt idx="1737">
                  <c:v>250.20160502442408</c:v>
                </c:pt>
                <c:pt idx="1738">
                  <c:v>250.04242847173782</c:v>
                </c:pt>
                <c:pt idx="1739">
                  <c:v>250.18471737613407</c:v>
                </c:pt>
                <c:pt idx="1740">
                  <c:v>250.37822749476621</c:v>
                </c:pt>
                <c:pt idx="1741">
                  <c:v>250.31926029309122</c:v>
                </c:pt>
                <c:pt idx="1742">
                  <c:v>250.47941381716677</c:v>
                </c:pt>
                <c:pt idx="1743">
                  <c:v>250.48087927424982</c:v>
                </c:pt>
                <c:pt idx="1744">
                  <c:v>250.38164689462695</c:v>
                </c:pt>
                <c:pt idx="1745">
                  <c:v>250.62177250523396</c:v>
                </c:pt>
                <c:pt idx="1746">
                  <c:v>250.59804605722309</c:v>
                </c:pt>
                <c:pt idx="1747">
                  <c:v>250.59232379623165</c:v>
                </c:pt>
                <c:pt idx="1748">
                  <c:v>250.85708304256801</c:v>
                </c:pt>
                <c:pt idx="1749">
                  <c:v>250.74082344731337</c:v>
                </c:pt>
                <c:pt idx="1750">
                  <c:v>250.66113049546425</c:v>
                </c:pt>
                <c:pt idx="1751">
                  <c:v>250.82470341939984</c:v>
                </c:pt>
                <c:pt idx="1752">
                  <c:v>250.78834612700652</c:v>
                </c:pt>
                <c:pt idx="1753">
                  <c:v>250.80802512212139</c:v>
                </c:pt>
                <c:pt idx="1754">
                  <c:v>251.04417306350285</c:v>
                </c:pt>
                <c:pt idx="1755">
                  <c:v>250.99644103279854</c:v>
                </c:pt>
                <c:pt idx="1756">
                  <c:v>250.99783670621093</c:v>
                </c:pt>
                <c:pt idx="1757">
                  <c:v>251.13524075366385</c:v>
                </c:pt>
                <c:pt idx="1758">
                  <c:v>251.06168876482869</c:v>
                </c:pt>
                <c:pt idx="1759">
                  <c:v>251.25464061409625</c:v>
                </c:pt>
                <c:pt idx="1760">
                  <c:v>251.36454989532447</c:v>
                </c:pt>
                <c:pt idx="1761">
                  <c:v>251.29678995115123</c:v>
                </c:pt>
                <c:pt idx="1762">
                  <c:v>251.4417306350314</c:v>
                </c:pt>
                <c:pt idx="1763">
                  <c:v>251.42274947662276</c:v>
                </c:pt>
                <c:pt idx="1764">
                  <c:v>251.31674808094925</c:v>
                </c:pt>
                <c:pt idx="1765">
                  <c:v>251.49302163293788</c:v>
                </c:pt>
                <c:pt idx="1766">
                  <c:v>251.50690858339146</c:v>
                </c:pt>
                <c:pt idx="1767">
                  <c:v>251.54319609211439</c:v>
                </c:pt>
                <c:pt idx="1768">
                  <c:v>251.72309839497555</c:v>
                </c:pt>
                <c:pt idx="1769">
                  <c:v>251.677948360084</c:v>
                </c:pt>
                <c:pt idx="1770">
                  <c:v>251.66357292393556</c:v>
                </c:pt>
                <c:pt idx="1771">
                  <c:v>251.80097697138868</c:v>
                </c:pt>
                <c:pt idx="1772">
                  <c:v>251.83161200279147</c:v>
                </c:pt>
                <c:pt idx="1773">
                  <c:v>251.854361479414</c:v>
                </c:pt>
                <c:pt idx="1774">
                  <c:v>252.02965806001393</c:v>
                </c:pt>
                <c:pt idx="1775">
                  <c:v>252.00921144452198</c:v>
                </c:pt>
                <c:pt idx="1776">
                  <c:v>252.03265875785058</c:v>
                </c:pt>
                <c:pt idx="1777">
                  <c:v>252.11758548499631</c:v>
                </c:pt>
                <c:pt idx="1778">
                  <c:v>252.03558967201676</c:v>
                </c:pt>
                <c:pt idx="1779">
                  <c:v>252.20104675505948</c:v>
                </c:pt>
                <c:pt idx="1780">
                  <c:v>252.29678995115123</c:v>
                </c:pt>
                <c:pt idx="1781">
                  <c:v>252.21842288904401</c:v>
                </c:pt>
                <c:pt idx="1782">
                  <c:v>252.39274249825544</c:v>
                </c:pt>
                <c:pt idx="1783">
                  <c:v>252.3277739009072</c:v>
                </c:pt>
                <c:pt idx="1784">
                  <c:v>252.26573621772525</c:v>
                </c:pt>
                <c:pt idx="1785">
                  <c:v>252.49734822051641</c:v>
                </c:pt>
                <c:pt idx="1786">
                  <c:v>252.50802512212138</c:v>
                </c:pt>
                <c:pt idx="1787">
                  <c:v>252.49155617585478</c:v>
                </c:pt>
                <c:pt idx="1788">
                  <c:v>252.66985345429148</c:v>
                </c:pt>
                <c:pt idx="1789">
                  <c:v>252.60935101186303</c:v>
                </c:pt>
                <c:pt idx="1790">
                  <c:v>252.56594556873691</c:v>
                </c:pt>
                <c:pt idx="1791">
                  <c:v>252.73852058618272</c:v>
                </c:pt>
                <c:pt idx="1792">
                  <c:v>252.68841591067718</c:v>
                </c:pt>
                <c:pt idx="1793">
                  <c:v>252.77704117236559</c:v>
                </c:pt>
                <c:pt idx="1794">
                  <c:v>252.94612700628073</c:v>
                </c:pt>
                <c:pt idx="1795">
                  <c:v>252.81109560362876</c:v>
                </c:pt>
                <c:pt idx="1796">
                  <c:v>252.93014654570848</c:v>
                </c:pt>
                <c:pt idx="1797">
                  <c:v>253.02240055826977</c:v>
                </c:pt>
                <c:pt idx="1798">
                  <c:v>252.95861828332167</c:v>
                </c:pt>
                <c:pt idx="1799">
                  <c:v>253.1764829030007</c:v>
                </c:pt>
                <c:pt idx="1800">
                  <c:v>253.14361479413751</c:v>
                </c:pt>
                <c:pt idx="1801">
                  <c:v>253.07906489881336</c:v>
                </c:pt>
                <c:pt idx="1802">
                  <c:v>253.28764829030001</c:v>
                </c:pt>
                <c:pt idx="1803">
                  <c:v>253.1544312630844</c:v>
                </c:pt>
                <c:pt idx="1804">
                  <c:v>253.09232379623165</c:v>
                </c:pt>
                <c:pt idx="1805">
                  <c:v>253.37145847871616</c:v>
                </c:pt>
                <c:pt idx="1806">
                  <c:v>253.29783670621077</c:v>
                </c:pt>
                <c:pt idx="1807">
                  <c:v>253.30914166085114</c:v>
                </c:pt>
                <c:pt idx="1808">
                  <c:v>253.44912770411699</c:v>
                </c:pt>
                <c:pt idx="1809">
                  <c:v>253.39706908583423</c:v>
                </c:pt>
                <c:pt idx="1810">
                  <c:v>253.34612700628074</c:v>
                </c:pt>
                <c:pt idx="1811">
                  <c:v>253.61821353803208</c:v>
                </c:pt>
                <c:pt idx="1812">
                  <c:v>253.61256106071153</c:v>
                </c:pt>
                <c:pt idx="1813">
                  <c:v>253.65296580600139</c:v>
                </c:pt>
                <c:pt idx="1814">
                  <c:v>253.81332868108859</c:v>
                </c:pt>
                <c:pt idx="1815">
                  <c:v>253.69748778785763</c:v>
                </c:pt>
                <c:pt idx="1816">
                  <c:v>253.82016748080969</c:v>
                </c:pt>
                <c:pt idx="1817">
                  <c:v>253.8590369853456</c:v>
                </c:pt>
                <c:pt idx="1818">
                  <c:v>253.78534542916958</c:v>
                </c:pt>
                <c:pt idx="1819">
                  <c:v>253.96120027913466</c:v>
                </c:pt>
                <c:pt idx="1820">
                  <c:v>253.96336357292401</c:v>
                </c:pt>
                <c:pt idx="1821">
                  <c:v>253.93719469644083</c:v>
                </c:pt>
                <c:pt idx="1822">
                  <c:v>254.06189811584088</c:v>
                </c:pt>
                <c:pt idx="1823">
                  <c:v>254.02058618283343</c:v>
                </c:pt>
                <c:pt idx="1824">
                  <c:v>254.03189113747402</c:v>
                </c:pt>
                <c:pt idx="1825">
                  <c:v>254.17808792742517</c:v>
                </c:pt>
                <c:pt idx="1826">
                  <c:v>254.17424982554078</c:v>
                </c:pt>
                <c:pt idx="1827">
                  <c:v>254.17131891137481</c:v>
                </c:pt>
                <c:pt idx="1828">
                  <c:v>254.30181437543644</c:v>
                </c:pt>
                <c:pt idx="1829">
                  <c:v>254.28485694347523</c:v>
                </c:pt>
                <c:pt idx="1830">
                  <c:v>254.27892533147238</c:v>
                </c:pt>
                <c:pt idx="1831">
                  <c:v>254.38660153524074</c:v>
                </c:pt>
                <c:pt idx="1832">
                  <c:v>254.40076762037663</c:v>
                </c:pt>
                <c:pt idx="1833">
                  <c:v>254.54284717376134</c:v>
                </c:pt>
                <c:pt idx="1834">
                  <c:v>254.53258897418002</c:v>
                </c:pt>
                <c:pt idx="1835">
                  <c:v>254.53517096999303</c:v>
                </c:pt>
                <c:pt idx="1836">
                  <c:v>254.60921144452195</c:v>
                </c:pt>
                <c:pt idx="1837">
                  <c:v>254.68813677599482</c:v>
                </c:pt>
                <c:pt idx="1838">
                  <c:v>254.66957431960918</c:v>
                </c:pt>
                <c:pt idx="1839">
                  <c:v>254.87020237264497</c:v>
                </c:pt>
                <c:pt idx="1840">
                  <c:v>254.76517794836008</c:v>
                </c:pt>
                <c:pt idx="1841">
                  <c:v>254.76127006280518</c:v>
                </c:pt>
                <c:pt idx="1842">
                  <c:v>254.82561060711794</c:v>
                </c:pt>
                <c:pt idx="1843">
                  <c:v>254.77034193998603</c:v>
                </c:pt>
                <c:pt idx="1844">
                  <c:v>254.80676901605025</c:v>
                </c:pt>
                <c:pt idx="1845">
                  <c:v>255.04884856943494</c:v>
                </c:pt>
                <c:pt idx="1846">
                  <c:v>254.96231681786506</c:v>
                </c:pt>
                <c:pt idx="1847">
                  <c:v>254.98904396371248</c:v>
                </c:pt>
                <c:pt idx="1848">
                  <c:v>255.07083042568041</c:v>
                </c:pt>
                <c:pt idx="1849">
                  <c:v>254.93586880669943</c:v>
                </c:pt>
                <c:pt idx="1850">
                  <c:v>255.15882763433376</c:v>
                </c:pt>
                <c:pt idx="1851">
                  <c:v>255.2648988136776</c:v>
                </c:pt>
                <c:pt idx="1852">
                  <c:v>255.13496161898115</c:v>
                </c:pt>
                <c:pt idx="1853">
                  <c:v>255.28743893928842</c:v>
                </c:pt>
                <c:pt idx="1854">
                  <c:v>255.31339846475922</c:v>
                </c:pt>
                <c:pt idx="1855">
                  <c:v>255.1496161898113</c:v>
                </c:pt>
                <c:pt idx="1856">
                  <c:v>255.35296580600141</c:v>
                </c:pt>
                <c:pt idx="1857">
                  <c:v>255.3540125610607</c:v>
                </c:pt>
                <c:pt idx="1858">
                  <c:v>255.31828332170258</c:v>
                </c:pt>
                <c:pt idx="1859">
                  <c:v>255.53363572923914</c:v>
                </c:pt>
                <c:pt idx="1860">
                  <c:v>255.45254710397785</c:v>
                </c:pt>
                <c:pt idx="1861">
                  <c:v>255.39357990230278</c:v>
                </c:pt>
                <c:pt idx="1862">
                  <c:v>255.60781577110927</c:v>
                </c:pt>
                <c:pt idx="1863">
                  <c:v>255.59099790649009</c:v>
                </c:pt>
                <c:pt idx="1864">
                  <c:v>255.59169574319588</c:v>
                </c:pt>
                <c:pt idx="1865">
                  <c:v>255.79504535938588</c:v>
                </c:pt>
                <c:pt idx="1866">
                  <c:v>255.69106769016028</c:v>
                </c:pt>
                <c:pt idx="1867">
                  <c:v>255.71632937892551</c:v>
                </c:pt>
                <c:pt idx="1868">
                  <c:v>255.84919748778805</c:v>
                </c:pt>
                <c:pt idx="1869">
                  <c:v>255.67787857641309</c:v>
                </c:pt>
                <c:pt idx="1870">
                  <c:v>255.86636427076058</c:v>
                </c:pt>
                <c:pt idx="1871">
                  <c:v>256.01388695045358</c:v>
                </c:pt>
                <c:pt idx="1872">
                  <c:v>255.86831821353826</c:v>
                </c:pt>
                <c:pt idx="1873">
                  <c:v>256.00272156315418</c:v>
                </c:pt>
                <c:pt idx="1874">
                  <c:v>256.00558269365007</c:v>
                </c:pt>
                <c:pt idx="1875">
                  <c:v>255.86727145847888</c:v>
                </c:pt>
                <c:pt idx="1876">
                  <c:v>256.13928820655968</c:v>
                </c:pt>
                <c:pt idx="1877">
                  <c:v>256.15108164689462</c:v>
                </c:pt>
                <c:pt idx="1878">
                  <c:v>256.05994417306425</c:v>
                </c:pt>
                <c:pt idx="1879">
                  <c:v>256.26720167480852</c:v>
                </c:pt>
                <c:pt idx="1880">
                  <c:v>256.22763433356647</c:v>
                </c:pt>
                <c:pt idx="1881">
                  <c:v>256.17243545010427</c:v>
                </c:pt>
                <c:pt idx="1882">
                  <c:v>256.33182135380332</c:v>
                </c:pt>
                <c:pt idx="1883">
                  <c:v>256.26929518492716</c:v>
                </c:pt>
                <c:pt idx="1884">
                  <c:v>256.29672016748026</c:v>
                </c:pt>
                <c:pt idx="1885">
                  <c:v>256.47020237264439</c:v>
                </c:pt>
                <c:pt idx="1886">
                  <c:v>256.4216329378919</c:v>
                </c:pt>
                <c:pt idx="1887">
                  <c:v>256.43775296580549</c:v>
                </c:pt>
                <c:pt idx="1888">
                  <c:v>256.56741102581992</c:v>
                </c:pt>
                <c:pt idx="1889">
                  <c:v>256.48743893928764</c:v>
                </c:pt>
                <c:pt idx="1890">
                  <c:v>256.67229588276393</c:v>
                </c:pt>
                <c:pt idx="1891">
                  <c:v>256.74466154919747</c:v>
                </c:pt>
                <c:pt idx="1892">
                  <c:v>256.68862526168863</c:v>
                </c:pt>
                <c:pt idx="1893">
                  <c:v>256.84054431263081</c:v>
                </c:pt>
                <c:pt idx="1894">
                  <c:v>256.74396371249128</c:v>
                </c:pt>
                <c:pt idx="1895">
                  <c:v>256.65952547103979</c:v>
                </c:pt>
                <c:pt idx="1896">
                  <c:v>256.86727145847863</c:v>
                </c:pt>
                <c:pt idx="1897">
                  <c:v>256.8450802512213</c:v>
                </c:pt>
                <c:pt idx="1898">
                  <c:v>256.83551988834603</c:v>
                </c:pt>
                <c:pt idx="1899">
                  <c:v>256.91737613398465</c:v>
                </c:pt>
                <c:pt idx="1900">
                  <c:v>256.85457083042627</c:v>
                </c:pt>
                <c:pt idx="1901">
                  <c:v>256.82379623168163</c:v>
                </c:pt>
                <c:pt idx="1902">
                  <c:v>256.99651081646869</c:v>
                </c:pt>
                <c:pt idx="1903">
                  <c:v>257.00341939986072</c:v>
                </c:pt>
                <c:pt idx="1904">
                  <c:v>257.08241451500345</c:v>
                </c:pt>
                <c:pt idx="1905">
                  <c:v>257.21367759944172</c:v>
                </c:pt>
                <c:pt idx="1906">
                  <c:v>257.10125610607116</c:v>
                </c:pt>
                <c:pt idx="1907">
                  <c:v>257.1759944173063</c:v>
                </c:pt>
                <c:pt idx="1908">
                  <c:v>257.25568736915602</c:v>
                </c:pt>
                <c:pt idx="1909">
                  <c:v>257.14877878576431</c:v>
                </c:pt>
                <c:pt idx="1910">
                  <c:v>257.40607117934405</c:v>
                </c:pt>
                <c:pt idx="1911">
                  <c:v>257.38771807397069</c:v>
                </c:pt>
                <c:pt idx="1912">
                  <c:v>257.33461270062804</c:v>
                </c:pt>
                <c:pt idx="1913">
                  <c:v>257.46350314026478</c:v>
                </c:pt>
                <c:pt idx="1914">
                  <c:v>257.36127006280526</c:v>
                </c:pt>
                <c:pt idx="1915">
                  <c:v>257.34166085136138</c:v>
                </c:pt>
                <c:pt idx="1916">
                  <c:v>257.56322400558264</c:v>
                </c:pt>
                <c:pt idx="1917">
                  <c:v>257.53426378227437</c:v>
                </c:pt>
                <c:pt idx="1918">
                  <c:v>257.5096999302163</c:v>
                </c:pt>
                <c:pt idx="1919">
                  <c:v>257.66789951151435</c:v>
                </c:pt>
                <c:pt idx="1920">
                  <c:v>257.56329378925335</c:v>
                </c:pt>
                <c:pt idx="1921">
                  <c:v>257.52386601535238</c:v>
                </c:pt>
                <c:pt idx="1922">
                  <c:v>257.74284717376241</c:v>
                </c:pt>
                <c:pt idx="1923">
                  <c:v>257.6976273551989</c:v>
                </c:pt>
                <c:pt idx="1924">
                  <c:v>257.71444521981903</c:v>
                </c:pt>
                <c:pt idx="1925">
                  <c:v>257.85108164689461</c:v>
                </c:pt>
                <c:pt idx="1926">
                  <c:v>257.76901605024386</c:v>
                </c:pt>
                <c:pt idx="1927">
                  <c:v>257.83907885554783</c:v>
                </c:pt>
                <c:pt idx="1928">
                  <c:v>257.88150732728474</c:v>
                </c:pt>
                <c:pt idx="1929">
                  <c:v>257.79853454291617</c:v>
                </c:pt>
                <c:pt idx="1930">
                  <c:v>258.03656664340525</c:v>
                </c:pt>
                <c:pt idx="1931">
                  <c:v>258.02191207257403</c:v>
                </c:pt>
                <c:pt idx="1932">
                  <c:v>257.94459176552687</c:v>
                </c:pt>
                <c:pt idx="1933">
                  <c:v>258.06971388695041</c:v>
                </c:pt>
                <c:pt idx="1934">
                  <c:v>257.99092812281924</c:v>
                </c:pt>
                <c:pt idx="1935">
                  <c:v>257.96280530355932</c:v>
                </c:pt>
                <c:pt idx="1936">
                  <c:v>258.16964410328023</c:v>
                </c:pt>
                <c:pt idx="1937">
                  <c:v>258.18339148639194</c:v>
                </c:pt>
                <c:pt idx="1938">
                  <c:v>258.16629448708954</c:v>
                </c:pt>
                <c:pt idx="1939">
                  <c:v>258.27390090718694</c:v>
                </c:pt>
                <c:pt idx="1940">
                  <c:v>258.18087927424983</c:v>
                </c:pt>
                <c:pt idx="1941">
                  <c:v>258.21618981158355</c:v>
                </c:pt>
                <c:pt idx="1942">
                  <c:v>258.46845778087879</c:v>
                </c:pt>
                <c:pt idx="1943">
                  <c:v>258.35457083042627</c:v>
                </c:pt>
                <c:pt idx="1944">
                  <c:v>258.42219120725696</c:v>
                </c:pt>
                <c:pt idx="1945">
                  <c:v>258.5525471039777</c:v>
                </c:pt>
                <c:pt idx="1946">
                  <c:v>258.42554082344731</c:v>
                </c:pt>
                <c:pt idx="1947">
                  <c:v>258.46524773203066</c:v>
                </c:pt>
                <c:pt idx="1948">
                  <c:v>258.4908583391487</c:v>
                </c:pt>
                <c:pt idx="1949">
                  <c:v>258.4597348220517</c:v>
                </c:pt>
                <c:pt idx="1950">
                  <c:v>258.6868108862526</c:v>
                </c:pt>
                <c:pt idx="1951">
                  <c:v>258.59811584089243</c:v>
                </c:pt>
                <c:pt idx="1952">
                  <c:v>258.53726448011167</c:v>
                </c:pt>
                <c:pt idx="1953">
                  <c:v>258.6886950453594</c:v>
                </c:pt>
                <c:pt idx="1954">
                  <c:v>258.63321702721515</c:v>
                </c:pt>
                <c:pt idx="1955">
                  <c:v>258.63956734124213</c:v>
                </c:pt>
                <c:pt idx="1956">
                  <c:v>258.83398464759205</c:v>
                </c:pt>
                <c:pt idx="1957">
                  <c:v>258.79427773900903</c:v>
                </c:pt>
                <c:pt idx="1958">
                  <c:v>258.7712491277041</c:v>
                </c:pt>
                <c:pt idx="1959">
                  <c:v>258.8421493370555</c:v>
                </c:pt>
                <c:pt idx="1960">
                  <c:v>258.77222609909279</c:v>
                </c:pt>
                <c:pt idx="1961">
                  <c:v>258.82323796231663</c:v>
                </c:pt>
                <c:pt idx="1962">
                  <c:v>259.02909979064896</c:v>
                </c:pt>
                <c:pt idx="1963">
                  <c:v>258.90872295882696</c:v>
                </c:pt>
                <c:pt idx="1964">
                  <c:v>259.03782274947662</c:v>
                </c:pt>
                <c:pt idx="1965">
                  <c:v>259.05352407536674</c:v>
                </c:pt>
                <c:pt idx="1966">
                  <c:v>258.92986741102584</c:v>
                </c:pt>
                <c:pt idx="1967">
                  <c:v>259.16887648290299</c:v>
                </c:pt>
                <c:pt idx="1968">
                  <c:v>259.14612700628004</c:v>
                </c:pt>
                <c:pt idx="1969">
                  <c:v>259.09155617585469</c:v>
                </c:pt>
                <c:pt idx="1970">
                  <c:v>259.27020237264469</c:v>
                </c:pt>
                <c:pt idx="1971">
                  <c:v>259.14487090020936</c:v>
                </c:pt>
                <c:pt idx="1972">
                  <c:v>259.13635729239303</c:v>
                </c:pt>
                <c:pt idx="1973">
                  <c:v>259.19874389392902</c:v>
                </c:pt>
                <c:pt idx="1974">
                  <c:v>259.10969993021632</c:v>
                </c:pt>
                <c:pt idx="1975">
                  <c:v>259.1973482205164</c:v>
                </c:pt>
                <c:pt idx="1976">
                  <c:v>259.38255408234465</c:v>
                </c:pt>
                <c:pt idx="1977">
                  <c:v>259.25240753663672</c:v>
                </c:pt>
                <c:pt idx="1978">
                  <c:v>259.2914863921838</c:v>
                </c:pt>
                <c:pt idx="1979">
                  <c:v>259.43635729239264</c:v>
                </c:pt>
                <c:pt idx="1980">
                  <c:v>259.37948360083806</c:v>
                </c:pt>
                <c:pt idx="1981">
                  <c:v>259.47801814375424</c:v>
                </c:pt>
                <c:pt idx="1982">
                  <c:v>259.60976971388732</c:v>
                </c:pt>
                <c:pt idx="1983">
                  <c:v>259.48304256803863</c:v>
                </c:pt>
                <c:pt idx="1984">
                  <c:v>259.60251221214224</c:v>
                </c:pt>
                <c:pt idx="1985">
                  <c:v>259.58513607815706</c:v>
                </c:pt>
                <c:pt idx="1986">
                  <c:v>259.45191905094163</c:v>
                </c:pt>
                <c:pt idx="1987">
                  <c:v>259.66824842986779</c:v>
                </c:pt>
                <c:pt idx="1988">
                  <c:v>259.64612700628004</c:v>
                </c:pt>
                <c:pt idx="1989">
                  <c:v>259.56803907885529</c:v>
                </c:pt>
                <c:pt idx="1990">
                  <c:v>259.74856943475231</c:v>
                </c:pt>
                <c:pt idx="1991">
                  <c:v>259.67697138869454</c:v>
                </c:pt>
                <c:pt idx="1992">
                  <c:v>259.59462665736231</c:v>
                </c:pt>
                <c:pt idx="1993">
                  <c:v>259.77655268667075</c:v>
                </c:pt>
                <c:pt idx="1994">
                  <c:v>259.80216329378931</c:v>
                </c:pt>
                <c:pt idx="1995">
                  <c:v>259.80027913468246</c:v>
                </c:pt>
                <c:pt idx="1996">
                  <c:v>259.90746685275678</c:v>
                </c:pt>
                <c:pt idx="1997">
                  <c:v>259.83956734124195</c:v>
                </c:pt>
                <c:pt idx="1998">
                  <c:v>259.86503838101885</c:v>
                </c:pt>
                <c:pt idx="1999">
                  <c:v>259.97069085833914</c:v>
                </c:pt>
                <c:pt idx="2000">
                  <c:v>259.85003489183532</c:v>
                </c:pt>
                <c:pt idx="2001">
                  <c:v>259.97278436845767</c:v>
                </c:pt>
                <c:pt idx="2002">
                  <c:v>260.07201674808016</c:v>
                </c:pt>
                <c:pt idx="2003">
                  <c:v>259.95052337752963</c:v>
                </c:pt>
                <c:pt idx="2004">
                  <c:v>260.06852756454964</c:v>
                </c:pt>
                <c:pt idx="2005">
                  <c:v>260.07215631542221</c:v>
                </c:pt>
                <c:pt idx="2006">
                  <c:v>260.03949755757111</c:v>
                </c:pt>
                <c:pt idx="2007">
                  <c:v>260.2506629448709</c:v>
                </c:pt>
                <c:pt idx="2008">
                  <c:v>260.21284019539468</c:v>
                </c:pt>
                <c:pt idx="2009">
                  <c:v>260.17941381716702</c:v>
                </c:pt>
                <c:pt idx="2010">
                  <c:v>260.25645498953224</c:v>
                </c:pt>
                <c:pt idx="2011">
                  <c:v>260.22407536636427</c:v>
                </c:pt>
                <c:pt idx="2012">
                  <c:v>260.16043265875788</c:v>
                </c:pt>
                <c:pt idx="2013">
                  <c:v>260.28799720865265</c:v>
                </c:pt>
                <c:pt idx="2014">
                  <c:v>260.28367062107469</c:v>
                </c:pt>
                <c:pt idx="2015">
                  <c:v>260.30593161200267</c:v>
                </c:pt>
                <c:pt idx="2016">
                  <c:v>260.46545708304257</c:v>
                </c:pt>
                <c:pt idx="2017">
                  <c:v>260.36699232379675</c:v>
                </c:pt>
                <c:pt idx="2018">
                  <c:v>260.3562456385207</c:v>
                </c:pt>
                <c:pt idx="2019">
                  <c:v>260.4685275645495</c:v>
                </c:pt>
                <c:pt idx="2020">
                  <c:v>260.42226099092812</c:v>
                </c:pt>
                <c:pt idx="2021">
                  <c:v>260.60593161200279</c:v>
                </c:pt>
                <c:pt idx="2022">
                  <c:v>260.6142358688067</c:v>
                </c:pt>
                <c:pt idx="2023">
                  <c:v>260.4900209351012</c:v>
                </c:pt>
                <c:pt idx="2024">
                  <c:v>260.63775296580599</c:v>
                </c:pt>
                <c:pt idx="2025">
                  <c:v>260.53063503140265</c:v>
                </c:pt>
                <c:pt idx="2026">
                  <c:v>260.49371946964322</c:v>
                </c:pt>
                <c:pt idx="2027">
                  <c:v>260.71618981158355</c:v>
                </c:pt>
                <c:pt idx="2028">
                  <c:v>260.64117236566642</c:v>
                </c:pt>
                <c:pt idx="2029">
                  <c:v>260.61437543614795</c:v>
                </c:pt>
                <c:pt idx="2030">
                  <c:v>260.73154221912063</c:v>
                </c:pt>
                <c:pt idx="2031">
                  <c:v>260.65980460572314</c:v>
                </c:pt>
                <c:pt idx="2032">
                  <c:v>260.69818562456402</c:v>
                </c:pt>
                <c:pt idx="2033">
                  <c:v>260.89462665736232</c:v>
                </c:pt>
                <c:pt idx="2034">
                  <c:v>260.78381018841583</c:v>
                </c:pt>
                <c:pt idx="2035">
                  <c:v>260.87313328681063</c:v>
                </c:pt>
                <c:pt idx="2036">
                  <c:v>261.01702721563151</c:v>
                </c:pt>
                <c:pt idx="2037">
                  <c:v>260.84961618981225</c:v>
                </c:pt>
                <c:pt idx="2038">
                  <c:v>260.90160502442427</c:v>
                </c:pt>
                <c:pt idx="2039">
                  <c:v>260.98360083740403</c:v>
                </c:pt>
                <c:pt idx="2040">
                  <c:v>260.90041870202333</c:v>
                </c:pt>
                <c:pt idx="2041">
                  <c:v>261.09979064898766</c:v>
                </c:pt>
                <c:pt idx="2042">
                  <c:v>261.0407536636427</c:v>
                </c:pt>
                <c:pt idx="2043">
                  <c:v>260.94584787159806</c:v>
                </c:pt>
                <c:pt idx="2044">
                  <c:v>261.10537334263739</c:v>
                </c:pt>
                <c:pt idx="2045">
                  <c:v>261.03251919050899</c:v>
                </c:pt>
                <c:pt idx="2046">
                  <c:v>261.01584089323165</c:v>
                </c:pt>
                <c:pt idx="2047">
                  <c:v>261.23217027215588</c:v>
                </c:pt>
                <c:pt idx="2048">
                  <c:v>261.11765526866714</c:v>
                </c:pt>
                <c:pt idx="2049">
                  <c:v>261.0732030704815</c:v>
                </c:pt>
                <c:pt idx="2050">
                  <c:v>261.25826936496878</c:v>
                </c:pt>
                <c:pt idx="2051">
                  <c:v>261.12993719469642</c:v>
                </c:pt>
                <c:pt idx="2052">
                  <c:v>261.11179344033457</c:v>
                </c:pt>
                <c:pt idx="2053">
                  <c:v>261.34480111653943</c:v>
                </c:pt>
                <c:pt idx="2054">
                  <c:v>261.27983251919051</c:v>
                </c:pt>
                <c:pt idx="2055">
                  <c:v>261.34019539427766</c:v>
                </c:pt>
                <c:pt idx="2056">
                  <c:v>261.44382414515002</c:v>
                </c:pt>
                <c:pt idx="2057">
                  <c:v>261.28702023726424</c:v>
                </c:pt>
                <c:pt idx="2058">
                  <c:v>261.42944870900209</c:v>
                </c:pt>
                <c:pt idx="2059">
                  <c:v>261.51311933007634</c:v>
                </c:pt>
                <c:pt idx="2060">
                  <c:v>261.41116538729858</c:v>
                </c:pt>
                <c:pt idx="2061">
                  <c:v>261.61067690160462</c:v>
                </c:pt>
                <c:pt idx="2062">
                  <c:v>261.57159804605681</c:v>
                </c:pt>
                <c:pt idx="2063">
                  <c:v>261.48757850662884</c:v>
                </c:pt>
                <c:pt idx="2064">
                  <c:v>261.53991625959463</c:v>
                </c:pt>
                <c:pt idx="2065">
                  <c:v>261.48185624563786</c:v>
                </c:pt>
                <c:pt idx="2066">
                  <c:v>261.51779483600836</c:v>
                </c:pt>
                <c:pt idx="2067">
                  <c:v>261.67411025819888</c:v>
                </c:pt>
                <c:pt idx="2068">
                  <c:v>261.63021632937892</c:v>
                </c:pt>
                <c:pt idx="2069">
                  <c:v>261.60718771807399</c:v>
                </c:pt>
                <c:pt idx="2070">
                  <c:v>261.67976273552034</c:v>
                </c:pt>
                <c:pt idx="2071">
                  <c:v>261.62686671318909</c:v>
                </c:pt>
                <c:pt idx="2072">
                  <c:v>261.67173761339848</c:v>
                </c:pt>
                <c:pt idx="2073">
                  <c:v>261.84256803907908</c:v>
                </c:pt>
                <c:pt idx="2074">
                  <c:v>261.75631542219031</c:v>
                </c:pt>
                <c:pt idx="2075">
                  <c:v>261.85415212840201</c:v>
                </c:pt>
                <c:pt idx="2076">
                  <c:v>261.90104675505899</c:v>
                </c:pt>
                <c:pt idx="2077">
                  <c:v>261.74445219818568</c:v>
                </c:pt>
                <c:pt idx="2078">
                  <c:v>261.88353105373341</c:v>
                </c:pt>
                <c:pt idx="2079">
                  <c:v>261.88848569434805</c:v>
                </c:pt>
                <c:pt idx="2080">
                  <c:v>261.8572226099098</c:v>
                </c:pt>
                <c:pt idx="2081">
                  <c:v>262.03733426378199</c:v>
                </c:pt>
                <c:pt idx="2082">
                  <c:v>261.93440334961616</c:v>
                </c:pt>
                <c:pt idx="2083">
                  <c:v>261.85359385903701</c:v>
                </c:pt>
                <c:pt idx="2084">
                  <c:v>262.01472435450108</c:v>
                </c:pt>
                <c:pt idx="2085">
                  <c:v>261.97885554780169</c:v>
                </c:pt>
                <c:pt idx="2086">
                  <c:v>262.00495464061396</c:v>
                </c:pt>
                <c:pt idx="2087">
                  <c:v>262.15233775296565</c:v>
                </c:pt>
                <c:pt idx="2088">
                  <c:v>262.05806001395723</c:v>
                </c:pt>
                <c:pt idx="2089">
                  <c:v>262.07362177250519</c:v>
                </c:pt>
                <c:pt idx="2090">
                  <c:v>262.13028611304998</c:v>
                </c:pt>
                <c:pt idx="2091">
                  <c:v>262.01584089323165</c:v>
                </c:pt>
                <c:pt idx="2092">
                  <c:v>262.11228192602931</c:v>
                </c:pt>
                <c:pt idx="2093">
                  <c:v>262.24612700627983</c:v>
                </c:pt>
                <c:pt idx="2094">
                  <c:v>262.13845080251195</c:v>
                </c:pt>
                <c:pt idx="2095">
                  <c:v>262.24856943475231</c:v>
                </c:pt>
                <c:pt idx="2096">
                  <c:v>262.23356594556833</c:v>
                </c:pt>
                <c:pt idx="2097">
                  <c:v>262.12686671318909</c:v>
                </c:pt>
                <c:pt idx="2098">
                  <c:v>262.32916957431962</c:v>
                </c:pt>
                <c:pt idx="2099">
                  <c:v>262.31304954640615</c:v>
                </c:pt>
                <c:pt idx="2100">
                  <c:v>262.19958129797635</c:v>
                </c:pt>
                <c:pt idx="2101">
                  <c:v>262.43412421493366</c:v>
                </c:pt>
                <c:pt idx="2102">
                  <c:v>262.32554082344768</c:v>
                </c:pt>
                <c:pt idx="2103">
                  <c:v>262.2095603628751</c:v>
                </c:pt>
                <c:pt idx="2104">
                  <c:v>262.40537334263718</c:v>
                </c:pt>
                <c:pt idx="2105">
                  <c:v>262.3633635729239</c:v>
                </c:pt>
                <c:pt idx="2106">
                  <c:v>262.37138869504537</c:v>
                </c:pt>
                <c:pt idx="2107">
                  <c:v>262.54040474528915</c:v>
                </c:pt>
                <c:pt idx="2108">
                  <c:v>262.44563852058616</c:v>
                </c:pt>
                <c:pt idx="2109">
                  <c:v>262.39288206559672</c:v>
                </c:pt>
                <c:pt idx="2110">
                  <c:v>262.57634333565943</c:v>
                </c:pt>
                <c:pt idx="2111">
                  <c:v>262.51486392184268</c:v>
                </c:pt>
                <c:pt idx="2112">
                  <c:v>262.56357292393579</c:v>
                </c:pt>
                <c:pt idx="2113">
                  <c:v>262.70341939986042</c:v>
                </c:pt>
                <c:pt idx="2114">
                  <c:v>262.58171667829657</c:v>
                </c:pt>
                <c:pt idx="2115">
                  <c:v>262.69706908583402</c:v>
                </c:pt>
                <c:pt idx="2116">
                  <c:v>262.66133984647524</c:v>
                </c:pt>
                <c:pt idx="2117">
                  <c:v>262.50830425680363</c:v>
                </c:pt>
                <c:pt idx="2118">
                  <c:v>262.71018841591064</c:v>
                </c:pt>
                <c:pt idx="2119">
                  <c:v>262.72142358688063</c:v>
                </c:pt>
                <c:pt idx="2120">
                  <c:v>262.65359385903702</c:v>
                </c:pt>
                <c:pt idx="2121">
                  <c:v>262.77292393579904</c:v>
                </c:pt>
                <c:pt idx="2122">
                  <c:v>262.64808094905788</c:v>
                </c:pt>
                <c:pt idx="2123">
                  <c:v>262.6577808792743</c:v>
                </c:pt>
                <c:pt idx="2124">
                  <c:v>262.79748778785762</c:v>
                </c:pt>
                <c:pt idx="2125">
                  <c:v>262.80837404047389</c:v>
                </c:pt>
                <c:pt idx="2126">
                  <c:v>262.78925331472431</c:v>
                </c:pt>
                <c:pt idx="2127">
                  <c:v>262.9480809490579</c:v>
                </c:pt>
                <c:pt idx="2128">
                  <c:v>262.8540125610607</c:v>
                </c:pt>
                <c:pt idx="2129">
                  <c:v>262.82882065596692</c:v>
                </c:pt>
                <c:pt idx="2130">
                  <c:v>262.88220516399178</c:v>
                </c:pt>
                <c:pt idx="2131">
                  <c:v>262.8256803907891</c:v>
                </c:pt>
                <c:pt idx="2132">
                  <c:v>262.96517794835921</c:v>
                </c:pt>
                <c:pt idx="2133">
                  <c:v>263.04305652477331</c:v>
                </c:pt>
                <c:pt idx="2134">
                  <c:v>262.94542916957425</c:v>
                </c:pt>
                <c:pt idx="2135">
                  <c:v>263.02896022330771</c:v>
                </c:pt>
                <c:pt idx="2136">
                  <c:v>263.01605024424219</c:v>
                </c:pt>
                <c:pt idx="2137">
                  <c:v>262.94863921842239</c:v>
                </c:pt>
                <c:pt idx="2138">
                  <c:v>263.17976273552034</c:v>
                </c:pt>
                <c:pt idx="2139">
                  <c:v>263.11598046057225</c:v>
                </c:pt>
                <c:pt idx="2140">
                  <c:v>263.06029309141672</c:v>
                </c:pt>
                <c:pt idx="2141">
                  <c:v>263.16329378925332</c:v>
                </c:pt>
                <c:pt idx="2142">
                  <c:v>263.01807397069018</c:v>
                </c:pt>
                <c:pt idx="2143">
                  <c:v>263.00160502442435</c:v>
                </c:pt>
                <c:pt idx="2144">
                  <c:v>263.12100488485731</c:v>
                </c:pt>
                <c:pt idx="2145">
                  <c:v>263.09532449406839</c:v>
                </c:pt>
                <c:pt idx="2146">
                  <c:v>263.12114445219731</c:v>
                </c:pt>
                <c:pt idx="2147">
                  <c:v>263.23510118632225</c:v>
                </c:pt>
                <c:pt idx="2148">
                  <c:v>263.10593161200279</c:v>
                </c:pt>
                <c:pt idx="2149">
                  <c:v>263.18967201674877</c:v>
                </c:pt>
                <c:pt idx="2150">
                  <c:v>263.3436845778092</c:v>
                </c:pt>
                <c:pt idx="2151">
                  <c:v>263.20690858339151</c:v>
                </c:pt>
                <c:pt idx="2152">
                  <c:v>263.34738311235236</c:v>
                </c:pt>
                <c:pt idx="2153">
                  <c:v>263.36441032798331</c:v>
                </c:pt>
                <c:pt idx="2154">
                  <c:v>263.23196092114398</c:v>
                </c:pt>
                <c:pt idx="2155">
                  <c:v>263.41388695045356</c:v>
                </c:pt>
                <c:pt idx="2156">
                  <c:v>263.3013258897422</c:v>
                </c:pt>
                <c:pt idx="2157">
                  <c:v>263.24919748778763</c:v>
                </c:pt>
                <c:pt idx="2158">
                  <c:v>263.46908583391536</c:v>
                </c:pt>
                <c:pt idx="2159">
                  <c:v>263.34410327983272</c:v>
                </c:pt>
                <c:pt idx="2160">
                  <c:v>263.31039776692211</c:v>
                </c:pt>
                <c:pt idx="2161">
                  <c:v>263.45394277738961</c:v>
                </c:pt>
                <c:pt idx="2162">
                  <c:v>263.37180739706906</c:v>
                </c:pt>
                <c:pt idx="2163">
                  <c:v>263.36601535240709</c:v>
                </c:pt>
                <c:pt idx="2164">
                  <c:v>263.58534542916959</c:v>
                </c:pt>
                <c:pt idx="2165">
                  <c:v>263.51528262386699</c:v>
                </c:pt>
                <c:pt idx="2166">
                  <c:v>263.49692951849181</c:v>
                </c:pt>
                <c:pt idx="2167">
                  <c:v>263.6235170969988</c:v>
                </c:pt>
                <c:pt idx="2168">
                  <c:v>263.47962316817865</c:v>
                </c:pt>
                <c:pt idx="2169">
                  <c:v>263.54054431263086</c:v>
                </c:pt>
                <c:pt idx="2170">
                  <c:v>263.61800418702035</c:v>
                </c:pt>
                <c:pt idx="2171">
                  <c:v>263.50439637124913</c:v>
                </c:pt>
                <c:pt idx="2172">
                  <c:v>263.6880669923238</c:v>
                </c:pt>
                <c:pt idx="2173">
                  <c:v>263.65687369155683</c:v>
                </c:pt>
                <c:pt idx="2174">
                  <c:v>263.5096301465457</c:v>
                </c:pt>
                <c:pt idx="2175">
                  <c:v>263.67334263782277</c:v>
                </c:pt>
                <c:pt idx="2176">
                  <c:v>263.67899511514332</c:v>
                </c:pt>
                <c:pt idx="2177">
                  <c:v>263.63803210048849</c:v>
                </c:pt>
                <c:pt idx="2178">
                  <c:v>263.80956036287506</c:v>
                </c:pt>
                <c:pt idx="2179">
                  <c:v>263.76810886252565</c:v>
                </c:pt>
                <c:pt idx="2180">
                  <c:v>263.72903000697829</c:v>
                </c:pt>
                <c:pt idx="2181">
                  <c:v>263.86329378925331</c:v>
                </c:pt>
                <c:pt idx="2182">
                  <c:v>263.72609909281186</c:v>
                </c:pt>
                <c:pt idx="2183">
                  <c:v>263.73468248429867</c:v>
                </c:pt>
                <c:pt idx="2184">
                  <c:v>263.92400558269316</c:v>
                </c:pt>
                <c:pt idx="2185">
                  <c:v>263.87613398464708</c:v>
                </c:pt>
                <c:pt idx="2186">
                  <c:v>263.85673412421494</c:v>
                </c:pt>
                <c:pt idx="2187">
                  <c:v>263.9355198883456</c:v>
                </c:pt>
                <c:pt idx="2188">
                  <c:v>263.84661549197438</c:v>
                </c:pt>
                <c:pt idx="2189">
                  <c:v>263.96434054431262</c:v>
                </c:pt>
                <c:pt idx="2190">
                  <c:v>264.00300069783702</c:v>
                </c:pt>
                <c:pt idx="2191">
                  <c:v>263.97564549895321</c:v>
                </c:pt>
                <c:pt idx="2192">
                  <c:v>264.13014654570827</c:v>
                </c:pt>
                <c:pt idx="2193">
                  <c:v>264.01995812979771</c:v>
                </c:pt>
                <c:pt idx="2194">
                  <c:v>263.9496859734823</c:v>
                </c:pt>
                <c:pt idx="2195">
                  <c:v>264.04305652477331</c:v>
                </c:pt>
                <c:pt idx="2196">
                  <c:v>264.02142358688064</c:v>
                </c:pt>
                <c:pt idx="2197">
                  <c:v>263.96050244242804</c:v>
                </c:pt>
                <c:pt idx="2198">
                  <c:v>264.09134682484296</c:v>
                </c:pt>
                <c:pt idx="2199">
                  <c:v>264.02484298674165</c:v>
                </c:pt>
                <c:pt idx="2200">
                  <c:v>263.9785066294487</c:v>
                </c:pt>
                <c:pt idx="2201">
                  <c:v>264.08736915561724</c:v>
                </c:pt>
                <c:pt idx="2202">
                  <c:v>264.02260990928119</c:v>
                </c:pt>
                <c:pt idx="2203">
                  <c:v>264.15226796929517</c:v>
                </c:pt>
                <c:pt idx="2204">
                  <c:v>264.27766922540138</c:v>
                </c:pt>
                <c:pt idx="2205">
                  <c:v>264.12756454989528</c:v>
                </c:pt>
                <c:pt idx="2206">
                  <c:v>264.23482205163964</c:v>
                </c:pt>
                <c:pt idx="2207">
                  <c:v>264.25073272854155</c:v>
                </c:pt>
                <c:pt idx="2208">
                  <c:v>264.05666434054433</c:v>
                </c:pt>
                <c:pt idx="2209">
                  <c:v>264.31025819958131</c:v>
                </c:pt>
                <c:pt idx="2210">
                  <c:v>264.29741800418657</c:v>
                </c:pt>
                <c:pt idx="2211">
                  <c:v>264.2506629448709</c:v>
                </c:pt>
                <c:pt idx="2212">
                  <c:v>264.38304256803895</c:v>
                </c:pt>
                <c:pt idx="2213">
                  <c:v>264.22581995812874</c:v>
                </c:pt>
                <c:pt idx="2214">
                  <c:v>264.1900209351013</c:v>
                </c:pt>
                <c:pt idx="2215">
                  <c:v>264.35324494068345</c:v>
                </c:pt>
                <c:pt idx="2216">
                  <c:v>264.28415910676904</c:v>
                </c:pt>
                <c:pt idx="2217">
                  <c:v>264.27313328681038</c:v>
                </c:pt>
                <c:pt idx="2218">
                  <c:v>264.44682484298664</c:v>
                </c:pt>
                <c:pt idx="2219">
                  <c:v>264.32561060711794</c:v>
                </c:pt>
                <c:pt idx="2220">
                  <c:v>264.29043963712451</c:v>
                </c:pt>
                <c:pt idx="2221">
                  <c:v>264.44515003489181</c:v>
                </c:pt>
                <c:pt idx="2222">
                  <c:v>264.34375436147923</c:v>
                </c:pt>
                <c:pt idx="2223">
                  <c:v>264.40286113049592</c:v>
                </c:pt>
                <c:pt idx="2224">
                  <c:v>264.54577808792743</c:v>
                </c:pt>
                <c:pt idx="2225">
                  <c:v>264.42909979064899</c:v>
                </c:pt>
                <c:pt idx="2226">
                  <c:v>264.5105373342638</c:v>
                </c:pt>
                <c:pt idx="2227">
                  <c:v>264.49099790648899</c:v>
                </c:pt>
                <c:pt idx="2228">
                  <c:v>264.36301465457069</c:v>
                </c:pt>
                <c:pt idx="2229">
                  <c:v>264.63070481507327</c:v>
                </c:pt>
                <c:pt idx="2230">
                  <c:v>264.59713886950396</c:v>
                </c:pt>
                <c:pt idx="2231">
                  <c:v>264.47899511514305</c:v>
                </c:pt>
                <c:pt idx="2232">
                  <c:v>264.66078157711092</c:v>
                </c:pt>
                <c:pt idx="2233">
                  <c:v>264.54256803907901</c:v>
                </c:pt>
                <c:pt idx="2234">
                  <c:v>264.4216329378919</c:v>
                </c:pt>
                <c:pt idx="2235">
                  <c:v>264.61835310537333</c:v>
                </c:pt>
                <c:pt idx="2236">
                  <c:v>264.61863224005583</c:v>
                </c:pt>
                <c:pt idx="2237">
                  <c:v>264.58778785764127</c:v>
                </c:pt>
                <c:pt idx="2238">
                  <c:v>264.72630844382348</c:v>
                </c:pt>
                <c:pt idx="2239">
                  <c:v>264.63579902302871</c:v>
                </c:pt>
                <c:pt idx="2240">
                  <c:v>264.62065596650365</c:v>
                </c:pt>
                <c:pt idx="2241">
                  <c:v>264.81758548499658</c:v>
                </c:pt>
                <c:pt idx="2242">
                  <c:v>264.69916259595271</c:v>
                </c:pt>
                <c:pt idx="2243">
                  <c:v>264.76664340544312</c:v>
                </c:pt>
                <c:pt idx="2244">
                  <c:v>264.86113049546395</c:v>
                </c:pt>
                <c:pt idx="2245">
                  <c:v>264.75108164689465</c:v>
                </c:pt>
                <c:pt idx="2246">
                  <c:v>264.82274947662205</c:v>
                </c:pt>
                <c:pt idx="2247">
                  <c:v>264.77557571528195</c:v>
                </c:pt>
                <c:pt idx="2248">
                  <c:v>264.71318911374738</c:v>
                </c:pt>
                <c:pt idx="2249">
                  <c:v>264.91919050942079</c:v>
                </c:pt>
                <c:pt idx="2250">
                  <c:v>264.84382414515039</c:v>
                </c:pt>
                <c:pt idx="2251">
                  <c:v>264.85184926727129</c:v>
                </c:pt>
                <c:pt idx="2252">
                  <c:v>264.88346127006281</c:v>
                </c:pt>
                <c:pt idx="2253">
                  <c:v>264.83496161898131</c:v>
                </c:pt>
                <c:pt idx="2254">
                  <c:v>264.792742498255</c:v>
                </c:pt>
                <c:pt idx="2255">
                  <c:v>264.9682484298674</c:v>
                </c:pt>
                <c:pt idx="2256">
                  <c:v>264.93956734124168</c:v>
                </c:pt>
                <c:pt idx="2257">
                  <c:v>264.90495464061399</c:v>
                </c:pt>
                <c:pt idx="2258">
                  <c:v>265.00369853454288</c:v>
                </c:pt>
                <c:pt idx="2259">
                  <c:v>264.86720167480877</c:v>
                </c:pt>
                <c:pt idx="2260">
                  <c:v>264.88492672714585</c:v>
                </c:pt>
                <c:pt idx="2261">
                  <c:v>264.98464759246332</c:v>
                </c:pt>
                <c:pt idx="2262">
                  <c:v>264.89441730635031</c:v>
                </c:pt>
                <c:pt idx="2263">
                  <c:v>265.1049546406141</c:v>
                </c:pt>
                <c:pt idx="2264">
                  <c:v>265.07843684577767</c:v>
                </c:pt>
                <c:pt idx="2265">
                  <c:v>264.90202372644802</c:v>
                </c:pt>
                <c:pt idx="2266">
                  <c:v>265.08988136776054</c:v>
                </c:pt>
                <c:pt idx="2267">
                  <c:v>265.0422889043968</c:v>
                </c:pt>
                <c:pt idx="2268">
                  <c:v>265.00076762037702</c:v>
                </c:pt>
                <c:pt idx="2269">
                  <c:v>265.17487787857641</c:v>
                </c:pt>
                <c:pt idx="2270">
                  <c:v>265.10181437543656</c:v>
                </c:pt>
                <c:pt idx="2271">
                  <c:v>265.11891137473873</c:v>
                </c:pt>
                <c:pt idx="2272">
                  <c:v>265.14480111653955</c:v>
                </c:pt>
                <c:pt idx="2273">
                  <c:v>264.95143056524734</c:v>
                </c:pt>
                <c:pt idx="2274">
                  <c:v>265.02163293789204</c:v>
                </c:pt>
                <c:pt idx="2275">
                  <c:v>265.22575017445917</c:v>
                </c:pt>
                <c:pt idx="2276">
                  <c:v>265.12623866015355</c:v>
                </c:pt>
                <c:pt idx="2277">
                  <c:v>265.15031402651766</c:v>
                </c:pt>
                <c:pt idx="2278">
                  <c:v>265.26929518492716</c:v>
                </c:pt>
                <c:pt idx="2279">
                  <c:v>265.13133286810825</c:v>
                </c:pt>
                <c:pt idx="2280">
                  <c:v>265.20167480809425</c:v>
                </c:pt>
                <c:pt idx="2281">
                  <c:v>265.3329378925331</c:v>
                </c:pt>
                <c:pt idx="2282">
                  <c:v>265.20551290997855</c:v>
                </c:pt>
                <c:pt idx="2283">
                  <c:v>265.38527564549895</c:v>
                </c:pt>
                <c:pt idx="2284">
                  <c:v>265.3046755059321</c:v>
                </c:pt>
                <c:pt idx="2285">
                  <c:v>265.21074668527564</c:v>
                </c:pt>
                <c:pt idx="2286">
                  <c:v>265.32009769713886</c:v>
                </c:pt>
                <c:pt idx="2287">
                  <c:v>265.242009769714</c:v>
                </c:pt>
                <c:pt idx="2288">
                  <c:v>265.16329378925332</c:v>
                </c:pt>
                <c:pt idx="2289">
                  <c:v>265.38227494766193</c:v>
                </c:pt>
                <c:pt idx="2290">
                  <c:v>265.2997906489876</c:v>
                </c:pt>
                <c:pt idx="2291">
                  <c:v>265.2199581297977</c:v>
                </c:pt>
                <c:pt idx="2292">
                  <c:v>265.31549197487789</c:v>
                </c:pt>
                <c:pt idx="2293">
                  <c:v>265.28394975575713</c:v>
                </c:pt>
                <c:pt idx="2294">
                  <c:v>265.31737613398462</c:v>
                </c:pt>
                <c:pt idx="2295">
                  <c:v>265.47048150732735</c:v>
                </c:pt>
                <c:pt idx="2296">
                  <c:v>265.39218422889024</c:v>
                </c:pt>
                <c:pt idx="2297">
                  <c:v>265.43056524773169</c:v>
                </c:pt>
                <c:pt idx="2298">
                  <c:v>265.50935101186332</c:v>
                </c:pt>
                <c:pt idx="2299">
                  <c:v>265.33258897417954</c:v>
                </c:pt>
                <c:pt idx="2300">
                  <c:v>265.45743196092116</c:v>
                </c:pt>
                <c:pt idx="2301">
                  <c:v>265.51165387299369</c:v>
                </c:pt>
                <c:pt idx="2302">
                  <c:v>265.42644801116529</c:v>
                </c:pt>
                <c:pt idx="2303">
                  <c:v>265.53747383112352</c:v>
                </c:pt>
                <c:pt idx="2304">
                  <c:v>265.4704117236567</c:v>
                </c:pt>
                <c:pt idx="2305">
                  <c:v>265.36671318911374</c:v>
                </c:pt>
                <c:pt idx="2306">
                  <c:v>265.54884856943471</c:v>
                </c:pt>
                <c:pt idx="2307">
                  <c:v>265.48667131891125</c:v>
                </c:pt>
                <c:pt idx="2308">
                  <c:v>265.47599441730625</c:v>
                </c:pt>
                <c:pt idx="2309">
                  <c:v>265.59602233077459</c:v>
                </c:pt>
                <c:pt idx="2310">
                  <c:v>265.53468248429868</c:v>
                </c:pt>
                <c:pt idx="2311">
                  <c:v>265.49302163293783</c:v>
                </c:pt>
                <c:pt idx="2312">
                  <c:v>265.55491974877839</c:v>
                </c:pt>
                <c:pt idx="2313">
                  <c:v>265.52267969295201</c:v>
                </c:pt>
                <c:pt idx="2314">
                  <c:v>265.53670621074667</c:v>
                </c:pt>
                <c:pt idx="2315">
                  <c:v>265.69092812281934</c:v>
                </c:pt>
                <c:pt idx="2316">
                  <c:v>265.59623168178643</c:v>
                </c:pt>
                <c:pt idx="2317">
                  <c:v>265.6461270062801</c:v>
                </c:pt>
                <c:pt idx="2318">
                  <c:v>265.61814375436148</c:v>
                </c:pt>
                <c:pt idx="2319">
                  <c:v>265.50418702023728</c:v>
                </c:pt>
                <c:pt idx="2320">
                  <c:v>265.74598743893927</c:v>
                </c:pt>
                <c:pt idx="2321">
                  <c:v>265.72686671318894</c:v>
                </c:pt>
                <c:pt idx="2322">
                  <c:v>265.63210048848521</c:v>
                </c:pt>
                <c:pt idx="2323">
                  <c:v>265.78911374738215</c:v>
                </c:pt>
                <c:pt idx="2324">
                  <c:v>265.70195394277658</c:v>
                </c:pt>
                <c:pt idx="2325">
                  <c:v>265.59399860432671</c:v>
                </c:pt>
                <c:pt idx="2326">
                  <c:v>265.73991625959462</c:v>
                </c:pt>
                <c:pt idx="2327">
                  <c:v>265.69497557571532</c:v>
                </c:pt>
                <c:pt idx="2328">
                  <c:v>265.678087927425</c:v>
                </c:pt>
                <c:pt idx="2329">
                  <c:v>265.83600837404043</c:v>
                </c:pt>
                <c:pt idx="2330">
                  <c:v>265.6883461270063</c:v>
                </c:pt>
                <c:pt idx="2331">
                  <c:v>265.68248429867413</c:v>
                </c:pt>
                <c:pt idx="2332">
                  <c:v>265.8431263084438</c:v>
                </c:pt>
                <c:pt idx="2333">
                  <c:v>265.73991625959462</c:v>
                </c:pt>
                <c:pt idx="2334">
                  <c:v>265.85638520586178</c:v>
                </c:pt>
                <c:pt idx="2335">
                  <c:v>265.88834612700634</c:v>
                </c:pt>
                <c:pt idx="2336">
                  <c:v>265.7694347522675</c:v>
                </c:pt>
                <c:pt idx="2337">
                  <c:v>265.86399162595978</c:v>
                </c:pt>
                <c:pt idx="2338">
                  <c:v>265.83405443126304</c:v>
                </c:pt>
                <c:pt idx="2339">
                  <c:v>265.70997906489879</c:v>
                </c:pt>
                <c:pt idx="2340">
                  <c:v>265.93161200279087</c:v>
                </c:pt>
                <c:pt idx="2341">
                  <c:v>265.84389392882071</c:v>
                </c:pt>
                <c:pt idx="2342">
                  <c:v>265.76106071179339</c:v>
                </c:pt>
                <c:pt idx="2343">
                  <c:v>265.92100488485698</c:v>
                </c:pt>
                <c:pt idx="2344">
                  <c:v>265.78792742498229</c:v>
                </c:pt>
                <c:pt idx="2345">
                  <c:v>265.72247034193964</c:v>
                </c:pt>
                <c:pt idx="2346">
                  <c:v>266.00551290997862</c:v>
                </c:pt>
                <c:pt idx="2347">
                  <c:v>265.92477320307029</c:v>
                </c:pt>
                <c:pt idx="2348">
                  <c:v>265.85254710397771</c:v>
                </c:pt>
                <c:pt idx="2349">
                  <c:v>266.03796231681781</c:v>
                </c:pt>
                <c:pt idx="2350">
                  <c:v>265.91444521981896</c:v>
                </c:pt>
                <c:pt idx="2351">
                  <c:v>265.85177948360069</c:v>
                </c:pt>
                <c:pt idx="2352">
                  <c:v>265.98192602930914</c:v>
                </c:pt>
                <c:pt idx="2353">
                  <c:v>265.92868108862524</c:v>
                </c:pt>
                <c:pt idx="2354">
                  <c:v>266.019888346127</c:v>
                </c:pt>
                <c:pt idx="2355">
                  <c:v>266.10097697138866</c:v>
                </c:pt>
                <c:pt idx="2356">
                  <c:v>265.95743196092116</c:v>
                </c:pt>
                <c:pt idx="2357">
                  <c:v>266.05457083042614</c:v>
                </c:pt>
                <c:pt idx="2358">
                  <c:v>266.06022330774647</c:v>
                </c:pt>
                <c:pt idx="2359">
                  <c:v>265.98297278436871</c:v>
                </c:pt>
                <c:pt idx="2360">
                  <c:v>266.20027913468249</c:v>
                </c:pt>
                <c:pt idx="2361">
                  <c:v>266.08702023726443</c:v>
                </c:pt>
                <c:pt idx="2362">
                  <c:v>266.0103279832519</c:v>
                </c:pt>
                <c:pt idx="2363">
                  <c:v>266.11284019539488</c:v>
                </c:pt>
                <c:pt idx="2364">
                  <c:v>266.01242149337071</c:v>
                </c:pt>
                <c:pt idx="2365">
                  <c:v>265.99288206559675</c:v>
                </c:pt>
                <c:pt idx="2366">
                  <c:v>266.12191207257422</c:v>
                </c:pt>
                <c:pt idx="2367">
                  <c:v>266.11807397069038</c:v>
                </c:pt>
                <c:pt idx="2368">
                  <c:v>266.08367062107465</c:v>
                </c:pt>
                <c:pt idx="2369">
                  <c:v>266.16859734822003</c:v>
                </c:pt>
                <c:pt idx="2370">
                  <c:v>266.04640614096297</c:v>
                </c:pt>
                <c:pt idx="2371">
                  <c:v>266.0940683879972</c:v>
                </c:pt>
                <c:pt idx="2372">
                  <c:v>266.25701325889685</c:v>
                </c:pt>
                <c:pt idx="2373">
                  <c:v>266.17948360083818</c:v>
                </c:pt>
                <c:pt idx="2374">
                  <c:v>266.2615491974874</c:v>
                </c:pt>
                <c:pt idx="2375">
                  <c:v>266.28339148639168</c:v>
                </c:pt>
                <c:pt idx="2376">
                  <c:v>266.19036985345434</c:v>
                </c:pt>
                <c:pt idx="2377">
                  <c:v>266.23572923935797</c:v>
                </c:pt>
                <c:pt idx="2378">
                  <c:v>266.18555478018129</c:v>
                </c:pt>
                <c:pt idx="2379">
                  <c:v>266.13817166782928</c:v>
                </c:pt>
                <c:pt idx="2380">
                  <c:v>266.30942079553421</c:v>
                </c:pt>
                <c:pt idx="2381">
                  <c:v>266.22609909281186</c:v>
                </c:pt>
                <c:pt idx="2382">
                  <c:v>266.16587578506682</c:v>
                </c:pt>
                <c:pt idx="2383">
                  <c:v>266.24382414515031</c:v>
                </c:pt>
                <c:pt idx="2384">
                  <c:v>266.17759944173065</c:v>
                </c:pt>
                <c:pt idx="2385">
                  <c:v>266.19846475924635</c:v>
                </c:pt>
                <c:pt idx="2386">
                  <c:v>266.37725052337771</c:v>
                </c:pt>
                <c:pt idx="2387">
                  <c:v>266.2705512909975</c:v>
                </c:pt>
                <c:pt idx="2388">
                  <c:v>266.26517794835928</c:v>
                </c:pt>
                <c:pt idx="2389">
                  <c:v>266.39232379623166</c:v>
                </c:pt>
                <c:pt idx="2390">
                  <c:v>266.19581297976271</c:v>
                </c:pt>
                <c:pt idx="2391">
                  <c:v>266.23621772505186</c:v>
                </c:pt>
                <c:pt idx="2392">
                  <c:v>266.35275645498916</c:v>
                </c:pt>
                <c:pt idx="2393">
                  <c:v>266.23426378227418</c:v>
                </c:pt>
                <c:pt idx="2394">
                  <c:v>266.42449406838756</c:v>
                </c:pt>
                <c:pt idx="2395">
                  <c:v>266.35136078157694</c:v>
                </c:pt>
                <c:pt idx="2396">
                  <c:v>266.19762735519885</c:v>
                </c:pt>
                <c:pt idx="2397">
                  <c:v>266.42281926029227</c:v>
                </c:pt>
                <c:pt idx="2398">
                  <c:v>266.35568736915616</c:v>
                </c:pt>
                <c:pt idx="2399">
                  <c:v>266.30809490579196</c:v>
                </c:pt>
                <c:pt idx="2400">
                  <c:v>266.47124912770403</c:v>
                </c:pt>
                <c:pt idx="2401">
                  <c:v>266.37173761339847</c:v>
                </c:pt>
                <c:pt idx="2402">
                  <c:v>266.30495464061403</c:v>
                </c:pt>
                <c:pt idx="2403">
                  <c:v>266.42184228890392</c:v>
                </c:pt>
                <c:pt idx="2404">
                  <c:v>266.31172365666424</c:v>
                </c:pt>
                <c:pt idx="2405">
                  <c:v>266.30390788555479</c:v>
                </c:pt>
                <c:pt idx="2406">
                  <c:v>266.51311933007634</c:v>
                </c:pt>
                <c:pt idx="2407">
                  <c:v>266.40921144452199</c:v>
                </c:pt>
                <c:pt idx="2408">
                  <c:v>266.38073970690829</c:v>
                </c:pt>
                <c:pt idx="2409">
                  <c:v>266.50062805303571</c:v>
                </c:pt>
                <c:pt idx="2410">
                  <c:v>266.35645498953244</c:v>
                </c:pt>
                <c:pt idx="2411">
                  <c:v>266.45819958129704</c:v>
                </c:pt>
                <c:pt idx="2412">
                  <c:v>266.59944173063502</c:v>
                </c:pt>
                <c:pt idx="2413">
                  <c:v>266.44884856943474</c:v>
                </c:pt>
                <c:pt idx="2414">
                  <c:v>266.61221214235871</c:v>
                </c:pt>
                <c:pt idx="2415">
                  <c:v>266.54473133286865</c:v>
                </c:pt>
                <c:pt idx="2416">
                  <c:v>266.40669923237908</c:v>
                </c:pt>
                <c:pt idx="2417">
                  <c:v>266.52861130495461</c:v>
                </c:pt>
                <c:pt idx="2418">
                  <c:v>266.48332170272153</c:v>
                </c:pt>
                <c:pt idx="2419">
                  <c:v>266.46448011165432</c:v>
                </c:pt>
                <c:pt idx="2420">
                  <c:v>266.64466154919785</c:v>
                </c:pt>
                <c:pt idx="2421">
                  <c:v>266.51263084438239</c:v>
                </c:pt>
                <c:pt idx="2422">
                  <c:v>266.4574319609211</c:v>
                </c:pt>
                <c:pt idx="2423">
                  <c:v>266.58325191905095</c:v>
                </c:pt>
                <c:pt idx="2424">
                  <c:v>266.54891835310525</c:v>
                </c:pt>
                <c:pt idx="2425">
                  <c:v>266.56503838101884</c:v>
                </c:pt>
                <c:pt idx="2426">
                  <c:v>266.6862526168876</c:v>
                </c:pt>
                <c:pt idx="2427">
                  <c:v>266.61500348918355</c:v>
                </c:pt>
                <c:pt idx="2428">
                  <c:v>266.64082344731332</c:v>
                </c:pt>
                <c:pt idx="2429">
                  <c:v>266.62198185624561</c:v>
                </c:pt>
                <c:pt idx="2430">
                  <c:v>266.52609909281199</c:v>
                </c:pt>
                <c:pt idx="2431">
                  <c:v>266.67627355198869</c:v>
                </c:pt>
                <c:pt idx="2432">
                  <c:v>266.73091416608457</c:v>
                </c:pt>
                <c:pt idx="2433">
                  <c:v>266.61025819958132</c:v>
                </c:pt>
                <c:pt idx="2434">
                  <c:v>266.76147941381714</c:v>
                </c:pt>
                <c:pt idx="2435">
                  <c:v>266.65533845080211</c:v>
                </c:pt>
                <c:pt idx="2436">
                  <c:v>266.54368457780902</c:v>
                </c:pt>
                <c:pt idx="2437">
                  <c:v>266.74019539427769</c:v>
                </c:pt>
                <c:pt idx="2438">
                  <c:v>266.67613398464715</c:v>
                </c:pt>
                <c:pt idx="2439">
                  <c:v>266.59560362875123</c:v>
                </c:pt>
                <c:pt idx="2440">
                  <c:v>266.74166085136113</c:v>
                </c:pt>
                <c:pt idx="2441">
                  <c:v>266.6447313328689</c:v>
                </c:pt>
                <c:pt idx="2442">
                  <c:v>266.56671318911373</c:v>
                </c:pt>
                <c:pt idx="2443">
                  <c:v>266.66224703419402</c:v>
                </c:pt>
                <c:pt idx="2444">
                  <c:v>266.59155617585469</c:v>
                </c:pt>
                <c:pt idx="2445">
                  <c:v>266.68136775994395</c:v>
                </c:pt>
                <c:pt idx="2446">
                  <c:v>266.84152128401951</c:v>
                </c:pt>
                <c:pt idx="2447">
                  <c:v>266.65638520586202</c:v>
                </c:pt>
                <c:pt idx="2448">
                  <c:v>266.72714584787116</c:v>
                </c:pt>
                <c:pt idx="2449">
                  <c:v>266.80956036287506</c:v>
                </c:pt>
                <c:pt idx="2450">
                  <c:v>266.69609211444532</c:v>
                </c:pt>
                <c:pt idx="2451">
                  <c:v>266.86120027913466</c:v>
                </c:pt>
                <c:pt idx="2452">
                  <c:v>266.78729937194697</c:v>
                </c:pt>
                <c:pt idx="2453">
                  <c:v>266.69092812281934</c:v>
                </c:pt>
                <c:pt idx="2454">
                  <c:v>266.88499651081685</c:v>
                </c:pt>
                <c:pt idx="2455">
                  <c:v>266.70327983251894</c:v>
                </c:pt>
                <c:pt idx="2456">
                  <c:v>266.62847173761327</c:v>
                </c:pt>
                <c:pt idx="2457">
                  <c:v>266.84298674110255</c:v>
                </c:pt>
                <c:pt idx="2458">
                  <c:v>266.75443126308443</c:v>
                </c:pt>
                <c:pt idx="2459">
                  <c:v>266.69036985345434</c:v>
                </c:pt>
                <c:pt idx="2460">
                  <c:v>266.84822051639918</c:v>
                </c:pt>
                <c:pt idx="2461">
                  <c:v>266.72470341939965</c:v>
                </c:pt>
                <c:pt idx="2462">
                  <c:v>266.66008374040473</c:v>
                </c:pt>
                <c:pt idx="2463">
                  <c:v>266.87732030704831</c:v>
                </c:pt>
                <c:pt idx="2464">
                  <c:v>266.81416608513632</c:v>
                </c:pt>
                <c:pt idx="2465">
                  <c:v>266.85282623866038</c:v>
                </c:pt>
                <c:pt idx="2466">
                  <c:v>266.93698534542875</c:v>
                </c:pt>
                <c:pt idx="2467">
                  <c:v>266.80202372644845</c:v>
                </c:pt>
                <c:pt idx="2468">
                  <c:v>266.87690160502439</c:v>
                </c:pt>
                <c:pt idx="2469">
                  <c:v>266.88674110258199</c:v>
                </c:pt>
                <c:pt idx="2470">
                  <c:v>266.72470341939965</c:v>
                </c:pt>
                <c:pt idx="2471">
                  <c:v>266.94166085136078</c:v>
                </c:pt>
                <c:pt idx="2472">
                  <c:v>266.95819958129704</c:v>
                </c:pt>
                <c:pt idx="2473">
                  <c:v>266.81953942777369</c:v>
                </c:pt>
                <c:pt idx="2474">
                  <c:v>266.88904396371248</c:v>
                </c:pt>
                <c:pt idx="2475">
                  <c:v>266.89525471039769</c:v>
                </c:pt>
                <c:pt idx="2476">
                  <c:v>266.8231681786462</c:v>
                </c:pt>
                <c:pt idx="2477">
                  <c:v>267.00404745289603</c:v>
                </c:pt>
                <c:pt idx="2478">
                  <c:v>266.96964410327979</c:v>
                </c:pt>
                <c:pt idx="2479">
                  <c:v>266.90530355896681</c:v>
                </c:pt>
                <c:pt idx="2480">
                  <c:v>267.00893230983951</c:v>
                </c:pt>
                <c:pt idx="2481">
                  <c:v>266.88206559665036</c:v>
                </c:pt>
                <c:pt idx="2482">
                  <c:v>266.81723656664343</c:v>
                </c:pt>
                <c:pt idx="2483">
                  <c:v>266.94668527564551</c:v>
                </c:pt>
                <c:pt idx="2484">
                  <c:v>266.90118632240029</c:v>
                </c:pt>
                <c:pt idx="2485">
                  <c:v>266.97257501744593</c:v>
                </c:pt>
                <c:pt idx="2486">
                  <c:v>267.02281926029247</c:v>
                </c:pt>
                <c:pt idx="2487">
                  <c:v>266.90146545708222</c:v>
                </c:pt>
                <c:pt idx="2488">
                  <c:v>266.94905792044671</c:v>
                </c:pt>
                <c:pt idx="2489">
                  <c:v>266.99692951849181</c:v>
                </c:pt>
                <c:pt idx="2490">
                  <c:v>266.92630844382353</c:v>
                </c:pt>
                <c:pt idx="2491">
                  <c:v>267.13314724354456</c:v>
                </c:pt>
                <c:pt idx="2492">
                  <c:v>267.02058618283331</c:v>
                </c:pt>
                <c:pt idx="2493">
                  <c:v>266.95170969993018</c:v>
                </c:pt>
                <c:pt idx="2494">
                  <c:v>267.05994417306437</c:v>
                </c:pt>
                <c:pt idx="2495">
                  <c:v>266.95212840195393</c:v>
                </c:pt>
                <c:pt idx="2496">
                  <c:v>266.91318911374736</c:v>
                </c:pt>
                <c:pt idx="2497">
                  <c:v>267.03747383112352</c:v>
                </c:pt>
                <c:pt idx="2498">
                  <c:v>267.019888346127</c:v>
                </c:pt>
                <c:pt idx="2499">
                  <c:v>266.98590369853429</c:v>
                </c:pt>
                <c:pt idx="2500">
                  <c:v>267.03551988834613</c:v>
                </c:pt>
                <c:pt idx="2501">
                  <c:v>266.90621074668417</c:v>
                </c:pt>
                <c:pt idx="2502">
                  <c:v>266.97899511514305</c:v>
                </c:pt>
                <c:pt idx="2503">
                  <c:v>267.1459176552687</c:v>
                </c:pt>
                <c:pt idx="2504">
                  <c:v>267.02840195394265</c:v>
                </c:pt>
                <c:pt idx="2505">
                  <c:v>267.13642707606419</c:v>
                </c:pt>
                <c:pt idx="2506">
                  <c:v>267.16336357292391</c:v>
                </c:pt>
                <c:pt idx="2507">
                  <c:v>266.99385903698493</c:v>
                </c:pt>
                <c:pt idx="2508">
                  <c:v>267.10781577110953</c:v>
                </c:pt>
                <c:pt idx="2509">
                  <c:v>267.06671318911373</c:v>
                </c:pt>
                <c:pt idx="2510">
                  <c:v>267.01528262386699</c:v>
                </c:pt>
                <c:pt idx="2511">
                  <c:v>267.14138171667827</c:v>
                </c:pt>
                <c:pt idx="2512">
                  <c:v>267.03203070481504</c:v>
                </c:pt>
                <c:pt idx="2513">
                  <c:v>266.95540823447311</c:v>
                </c:pt>
                <c:pt idx="2514">
                  <c:v>267.06406140963031</c:v>
                </c:pt>
                <c:pt idx="2515">
                  <c:v>266.99986043265875</c:v>
                </c:pt>
                <c:pt idx="2516">
                  <c:v>267.05087229588275</c:v>
                </c:pt>
                <c:pt idx="2517">
                  <c:v>267.21549197487769</c:v>
                </c:pt>
                <c:pt idx="2518">
                  <c:v>267.05924633635794</c:v>
                </c:pt>
                <c:pt idx="2519">
                  <c:v>267.06587578506668</c:v>
                </c:pt>
                <c:pt idx="2520">
                  <c:v>267.20293091416607</c:v>
                </c:pt>
                <c:pt idx="2521">
                  <c:v>267.00446615491978</c:v>
                </c:pt>
                <c:pt idx="2522">
                  <c:v>267.07564549895335</c:v>
                </c:pt>
                <c:pt idx="2523">
                  <c:v>267.22498255408226</c:v>
                </c:pt>
                <c:pt idx="2524">
                  <c:v>267.09141660851316</c:v>
                </c:pt>
                <c:pt idx="2525">
                  <c:v>267.2050244242842</c:v>
                </c:pt>
                <c:pt idx="2526">
                  <c:v>267.14968597348263</c:v>
                </c:pt>
                <c:pt idx="2527">
                  <c:v>266.9574319609211</c:v>
                </c:pt>
                <c:pt idx="2528">
                  <c:v>267.22840195394269</c:v>
                </c:pt>
                <c:pt idx="2529">
                  <c:v>267.20928122819259</c:v>
                </c:pt>
                <c:pt idx="2530">
                  <c:v>267.14187020237262</c:v>
                </c:pt>
                <c:pt idx="2531">
                  <c:v>267.26461967899513</c:v>
                </c:pt>
                <c:pt idx="2532">
                  <c:v>267.2033496161892</c:v>
                </c:pt>
                <c:pt idx="2533">
                  <c:v>267.09825540823357</c:v>
                </c:pt>
                <c:pt idx="2534">
                  <c:v>267.15157013258897</c:v>
                </c:pt>
                <c:pt idx="2535">
                  <c:v>267.11912072575063</c:v>
                </c:pt>
                <c:pt idx="2536">
                  <c:v>267.13942777390088</c:v>
                </c:pt>
                <c:pt idx="2537">
                  <c:v>267.32065596650369</c:v>
                </c:pt>
                <c:pt idx="2538">
                  <c:v>267.17592463363627</c:v>
                </c:pt>
                <c:pt idx="2539">
                  <c:v>267.20083740404743</c:v>
                </c:pt>
                <c:pt idx="2540">
                  <c:v>267.27697138869422</c:v>
                </c:pt>
                <c:pt idx="2541">
                  <c:v>267.15101186322397</c:v>
                </c:pt>
                <c:pt idx="2542">
                  <c:v>267.27606420097669</c:v>
                </c:pt>
                <c:pt idx="2543">
                  <c:v>267.35136078157694</c:v>
                </c:pt>
                <c:pt idx="2544">
                  <c:v>267.22309839497524</c:v>
                </c:pt>
                <c:pt idx="2545">
                  <c:v>267.34110258199564</c:v>
                </c:pt>
                <c:pt idx="2546">
                  <c:v>267.22281926029228</c:v>
                </c:pt>
                <c:pt idx="2547">
                  <c:v>267.14166085136151</c:v>
                </c:pt>
                <c:pt idx="2548">
                  <c:v>267.28904396371252</c:v>
                </c:pt>
                <c:pt idx="2549">
                  <c:v>267.23656664340524</c:v>
                </c:pt>
                <c:pt idx="2550">
                  <c:v>267.2328681088627</c:v>
                </c:pt>
                <c:pt idx="2551">
                  <c:v>267.33935799022976</c:v>
                </c:pt>
                <c:pt idx="2552">
                  <c:v>267.20579204466151</c:v>
                </c:pt>
                <c:pt idx="2553">
                  <c:v>267.15491974877864</c:v>
                </c:pt>
                <c:pt idx="2554">
                  <c:v>267.31284019539481</c:v>
                </c:pt>
                <c:pt idx="2555">
                  <c:v>267.29364968597349</c:v>
                </c:pt>
                <c:pt idx="2556">
                  <c:v>267.25743196092111</c:v>
                </c:pt>
                <c:pt idx="2557">
                  <c:v>267.36015352407526</c:v>
                </c:pt>
                <c:pt idx="2558">
                  <c:v>267.28157711095599</c:v>
                </c:pt>
                <c:pt idx="2559">
                  <c:v>267.2816468946267</c:v>
                </c:pt>
                <c:pt idx="2560">
                  <c:v>267.26231681786459</c:v>
                </c:pt>
                <c:pt idx="2561">
                  <c:v>267.14214933705557</c:v>
                </c:pt>
                <c:pt idx="2562">
                  <c:v>267.36985345429167</c:v>
                </c:pt>
                <c:pt idx="2563">
                  <c:v>267.37020237264466</c:v>
                </c:pt>
                <c:pt idx="2564">
                  <c:v>267.22037683182134</c:v>
                </c:pt>
                <c:pt idx="2565">
                  <c:v>267.38269364968596</c:v>
                </c:pt>
                <c:pt idx="2566">
                  <c:v>267.28255408234469</c:v>
                </c:pt>
                <c:pt idx="2567">
                  <c:v>267.19762735519885</c:v>
                </c:pt>
                <c:pt idx="2568">
                  <c:v>267.39937194696392</c:v>
                </c:pt>
                <c:pt idx="2569">
                  <c:v>267.32798325191897</c:v>
                </c:pt>
                <c:pt idx="2570">
                  <c:v>267.30453593858999</c:v>
                </c:pt>
                <c:pt idx="2571">
                  <c:v>267.39755757152824</c:v>
                </c:pt>
                <c:pt idx="2572">
                  <c:v>267.22609909281186</c:v>
                </c:pt>
                <c:pt idx="2573">
                  <c:v>267.18911374738246</c:v>
                </c:pt>
                <c:pt idx="2574">
                  <c:v>267.36552686671331</c:v>
                </c:pt>
                <c:pt idx="2575">
                  <c:v>267.27180739706904</c:v>
                </c:pt>
                <c:pt idx="2576">
                  <c:v>267.33831123517024</c:v>
                </c:pt>
                <c:pt idx="2577">
                  <c:v>267.42491277041165</c:v>
                </c:pt>
                <c:pt idx="2578">
                  <c:v>267.24584787159802</c:v>
                </c:pt>
                <c:pt idx="2579">
                  <c:v>267.34193998604326</c:v>
                </c:pt>
                <c:pt idx="2580">
                  <c:v>267.39211444521885</c:v>
                </c:pt>
                <c:pt idx="2581">
                  <c:v>267.25352407536678</c:v>
                </c:pt>
                <c:pt idx="2582">
                  <c:v>267.46259595254662</c:v>
                </c:pt>
                <c:pt idx="2583">
                  <c:v>267.37299371946972</c:v>
                </c:pt>
                <c:pt idx="2584">
                  <c:v>267.29016050244229</c:v>
                </c:pt>
                <c:pt idx="2585">
                  <c:v>267.43545010467523</c:v>
                </c:pt>
                <c:pt idx="2586">
                  <c:v>267.23426378227418</c:v>
                </c:pt>
                <c:pt idx="2587">
                  <c:v>267.17704117236627</c:v>
                </c:pt>
                <c:pt idx="2588">
                  <c:v>267.39469644103269</c:v>
                </c:pt>
                <c:pt idx="2589">
                  <c:v>267.36315422191194</c:v>
                </c:pt>
                <c:pt idx="2590">
                  <c:v>267.30718771807369</c:v>
                </c:pt>
                <c:pt idx="2591">
                  <c:v>267.40258199581297</c:v>
                </c:pt>
                <c:pt idx="2592">
                  <c:v>267.29706908583387</c:v>
                </c:pt>
                <c:pt idx="2593">
                  <c:v>267.30460572226139</c:v>
                </c:pt>
                <c:pt idx="2594">
                  <c:v>267.47431960921125</c:v>
                </c:pt>
                <c:pt idx="2595">
                  <c:v>267.39134682484297</c:v>
                </c:pt>
                <c:pt idx="2596">
                  <c:v>267.47076064200934</c:v>
                </c:pt>
                <c:pt idx="2597">
                  <c:v>267.50446615491978</c:v>
                </c:pt>
                <c:pt idx="2598">
                  <c:v>267.37529658060009</c:v>
                </c:pt>
                <c:pt idx="2599">
                  <c:v>267.42058618283318</c:v>
                </c:pt>
                <c:pt idx="2600">
                  <c:v>267.41507327285399</c:v>
                </c:pt>
                <c:pt idx="2601">
                  <c:v>267.31632937892493</c:v>
                </c:pt>
                <c:pt idx="2602">
                  <c:v>267.49448709002098</c:v>
                </c:pt>
                <c:pt idx="2603">
                  <c:v>267.41939986043263</c:v>
                </c:pt>
                <c:pt idx="2604">
                  <c:v>267.33838101884157</c:v>
                </c:pt>
                <c:pt idx="2605">
                  <c:v>267.39141660851323</c:v>
                </c:pt>
                <c:pt idx="2606">
                  <c:v>267.31877180739696</c:v>
                </c:pt>
                <c:pt idx="2607">
                  <c:v>267.35840893230983</c:v>
                </c:pt>
                <c:pt idx="2608">
                  <c:v>267.47292393579903</c:v>
                </c:pt>
                <c:pt idx="2609">
                  <c:v>267.43607815771054</c:v>
                </c:pt>
                <c:pt idx="2610">
                  <c:v>267.37669225401254</c:v>
                </c:pt>
                <c:pt idx="2611">
                  <c:v>267.45889741800374</c:v>
                </c:pt>
                <c:pt idx="2612">
                  <c:v>267.32386601535279</c:v>
                </c:pt>
                <c:pt idx="2613">
                  <c:v>267.36399162595978</c:v>
                </c:pt>
                <c:pt idx="2614">
                  <c:v>267.49260293091413</c:v>
                </c:pt>
                <c:pt idx="2615">
                  <c:v>267.40983949755753</c:v>
                </c:pt>
                <c:pt idx="2616">
                  <c:v>267.49665038381016</c:v>
                </c:pt>
                <c:pt idx="2617">
                  <c:v>267.43642707606381</c:v>
                </c:pt>
                <c:pt idx="2618">
                  <c:v>267.30893230983946</c:v>
                </c:pt>
                <c:pt idx="2619">
                  <c:v>267.5103279832519</c:v>
                </c:pt>
                <c:pt idx="2620">
                  <c:v>267.49888346126949</c:v>
                </c:pt>
                <c:pt idx="2621">
                  <c:v>267.386113049546</c:v>
                </c:pt>
                <c:pt idx="2622">
                  <c:v>267.53656664340525</c:v>
                </c:pt>
                <c:pt idx="2623">
                  <c:v>267.46210746685233</c:v>
                </c:pt>
                <c:pt idx="2624">
                  <c:v>267.36175854849887</c:v>
                </c:pt>
                <c:pt idx="2625">
                  <c:v>267.43740404745245</c:v>
                </c:pt>
                <c:pt idx="2626">
                  <c:v>267.33600837404049</c:v>
                </c:pt>
                <c:pt idx="2627">
                  <c:v>267.34193998604326</c:v>
                </c:pt>
                <c:pt idx="2628">
                  <c:v>267.49504535938564</c:v>
                </c:pt>
                <c:pt idx="2629">
                  <c:v>267.37411025819875</c:v>
                </c:pt>
                <c:pt idx="2630">
                  <c:v>267.39630146545699</c:v>
                </c:pt>
                <c:pt idx="2631">
                  <c:v>267.45694347522669</c:v>
                </c:pt>
                <c:pt idx="2632">
                  <c:v>267.27159804605674</c:v>
                </c:pt>
                <c:pt idx="2633">
                  <c:v>267.43321702721482</c:v>
                </c:pt>
                <c:pt idx="2634">
                  <c:v>267.52260990928119</c:v>
                </c:pt>
                <c:pt idx="2635">
                  <c:v>267.34549895324494</c:v>
                </c:pt>
                <c:pt idx="2636">
                  <c:v>267.51207257501744</c:v>
                </c:pt>
                <c:pt idx="2637">
                  <c:v>267.42916957431959</c:v>
                </c:pt>
                <c:pt idx="2638">
                  <c:v>267.30034891835311</c:v>
                </c:pt>
                <c:pt idx="2639">
                  <c:v>267.45826936496871</c:v>
                </c:pt>
                <c:pt idx="2640">
                  <c:v>267.41828332170275</c:v>
                </c:pt>
                <c:pt idx="2641">
                  <c:v>267.32372644801058</c:v>
                </c:pt>
                <c:pt idx="2642">
                  <c:v>267.52323796231633</c:v>
                </c:pt>
                <c:pt idx="2643">
                  <c:v>267.39134682484297</c:v>
                </c:pt>
                <c:pt idx="2644">
                  <c:v>267.31793440334957</c:v>
                </c:pt>
                <c:pt idx="2645">
                  <c:v>267.47076064200934</c:v>
                </c:pt>
                <c:pt idx="2646">
                  <c:v>267.41967899511513</c:v>
                </c:pt>
                <c:pt idx="2647">
                  <c:v>267.40300069783672</c:v>
                </c:pt>
                <c:pt idx="2648">
                  <c:v>267.5607117934403</c:v>
                </c:pt>
                <c:pt idx="2649">
                  <c:v>267.45931612002789</c:v>
                </c:pt>
                <c:pt idx="2650">
                  <c:v>267.39881367759898</c:v>
                </c:pt>
                <c:pt idx="2651">
                  <c:v>267.51695743196069</c:v>
                </c:pt>
                <c:pt idx="2652">
                  <c:v>267.34591765526875</c:v>
                </c:pt>
                <c:pt idx="2653">
                  <c:v>267.46441032798327</c:v>
                </c:pt>
                <c:pt idx="2654">
                  <c:v>267.53112351709649</c:v>
                </c:pt>
                <c:pt idx="2655">
                  <c:v>267.3958129797627</c:v>
                </c:pt>
                <c:pt idx="2656">
                  <c:v>267.51556175854824</c:v>
                </c:pt>
                <c:pt idx="2657">
                  <c:v>267.42847173761299</c:v>
                </c:pt>
                <c:pt idx="2658">
                  <c:v>267.34173063503187</c:v>
                </c:pt>
                <c:pt idx="2659">
                  <c:v>267.51332868108864</c:v>
                </c:pt>
                <c:pt idx="2660">
                  <c:v>267.4682484298674</c:v>
                </c:pt>
                <c:pt idx="2661">
                  <c:v>267.40502442428414</c:v>
                </c:pt>
                <c:pt idx="2662">
                  <c:v>267.49888346126949</c:v>
                </c:pt>
                <c:pt idx="2663">
                  <c:v>267.41137473831077</c:v>
                </c:pt>
                <c:pt idx="2664">
                  <c:v>267.34870900209324</c:v>
                </c:pt>
                <c:pt idx="2665">
                  <c:v>267.41486392184231</c:v>
                </c:pt>
                <c:pt idx="2666">
                  <c:v>267.41039776692196</c:v>
                </c:pt>
                <c:pt idx="2667">
                  <c:v>267.42002791346835</c:v>
                </c:pt>
                <c:pt idx="2668">
                  <c:v>267.55631542219032</c:v>
                </c:pt>
                <c:pt idx="2669">
                  <c:v>267.43077459874365</c:v>
                </c:pt>
                <c:pt idx="2670">
                  <c:v>267.41011863223935</c:v>
                </c:pt>
                <c:pt idx="2671">
                  <c:v>267.48422889043962</c:v>
                </c:pt>
                <c:pt idx="2672">
                  <c:v>267.41346824842918</c:v>
                </c:pt>
                <c:pt idx="2673">
                  <c:v>267.59316120027847</c:v>
                </c:pt>
                <c:pt idx="2674">
                  <c:v>267.57564549895335</c:v>
                </c:pt>
                <c:pt idx="2675">
                  <c:v>267.44354501046757</c:v>
                </c:pt>
                <c:pt idx="2676">
                  <c:v>267.57083042568024</c:v>
                </c:pt>
                <c:pt idx="2677">
                  <c:v>267.43775296580549</c:v>
                </c:pt>
                <c:pt idx="2678">
                  <c:v>267.33105373342636</c:v>
                </c:pt>
                <c:pt idx="2679">
                  <c:v>267.53531053733423</c:v>
                </c:pt>
                <c:pt idx="2680">
                  <c:v>267.44682484298664</c:v>
                </c:pt>
                <c:pt idx="2681">
                  <c:v>267.39951151430574</c:v>
                </c:pt>
                <c:pt idx="2682">
                  <c:v>267.47229588276372</c:v>
                </c:pt>
                <c:pt idx="2683">
                  <c:v>267.38890439637134</c:v>
                </c:pt>
                <c:pt idx="2684">
                  <c:v>267.38681088625259</c:v>
                </c:pt>
                <c:pt idx="2685">
                  <c:v>267.56392184228844</c:v>
                </c:pt>
                <c:pt idx="2686">
                  <c:v>267.45331472435453</c:v>
                </c:pt>
                <c:pt idx="2687">
                  <c:v>267.47138869504533</c:v>
                </c:pt>
                <c:pt idx="2688">
                  <c:v>267.61814375436148</c:v>
                </c:pt>
                <c:pt idx="2689">
                  <c:v>267.45198883461268</c:v>
                </c:pt>
                <c:pt idx="2690">
                  <c:v>267.52575017445918</c:v>
                </c:pt>
                <c:pt idx="2691">
                  <c:v>267.48157711095604</c:v>
                </c:pt>
                <c:pt idx="2692">
                  <c:v>267.38876482902998</c:v>
                </c:pt>
                <c:pt idx="2693">
                  <c:v>267.57013258897354</c:v>
                </c:pt>
                <c:pt idx="2694">
                  <c:v>267.5003489183531</c:v>
                </c:pt>
                <c:pt idx="2695">
                  <c:v>267.37983251919047</c:v>
                </c:pt>
                <c:pt idx="2696">
                  <c:v>267.53551988834613</c:v>
                </c:pt>
                <c:pt idx="2697">
                  <c:v>267.40621074668417</c:v>
                </c:pt>
                <c:pt idx="2698">
                  <c:v>267.39448709002141</c:v>
                </c:pt>
                <c:pt idx="2699">
                  <c:v>267.58695045359337</c:v>
                </c:pt>
                <c:pt idx="2700">
                  <c:v>267.46203768318213</c:v>
                </c:pt>
                <c:pt idx="2701">
                  <c:v>267.40348918353146</c:v>
                </c:pt>
                <c:pt idx="2702">
                  <c:v>267.55478018143816</c:v>
                </c:pt>
                <c:pt idx="2703">
                  <c:v>267.40565247732025</c:v>
                </c:pt>
                <c:pt idx="2704">
                  <c:v>267.34124214933752</c:v>
                </c:pt>
                <c:pt idx="2705">
                  <c:v>267.53426378227437</c:v>
                </c:pt>
                <c:pt idx="2706">
                  <c:v>267.43189113747383</c:v>
                </c:pt>
                <c:pt idx="2707">
                  <c:v>267.46741102581996</c:v>
                </c:pt>
                <c:pt idx="2708">
                  <c:v>267.574040474529</c:v>
                </c:pt>
                <c:pt idx="2709">
                  <c:v>267.37124912770412</c:v>
                </c:pt>
                <c:pt idx="2710">
                  <c:v>267.46434054431262</c:v>
                </c:pt>
                <c:pt idx="2711">
                  <c:v>267.52728541521265</c:v>
                </c:pt>
                <c:pt idx="2712">
                  <c:v>267.42498255408225</c:v>
                </c:pt>
                <c:pt idx="2713">
                  <c:v>267.58290300069763</c:v>
                </c:pt>
                <c:pt idx="2714">
                  <c:v>267.57599441730633</c:v>
                </c:pt>
                <c:pt idx="2715">
                  <c:v>267.45547801814365</c:v>
                </c:pt>
                <c:pt idx="2716">
                  <c:v>267.51514305652427</c:v>
                </c:pt>
                <c:pt idx="2717">
                  <c:v>267.41946964410334</c:v>
                </c:pt>
                <c:pt idx="2718">
                  <c:v>267.38736915561759</c:v>
                </c:pt>
                <c:pt idx="2719">
                  <c:v>267.57020237264464</c:v>
                </c:pt>
                <c:pt idx="2720">
                  <c:v>267.45240753663671</c:v>
                </c:pt>
                <c:pt idx="2721">
                  <c:v>267.40537334263718</c:v>
                </c:pt>
                <c:pt idx="2722">
                  <c:v>267.49009071877163</c:v>
                </c:pt>
                <c:pt idx="2723">
                  <c:v>267.43244940683866</c:v>
                </c:pt>
                <c:pt idx="2724">
                  <c:v>267.44026517794873</c:v>
                </c:pt>
                <c:pt idx="2725">
                  <c:v>267.562247034194</c:v>
                </c:pt>
                <c:pt idx="2726">
                  <c:v>267.48073970690808</c:v>
                </c:pt>
                <c:pt idx="2727">
                  <c:v>267.50293091416631</c:v>
                </c:pt>
                <c:pt idx="2728">
                  <c:v>267.54431263084479</c:v>
                </c:pt>
                <c:pt idx="2729">
                  <c:v>267.35868806699227</c:v>
                </c:pt>
                <c:pt idx="2730">
                  <c:v>267.47752965805955</c:v>
                </c:pt>
                <c:pt idx="2731">
                  <c:v>267.49490579204428</c:v>
                </c:pt>
                <c:pt idx="2732">
                  <c:v>267.40251221214186</c:v>
                </c:pt>
                <c:pt idx="2733">
                  <c:v>267.56615491974873</c:v>
                </c:pt>
                <c:pt idx="2734">
                  <c:v>267.48646196789889</c:v>
                </c:pt>
                <c:pt idx="2735">
                  <c:v>267.34891835310526</c:v>
                </c:pt>
                <c:pt idx="2736">
                  <c:v>267.4464759246336</c:v>
                </c:pt>
                <c:pt idx="2737">
                  <c:v>267.42616887648211</c:v>
                </c:pt>
                <c:pt idx="2738">
                  <c:v>267.45268667131933</c:v>
                </c:pt>
                <c:pt idx="2739">
                  <c:v>267.5619678995119</c:v>
                </c:pt>
                <c:pt idx="2740">
                  <c:v>267.48422889043962</c:v>
                </c:pt>
                <c:pt idx="2741">
                  <c:v>267.46978367062138</c:v>
                </c:pt>
                <c:pt idx="2742">
                  <c:v>267.48548499651065</c:v>
                </c:pt>
                <c:pt idx="2743">
                  <c:v>267.33251919050929</c:v>
                </c:pt>
                <c:pt idx="2744">
                  <c:v>267.45205861828288</c:v>
                </c:pt>
                <c:pt idx="2745">
                  <c:v>267.55352407536674</c:v>
                </c:pt>
                <c:pt idx="2746">
                  <c:v>267.41981856245633</c:v>
                </c:pt>
                <c:pt idx="2747">
                  <c:v>267.56859734821984</c:v>
                </c:pt>
                <c:pt idx="2748">
                  <c:v>267.52058618283331</c:v>
                </c:pt>
                <c:pt idx="2749">
                  <c:v>267.37585484996532</c:v>
                </c:pt>
                <c:pt idx="2750">
                  <c:v>267.51674808094896</c:v>
                </c:pt>
                <c:pt idx="2751">
                  <c:v>267.4897418004187</c:v>
                </c:pt>
                <c:pt idx="2752">
                  <c:v>267.37271458478716</c:v>
                </c:pt>
                <c:pt idx="2753">
                  <c:v>267.55345429169569</c:v>
                </c:pt>
                <c:pt idx="2754">
                  <c:v>267.42288904396372</c:v>
                </c:pt>
                <c:pt idx="2755">
                  <c:v>267.3245638520587</c:v>
                </c:pt>
                <c:pt idx="2756">
                  <c:v>267.43817166782907</c:v>
                </c:pt>
                <c:pt idx="2757">
                  <c:v>267.36824842986738</c:v>
                </c:pt>
                <c:pt idx="2758">
                  <c:v>267.35191905094194</c:v>
                </c:pt>
                <c:pt idx="2759">
                  <c:v>267.53126308443831</c:v>
                </c:pt>
                <c:pt idx="2760">
                  <c:v>267.40300069783672</c:v>
                </c:pt>
                <c:pt idx="2761">
                  <c:v>267.34424284717375</c:v>
                </c:pt>
                <c:pt idx="2762">
                  <c:v>267.4974180041865</c:v>
                </c:pt>
                <c:pt idx="2763">
                  <c:v>267.41939986043263</c:v>
                </c:pt>
                <c:pt idx="2764">
                  <c:v>267.50118632240054</c:v>
                </c:pt>
                <c:pt idx="2765">
                  <c:v>267.5725052337753</c:v>
                </c:pt>
                <c:pt idx="2766">
                  <c:v>267.44396371249127</c:v>
                </c:pt>
                <c:pt idx="2767">
                  <c:v>267.53572923935798</c:v>
                </c:pt>
                <c:pt idx="2768">
                  <c:v>267.49888346126949</c:v>
                </c:pt>
                <c:pt idx="2769">
                  <c:v>267.30628053035662</c:v>
                </c:pt>
                <c:pt idx="2770">
                  <c:v>267.49043963712444</c:v>
                </c:pt>
                <c:pt idx="2771">
                  <c:v>267.47801814375424</c:v>
                </c:pt>
                <c:pt idx="2772">
                  <c:v>267.41263084438225</c:v>
                </c:pt>
                <c:pt idx="2773">
                  <c:v>267.52281926029247</c:v>
                </c:pt>
                <c:pt idx="2774">
                  <c:v>267.41179344033424</c:v>
                </c:pt>
                <c:pt idx="2775">
                  <c:v>267.32749476622428</c:v>
                </c:pt>
                <c:pt idx="2776">
                  <c:v>267.45722260990931</c:v>
                </c:pt>
                <c:pt idx="2777">
                  <c:v>267.44235868806697</c:v>
                </c:pt>
                <c:pt idx="2778">
                  <c:v>267.41235170969924</c:v>
                </c:pt>
                <c:pt idx="2779">
                  <c:v>267.54801116538727</c:v>
                </c:pt>
                <c:pt idx="2780">
                  <c:v>267.39239357990226</c:v>
                </c:pt>
                <c:pt idx="2781">
                  <c:v>267.37438939288205</c:v>
                </c:pt>
                <c:pt idx="2782">
                  <c:v>267.42882065596672</c:v>
                </c:pt>
                <c:pt idx="2783">
                  <c:v>267.33293789253315</c:v>
                </c:pt>
                <c:pt idx="2784">
                  <c:v>267.42972784368408</c:v>
                </c:pt>
                <c:pt idx="2785">
                  <c:v>267.51786461967902</c:v>
                </c:pt>
                <c:pt idx="2786">
                  <c:v>267.40418702023726</c:v>
                </c:pt>
                <c:pt idx="2787">
                  <c:v>267.47501744591693</c:v>
                </c:pt>
                <c:pt idx="2788">
                  <c:v>267.41974877878533</c:v>
                </c:pt>
                <c:pt idx="2789">
                  <c:v>267.35031402651765</c:v>
                </c:pt>
                <c:pt idx="2790">
                  <c:v>267.55631542219032</c:v>
                </c:pt>
                <c:pt idx="2791">
                  <c:v>267.47962316817865</c:v>
                </c:pt>
                <c:pt idx="2792">
                  <c:v>267.40411723656661</c:v>
                </c:pt>
                <c:pt idx="2793">
                  <c:v>267.48639218422869</c:v>
                </c:pt>
                <c:pt idx="2794">
                  <c:v>267.41835310537323</c:v>
                </c:pt>
                <c:pt idx="2795">
                  <c:v>267.29183531053729</c:v>
                </c:pt>
                <c:pt idx="2796">
                  <c:v>267.37725052337771</c:v>
                </c:pt>
                <c:pt idx="2797">
                  <c:v>267.37124912770412</c:v>
                </c:pt>
                <c:pt idx="2798">
                  <c:v>267.34410327983272</c:v>
                </c:pt>
                <c:pt idx="2799">
                  <c:v>267.44940683879975</c:v>
                </c:pt>
                <c:pt idx="2800">
                  <c:v>267.28381018841583</c:v>
                </c:pt>
                <c:pt idx="2801">
                  <c:v>267.31304954640609</c:v>
                </c:pt>
                <c:pt idx="2802">
                  <c:v>267.41988834612698</c:v>
                </c:pt>
                <c:pt idx="2803">
                  <c:v>267.28381018841583</c:v>
                </c:pt>
                <c:pt idx="2804">
                  <c:v>267.46650383810169</c:v>
                </c:pt>
                <c:pt idx="2805">
                  <c:v>267.42260990928077</c:v>
                </c:pt>
                <c:pt idx="2806">
                  <c:v>267.27522679692953</c:v>
                </c:pt>
                <c:pt idx="2807">
                  <c:v>267.42149337055127</c:v>
                </c:pt>
                <c:pt idx="2808">
                  <c:v>267.30907187718066</c:v>
                </c:pt>
                <c:pt idx="2809">
                  <c:v>267.25366364270758</c:v>
                </c:pt>
                <c:pt idx="2810">
                  <c:v>267.40334961618919</c:v>
                </c:pt>
                <c:pt idx="2811">
                  <c:v>267.31360781577132</c:v>
                </c:pt>
                <c:pt idx="2812">
                  <c:v>267.27704117236578</c:v>
                </c:pt>
                <c:pt idx="2813">
                  <c:v>267.36280530355953</c:v>
                </c:pt>
                <c:pt idx="2814">
                  <c:v>267.24591765526867</c:v>
                </c:pt>
                <c:pt idx="2815">
                  <c:v>267.24068387997232</c:v>
                </c:pt>
                <c:pt idx="2816">
                  <c:v>267.44556873691556</c:v>
                </c:pt>
                <c:pt idx="2817">
                  <c:v>267.33545010467549</c:v>
                </c:pt>
                <c:pt idx="2818">
                  <c:v>267.30614096301463</c:v>
                </c:pt>
                <c:pt idx="2819">
                  <c:v>267.45854849965104</c:v>
                </c:pt>
                <c:pt idx="2820">
                  <c:v>267.3113747383112</c:v>
                </c:pt>
                <c:pt idx="2821">
                  <c:v>267.31849267271457</c:v>
                </c:pt>
                <c:pt idx="2822">
                  <c:v>267.39281228192601</c:v>
                </c:pt>
                <c:pt idx="2823">
                  <c:v>267.26803907885511</c:v>
                </c:pt>
                <c:pt idx="2824">
                  <c:v>267.40662944870843</c:v>
                </c:pt>
                <c:pt idx="2825">
                  <c:v>267.32547103977714</c:v>
                </c:pt>
                <c:pt idx="2826">
                  <c:v>267.14731332868109</c:v>
                </c:pt>
                <c:pt idx="2827">
                  <c:v>267.35087229588277</c:v>
                </c:pt>
                <c:pt idx="2828">
                  <c:v>267.28778785764126</c:v>
                </c:pt>
                <c:pt idx="2829">
                  <c:v>267.20628053035648</c:v>
                </c:pt>
                <c:pt idx="2830">
                  <c:v>267.40376831821311</c:v>
                </c:pt>
                <c:pt idx="2831">
                  <c:v>267.3231681786462</c:v>
                </c:pt>
                <c:pt idx="2832">
                  <c:v>267.23579902302862</c:v>
                </c:pt>
                <c:pt idx="2833">
                  <c:v>267.33956734124195</c:v>
                </c:pt>
                <c:pt idx="2834">
                  <c:v>267.26727145847821</c:v>
                </c:pt>
                <c:pt idx="2835">
                  <c:v>267.22086531751575</c:v>
                </c:pt>
                <c:pt idx="2836">
                  <c:v>267.37739009071902</c:v>
                </c:pt>
                <c:pt idx="2837">
                  <c:v>267.31563154221868</c:v>
                </c:pt>
                <c:pt idx="2838">
                  <c:v>267.32770411723652</c:v>
                </c:pt>
                <c:pt idx="2839">
                  <c:v>267.36671318911374</c:v>
                </c:pt>
                <c:pt idx="2840">
                  <c:v>267.18953244940684</c:v>
                </c:pt>
                <c:pt idx="2841">
                  <c:v>267.32672714584783</c:v>
                </c:pt>
                <c:pt idx="2842">
                  <c:v>267.3551290997907</c:v>
                </c:pt>
                <c:pt idx="2843">
                  <c:v>267.27062107466872</c:v>
                </c:pt>
                <c:pt idx="2844">
                  <c:v>267.37641311933032</c:v>
                </c:pt>
                <c:pt idx="2845">
                  <c:v>267.28911374738215</c:v>
                </c:pt>
                <c:pt idx="2846">
                  <c:v>267.21367759944172</c:v>
                </c:pt>
                <c:pt idx="2847">
                  <c:v>267.29141660851315</c:v>
                </c:pt>
                <c:pt idx="2848">
                  <c:v>267.19225401256102</c:v>
                </c:pt>
                <c:pt idx="2849">
                  <c:v>267.17920446615489</c:v>
                </c:pt>
                <c:pt idx="2850">
                  <c:v>267.2934403349621</c:v>
                </c:pt>
                <c:pt idx="2851">
                  <c:v>267.21835310537324</c:v>
                </c:pt>
                <c:pt idx="2852">
                  <c:v>267.15589672016785</c:v>
                </c:pt>
                <c:pt idx="2853">
                  <c:v>267.25143056524769</c:v>
                </c:pt>
                <c:pt idx="2854">
                  <c:v>267.19357990230225</c:v>
                </c:pt>
                <c:pt idx="2855">
                  <c:v>267.20286113049593</c:v>
                </c:pt>
                <c:pt idx="2856">
                  <c:v>267.33691556175853</c:v>
                </c:pt>
                <c:pt idx="2857">
                  <c:v>267.22240055826899</c:v>
                </c:pt>
                <c:pt idx="2858">
                  <c:v>267.29085833914871</c:v>
                </c:pt>
                <c:pt idx="2859">
                  <c:v>267.28339148639174</c:v>
                </c:pt>
                <c:pt idx="2860">
                  <c:v>267.07062107466891</c:v>
                </c:pt>
                <c:pt idx="2861">
                  <c:v>267.27543614794126</c:v>
                </c:pt>
                <c:pt idx="2862">
                  <c:v>267.27599441730626</c:v>
                </c:pt>
                <c:pt idx="2863">
                  <c:v>267.17222609909277</c:v>
                </c:pt>
                <c:pt idx="2864">
                  <c:v>267.29357990230199</c:v>
                </c:pt>
                <c:pt idx="2865">
                  <c:v>267.16915561758549</c:v>
                </c:pt>
                <c:pt idx="2866">
                  <c:v>267.09337055129009</c:v>
                </c:pt>
                <c:pt idx="2867">
                  <c:v>267.23468248429867</c:v>
                </c:pt>
                <c:pt idx="2868">
                  <c:v>267.19302163293787</c:v>
                </c:pt>
                <c:pt idx="2869">
                  <c:v>267.17885554780179</c:v>
                </c:pt>
                <c:pt idx="2870">
                  <c:v>267.26364270760627</c:v>
                </c:pt>
                <c:pt idx="2871">
                  <c:v>267.13433356594555</c:v>
                </c:pt>
                <c:pt idx="2872">
                  <c:v>267.12016748080924</c:v>
                </c:pt>
                <c:pt idx="2873">
                  <c:v>267.19016050244244</c:v>
                </c:pt>
                <c:pt idx="2874">
                  <c:v>267.0728541521284</c:v>
                </c:pt>
                <c:pt idx="2875">
                  <c:v>267.16147941381718</c:v>
                </c:pt>
                <c:pt idx="2876">
                  <c:v>267.25157013258899</c:v>
                </c:pt>
                <c:pt idx="2877">
                  <c:v>267.12407536636431</c:v>
                </c:pt>
                <c:pt idx="2878">
                  <c:v>267.17871598046054</c:v>
                </c:pt>
                <c:pt idx="2879">
                  <c:v>267.13900907187713</c:v>
                </c:pt>
                <c:pt idx="2880">
                  <c:v>267.02679692951824</c:v>
                </c:pt>
                <c:pt idx="2881">
                  <c:v>267.27969295184926</c:v>
                </c:pt>
                <c:pt idx="2882">
                  <c:v>267.18241451500347</c:v>
                </c:pt>
                <c:pt idx="2883">
                  <c:v>267.10321004884855</c:v>
                </c:pt>
                <c:pt idx="2884">
                  <c:v>267.2391486392184</c:v>
                </c:pt>
                <c:pt idx="2885">
                  <c:v>267.0837404047453</c:v>
                </c:pt>
                <c:pt idx="2886">
                  <c:v>266.95024424284719</c:v>
                </c:pt>
                <c:pt idx="2887">
                  <c:v>267.12923935799023</c:v>
                </c:pt>
                <c:pt idx="2888">
                  <c:v>267.13056524773197</c:v>
                </c:pt>
                <c:pt idx="2889">
                  <c:v>267.04633635729158</c:v>
                </c:pt>
                <c:pt idx="2890">
                  <c:v>267.23314724354435</c:v>
                </c:pt>
                <c:pt idx="2891">
                  <c:v>267.07752965806003</c:v>
                </c:pt>
                <c:pt idx="2892">
                  <c:v>267.07034193998601</c:v>
                </c:pt>
                <c:pt idx="2893">
                  <c:v>267.15219818562457</c:v>
                </c:pt>
                <c:pt idx="2894">
                  <c:v>267.0730635031403</c:v>
                </c:pt>
                <c:pt idx="2895">
                  <c:v>267.16203768318212</c:v>
                </c:pt>
                <c:pt idx="2896">
                  <c:v>267.21563154221855</c:v>
                </c:pt>
                <c:pt idx="2897">
                  <c:v>267.0619678995119</c:v>
                </c:pt>
                <c:pt idx="2898">
                  <c:v>267.16615491974875</c:v>
                </c:pt>
                <c:pt idx="2899">
                  <c:v>267.02288904396408</c:v>
                </c:pt>
                <c:pt idx="2900">
                  <c:v>266.93049546406127</c:v>
                </c:pt>
                <c:pt idx="2901">
                  <c:v>267.09874389392888</c:v>
                </c:pt>
                <c:pt idx="2902">
                  <c:v>267.05519888346174</c:v>
                </c:pt>
                <c:pt idx="2903">
                  <c:v>267.01242149337071</c:v>
                </c:pt>
                <c:pt idx="2904">
                  <c:v>267.07062107466891</c:v>
                </c:pt>
                <c:pt idx="2905">
                  <c:v>266.9679692951845</c:v>
                </c:pt>
                <c:pt idx="2906">
                  <c:v>266.93405443126261</c:v>
                </c:pt>
                <c:pt idx="2907">
                  <c:v>267.06217725052329</c:v>
                </c:pt>
                <c:pt idx="2908">
                  <c:v>267.03133286810805</c:v>
                </c:pt>
                <c:pt idx="2909">
                  <c:v>266.99385903698493</c:v>
                </c:pt>
                <c:pt idx="2910">
                  <c:v>267.12791346824787</c:v>
                </c:pt>
                <c:pt idx="2911">
                  <c:v>267.0020935101187</c:v>
                </c:pt>
                <c:pt idx="2912">
                  <c:v>266.97131891137371</c:v>
                </c:pt>
                <c:pt idx="2913">
                  <c:v>267.03761339846466</c:v>
                </c:pt>
                <c:pt idx="2914">
                  <c:v>266.97634333565929</c:v>
                </c:pt>
                <c:pt idx="2915">
                  <c:v>267.08939288206557</c:v>
                </c:pt>
                <c:pt idx="2916">
                  <c:v>267.03803210048829</c:v>
                </c:pt>
                <c:pt idx="2917">
                  <c:v>266.90816468946275</c:v>
                </c:pt>
                <c:pt idx="2918">
                  <c:v>267.04759246336403</c:v>
                </c:pt>
                <c:pt idx="2919">
                  <c:v>266.94200976971388</c:v>
                </c:pt>
                <c:pt idx="2920">
                  <c:v>266.89958129797628</c:v>
                </c:pt>
                <c:pt idx="2921">
                  <c:v>267.04856943475232</c:v>
                </c:pt>
                <c:pt idx="2922">
                  <c:v>266.97285415212826</c:v>
                </c:pt>
                <c:pt idx="2923">
                  <c:v>266.89295184926726</c:v>
                </c:pt>
                <c:pt idx="2924">
                  <c:v>266.99127704117132</c:v>
                </c:pt>
                <c:pt idx="2925">
                  <c:v>266.81681786461928</c:v>
                </c:pt>
                <c:pt idx="2926">
                  <c:v>266.82100488485702</c:v>
                </c:pt>
                <c:pt idx="2927">
                  <c:v>266.99009071877163</c:v>
                </c:pt>
                <c:pt idx="2928">
                  <c:v>266.8658060013957</c:v>
                </c:pt>
                <c:pt idx="2929">
                  <c:v>266.90704815073275</c:v>
                </c:pt>
                <c:pt idx="2930">
                  <c:v>266.96580600139566</c:v>
                </c:pt>
                <c:pt idx="2931">
                  <c:v>266.76713189113724</c:v>
                </c:pt>
                <c:pt idx="2932">
                  <c:v>266.90076762037688</c:v>
                </c:pt>
                <c:pt idx="2933">
                  <c:v>266.98736915561716</c:v>
                </c:pt>
                <c:pt idx="2934">
                  <c:v>266.8658060013957</c:v>
                </c:pt>
                <c:pt idx="2935">
                  <c:v>267.01730635031396</c:v>
                </c:pt>
                <c:pt idx="2936">
                  <c:v>266.91465457083041</c:v>
                </c:pt>
                <c:pt idx="2937">
                  <c:v>266.79832519190461</c:v>
                </c:pt>
                <c:pt idx="2938">
                  <c:v>266.91751570132539</c:v>
                </c:pt>
                <c:pt idx="2939">
                  <c:v>266.80746685275705</c:v>
                </c:pt>
                <c:pt idx="2940">
                  <c:v>266.74347522679705</c:v>
                </c:pt>
                <c:pt idx="2941">
                  <c:v>266.94703419399872</c:v>
                </c:pt>
                <c:pt idx="2942">
                  <c:v>266.85980460572307</c:v>
                </c:pt>
                <c:pt idx="2943">
                  <c:v>266.7729937194697</c:v>
                </c:pt>
                <c:pt idx="2944">
                  <c:v>266.82728541521283</c:v>
                </c:pt>
                <c:pt idx="2945">
                  <c:v>266.76971388695046</c:v>
                </c:pt>
                <c:pt idx="2946">
                  <c:v>266.74794138171723</c:v>
                </c:pt>
                <c:pt idx="2947">
                  <c:v>266.91674808094899</c:v>
                </c:pt>
                <c:pt idx="2948">
                  <c:v>266.80746685275705</c:v>
                </c:pt>
                <c:pt idx="2949">
                  <c:v>266.80781577110929</c:v>
                </c:pt>
                <c:pt idx="2950">
                  <c:v>266.90230286113029</c:v>
                </c:pt>
                <c:pt idx="2951">
                  <c:v>266.67145847871569</c:v>
                </c:pt>
                <c:pt idx="2952">
                  <c:v>266.79762735519864</c:v>
                </c:pt>
                <c:pt idx="2953">
                  <c:v>266.82735519888325</c:v>
                </c:pt>
                <c:pt idx="2954">
                  <c:v>266.7194696441033</c:v>
                </c:pt>
                <c:pt idx="2955">
                  <c:v>266.84417306350332</c:v>
                </c:pt>
                <c:pt idx="2956">
                  <c:v>266.77648290300067</c:v>
                </c:pt>
                <c:pt idx="2957">
                  <c:v>266.65205861828326</c:v>
                </c:pt>
                <c:pt idx="2958">
                  <c:v>266.80935101186338</c:v>
                </c:pt>
                <c:pt idx="2959">
                  <c:v>266.74598743893927</c:v>
                </c:pt>
                <c:pt idx="2960">
                  <c:v>266.70153524075363</c:v>
                </c:pt>
                <c:pt idx="2961">
                  <c:v>266.80390788555479</c:v>
                </c:pt>
                <c:pt idx="2962">
                  <c:v>266.74103279832519</c:v>
                </c:pt>
                <c:pt idx="2963">
                  <c:v>266.67027215631538</c:v>
                </c:pt>
                <c:pt idx="2964">
                  <c:v>266.73321702721495</c:v>
                </c:pt>
                <c:pt idx="2965">
                  <c:v>266.63761339846474</c:v>
                </c:pt>
                <c:pt idx="2966">
                  <c:v>266.64968597348263</c:v>
                </c:pt>
                <c:pt idx="2967">
                  <c:v>266.77397069085873</c:v>
                </c:pt>
                <c:pt idx="2968">
                  <c:v>266.67850662944915</c:v>
                </c:pt>
                <c:pt idx="2969">
                  <c:v>266.67997208653202</c:v>
                </c:pt>
                <c:pt idx="2970">
                  <c:v>266.69190509420793</c:v>
                </c:pt>
                <c:pt idx="2971">
                  <c:v>266.59316120027847</c:v>
                </c:pt>
                <c:pt idx="2972">
                  <c:v>266.79085833914871</c:v>
                </c:pt>
                <c:pt idx="2973">
                  <c:v>266.73105373342634</c:v>
                </c:pt>
                <c:pt idx="2974">
                  <c:v>266.62547103977715</c:v>
                </c:pt>
                <c:pt idx="2975">
                  <c:v>266.71807397069017</c:v>
                </c:pt>
                <c:pt idx="2976">
                  <c:v>266.61695743196083</c:v>
                </c:pt>
                <c:pt idx="2977">
                  <c:v>266.49685973482195</c:v>
                </c:pt>
                <c:pt idx="2978">
                  <c:v>266.60076762037727</c:v>
                </c:pt>
                <c:pt idx="2979">
                  <c:v>266.5341939986036</c:v>
                </c:pt>
                <c:pt idx="2980">
                  <c:v>266.56636427076074</c:v>
                </c:pt>
                <c:pt idx="2981">
                  <c:v>266.64856943475274</c:v>
                </c:pt>
                <c:pt idx="2982">
                  <c:v>266.53489183531116</c:v>
                </c:pt>
                <c:pt idx="2983">
                  <c:v>266.51702721563151</c:v>
                </c:pt>
                <c:pt idx="2984">
                  <c:v>266.65408234473222</c:v>
                </c:pt>
                <c:pt idx="2985">
                  <c:v>266.53984647592461</c:v>
                </c:pt>
                <c:pt idx="2986">
                  <c:v>266.65066294487087</c:v>
                </c:pt>
                <c:pt idx="2987">
                  <c:v>266.70669923237915</c:v>
                </c:pt>
                <c:pt idx="2988">
                  <c:v>266.5403349616185</c:v>
                </c:pt>
                <c:pt idx="2989">
                  <c:v>266.62672714584784</c:v>
                </c:pt>
                <c:pt idx="2990">
                  <c:v>266.55408234473208</c:v>
                </c:pt>
                <c:pt idx="2991">
                  <c:v>266.42533147243472</c:v>
                </c:pt>
                <c:pt idx="2992">
                  <c:v>266.6247732030705</c:v>
                </c:pt>
                <c:pt idx="2993">
                  <c:v>266.55136078157699</c:v>
                </c:pt>
                <c:pt idx="2994">
                  <c:v>266.44431263084437</c:v>
                </c:pt>
                <c:pt idx="2995">
                  <c:v>266.58646196789891</c:v>
                </c:pt>
                <c:pt idx="2996">
                  <c:v>266.42644801116529</c:v>
                </c:pt>
                <c:pt idx="2997">
                  <c:v>266.38534542916955</c:v>
                </c:pt>
                <c:pt idx="2998">
                  <c:v>266.58981158408926</c:v>
                </c:pt>
                <c:pt idx="2999">
                  <c:v>266.49672016748019</c:v>
                </c:pt>
                <c:pt idx="3000">
                  <c:v>266.43091416608439</c:v>
                </c:pt>
                <c:pt idx="3001">
                  <c:v>266.60963014654578</c:v>
                </c:pt>
                <c:pt idx="3002">
                  <c:v>266.48771807397014</c:v>
                </c:pt>
                <c:pt idx="3003">
                  <c:v>266.43189113747383</c:v>
                </c:pt>
                <c:pt idx="3004">
                  <c:v>266.51870202372686</c:v>
                </c:pt>
                <c:pt idx="3005">
                  <c:v>266.39553384507963</c:v>
                </c:pt>
                <c:pt idx="3006">
                  <c:v>266.48018143754359</c:v>
                </c:pt>
                <c:pt idx="3007">
                  <c:v>266.57773900907165</c:v>
                </c:pt>
                <c:pt idx="3008">
                  <c:v>266.40118632240029</c:v>
                </c:pt>
                <c:pt idx="3009">
                  <c:v>266.49427773900896</c:v>
                </c:pt>
                <c:pt idx="3010">
                  <c:v>266.47110956036244</c:v>
                </c:pt>
                <c:pt idx="3011">
                  <c:v>266.37229588276386</c:v>
                </c:pt>
                <c:pt idx="3012">
                  <c:v>266.53286810886271</c:v>
                </c:pt>
                <c:pt idx="3013">
                  <c:v>266.49644103279826</c:v>
                </c:pt>
                <c:pt idx="3014">
                  <c:v>266.39797627355205</c:v>
                </c:pt>
                <c:pt idx="3015">
                  <c:v>266.47397069085832</c:v>
                </c:pt>
                <c:pt idx="3016">
                  <c:v>266.37264480111691</c:v>
                </c:pt>
                <c:pt idx="3017">
                  <c:v>266.32121423586881</c:v>
                </c:pt>
                <c:pt idx="3018">
                  <c:v>266.46238660153534</c:v>
                </c:pt>
                <c:pt idx="3019">
                  <c:v>266.3972784368458</c:v>
                </c:pt>
                <c:pt idx="3020">
                  <c:v>266.36154919748765</c:v>
                </c:pt>
                <c:pt idx="3021">
                  <c:v>266.44138171667788</c:v>
                </c:pt>
                <c:pt idx="3022">
                  <c:v>266.30404745289599</c:v>
                </c:pt>
                <c:pt idx="3023">
                  <c:v>266.2939986043267</c:v>
                </c:pt>
                <c:pt idx="3024">
                  <c:v>266.39609211444531</c:v>
                </c:pt>
                <c:pt idx="3025">
                  <c:v>266.31095603628711</c:v>
                </c:pt>
                <c:pt idx="3026">
                  <c:v>266.39609211444531</c:v>
                </c:pt>
                <c:pt idx="3027">
                  <c:v>266.40718771807349</c:v>
                </c:pt>
                <c:pt idx="3028">
                  <c:v>266.31304954640615</c:v>
                </c:pt>
                <c:pt idx="3029">
                  <c:v>266.38164689462678</c:v>
                </c:pt>
                <c:pt idx="3030">
                  <c:v>266.25275645498897</c:v>
                </c:pt>
                <c:pt idx="3031">
                  <c:v>266.21877180739699</c:v>
                </c:pt>
                <c:pt idx="3032">
                  <c:v>266.39176552686672</c:v>
                </c:pt>
                <c:pt idx="3033">
                  <c:v>266.3327983251919</c:v>
                </c:pt>
                <c:pt idx="3034">
                  <c:v>266.23635729239271</c:v>
                </c:pt>
                <c:pt idx="3035">
                  <c:v>266.28604326587526</c:v>
                </c:pt>
                <c:pt idx="3036">
                  <c:v>266.20767620376881</c:v>
                </c:pt>
                <c:pt idx="3037">
                  <c:v>266.18073970690853</c:v>
                </c:pt>
                <c:pt idx="3038">
                  <c:v>266.32714584787129</c:v>
                </c:pt>
                <c:pt idx="3039">
                  <c:v>266.22609909281186</c:v>
                </c:pt>
                <c:pt idx="3040">
                  <c:v>266.19944173063544</c:v>
                </c:pt>
                <c:pt idx="3041">
                  <c:v>266.29916259595251</c:v>
                </c:pt>
                <c:pt idx="3042">
                  <c:v>266.09211444521873</c:v>
                </c:pt>
                <c:pt idx="3043">
                  <c:v>266.17934403349676</c:v>
                </c:pt>
                <c:pt idx="3044">
                  <c:v>266.24347522679687</c:v>
                </c:pt>
                <c:pt idx="3045">
                  <c:v>266.12072575017385</c:v>
                </c:pt>
                <c:pt idx="3046">
                  <c:v>266.28667131891126</c:v>
                </c:pt>
                <c:pt idx="3047">
                  <c:v>266.21249127704118</c:v>
                </c:pt>
                <c:pt idx="3048">
                  <c:v>266.07899511514302</c:v>
                </c:pt>
                <c:pt idx="3049">
                  <c:v>266.22163293789197</c:v>
                </c:pt>
                <c:pt idx="3050">
                  <c:v>266.14145150034932</c:v>
                </c:pt>
                <c:pt idx="3051">
                  <c:v>266.09581297976268</c:v>
                </c:pt>
                <c:pt idx="3052">
                  <c:v>266.23063503140264</c:v>
                </c:pt>
                <c:pt idx="3053">
                  <c:v>266.11898115840904</c:v>
                </c:pt>
                <c:pt idx="3054">
                  <c:v>266.05973482205172</c:v>
                </c:pt>
                <c:pt idx="3055">
                  <c:v>266.12344731332917</c:v>
                </c:pt>
                <c:pt idx="3056">
                  <c:v>265.99169574319546</c:v>
                </c:pt>
                <c:pt idx="3057">
                  <c:v>266.00321004884853</c:v>
                </c:pt>
                <c:pt idx="3058">
                  <c:v>266.22728541521269</c:v>
                </c:pt>
                <c:pt idx="3059">
                  <c:v>266.09169574319554</c:v>
                </c:pt>
                <c:pt idx="3060">
                  <c:v>266.07962316817861</c:v>
                </c:pt>
                <c:pt idx="3061">
                  <c:v>266.15422191207256</c:v>
                </c:pt>
                <c:pt idx="3062">
                  <c:v>266.01290997906489</c:v>
                </c:pt>
                <c:pt idx="3063">
                  <c:v>266.11521284019523</c:v>
                </c:pt>
                <c:pt idx="3064">
                  <c:v>266.16252616887647</c:v>
                </c:pt>
                <c:pt idx="3065">
                  <c:v>266.00174459176571</c:v>
                </c:pt>
                <c:pt idx="3066">
                  <c:v>266.16636427076071</c:v>
                </c:pt>
                <c:pt idx="3067">
                  <c:v>266.09399860432671</c:v>
                </c:pt>
                <c:pt idx="3068">
                  <c:v>265.9076762037688</c:v>
                </c:pt>
                <c:pt idx="3069">
                  <c:v>266.03189113747385</c:v>
                </c:pt>
                <c:pt idx="3070">
                  <c:v>265.97124912770403</c:v>
                </c:pt>
                <c:pt idx="3071">
                  <c:v>265.90781577110903</c:v>
                </c:pt>
                <c:pt idx="3072">
                  <c:v>266.04982554082392</c:v>
                </c:pt>
                <c:pt idx="3073">
                  <c:v>266.01109560362875</c:v>
                </c:pt>
                <c:pt idx="3074">
                  <c:v>265.87759944173064</c:v>
                </c:pt>
                <c:pt idx="3075">
                  <c:v>265.98353105373343</c:v>
                </c:pt>
                <c:pt idx="3076">
                  <c:v>265.92651779483555</c:v>
                </c:pt>
                <c:pt idx="3077">
                  <c:v>265.92435450104665</c:v>
                </c:pt>
                <c:pt idx="3078">
                  <c:v>266.07857641311887</c:v>
                </c:pt>
                <c:pt idx="3079">
                  <c:v>265.96071179344034</c:v>
                </c:pt>
                <c:pt idx="3080">
                  <c:v>265.95701325889684</c:v>
                </c:pt>
                <c:pt idx="3081">
                  <c:v>265.95498953244942</c:v>
                </c:pt>
                <c:pt idx="3082">
                  <c:v>265.80997906489881</c:v>
                </c:pt>
                <c:pt idx="3083">
                  <c:v>265.92212142358665</c:v>
                </c:pt>
                <c:pt idx="3084">
                  <c:v>265.93977669225399</c:v>
                </c:pt>
                <c:pt idx="3085">
                  <c:v>265.86748080949116</c:v>
                </c:pt>
                <c:pt idx="3086">
                  <c:v>265.98939288206554</c:v>
                </c:pt>
                <c:pt idx="3087">
                  <c:v>265.86468946266575</c:v>
                </c:pt>
                <c:pt idx="3088">
                  <c:v>265.75233775296539</c:v>
                </c:pt>
                <c:pt idx="3089">
                  <c:v>265.91542219120726</c:v>
                </c:pt>
                <c:pt idx="3090">
                  <c:v>265.86294487090032</c:v>
                </c:pt>
                <c:pt idx="3091">
                  <c:v>265.76071179344035</c:v>
                </c:pt>
                <c:pt idx="3092">
                  <c:v>265.90949057920443</c:v>
                </c:pt>
                <c:pt idx="3093">
                  <c:v>265.82023726447966</c:v>
                </c:pt>
                <c:pt idx="3094">
                  <c:v>265.70851360781569</c:v>
                </c:pt>
                <c:pt idx="3095">
                  <c:v>265.72798325191894</c:v>
                </c:pt>
                <c:pt idx="3096">
                  <c:v>265.70460572226096</c:v>
                </c:pt>
                <c:pt idx="3097">
                  <c:v>265.74898813677646</c:v>
                </c:pt>
                <c:pt idx="3098">
                  <c:v>265.83796231681782</c:v>
                </c:pt>
                <c:pt idx="3099">
                  <c:v>265.6739009071872</c:v>
                </c:pt>
                <c:pt idx="3100">
                  <c:v>265.73161200279094</c:v>
                </c:pt>
                <c:pt idx="3101">
                  <c:v>265.79518492672713</c:v>
                </c:pt>
                <c:pt idx="3102">
                  <c:v>265.6190509420789</c:v>
                </c:pt>
                <c:pt idx="3103">
                  <c:v>265.83782274947674</c:v>
                </c:pt>
                <c:pt idx="3104">
                  <c:v>265.77550593161169</c:v>
                </c:pt>
                <c:pt idx="3105">
                  <c:v>265.63614794138107</c:v>
                </c:pt>
                <c:pt idx="3106">
                  <c:v>265.78499651081648</c:v>
                </c:pt>
                <c:pt idx="3107">
                  <c:v>265.63098394975572</c:v>
                </c:pt>
                <c:pt idx="3108">
                  <c:v>265.55980460572295</c:v>
                </c:pt>
                <c:pt idx="3109">
                  <c:v>265.65959525471038</c:v>
                </c:pt>
                <c:pt idx="3110">
                  <c:v>265.56824842986742</c:v>
                </c:pt>
                <c:pt idx="3111">
                  <c:v>265.53154221912069</c:v>
                </c:pt>
                <c:pt idx="3112">
                  <c:v>265.69979064898814</c:v>
                </c:pt>
                <c:pt idx="3113">
                  <c:v>265.499441730635</c:v>
                </c:pt>
                <c:pt idx="3114">
                  <c:v>265.45910676901605</c:v>
                </c:pt>
                <c:pt idx="3115">
                  <c:v>265.63147243545012</c:v>
                </c:pt>
                <c:pt idx="3116">
                  <c:v>265.55512909979075</c:v>
                </c:pt>
                <c:pt idx="3117">
                  <c:v>265.5617585484988</c:v>
                </c:pt>
                <c:pt idx="3118">
                  <c:v>265.67243545010427</c:v>
                </c:pt>
                <c:pt idx="3119">
                  <c:v>265.53538032100465</c:v>
                </c:pt>
                <c:pt idx="3120">
                  <c:v>265.55764131193365</c:v>
                </c:pt>
                <c:pt idx="3121">
                  <c:v>265.51828332170271</c:v>
                </c:pt>
                <c:pt idx="3122">
                  <c:v>265.37829727843683</c:v>
                </c:pt>
                <c:pt idx="3123">
                  <c:v>265.57815771109483</c:v>
                </c:pt>
                <c:pt idx="3124">
                  <c:v>265.53210048848496</c:v>
                </c:pt>
                <c:pt idx="3125">
                  <c:v>265.35694347522679</c:v>
                </c:pt>
                <c:pt idx="3126">
                  <c:v>265.521842288904</c:v>
                </c:pt>
                <c:pt idx="3127">
                  <c:v>265.44354501046752</c:v>
                </c:pt>
                <c:pt idx="3128">
                  <c:v>265.34145150034902</c:v>
                </c:pt>
                <c:pt idx="3129">
                  <c:v>265.48590369853429</c:v>
                </c:pt>
                <c:pt idx="3130">
                  <c:v>265.44319609211385</c:v>
                </c:pt>
                <c:pt idx="3131">
                  <c:v>265.37222609909281</c:v>
                </c:pt>
                <c:pt idx="3132">
                  <c:v>265.46615491974865</c:v>
                </c:pt>
                <c:pt idx="3133">
                  <c:v>265.37222609909281</c:v>
                </c:pt>
                <c:pt idx="3134">
                  <c:v>265.31842288904431</c:v>
                </c:pt>
                <c:pt idx="3135">
                  <c:v>265.39867411025818</c:v>
                </c:pt>
                <c:pt idx="3136">
                  <c:v>265.33740404745265</c:v>
                </c:pt>
                <c:pt idx="3137">
                  <c:v>265.37466852756472</c:v>
                </c:pt>
                <c:pt idx="3138">
                  <c:v>265.45212840195393</c:v>
                </c:pt>
                <c:pt idx="3139">
                  <c:v>265.26252616887649</c:v>
                </c:pt>
                <c:pt idx="3140">
                  <c:v>265.3129099790649</c:v>
                </c:pt>
                <c:pt idx="3141">
                  <c:v>265.31863224005565</c:v>
                </c:pt>
                <c:pt idx="3142">
                  <c:v>265.25108164689465</c:v>
                </c:pt>
                <c:pt idx="3143">
                  <c:v>265.3756454989533</c:v>
                </c:pt>
                <c:pt idx="3144">
                  <c:v>265.26922540125611</c:v>
                </c:pt>
                <c:pt idx="3145">
                  <c:v>265.2095603628751</c:v>
                </c:pt>
                <c:pt idx="3146">
                  <c:v>265.32254012561071</c:v>
                </c:pt>
                <c:pt idx="3147">
                  <c:v>265.16406140963051</c:v>
                </c:pt>
                <c:pt idx="3148">
                  <c:v>265.12254012561078</c:v>
                </c:pt>
                <c:pt idx="3149">
                  <c:v>265.27843684577761</c:v>
                </c:pt>
                <c:pt idx="3150">
                  <c:v>265.20397766922525</c:v>
                </c:pt>
                <c:pt idx="3151">
                  <c:v>265.15806001395742</c:v>
                </c:pt>
                <c:pt idx="3152">
                  <c:v>265.2494068387997</c:v>
                </c:pt>
                <c:pt idx="3153">
                  <c:v>265.13517096999249</c:v>
                </c:pt>
                <c:pt idx="3154">
                  <c:v>265.10935101186368</c:v>
                </c:pt>
                <c:pt idx="3155">
                  <c:v>265.212002791347</c:v>
                </c:pt>
                <c:pt idx="3156">
                  <c:v>265.12330774598684</c:v>
                </c:pt>
                <c:pt idx="3157">
                  <c:v>265.21367759944172</c:v>
                </c:pt>
                <c:pt idx="3158">
                  <c:v>265.22519190509354</c:v>
                </c:pt>
                <c:pt idx="3159">
                  <c:v>265.02100488485701</c:v>
                </c:pt>
                <c:pt idx="3160">
                  <c:v>265.16489881367772</c:v>
                </c:pt>
                <c:pt idx="3161">
                  <c:v>265.07418004187019</c:v>
                </c:pt>
                <c:pt idx="3162">
                  <c:v>264.99734822051624</c:v>
                </c:pt>
                <c:pt idx="3163">
                  <c:v>265.16336357292391</c:v>
                </c:pt>
                <c:pt idx="3164">
                  <c:v>265.02526168876523</c:v>
                </c:pt>
                <c:pt idx="3165">
                  <c:v>264.92714584787115</c:v>
                </c:pt>
                <c:pt idx="3166">
                  <c:v>265.03042568039081</c:v>
                </c:pt>
                <c:pt idx="3167">
                  <c:v>264.95087229588279</c:v>
                </c:pt>
                <c:pt idx="3168">
                  <c:v>264.96636427076066</c:v>
                </c:pt>
                <c:pt idx="3169">
                  <c:v>265.09204466154921</c:v>
                </c:pt>
                <c:pt idx="3170">
                  <c:v>264.90334961618919</c:v>
                </c:pt>
                <c:pt idx="3171">
                  <c:v>264.96741102581996</c:v>
                </c:pt>
                <c:pt idx="3172">
                  <c:v>265.08053035589666</c:v>
                </c:pt>
                <c:pt idx="3173">
                  <c:v>264.86064200977023</c:v>
                </c:pt>
                <c:pt idx="3174">
                  <c:v>264.91228192602927</c:v>
                </c:pt>
                <c:pt idx="3175">
                  <c:v>265.041800418702</c:v>
                </c:pt>
                <c:pt idx="3176">
                  <c:v>264.87920446615493</c:v>
                </c:pt>
                <c:pt idx="3177">
                  <c:v>265.0026517794837</c:v>
                </c:pt>
                <c:pt idx="3178">
                  <c:v>264.93307745987357</c:v>
                </c:pt>
                <c:pt idx="3179">
                  <c:v>264.76971388695046</c:v>
                </c:pt>
                <c:pt idx="3180">
                  <c:v>264.95931612002789</c:v>
                </c:pt>
                <c:pt idx="3181">
                  <c:v>264.90921144452199</c:v>
                </c:pt>
                <c:pt idx="3182">
                  <c:v>264.82588974180027</c:v>
                </c:pt>
                <c:pt idx="3183">
                  <c:v>264.97780879274251</c:v>
                </c:pt>
                <c:pt idx="3184">
                  <c:v>264.8257501744593</c:v>
                </c:pt>
                <c:pt idx="3185">
                  <c:v>264.70676901605026</c:v>
                </c:pt>
                <c:pt idx="3186">
                  <c:v>264.80635031402647</c:v>
                </c:pt>
                <c:pt idx="3187">
                  <c:v>264.72365666434052</c:v>
                </c:pt>
                <c:pt idx="3188">
                  <c:v>264.69016050244244</c:v>
                </c:pt>
                <c:pt idx="3189">
                  <c:v>264.84005582693692</c:v>
                </c:pt>
                <c:pt idx="3190">
                  <c:v>264.74221912072613</c:v>
                </c:pt>
                <c:pt idx="3191">
                  <c:v>264.70621074668423</c:v>
                </c:pt>
                <c:pt idx="3192">
                  <c:v>264.76008374040464</c:v>
                </c:pt>
                <c:pt idx="3193">
                  <c:v>264.62163293789229</c:v>
                </c:pt>
                <c:pt idx="3194">
                  <c:v>264.77487787857626</c:v>
                </c:pt>
                <c:pt idx="3195">
                  <c:v>264.78618283321703</c:v>
                </c:pt>
                <c:pt idx="3196">
                  <c:v>264.68080949057895</c:v>
                </c:pt>
                <c:pt idx="3197">
                  <c:v>264.79644103279833</c:v>
                </c:pt>
                <c:pt idx="3198">
                  <c:v>264.65136078157713</c:v>
                </c:pt>
                <c:pt idx="3199">
                  <c:v>264.5403349616185</c:v>
                </c:pt>
                <c:pt idx="3200">
                  <c:v>264.66036287508734</c:v>
                </c:pt>
                <c:pt idx="3201">
                  <c:v>264.61960921144458</c:v>
                </c:pt>
                <c:pt idx="3202">
                  <c:v>264.562247034194</c:v>
                </c:pt>
                <c:pt idx="3203">
                  <c:v>264.65659455687364</c:v>
                </c:pt>
                <c:pt idx="3204">
                  <c:v>264.55617585484993</c:v>
                </c:pt>
                <c:pt idx="3205">
                  <c:v>264.48653175156915</c:v>
                </c:pt>
                <c:pt idx="3206">
                  <c:v>264.59190509420756</c:v>
                </c:pt>
                <c:pt idx="3207">
                  <c:v>264.55666434054433</c:v>
                </c:pt>
                <c:pt idx="3208">
                  <c:v>264.54333565945575</c:v>
                </c:pt>
                <c:pt idx="3209">
                  <c:v>264.62519190509374</c:v>
                </c:pt>
                <c:pt idx="3210">
                  <c:v>264.50614096301427</c:v>
                </c:pt>
                <c:pt idx="3211">
                  <c:v>264.50551290997856</c:v>
                </c:pt>
                <c:pt idx="3212">
                  <c:v>264.50013956734125</c:v>
                </c:pt>
                <c:pt idx="3213">
                  <c:v>264.35324494068345</c:v>
                </c:pt>
                <c:pt idx="3214">
                  <c:v>264.49692951849181</c:v>
                </c:pt>
                <c:pt idx="3215">
                  <c:v>264.4597348220517</c:v>
                </c:pt>
                <c:pt idx="3216">
                  <c:v>264.34808094905787</c:v>
                </c:pt>
                <c:pt idx="3217">
                  <c:v>264.45289602233078</c:v>
                </c:pt>
                <c:pt idx="3218">
                  <c:v>264.33510118632239</c:v>
                </c:pt>
                <c:pt idx="3219">
                  <c:v>264.24787159804646</c:v>
                </c:pt>
                <c:pt idx="3220">
                  <c:v>264.44207955338425</c:v>
                </c:pt>
                <c:pt idx="3221">
                  <c:v>264.34989532449464</c:v>
                </c:pt>
                <c:pt idx="3222">
                  <c:v>264.29755757152776</c:v>
                </c:pt>
                <c:pt idx="3223">
                  <c:v>264.40460572226095</c:v>
                </c:pt>
                <c:pt idx="3224">
                  <c:v>264.29009071877169</c:v>
                </c:pt>
                <c:pt idx="3225">
                  <c:v>264.19720865317515</c:v>
                </c:pt>
                <c:pt idx="3226">
                  <c:v>264.3346824842987</c:v>
                </c:pt>
                <c:pt idx="3227">
                  <c:v>264.24270760642008</c:v>
                </c:pt>
                <c:pt idx="3228">
                  <c:v>264.29162595952505</c:v>
                </c:pt>
                <c:pt idx="3229">
                  <c:v>264.36294487090032</c:v>
                </c:pt>
                <c:pt idx="3230">
                  <c:v>264.18932309839494</c:v>
                </c:pt>
                <c:pt idx="3231">
                  <c:v>264.26971388695046</c:v>
                </c:pt>
                <c:pt idx="3232">
                  <c:v>264.2593859036985</c:v>
                </c:pt>
                <c:pt idx="3233">
                  <c:v>264.17320307048146</c:v>
                </c:pt>
                <c:pt idx="3234">
                  <c:v>264.34535938590375</c:v>
                </c:pt>
                <c:pt idx="3235">
                  <c:v>264.24626657362177</c:v>
                </c:pt>
                <c:pt idx="3236">
                  <c:v>264.13342637822723</c:v>
                </c:pt>
                <c:pt idx="3237">
                  <c:v>264.22526168876482</c:v>
                </c:pt>
                <c:pt idx="3238">
                  <c:v>264.04173063503185</c:v>
                </c:pt>
                <c:pt idx="3239">
                  <c:v>263.96831821353749</c:v>
                </c:pt>
                <c:pt idx="3240">
                  <c:v>264.16343335659423</c:v>
                </c:pt>
                <c:pt idx="3241">
                  <c:v>264.10879274249777</c:v>
                </c:pt>
                <c:pt idx="3242">
                  <c:v>264.03468248429868</c:v>
                </c:pt>
                <c:pt idx="3243">
                  <c:v>264.13335659455686</c:v>
                </c:pt>
                <c:pt idx="3244">
                  <c:v>263.95324494068325</c:v>
                </c:pt>
                <c:pt idx="3245">
                  <c:v>263.93077459874365</c:v>
                </c:pt>
                <c:pt idx="3246">
                  <c:v>264.10760642009768</c:v>
                </c:pt>
                <c:pt idx="3247">
                  <c:v>264.00760642009766</c:v>
                </c:pt>
                <c:pt idx="3248">
                  <c:v>264.06029309141672</c:v>
                </c:pt>
                <c:pt idx="3249">
                  <c:v>264.11053733426377</c:v>
                </c:pt>
                <c:pt idx="3250">
                  <c:v>263.95875785066244</c:v>
                </c:pt>
                <c:pt idx="3251">
                  <c:v>263.99560362875087</c:v>
                </c:pt>
                <c:pt idx="3252">
                  <c:v>263.95122121423583</c:v>
                </c:pt>
                <c:pt idx="3253">
                  <c:v>263.85464061409715</c:v>
                </c:pt>
                <c:pt idx="3254">
                  <c:v>264.00816468946272</c:v>
                </c:pt>
                <c:pt idx="3255">
                  <c:v>263.92568039078878</c:v>
                </c:pt>
                <c:pt idx="3256">
                  <c:v>263.8107466852756</c:v>
                </c:pt>
                <c:pt idx="3257">
                  <c:v>263.91521284019461</c:v>
                </c:pt>
                <c:pt idx="3258">
                  <c:v>263.79839497557475</c:v>
                </c:pt>
                <c:pt idx="3259">
                  <c:v>263.76796929518463</c:v>
                </c:pt>
                <c:pt idx="3260">
                  <c:v>263.85987438939355</c:v>
                </c:pt>
                <c:pt idx="3261">
                  <c:v>263.79127704117133</c:v>
                </c:pt>
                <c:pt idx="3262">
                  <c:v>263.74431263084438</c:v>
                </c:pt>
                <c:pt idx="3263">
                  <c:v>263.81123517096995</c:v>
                </c:pt>
                <c:pt idx="3264">
                  <c:v>263.64619678995132</c:v>
                </c:pt>
                <c:pt idx="3265">
                  <c:v>263.63942777390088</c:v>
                </c:pt>
                <c:pt idx="3266">
                  <c:v>263.74842986741101</c:v>
                </c:pt>
                <c:pt idx="3267">
                  <c:v>263.69183531053733</c:v>
                </c:pt>
                <c:pt idx="3268">
                  <c:v>263.7377529658055</c:v>
                </c:pt>
                <c:pt idx="3269">
                  <c:v>263.70027913468249</c:v>
                </c:pt>
                <c:pt idx="3270">
                  <c:v>263.55861828332172</c:v>
                </c:pt>
                <c:pt idx="3271">
                  <c:v>263.69490579204466</c:v>
                </c:pt>
                <c:pt idx="3272">
                  <c:v>263.66029309141709</c:v>
                </c:pt>
                <c:pt idx="3273">
                  <c:v>263.55066294487091</c:v>
                </c:pt>
                <c:pt idx="3274">
                  <c:v>263.66859734822003</c:v>
                </c:pt>
                <c:pt idx="3275">
                  <c:v>263.57201674808016</c:v>
                </c:pt>
                <c:pt idx="3276">
                  <c:v>263.51556175854824</c:v>
                </c:pt>
                <c:pt idx="3277">
                  <c:v>263.54682484298667</c:v>
                </c:pt>
                <c:pt idx="3278">
                  <c:v>263.41444521981896</c:v>
                </c:pt>
                <c:pt idx="3279">
                  <c:v>263.45422191207223</c:v>
                </c:pt>
                <c:pt idx="3280">
                  <c:v>263.54794138171724</c:v>
                </c:pt>
                <c:pt idx="3281">
                  <c:v>263.44228890439638</c:v>
                </c:pt>
                <c:pt idx="3282">
                  <c:v>263.41514305652413</c:v>
                </c:pt>
                <c:pt idx="3283">
                  <c:v>263.49162595952498</c:v>
                </c:pt>
                <c:pt idx="3284">
                  <c:v>263.33942777390092</c:v>
                </c:pt>
                <c:pt idx="3285">
                  <c:v>263.43998604326583</c:v>
                </c:pt>
                <c:pt idx="3286">
                  <c:v>263.50181437543631</c:v>
                </c:pt>
                <c:pt idx="3287">
                  <c:v>263.30314026517749</c:v>
                </c:pt>
                <c:pt idx="3288">
                  <c:v>263.44319609211385</c:v>
                </c:pt>
                <c:pt idx="3289">
                  <c:v>263.32533147243498</c:v>
                </c:pt>
                <c:pt idx="3290">
                  <c:v>263.19560362875143</c:v>
                </c:pt>
                <c:pt idx="3291">
                  <c:v>263.31402651779479</c:v>
                </c:pt>
                <c:pt idx="3292">
                  <c:v>263.24291695743193</c:v>
                </c:pt>
                <c:pt idx="3293">
                  <c:v>263.1886950453594</c:v>
                </c:pt>
                <c:pt idx="3294">
                  <c:v>263.32037683182136</c:v>
                </c:pt>
                <c:pt idx="3295">
                  <c:v>263.16406140963056</c:v>
                </c:pt>
                <c:pt idx="3296">
                  <c:v>263.08415910676905</c:v>
                </c:pt>
                <c:pt idx="3297">
                  <c:v>263.25198883461275</c:v>
                </c:pt>
                <c:pt idx="3298">
                  <c:v>263.12923935799023</c:v>
                </c:pt>
                <c:pt idx="3299">
                  <c:v>263.13189113747381</c:v>
                </c:pt>
                <c:pt idx="3300">
                  <c:v>263.28492672714583</c:v>
                </c:pt>
                <c:pt idx="3301">
                  <c:v>263.14508025122132</c:v>
                </c:pt>
                <c:pt idx="3302">
                  <c:v>263.11751570132589</c:v>
                </c:pt>
                <c:pt idx="3303">
                  <c:v>263.16775994417253</c:v>
                </c:pt>
                <c:pt idx="3304">
                  <c:v>262.9790648988137</c:v>
                </c:pt>
                <c:pt idx="3305">
                  <c:v>263.08834612700628</c:v>
                </c:pt>
                <c:pt idx="3306">
                  <c:v>263.13042568039077</c:v>
                </c:pt>
                <c:pt idx="3307">
                  <c:v>263.00041870202369</c:v>
                </c:pt>
                <c:pt idx="3308">
                  <c:v>263.03872993719381</c:v>
                </c:pt>
                <c:pt idx="3309">
                  <c:v>262.96636427076066</c:v>
                </c:pt>
                <c:pt idx="3310">
                  <c:v>262.82875087229525</c:v>
                </c:pt>
                <c:pt idx="3311">
                  <c:v>263.00781577110916</c:v>
                </c:pt>
                <c:pt idx="3312">
                  <c:v>262.91758548499649</c:v>
                </c:pt>
                <c:pt idx="3313">
                  <c:v>262.86685275645499</c:v>
                </c:pt>
                <c:pt idx="3314">
                  <c:v>262.93391486392164</c:v>
                </c:pt>
                <c:pt idx="3315">
                  <c:v>262.84319609211423</c:v>
                </c:pt>
                <c:pt idx="3316">
                  <c:v>262.74619678995117</c:v>
                </c:pt>
                <c:pt idx="3317">
                  <c:v>262.84473133286878</c:v>
                </c:pt>
                <c:pt idx="3318">
                  <c:v>262.75129099790649</c:v>
                </c:pt>
                <c:pt idx="3319">
                  <c:v>262.74808094905791</c:v>
                </c:pt>
                <c:pt idx="3320">
                  <c:v>262.86559665038379</c:v>
                </c:pt>
                <c:pt idx="3321">
                  <c:v>262.69874389392902</c:v>
                </c:pt>
                <c:pt idx="3322">
                  <c:v>262.6774598743894</c:v>
                </c:pt>
                <c:pt idx="3323">
                  <c:v>262.6973482205164</c:v>
                </c:pt>
                <c:pt idx="3324">
                  <c:v>262.62114445219731</c:v>
                </c:pt>
                <c:pt idx="3325">
                  <c:v>262.78778785764126</c:v>
                </c:pt>
                <c:pt idx="3326">
                  <c:v>262.73133286810793</c:v>
                </c:pt>
                <c:pt idx="3327">
                  <c:v>262.61556175854849</c:v>
                </c:pt>
                <c:pt idx="3328">
                  <c:v>262.7399860432659</c:v>
                </c:pt>
                <c:pt idx="3329">
                  <c:v>262.57843684577767</c:v>
                </c:pt>
                <c:pt idx="3330">
                  <c:v>262.46036287508724</c:v>
                </c:pt>
                <c:pt idx="3331">
                  <c:v>262.62344731332917</c:v>
                </c:pt>
                <c:pt idx="3332">
                  <c:v>262.54214933705532</c:v>
                </c:pt>
                <c:pt idx="3333">
                  <c:v>262.45673412421451</c:v>
                </c:pt>
                <c:pt idx="3334">
                  <c:v>262.4977669225396</c:v>
                </c:pt>
                <c:pt idx="3335">
                  <c:v>262.36154919748765</c:v>
                </c:pt>
                <c:pt idx="3336">
                  <c:v>262.34096301465496</c:v>
                </c:pt>
                <c:pt idx="3337">
                  <c:v>262.46308443824125</c:v>
                </c:pt>
                <c:pt idx="3338">
                  <c:v>262.36929518492741</c:v>
                </c:pt>
                <c:pt idx="3339">
                  <c:v>262.40181437543612</c:v>
                </c:pt>
                <c:pt idx="3340">
                  <c:v>262.45603628750814</c:v>
                </c:pt>
                <c:pt idx="3341">
                  <c:v>262.28583391486404</c:v>
                </c:pt>
                <c:pt idx="3342">
                  <c:v>262.37571528262345</c:v>
                </c:pt>
                <c:pt idx="3343">
                  <c:v>262.34989532449464</c:v>
                </c:pt>
                <c:pt idx="3344">
                  <c:v>262.19874389392902</c:v>
                </c:pt>
                <c:pt idx="3345">
                  <c:v>262.42414515003469</c:v>
                </c:pt>
                <c:pt idx="3346">
                  <c:v>262.31584089323167</c:v>
                </c:pt>
                <c:pt idx="3347">
                  <c:v>262.21821353803199</c:v>
                </c:pt>
                <c:pt idx="3348">
                  <c:v>262.26587578506638</c:v>
                </c:pt>
                <c:pt idx="3349">
                  <c:v>262.11116538729885</c:v>
                </c:pt>
                <c:pt idx="3350">
                  <c:v>262.10788555478064</c:v>
                </c:pt>
                <c:pt idx="3351">
                  <c:v>262.27941381716676</c:v>
                </c:pt>
                <c:pt idx="3352">
                  <c:v>262.14228890439688</c:v>
                </c:pt>
                <c:pt idx="3353">
                  <c:v>262.0725052337753</c:v>
                </c:pt>
                <c:pt idx="3354">
                  <c:v>262.21500348918329</c:v>
                </c:pt>
                <c:pt idx="3355">
                  <c:v>262.01318911374779</c:v>
                </c:pt>
                <c:pt idx="3356">
                  <c:v>261.94689462665735</c:v>
                </c:pt>
                <c:pt idx="3357">
                  <c:v>262.12923935799023</c:v>
                </c:pt>
                <c:pt idx="3358">
                  <c:v>262.00216329378935</c:v>
                </c:pt>
                <c:pt idx="3359">
                  <c:v>262.01898115840891</c:v>
                </c:pt>
                <c:pt idx="3360">
                  <c:v>262.09036985345426</c:v>
                </c:pt>
                <c:pt idx="3361">
                  <c:v>261.86406140963032</c:v>
                </c:pt>
                <c:pt idx="3362">
                  <c:v>261.95987438939324</c:v>
                </c:pt>
                <c:pt idx="3363">
                  <c:v>261.9355198883456</c:v>
                </c:pt>
                <c:pt idx="3364">
                  <c:v>261.79413817166738</c:v>
                </c:pt>
                <c:pt idx="3365">
                  <c:v>261.97313328681025</c:v>
                </c:pt>
                <c:pt idx="3366">
                  <c:v>261.87404047452901</c:v>
                </c:pt>
                <c:pt idx="3367">
                  <c:v>261.74884856943476</c:v>
                </c:pt>
                <c:pt idx="3368">
                  <c:v>261.79790648988126</c:v>
                </c:pt>
                <c:pt idx="3369">
                  <c:v>261.70439637124895</c:v>
                </c:pt>
                <c:pt idx="3370">
                  <c:v>261.63377529658015</c:v>
                </c:pt>
                <c:pt idx="3371">
                  <c:v>261.79860432658717</c:v>
                </c:pt>
                <c:pt idx="3372">
                  <c:v>261.74159106768946</c:v>
                </c:pt>
                <c:pt idx="3373">
                  <c:v>261.68011165387293</c:v>
                </c:pt>
                <c:pt idx="3374">
                  <c:v>261.71256106071178</c:v>
                </c:pt>
                <c:pt idx="3375">
                  <c:v>261.59434752267907</c:v>
                </c:pt>
                <c:pt idx="3376">
                  <c:v>261.57180739706911</c:v>
                </c:pt>
                <c:pt idx="3377">
                  <c:v>261.74047452896031</c:v>
                </c:pt>
                <c:pt idx="3378">
                  <c:v>261.59009071877165</c:v>
                </c:pt>
                <c:pt idx="3379">
                  <c:v>261.60020935101181</c:v>
                </c:pt>
                <c:pt idx="3380">
                  <c:v>261.61221214235871</c:v>
                </c:pt>
                <c:pt idx="3381">
                  <c:v>261.46015352407494</c:v>
                </c:pt>
                <c:pt idx="3382">
                  <c:v>261.50635031402652</c:v>
                </c:pt>
                <c:pt idx="3383">
                  <c:v>261.44103279832478</c:v>
                </c:pt>
                <c:pt idx="3384">
                  <c:v>261.37955338450831</c:v>
                </c:pt>
                <c:pt idx="3385">
                  <c:v>261.53970690858262</c:v>
                </c:pt>
                <c:pt idx="3386">
                  <c:v>261.39930216329373</c:v>
                </c:pt>
                <c:pt idx="3387">
                  <c:v>261.27969295184926</c:v>
                </c:pt>
                <c:pt idx="3388">
                  <c:v>261.34542916957434</c:v>
                </c:pt>
                <c:pt idx="3389">
                  <c:v>261.28646196789896</c:v>
                </c:pt>
                <c:pt idx="3390">
                  <c:v>261.26971388695046</c:v>
                </c:pt>
                <c:pt idx="3391">
                  <c:v>261.35631542219051</c:v>
                </c:pt>
                <c:pt idx="3392">
                  <c:v>261.29302163293789</c:v>
                </c:pt>
                <c:pt idx="3393">
                  <c:v>261.23517096999223</c:v>
                </c:pt>
                <c:pt idx="3394">
                  <c:v>261.221004884857</c:v>
                </c:pt>
                <c:pt idx="3395">
                  <c:v>261.05491974877839</c:v>
                </c:pt>
                <c:pt idx="3396">
                  <c:v>261.09316120027847</c:v>
                </c:pt>
                <c:pt idx="3397">
                  <c:v>261.23098394975574</c:v>
                </c:pt>
                <c:pt idx="3398">
                  <c:v>261.09867411025817</c:v>
                </c:pt>
                <c:pt idx="3399">
                  <c:v>261.18471737613396</c:v>
                </c:pt>
                <c:pt idx="3400">
                  <c:v>261.11821353803197</c:v>
                </c:pt>
                <c:pt idx="3401">
                  <c:v>260.92903000697794</c:v>
                </c:pt>
                <c:pt idx="3402">
                  <c:v>261.1049546406141</c:v>
                </c:pt>
                <c:pt idx="3403">
                  <c:v>261.04326587578532</c:v>
                </c:pt>
                <c:pt idx="3404">
                  <c:v>260.9210746685269</c:v>
                </c:pt>
                <c:pt idx="3405">
                  <c:v>261.07452896022329</c:v>
                </c:pt>
                <c:pt idx="3406">
                  <c:v>260.92240055826892</c:v>
                </c:pt>
                <c:pt idx="3407">
                  <c:v>260.81765526866695</c:v>
                </c:pt>
                <c:pt idx="3408">
                  <c:v>260.83328681088631</c:v>
                </c:pt>
                <c:pt idx="3409">
                  <c:v>260.70446615491977</c:v>
                </c:pt>
                <c:pt idx="3410">
                  <c:v>260.73391486392183</c:v>
                </c:pt>
                <c:pt idx="3411">
                  <c:v>260.86189811584143</c:v>
                </c:pt>
                <c:pt idx="3412">
                  <c:v>260.69825540823376</c:v>
                </c:pt>
                <c:pt idx="3413">
                  <c:v>260.62072575017385</c:v>
                </c:pt>
                <c:pt idx="3414">
                  <c:v>260.75966503838146</c:v>
                </c:pt>
                <c:pt idx="3415">
                  <c:v>260.61744591765535</c:v>
                </c:pt>
                <c:pt idx="3416">
                  <c:v>260.66161898115843</c:v>
                </c:pt>
                <c:pt idx="3417">
                  <c:v>260.76489881367758</c:v>
                </c:pt>
                <c:pt idx="3418">
                  <c:v>260.62930914166083</c:v>
                </c:pt>
                <c:pt idx="3419">
                  <c:v>260.67543614794141</c:v>
                </c:pt>
                <c:pt idx="3420">
                  <c:v>260.59441730635035</c:v>
                </c:pt>
                <c:pt idx="3421">
                  <c:v>260.40048848569393</c:v>
                </c:pt>
                <c:pt idx="3422">
                  <c:v>260.56531751570128</c:v>
                </c:pt>
                <c:pt idx="3423">
                  <c:v>260.48457780879221</c:v>
                </c:pt>
                <c:pt idx="3424">
                  <c:v>260.34745289602273</c:v>
                </c:pt>
                <c:pt idx="3425">
                  <c:v>260.48562456385207</c:v>
                </c:pt>
                <c:pt idx="3426">
                  <c:v>260.34863921842265</c:v>
                </c:pt>
                <c:pt idx="3427">
                  <c:v>260.22344731332902</c:v>
                </c:pt>
                <c:pt idx="3428">
                  <c:v>260.32854152128363</c:v>
                </c:pt>
                <c:pt idx="3429">
                  <c:v>260.30676901605028</c:v>
                </c:pt>
                <c:pt idx="3430">
                  <c:v>260.25233775296539</c:v>
                </c:pt>
                <c:pt idx="3431">
                  <c:v>260.33558967201674</c:v>
                </c:pt>
                <c:pt idx="3432">
                  <c:v>260.19595254710356</c:v>
                </c:pt>
                <c:pt idx="3433">
                  <c:v>260.1249127704117</c:v>
                </c:pt>
                <c:pt idx="3434">
                  <c:v>260.11200279134721</c:v>
                </c:pt>
                <c:pt idx="3435">
                  <c:v>259.97215631542213</c:v>
                </c:pt>
                <c:pt idx="3436">
                  <c:v>260.07131891137374</c:v>
                </c:pt>
                <c:pt idx="3437">
                  <c:v>260.12435450104675</c:v>
                </c:pt>
                <c:pt idx="3438">
                  <c:v>259.94612700627965</c:v>
                </c:pt>
                <c:pt idx="3439">
                  <c:v>259.99713886950383</c:v>
                </c:pt>
                <c:pt idx="3440">
                  <c:v>259.91409630146541</c:v>
                </c:pt>
                <c:pt idx="3441">
                  <c:v>259.84054431263081</c:v>
                </c:pt>
                <c:pt idx="3442">
                  <c:v>259.96685275645456</c:v>
                </c:pt>
                <c:pt idx="3443">
                  <c:v>259.86378227494771</c:v>
                </c:pt>
                <c:pt idx="3444">
                  <c:v>259.80628053035662</c:v>
                </c:pt>
                <c:pt idx="3445">
                  <c:v>259.86322400558265</c:v>
                </c:pt>
                <c:pt idx="3446">
                  <c:v>259.75708304256801</c:v>
                </c:pt>
                <c:pt idx="3447">
                  <c:v>259.63503140265169</c:v>
                </c:pt>
                <c:pt idx="3448">
                  <c:v>259.69741800418694</c:v>
                </c:pt>
                <c:pt idx="3449">
                  <c:v>259.63949755757153</c:v>
                </c:pt>
                <c:pt idx="3450">
                  <c:v>259.58548499651084</c:v>
                </c:pt>
                <c:pt idx="3451">
                  <c:v>259.65952547103979</c:v>
                </c:pt>
                <c:pt idx="3452">
                  <c:v>259.52679692951824</c:v>
                </c:pt>
                <c:pt idx="3453">
                  <c:v>259.49720865317465</c:v>
                </c:pt>
                <c:pt idx="3454">
                  <c:v>259.50307048150694</c:v>
                </c:pt>
                <c:pt idx="3455">
                  <c:v>259.38227494766193</c:v>
                </c:pt>
                <c:pt idx="3456">
                  <c:v>259.50976971388701</c:v>
                </c:pt>
                <c:pt idx="3457">
                  <c:v>259.4383810188416</c:v>
                </c:pt>
                <c:pt idx="3458">
                  <c:v>259.2615491974874</c:v>
                </c:pt>
                <c:pt idx="3459">
                  <c:v>259.3752267969295</c:v>
                </c:pt>
                <c:pt idx="3460">
                  <c:v>259.23733426378186</c:v>
                </c:pt>
                <c:pt idx="3461">
                  <c:v>259.11891137473867</c:v>
                </c:pt>
                <c:pt idx="3462">
                  <c:v>259.27718073970726</c:v>
                </c:pt>
                <c:pt idx="3463">
                  <c:v>259.16322400558266</c:v>
                </c:pt>
                <c:pt idx="3464">
                  <c:v>259.08408932309879</c:v>
                </c:pt>
                <c:pt idx="3465">
                  <c:v>259.14905792044704</c:v>
                </c:pt>
                <c:pt idx="3466">
                  <c:v>258.95122121423583</c:v>
                </c:pt>
                <c:pt idx="3467">
                  <c:v>258.98283321702723</c:v>
                </c:pt>
                <c:pt idx="3468">
                  <c:v>259.07201674808016</c:v>
                </c:pt>
                <c:pt idx="3469">
                  <c:v>258.91325889741762</c:v>
                </c:pt>
                <c:pt idx="3470">
                  <c:v>258.90369853454291</c:v>
                </c:pt>
                <c:pt idx="3471">
                  <c:v>258.98408932309837</c:v>
                </c:pt>
                <c:pt idx="3472">
                  <c:v>258.79295184926724</c:v>
                </c:pt>
                <c:pt idx="3473">
                  <c:v>258.81493370551289</c:v>
                </c:pt>
                <c:pt idx="3474">
                  <c:v>258.81632937892493</c:v>
                </c:pt>
                <c:pt idx="3475">
                  <c:v>258.6764829030007</c:v>
                </c:pt>
                <c:pt idx="3476">
                  <c:v>258.8110258199585</c:v>
                </c:pt>
                <c:pt idx="3477">
                  <c:v>258.70418702023727</c:v>
                </c:pt>
                <c:pt idx="3478">
                  <c:v>258.50202372644839</c:v>
                </c:pt>
                <c:pt idx="3479">
                  <c:v>258.59832519190468</c:v>
                </c:pt>
                <c:pt idx="3480">
                  <c:v>258.47083042567999</c:v>
                </c:pt>
                <c:pt idx="3481">
                  <c:v>258.38053035589667</c:v>
                </c:pt>
                <c:pt idx="3482">
                  <c:v>258.55373342637819</c:v>
                </c:pt>
                <c:pt idx="3483">
                  <c:v>258.37578506629404</c:v>
                </c:pt>
                <c:pt idx="3484">
                  <c:v>258.23168178646205</c:v>
                </c:pt>
                <c:pt idx="3485">
                  <c:v>258.33991625959487</c:v>
                </c:pt>
                <c:pt idx="3486">
                  <c:v>258.21130495463984</c:v>
                </c:pt>
                <c:pt idx="3487">
                  <c:v>258.12086531751572</c:v>
                </c:pt>
                <c:pt idx="3488">
                  <c:v>258.2660153524069</c:v>
                </c:pt>
                <c:pt idx="3489">
                  <c:v>258.13091416608466</c:v>
                </c:pt>
                <c:pt idx="3490">
                  <c:v>258.11674808094904</c:v>
                </c:pt>
                <c:pt idx="3491">
                  <c:v>258.14375436147924</c:v>
                </c:pt>
                <c:pt idx="3492">
                  <c:v>257.9378227494766</c:v>
                </c:pt>
                <c:pt idx="3493">
                  <c:v>258.02323796231633</c:v>
                </c:pt>
                <c:pt idx="3494">
                  <c:v>258.05212840195395</c:v>
                </c:pt>
                <c:pt idx="3495">
                  <c:v>257.90453593858973</c:v>
                </c:pt>
                <c:pt idx="3496">
                  <c:v>257.99958129797625</c:v>
                </c:pt>
                <c:pt idx="3497">
                  <c:v>257.85498953244979</c:v>
                </c:pt>
                <c:pt idx="3498">
                  <c:v>257.7071877180735</c:v>
                </c:pt>
                <c:pt idx="3499">
                  <c:v>257.72372644801032</c:v>
                </c:pt>
                <c:pt idx="3500">
                  <c:v>257.61102581995857</c:v>
                </c:pt>
                <c:pt idx="3501">
                  <c:v>257.57362177250525</c:v>
                </c:pt>
                <c:pt idx="3502">
                  <c:v>257.66113049546396</c:v>
                </c:pt>
                <c:pt idx="3503">
                  <c:v>257.53447313328701</c:v>
                </c:pt>
                <c:pt idx="3504">
                  <c:v>257.44912770411719</c:v>
                </c:pt>
                <c:pt idx="3505">
                  <c:v>257.43489183531091</c:v>
                </c:pt>
                <c:pt idx="3506">
                  <c:v>257.30390788555474</c:v>
                </c:pt>
                <c:pt idx="3507">
                  <c:v>257.33335659455685</c:v>
                </c:pt>
                <c:pt idx="3508">
                  <c:v>257.42191207257395</c:v>
                </c:pt>
                <c:pt idx="3509">
                  <c:v>257.26762037683227</c:v>
                </c:pt>
                <c:pt idx="3510">
                  <c:v>257.27864619678991</c:v>
                </c:pt>
                <c:pt idx="3511">
                  <c:v>257.23063503140264</c:v>
                </c:pt>
                <c:pt idx="3512">
                  <c:v>257.0026517794837</c:v>
                </c:pt>
                <c:pt idx="3513">
                  <c:v>257.10488485694412</c:v>
                </c:pt>
                <c:pt idx="3514">
                  <c:v>257.03335659455689</c:v>
                </c:pt>
                <c:pt idx="3515">
                  <c:v>256.90969993021628</c:v>
                </c:pt>
                <c:pt idx="3516">
                  <c:v>257.05394277739009</c:v>
                </c:pt>
                <c:pt idx="3517">
                  <c:v>256.89699930216329</c:v>
                </c:pt>
                <c:pt idx="3518">
                  <c:v>256.73433356594529</c:v>
                </c:pt>
                <c:pt idx="3519">
                  <c:v>256.80844382414557</c:v>
                </c:pt>
                <c:pt idx="3520">
                  <c:v>256.69678995115129</c:v>
                </c:pt>
                <c:pt idx="3521">
                  <c:v>256.65882763433444</c:v>
                </c:pt>
                <c:pt idx="3522">
                  <c:v>256.71988834612705</c:v>
                </c:pt>
                <c:pt idx="3523">
                  <c:v>256.54982554082392</c:v>
                </c:pt>
                <c:pt idx="3524">
                  <c:v>256.48290300069738</c:v>
                </c:pt>
                <c:pt idx="3525">
                  <c:v>256.49406838799695</c:v>
                </c:pt>
                <c:pt idx="3526">
                  <c:v>256.33251919050929</c:v>
                </c:pt>
                <c:pt idx="3527">
                  <c:v>256.37131891137381</c:v>
                </c:pt>
                <c:pt idx="3528">
                  <c:v>256.40327983251899</c:v>
                </c:pt>
                <c:pt idx="3529">
                  <c:v>256.1883461270063</c:v>
                </c:pt>
                <c:pt idx="3530">
                  <c:v>256.26392184228825</c:v>
                </c:pt>
                <c:pt idx="3531">
                  <c:v>256.14284717376256</c:v>
                </c:pt>
                <c:pt idx="3532">
                  <c:v>255.99588276343334</c:v>
                </c:pt>
                <c:pt idx="3533">
                  <c:v>256.13035589672018</c:v>
                </c:pt>
                <c:pt idx="3534">
                  <c:v>256.01995812979771</c:v>
                </c:pt>
                <c:pt idx="3535">
                  <c:v>255.8540125610607</c:v>
                </c:pt>
                <c:pt idx="3536">
                  <c:v>255.96099092812278</c:v>
                </c:pt>
                <c:pt idx="3537">
                  <c:v>255.76427076064172</c:v>
                </c:pt>
                <c:pt idx="3538">
                  <c:v>255.62107466852737</c:v>
                </c:pt>
                <c:pt idx="3539">
                  <c:v>255.73538032100478</c:v>
                </c:pt>
                <c:pt idx="3540">
                  <c:v>255.60097697138858</c:v>
                </c:pt>
                <c:pt idx="3541">
                  <c:v>255.53747383112361</c:v>
                </c:pt>
                <c:pt idx="3542">
                  <c:v>255.63251919050938</c:v>
                </c:pt>
                <c:pt idx="3543">
                  <c:v>255.43935799023026</c:v>
                </c:pt>
                <c:pt idx="3544">
                  <c:v>255.36971388695042</c:v>
                </c:pt>
                <c:pt idx="3545">
                  <c:v>255.42477320307032</c:v>
                </c:pt>
                <c:pt idx="3546">
                  <c:v>255.27641311933002</c:v>
                </c:pt>
                <c:pt idx="3547">
                  <c:v>255.32163293789264</c:v>
                </c:pt>
                <c:pt idx="3548">
                  <c:v>255.32288904396401</c:v>
                </c:pt>
                <c:pt idx="3549">
                  <c:v>255.11563154221909</c:v>
                </c:pt>
                <c:pt idx="3550">
                  <c:v>255.16231681786502</c:v>
                </c:pt>
                <c:pt idx="3551">
                  <c:v>254.98848569434728</c:v>
                </c:pt>
                <c:pt idx="3552">
                  <c:v>254.81053733426381</c:v>
                </c:pt>
                <c:pt idx="3553">
                  <c:v>254.95568736915558</c:v>
                </c:pt>
                <c:pt idx="3554">
                  <c:v>254.82030704815091</c:v>
                </c:pt>
                <c:pt idx="3555">
                  <c:v>254.68450802512191</c:v>
                </c:pt>
                <c:pt idx="3556">
                  <c:v>254.73740404745288</c:v>
                </c:pt>
                <c:pt idx="3557">
                  <c:v>254.50697836706217</c:v>
                </c:pt>
                <c:pt idx="3558">
                  <c:v>254.43531053733449</c:v>
                </c:pt>
                <c:pt idx="3559">
                  <c:v>254.49427773900905</c:v>
                </c:pt>
                <c:pt idx="3560">
                  <c:v>254.40997906489852</c:v>
                </c:pt>
                <c:pt idx="3561">
                  <c:v>254.31549197487772</c:v>
                </c:pt>
                <c:pt idx="3562">
                  <c:v>254.37599441730634</c:v>
                </c:pt>
                <c:pt idx="3563">
                  <c:v>254.18918353105352</c:v>
                </c:pt>
                <c:pt idx="3564">
                  <c:v>254.07264480111652</c:v>
                </c:pt>
                <c:pt idx="3565">
                  <c:v>254.03056524773183</c:v>
                </c:pt>
                <c:pt idx="3566">
                  <c:v>253.92512212142361</c:v>
                </c:pt>
                <c:pt idx="3567">
                  <c:v>254.00704815073291</c:v>
                </c:pt>
                <c:pt idx="3568">
                  <c:v>253.85910676901605</c:v>
                </c:pt>
                <c:pt idx="3569">
                  <c:v>253.71325889741792</c:v>
                </c:pt>
                <c:pt idx="3570">
                  <c:v>253.73824145150041</c:v>
                </c:pt>
                <c:pt idx="3571">
                  <c:v>253.59539427773899</c:v>
                </c:pt>
                <c:pt idx="3572">
                  <c:v>253.45443126308444</c:v>
                </c:pt>
                <c:pt idx="3573">
                  <c:v>253.52288904396391</c:v>
                </c:pt>
                <c:pt idx="3574">
                  <c:v>253.35115143056524</c:v>
                </c:pt>
                <c:pt idx="3575">
                  <c:v>253.22972784368477</c:v>
                </c:pt>
                <c:pt idx="3576">
                  <c:v>253.24145150034857</c:v>
                </c:pt>
                <c:pt idx="3577">
                  <c:v>252.98171667829749</c:v>
                </c:pt>
                <c:pt idx="3578">
                  <c:v>252.90369853454251</c:v>
                </c:pt>
                <c:pt idx="3579">
                  <c:v>252.94731332868128</c:v>
                </c:pt>
                <c:pt idx="3580">
                  <c:v>252.78946266573618</c:v>
                </c:pt>
                <c:pt idx="3581">
                  <c:v>252.74012561060698</c:v>
                </c:pt>
                <c:pt idx="3582">
                  <c:v>252.77006280530355</c:v>
                </c:pt>
                <c:pt idx="3583">
                  <c:v>252.48813677599486</c:v>
                </c:pt>
                <c:pt idx="3584">
                  <c:v>252.53977669225398</c:v>
                </c:pt>
                <c:pt idx="3585">
                  <c:v>252.52484298674111</c:v>
                </c:pt>
                <c:pt idx="3586">
                  <c:v>252.34221912072584</c:v>
                </c:pt>
                <c:pt idx="3587">
                  <c:v>252.38304256803929</c:v>
                </c:pt>
                <c:pt idx="3588">
                  <c:v>252.19504535938589</c:v>
                </c:pt>
                <c:pt idx="3589">
                  <c:v>252.02889043963731</c:v>
                </c:pt>
                <c:pt idx="3590">
                  <c:v>252.05812979762757</c:v>
                </c:pt>
                <c:pt idx="3591">
                  <c:v>251.83154221912071</c:v>
                </c:pt>
                <c:pt idx="3592">
                  <c:v>251.69057920446596</c:v>
                </c:pt>
                <c:pt idx="3593">
                  <c:v>251.79120725750181</c:v>
                </c:pt>
                <c:pt idx="3594">
                  <c:v>251.5937892533147</c:v>
                </c:pt>
                <c:pt idx="3595">
                  <c:v>251.43726448011162</c:v>
                </c:pt>
                <c:pt idx="3596">
                  <c:v>251.43440334961636</c:v>
                </c:pt>
                <c:pt idx="3597">
                  <c:v>251.26252616887638</c:v>
                </c:pt>
                <c:pt idx="3598">
                  <c:v>251.18122819260316</c:v>
                </c:pt>
                <c:pt idx="3599">
                  <c:v>251.27187718073969</c:v>
                </c:pt>
                <c:pt idx="3600">
                  <c:v>251.06224703419423</c:v>
                </c:pt>
                <c:pt idx="3601">
                  <c:v>250.99651081646891</c:v>
                </c:pt>
                <c:pt idx="3602">
                  <c:v>250.92686671318921</c:v>
                </c:pt>
                <c:pt idx="3603">
                  <c:v>250.6401256106071</c:v>
                </c:pt>
                <c:pt idx="3604">
                  <c:v>250.66475924633613</c:v>
                </c:pt>
                <c:pt idx="3605">
                  <c:v>250.57250523377508</c:v>
                </c:pt>
                <c:pt idx="3606">
                  <c:v>250.34382414514982</c:v>
                </c:pt>
                <c:pt idx="3607">
                  <c:v>250.38304256803929</c:v>
                </c:pt>
                <c:pt idx="3608">
                  <c:v>250.22309839497558</c:v>
                </c:pt>
                <c:pt idx="3609">
                  <c:v>249.97878576413092</c:v>
                </c:pt>
                <c:pt idx="3610">
                  <c:v>249.97850662944847</c:v>
                </c:pt>
                <c:pt idx="3611">
                  <c:v>249.86503838101908</c:v>
                </c:pt>
                <c:pt idx="3612">
                  <c:v>249.70739706908583</c:v>
                </c:pt>
                <c:pt idx="3613">
                  <c:v>249.72330774598743</c:v>
                </c:pt>
                <c:pt idx="3614">
                  <c:v>249.48806699232406</c:v>
                </c:pt>
                <c:pt idx="3615">
                  <c:v>249.33119330076761</c:v>
                </c:pt>
                <c:pt idx="3616">
                  <c:v>249.30614096301485</c:v>
                </c:pt>
                <c:pt idx="3617">
                  <c:v>249.03091416608513</c:v>
                </c:pt>
                <c:pt idx="3618">
                  <c:v>248.92749476622467</c:v>
                </c:pt>
                <c:pt idx="3619">
                  <c:v>248.93335659455656</c:v>
                </c:pt>
                <c:pt idx="3620">
                  <c:v>248.7191905094206</c:v>
                </c:pt>
                <c:pt idx="3621">
                  <c:v>248.65840893231007</c:v>
                </c:pt>
                <c:pt idx="3622">
                  <c:v>248.50104675505963</c:v>
                </c:pt>
                <c:pt idx="3623">
                  <c:v>248.27501744591763</c:v>
                </c:pt>
                <c:pt idx="3624">
                  <c:v>248.31912072574994</c:v>
                </c:pt>
                <c:pt idx="3625">
                  <c:v>248.16943475226796</c:v>
                </c:pt>
                <c:pt idx="3626">
                  <c:v>247.96880669923237</c:v>
                </c:pt>
                <c:pt idx="3627">
                  <c:v>247.94298674110252</c:v>
                </c:pt>
                <c:pt idx="3628">
                  <c:v>247.70579204466134</c:v>
                </c:pt>
                <c:pt idx="3629">
                  <c:v>247.49602233077479</c:v>
                </c:pt>
                <c:pt idx="3630">
                  <c:v>247.427215631542</c:v>
                </c:pt>
                <c:pt idx="3631">
                  <c:v>247.26873691556187</c:v>
                </c:pt>
                <c:pt idx="3632">
                  <c:v>247.08192602930924</c:v>
                </c:pt>
                <c:pt idx="3633">
                  <c:v>247.0311933007676</c:v>
                </c:pt>
                <c:pt idx="3634">
                  <c:v>246.84549895324514</c:v>
                </c:pt>
                <c:pt idx="3635">
                  <c:v>246.67857641311934</c:v>
                </c:pt>
                <c:pt idx="3636">
                  <c:v>246.61716678297279</c:v>
                </c:pt>
                <c:pt idx="3637">
                  <c:v>246.3739009071877</c:v>
                </c:pt>
                <c:pt idx="3638">
                  <c:v>246.38346127006278</c:v>
                </c:pt>
                <c:pt idx="3639">
                  <c:v>246.28925331472433</c:v>
                </c:pt>
                <c:pt idx="3640">
                  <c:v>245.96448011165387</c:v>
                </c:pt>
                <c:pt idx="3641">
                  <c:v>245.91681786461967</c:v>
                </c:pt>
                <c:pt idx="3642">
                  <c:v>245.72023726448009</c:v>
                </c:pt>
                <c:pt idx="3643">
                  <c:v>245.40411723656658</c:v>
                </c:pt>
                <c:pt idx="3644">
                  <c:v>245.41507327285393</c:v>
                </c:pt>
                <c:pt idx="3645">
                  <c:v>245.18332170272154</c:v>
                </c:pt>
                <c:pt idx="3646">
                  <c:v>244.95840893231025</c:v>
                </c:pt>
                <c:pt idx="3647">
                  <c:v>244.87292393579926</c:v>
                </c:pt>
                <c:pt idx="3648">
                  <c:v>244.57927424982518</c:v>
                </c:pt>
                <c:pt idx="3649">
                  <c:v>244.38457780879281</c:v>
                </c:pt>
                <c:pt idx="3650">
                  <c:v>244.36901605024443</c:v>
                </c:pt>
                <c:pt idx="3651">
                  <c:v>244.12861130495463</c:v>
                </c:pt>
                <c:pt idx="3652">
                  <c:v>243.94905792044639</c:v>
                </c:pt>
                <c:pt idx="3653">
                  <c:v>243.87948360083735</c:v>
                </c:pt>
                <c:pt idx="3654">
                  <c:v>243.57529658060034</c:v>
                </c:pt>
                <c:pt idx="3655">
                  <c:v>243.40823447313352</c:v>
                </c:pt>
                <c:pt idx="3656">
                  <c:v>243.28925331472433</c:v>
                </c:pt>
                <c:pt idx="3657">
                  <c:v>242.99727843684576</c:v>
                </c:pt>
                <c:pt idx="3658">
                  <c:v>242.91270062805302</c:v>
                </c:pt>
                <c:pt idx="3659">
                  <c:v>242.76873691556187</c:v>
                </c:pt>
                <c:pt idx="3660">
                  <c:v>242.4308443824149</c:v>
                </c:pt>
                <c:pt idx="3661">
                  <c:v>242.36252616887646</c:v>
                </c:pt>
                <c:pt idx="3662">
                  <c:v>242.08764829030005</c:v>
                </c:pt>
                <c:pt idx="3663">
                  <c:v>241.80272156315422</c:v>
                </c:pt>
                <c:pt idx="3664">
                  <c:v>241.84494068387997</c:v>
                </c:pt>
                <c:pt idx="3665">
                  <c:v>241.52519190509443</c:v>
                </c:pt>
                <c:pt idx="3666">
                  <c:v>241.22372644801121</c:v>
                </c:pt>
                <c:pt idx="3667">
                  <c:v>241.16071179344007</c:v>
                </c:pt>
                <c:pt idx="3668">
                  <c:v>240.87641311933007</c:v>
                </c:pt>
                <c:pt idx="3669">
                  <c:v>240.56803907885561</c:v>
                </c:pt>
                <c:pt idx="3670">
                  <c:v>240.49651081646891</c:v>
                </c:pt>
                <c:pt idx="3671">
                  <c:v>240.23293789253344</c:v>
                </c:pt>
                <c:pt idx="3672">
                  <c:v>240.00921144452195</c:v>
                </c:pt>
                <c:pt idx="3673">
                  <c:v>239.86357292393578</c:v>
                </c:pt>
                <c:pt idx="3674">
                  <c:v>239.48381018841604</c:v>
                </c:pt>
                <c:pt idx="3675">
                  <c:v>239.2541521284017</c:v>
                </c:pt>
                <c:pt idx="3676">
                  <c:v>239.11004884856962</c:v>
                </c:pt>
                <c:pt idx="3677">
                  <c:v>238.73524075366367</c:v>
                </c:pt>
                <c:pt idx="3678">
                  <c:v>238.56894626657382</c:v>
                </c:pt>
                <c:pt idx="3679">
                  <c:v>238.2882065596653</c:v>
                </c:pt>
                <c:pt idx="3680">
                  <c:v>237.92533147243586</c:v>
                </c:pt>
                <c:pt idx="3681">
                  <c:v>237.73956734124184</c:v>
                </c:pt>
                <c:pt idx="3682">
                  <c:v>237.34263782274968</c:v>
                </c:pt>
                <c:pt idx="3683">
                  <c:v>237.01898115840891</c:v>
                </c:pt>
                <c:pt idx="3684">
                  <c:v>236.87376133984606</c:v>
                </c:pt>
                <c:pt idx="3685">
                  <c:v>236.52903000697833</c:v>
                </c:pt>
                <c:pt idx="3686">
                  <c:v>236.17466852756434</c:v>
                </c:pt>
                <c:pt idx="3687">
                  <c:v>235.92491277041171</c:v>
                </c:pt>
                <c:pt idx="3688">
                  <c:v>235.60125610607116</c:v>
                </c:pt>
                <c:pt idx="3689">
                  <c:v>235.23928820655948</c:v>
                </c:pt>
                <c:pt idx="3690">
                  <c:v>235.08353105373362</c:v>
                </c:pt>
                <c:pt idx="3691">
                  <c:v>234.7092812281922</c:v>
                </c:pt>
                <c:pt idx="3692">
                  <c:v>234.3847871598046</c:v>
                </c:pt>
                <c:pt idx="3693">
                  <c:v>234.11339846475903</c:v>
                </c:pt>
                <c:pt idx="3694">
                  <c:v>233.68939288206579</c:v>
                </c:pt>
                <c:pt idx="3695">
                  <c:v>233.41800418702024</c:v>
                </c:pt>
                <c:pt idx="3696">
                  <c:v>233.22344731332888</c:v>
                </c:pt>
                <c:pt idx="3697">
                  <c:v>232.78876482902999</c:v>
                </c:pt>
                <c:pt idx="3698">
                  <c:v>232.69511514305631</c:v>
                </c:pt>
                <c:pt idx="3699">
                  <c:v>232.34668527564529</c:v>
                </c:pt>
                <c:pt idx="3700">
                  <c:v>231.90188415910657</c:v>
                </c:pt>
                <c:pt idx="3701">
                  <c:v>231.82672714584788</c:v>
                </c:pt>
                <c:pt idx="3702">
                  <c:v>231.43077459874371</c:v>
                </c:pt>
                <c:pt idx="3703">
                  <c:v>231.08667131891141</c:v>
                </c:pt>
                <c:pt idx="3704">
                  <c:v>230.93419399860431</c:v>
                </c:pt>
                <c:pt idx="3705">
                  <c:v>230.54787159804579</c:v>
                </c:pt>
                <c:pt idx="3706">
                  <c:v>230.23817166782973</c:v>
                </c:pt>
                <c:pt idx="3707">
                  <c:v>229.95289602233103</c:v>
                </c:pt>
                <c:pt idx="3708">
                  <c:v>229.51758548499652</c:v>
                </c:pt>
                <c:pt idx="3709">
                  <c:v>229.28311235170969</c:v>
                </c:pt>
                <c:pt idx="3710">
                  <c:v>229.10900209350987</c:v>
                </c:pt>
                <c:pt idx="3711">
                  <c:v>228.71095603628729</c:v>
                </c:pt>
                <c:pt idx="3712">
                  <c:v>228.39839497557591</c:v>
                </c:pt>
                <c:pt idx="3713">
                  <c:v>228.14082344731341</c:v>
                </c:pt>
                <c:pt idx="3714">
                  <c:v>227.69937194696442</c:v>
                </c:pt>
                <c:pt idx="3715">
                  <c:v>227.4732030704815</c:v>
                </c:pt>
                <c:pt idx="3716">
                  <c:v>227.20230286113051</c:v>
                </c:pt>
                <c:pt idx="3717">
                  <c:v>226.75631542219119</c:v>
                </c:pt>
                <c:pt idx="3718">
                  <c:v>226.56964410327978</c:v>
                </c:pt>
                <c:pt idx="3719">
                  <c:v>226.13161200279134</c:v>
                </c:pt>
                <c:pt idx="3720">
                  <c:v>225.686741102582</c:v>
                </c:pt>
                <c:pt idx="3721">
                  <c:v>225.44333565945558</c:v>
                </c:pt>
                <c:pt idx="3722">
                  <c:v>225.04612700628061</c:v>
                </c:pt>
                <c:pt idx="3723">
                  <c:v>224.65387299371938</c:v>
                </c:pt>
                <c:pt idx="3724">
                  <c:v>224.48506629448698</c:v>
                </c:pt>
                <c:pt idx="3725">
                  <c:v>224.02177250523397</c:v>
                </c:pt>
                <c:pt idx="3726">
                  <c:v>223.58276343335658</c:v>
                </c:pt>
                <c:pt idx="3727">
                  <c:v>223.30111653873024</c:v>
                </c:pt>
                <c:pt idx="3728">
                  <c:v>222.90886252616855</c:v>
                </c:pt>
                <c:pt idx="3729">
                  <c:v>222.60523377529657</c:v>
                </c:pt>
                <c:pt idx="3730">
                  <c:v>222.35568736915562</c:v>
                </c:pt>
                <c:pt idx="3731">
                  <c:v>221.90348918353104</c:v>
                </c:pt>
                <c:pt idx="3732">
                  <c:v>221.58932309839494</c:v>
                </c:pt>
                <c:pt idx="3733">
                  <c:v>221.26259595254695</c:v>
                </c:pt>
                <c:pt idx="3734">
                  <c:v>220.75750174459154</c:v>
                </c:pt>
                <c:pt idx="3735">
                  <c:v>220.56420097697136</c:v>
                </c:pt>
                <c:pt idx="3736">
                  <c:v>220.22923935799062</c:v>
                </c:pt>
                <c:pt idx="3737">
                  <c:v>219.78869504535939</c:v>
                </c:pt>
                <c:pt idx="3738">
                  <c:v>219.51214235868829</c:v>
                </c:pt>
                <c:pt idx="3739">
                  <c:v>219.03831123517094</c:v>
                </c:pt>
                <c:pt idx="3740">
                  <c:v>218.60397766922532</c:v>
                </c:pt>
                <c:pt idx="3741">
                  <c:v>218.36315422191169</c:v>
                </c:pt>
                <c:pt idx="3742">
                  <c:v>217.93468248429858</c:v>
                </c:pt>
                <c:pt idx="3743">
                  <c:v>217.50055826936457</c:v>
                </c:pt>
                <c:pt idx="3744">
                  <c:v>217.22568039078834</c:v>
                </c:pt>
                <c:pt idx="3745">
                  <c:v>216.7615491974878</c:v>
                </c:pt>
                <c:pt idx="3746">
                  <c:v>216.34096301465456</c:v>
                </c:pt>
                <c:pt idx="3747">
                  <c:v>215.94766224703417</c:v>
                </c:pt>
                <c:pt idx="3748">
                  <c:v>215.53879972086511</c:v>
                </c:pt>
                <c:pt idx="3749">
                  <c:v>215.13558967201672</c:v>
                </c:pt>
                <c:pt idx="3750">
                  <c:v>214.82107466852756</c:v>
                </c:pt>
                <c:pt idx="3751">
                  <c:v>214.26845778087926</c:v>
                </c:pt>
                <c:pt idx="3752">
                  <c:v>213.87969295184905</c:v>
                </c:pt>
                <c:pt idx="3753">
                  <c:v>213.43768318213534</c:v>
                </c:pt>
                <c:pt idx="3754">
                  <c:v>212.92442428471736</c:v>
                </c:pt>
                <c:pt idx="3755">
                  <c:v>212.67418004186996</c:v>
                </c:pt>
                <c:pt idx="3756">
                  <c:v>212.19099790649008</c:v>
                </c:pt>
                <c:pt idx="3757">
                  <c:v>211.60844382414513</c:v>
                </c:pt>
                <c:pt idx="3758">
                  <c:v>211.31228192602941</c:v>
                </c:pt>
                <c:pt idx="3759">
                  <c:v>210.72763433356593</c:v>
                </c:pt>
                <c:pt idx="3760">
                  <c:v>210.21116538729947</c:v>
                </c:pt>
                <c:pt idx="3761">
                  <c:v>209.87334263782273</c:v>
                </c:pt>
                <c:pt idx="3762">
                  <c:v>209.35066294487078</c:v>
                </c:pt>
                <c:pt idx="3763">
                  <c:v>208.88325191905093</c:v>
                </c:pt>
                <c:pt idx="3764">
                  <c:v>208.51437543614753</c:v>
                </c:pt>
                <c:pt idx="3765">
                  <c:v>207.87334263782273</c:v>
                </c:pt>
                <c:pt idx="3766">
                  <c:v>207.39567341242147</c:v>
                </c:pt>
                <c:pt idx="3767">
                  <c:v>207.01800418702024</c:v>
                </c:pt>
                <c:pt idx="3768">
                  <c:v>206.38995115143061</c:v>
                </c:pt>
                <c:pt idx="3769">
                  <c:v>205.97055129099758</c:v>
                </c:pt>
                <c:pt idx="3770">
                  <c:v>205.49979064898815</c:v>
                </c:pt>
                <c:pt idx="3771">
                  <c:v>204.81953942777389</c:v>
                </c:pt>
                <c:pt idx="3772">
                  <c:v>204.30635031402664</c:v>
                </c:pt>
                <c:pt idx="3773">
                  <c:v>203.67027215631538</c:v>
                </c:pt>
                <c:pt idx="3774">
                  <c:v>202.98764829030006</c:v>
                </c:pt>
                <c:pt idx="3775">
                  <c:v>202.49364968597365</c:v>
                </c:pt>
                <c:pt idx="3776">
                  <c:v>201.71563154221911</c:v>
                </c:pt>
                <c:pt idx="3777">
                  <c:v>200.93991625959524</c:v>
                </c:pt>
                <c:pt idx="3778">
                  <c:v>200.3468248429869</c:v>
                </c:pt>
                <c:pt idx="3779">
                  <c:v>199.4840893230984</c:v>
                </c:pt>
                <c:pt idx="3780">
                  <c:v>198.71346824842988</c:v>
                </c:pt>
                <c:pt idx="3781">
                  <c:v>198.13426378227493</c:v>
                </c:pt>
                <c:pt idx="3782">
                  <c:v>197.36678297278456</c:v>
                </c:pt>
                <c:pt idx="3783">
                  <c:v>196.61828332170253</c:v>
                </c:pt>
                <c:pt idx="3784">
                  <c:v>196.0582693649686</c:v>
                </c:pt>
                <c:pt idx="3785">
                  <c:v>195.24982554082325</c:v>
                </c:pt>
                <c:pt idx="3786">
                  <c:v>194.52323796231681</c:v>
                </c:pt>
                <c:pt idx="3787">
                  <c:v>193.87822749476621</c:v>
                </c:pt>
                <c:pt idx="3788">
                  <c:v>193.07606420097673</c:v>
                </c:pt>
                <c:pt idx="3789">
                  <c:v>192.50886252616849</c:v>
                </c:pt>
                <c:pt idx="3790">
                  <c:v>191.76894626657361</c:v>
                </c:pt>
                <c:pt idx="3791">
                  <c:v>190.93300767620374</c:v>
                </c:pt>
                <c:pt idx="3792">
                  <c:v>190.27599441730635</c:v>
                </c:pt>
                <c:pt idx="3793">
                  <c:v>189.48757850662966</c:v>
                </c:pt>
                <c:pt idx="3794">
                  <c:v>188.60893230983947</c:v>
                </c:pt>
                <c:pt idx="3795">
                  <c:v>187.89706908583423</c:v>
                </c:pt>
                <c:pt idx="3796">
                  <c:v>186.84501046755059</c:v>
                </c:pt>
                <c:pt idx="3797">
                  <c:v>185.80823447313355</c:v>
                </c:pt>
                <c:pt idx="3798">
                  <c:v>184.80523377529661</c:v>
                </c:pt>
                <c:pt idx="3799">
                  <c:v>183.6510118632242</c:v>
                </c:pt>
                <c:pt idx="3800">
                  <c:v>182.60362875087208</c:v>
                </c:pt>
                <c:pt idx="3801">
                  <c:v>181.65359385903696</c:v>
                </c:pt>
                <c:pt idx="3802">
                  <c:v>180.55994417306349</c:v>
                </c:pt>
                <c:pt idx="3803">
                  <c:v>179.45205861828367</c:v>
                </c:pt>
                <c:pt idx="3804">
                  <c:v>178.40300069783672</c:v>
                </c:pt>
                <c:pt idx="3805">
                  <c:v>177.27906489881329</c:v>
                </c:pt>
                <c:pt idx="3806">
                  <c:v>176.30013956734126</c:v>
                </c:pt>
                <c:pt idx="3807">
                  <c:v>175.30963014654552</c:v>
                </c:pt>
                <c:pt idx="3808">
                  <c:v>174.13838101884159</c:v>
                </c:pt>
                <c:pt idx="3809">
                  <c:v>173.00802512212138</c:v>
                </c:pt>
                <c:pt idx="3810">
                  <c:v>171.64438241451498</c:v>
                </c:pt>
                <c:pt idx="3811">
                  <c:v>170.05610607117941</c:v>
                </c:pt>
                <c:pt idx="3812">
                  <c:v>168.40369853454251</c:v>
                </c:pt>
                <c:pt idx="3813">
                  <c:v>166.55247732030722</c:v>
                </c:pt>
                <c:pt idx="3814">
                  <c:v>164.87473831123546</c:v>
                </c:pt>
                <c:pt idx="3815">
                  <c:v>163.49685973482175</c:v>
                </c:pt>
                <c:pt idx="3816">
                  <c:v>161.989323098395</c:v>
                </c:pt>
                <c:pt idx="3817">
                  <c:v>160.63363572923913</c:v>
                </c:pt>
                <c:pt idx="3818">
                  <c:v>159.4377529658058</c:v>
                </c:pt>
                <c:pt idx="3819">
                  <c:v>158.17383112351678</c:v>
                </c:pt>
                <c:pt idx="3820">
                  <c:v>157.03879972086511</c:v>
                </c:pt>
                <c:pt idx="3821">
                  <c:v>156.03628750872323</c:v>
                </c:pt>
                <c:pt idx="3822">
                  <c:v>154.82044661549253</c:v>
                </c:pt>
                <c:pt idx="3823">
                  <c:v>153.73028611304954</c:v>
                </c:pt>
                <c:pt idx="3824">
                  <c:v>152.65282623866034</c:v>
                </c:pt>
                <c:pt idx="3825">
                  <c:v>151.39476622470335</c:v>
                </c:pt>
                <c:pt idx="3826">
                  <c:v>150.23230983949767</c:v>
                </c:pt>
                <c:pt idx="3827">
                  <c:v>148.90118632240083</c:v>
                </c:pt>
                <c:pt idx="3828">
                  <c:v>147.43600837404045</c:v>
                </c:pt>
                <c:pt idx="3829">
                  <c:v>146.22156315422171</c:v>
                </c:pt>
                <c:pt idx="3830">
                  <c:v>144.81856245638519</c:v>
                </c:pt>
                <c:pt idx="3831">
                  <c:v>143.53565945568741</c:v>
                </c:pt>
                <c:pt idx="3832">
                  <c:v>142.46336357292401</c:v>
                </c:pt>
                <c:pt idx="3833">
                  <c:v>141.15708304256805</c:v>
                </c:pt>
                <c:pt idx="3834">
                  <c:v>139.91493370551271</c:v>
                </c:pt>
                <c:pt idx="3835">
                  <c:v>138.76957431960918</c:v>
                </c:pt>
                <c:pt idx="3836">
                  <c:v>137.40837404047474</c:v>
                </c:pt>
                <c:pt idx="3837">
                  <c:v>136.08381018841601</c:v>
                </c:pt>
                <c:pt idx="3838">
                  <c:v>134.75345429169553</c:v>
                </c:pt>
                <c:pt idx="3839">
                  <c:v>133.24242847173761</c:v>
                </c:pt>
                <c:pt idx="3840">
                  <c:v>131.68367062107436</c:v>
                </c:pt>
                <c:pt idx="3841">
                  <c:v>130.19993021632936</c:v>
                </c:pt>
                <c:pt idx="3842">
                  <c:v>128.55882763433377</c:v>
                </c:pt>
                <c:pt idx="3843">
                  <c:v>127.04661549197503</c:v>
                </c:pt>
                <c:pt idx="3844">
                  <c:v>125.46880669923249</c:v>
                </c:pt>
                <c:pt idx="3845">
                  <c:v>123.64319609211444</c:v>
                </c:pt>
                <c:pt idx="3846">
                  <c:v>121.799651081647</c:v>
                </c:pt>
                <c:pt idx="3847">
                  <c:v>119.95673412421488</c:v>
                </c:pt>
                <c:pt idx="3848">
                  <c:v>118.07648290300058</c:v>
                </c:pt>
                <c:pt idx="3849">
                  <c:v>116.47745987438938</c:v>
                </c:pt>
                <c:pt idx="3850">
                  <c:v>114.64375436147941</c:v>
                </c:pt>
                <c:pt idx="3851">
                  <c:v>112.84724354501066</c:v>
                </c:pt>
                <c:pt idx="3852">
                  <c:v>111.07627355198881</c:v>
                </c:pt>
                <c:pt idx="3853">
                  <c:v>108.97034193998593</c:v>
                </c:pt>
                <c:pt idx="3854">
                  <c:v>106.80195394277749</c:v>
                </c:pt>
                <c:pt idx="3855">
                  <c:v>104.82323796231681</c:v>
                </c:pt>
                <c:pt idx="3856">
                  <c:v>102.68276343335648</c:v>
                </c:pt>
                <c:pt idx="3857">
                  <c:v>100.7</c:v>
                </c:pt>
                <c:pt idx="3858">
                  <c:v>98.673133286810881</c:v>
                </c:pt>
                <c:pt idx="3859">
                  <c:v>96.702512212142352</c:v>
                </c:pt>
                <c:pt idx="3860">
                  <c:v>94.900697836706158</c:v>
                </c:pt>
                <c:pt idx="3861">
                  <c:v>93.114166085136191</c:v>
                </c:pt>
                <c:pt idx="3862">
                  <c:v>91.197697138869458</c:v>
                </c:pt>
                <c:pt idx="3863">
                  <c:v>89.40872295882761</c:v>
                </c:pt>
                <c:pt idx="3864">
                  <c:v>87.610607117934236</c:v>
                </c:pt>
                <c:pt idx="3865">
                  <c:v>85.856175854849795</c:v>
                </c:pt>
                <c:pt idx="3866">
                  <c:v>84.1947662247034</c:v>
                </c:pt>
                <c:pt idx="3867">
                  <c:v>82.478297278436727</c:v>
                </c:pt>
                <c:pt idx="3868">
                  <c:v>80.763712491277147</c:v>
                </c:pt>
                <c:pt idx="3869">
                  <c:v>78.980530355896718</c:v>
                </c:pt>
                <c:pt idx="3870">
                  <c:v>77.065875785066282</c:v>
                </c:pt>
                <c:pt idx="3871">
                  <c:v>75.158897418003988</c:v>
                </c:pt>
                <c:pt idx="3872">
                  <c:v>73.319958129797612</c:v>
                </c:pt>
                <c:pt idx="3873">
                  <c:v>71.326517794835979</c:v>
                </c:pt>
                <c:pt idx="3874">
                  <c:v>69.284438241451355</c:v>
                </c:pt>
                <c:pt idx="3875">
                  <c:v>67.057083042568038</c:v>
                </c:pt>
                <c:pt idx="3876">
                  <c:v>64.930774598743881</c:v>
                </c:pt>
                <c:pt idx="3877">
                  <c:v>63.016608513607764</c:v>
                </c:pt>
                <c:pt idx="3878">
                  <c:v>60.887508722958863</c:v>
                </c:pt>
                <c:pt idx="3879">
                  <c:v>58.250383810188417</c:v>
                </c:pt>
                <c:pt idx="3880">
                  <c:v>55.543126308443831</c:v>
                </c:pt>
                <c:pt idx="3881">
                  <c:v>52.836217725052286</c:v>
                </c:pt>
                <c:pt idx="3882">
                  <c:v>50.596510816469042</c:v>
                </c:pt>
                <c:pt idx="3883">
                  <c:v>48.595254710397768</c:v>
                </c:pt>
                <c:pt idx="3884">
                  <c:v>46.53684577808793</c:v>
                </c:pt>
                <c:pt idx="3885">
                  <c:v>44.887787857641158</c:v>
                </c:pt>
                <c:pt idx="3886">
                  <c:v>43.368806699232287</c:v>
                </c:pt>
                <c:pt idx="3887">
                  <c:v>41.840963014654513</c:v>
                </c:pt>
                <c:pt idx="3888">
                  <c:v>40.350942079553327</c:v>
                </c:pt>
                <c:pt idx="3889">
                  <c:v>38.835799023028606</c:v>
                </c:pt>
                <c:pt idx="3890">
                  <c:v>37.508722958827633</c:v>
                </c:pt>
                <c:pt idx="3891">
                  <c:v>36.486601535240638</c:v>
                </c:pt>
                <c:pt idx="3892">
                  <c:v>35.543754361479408</c:v>
                </c:pt>
                <c:pt idx="3893">
                  <c:v>34.496580600139566</c:v>
                </c:pt>
                <c:pt idx="3894">
                  <c:v>33.209002093510115</c:v>
                </c:pt>
                <c:pt idx="3895">
                  <c:v>31.674598743893931</c:v>
                </c:pt>
                <c:pt idx="3896">
                  <c:v>30.290579204466116</c:v>
                </c:pt>
                <c:pt idx="3897">
                  <c:v>29.045080251221172</c:v>
                </c:pt>
                <c:pt idx="3898">
                  <c:v>27.97159804605722</c:v>
                </c:pt>
                <c:pt idx="3899">
                  <c:v>27.063014654570829</c:v>
                </c:pt>
                <c:pt idx="3900">
                  <c:v>26.315910676901606</c:v>
                </c:pt>
                <c:pt idx="3901">
                  <c:v>25.467062107466852</c:v>
                </c:pt>
                <c:pt idx="3902">
                  <c:v>24.76908583391484</c:v>
                </c:pt>
                <c:pt idx="3903">
                  <c:v>24.108722958827606</c:v>
                </c:pt>
                <c:pt idx="3904">
                  <c:v>23.438450802512186</c:v>
                </c:pt>
                <c:pt idx="3905">
                  <c:v>22.94033496161898</c:v>
                </c:pt>
                <c:pt idx="3906">
                  <c:v>22.50942079553381</c:v>
                </c:pt>
                <c:pt idx="3907">
                  <c:v>21.956803907885554</c:v>
                </c:pt>
                <c:pt idx="3908">
                  <c:v>21.532868108862559</c:v>
                </c:pt>
                <c:pt idx="3909">
                  <c:v>21.08527564549895</c:v>
                </c:pt>
                <c:pt idx="3910">
                  <c:v>20.692114445219818</c:v>
                </c:pt>
                <c:pt idx="3911">
                  <c:v>20.348220516399131</c:v>
                </c:pt>
                <c:pt idx="3912">
                  <c:v>19.947173761339826</c:v>
                </c:pt>
                <c:pt idx="3913">
                  <c:v>19.590020935101158</c:v>
                </c:pt>
                <c:pt idx="3914">
                  <c:v>19.32833217027212</c:v>
                </c:pt>
                <c:pt idx="3915">
                  <c:v>19.092672714584786</c:v>
                </c:pt>
                <c:pt idx="3916">
                  <c:v>18.841800418702054</c:v>
                </c:pt>
                <c:pt idx="3917">
                  <c:v>18.661200279134682</c:v>
                </c:pt>
                <c:pt idx="3918">
                  <c:v>18.5390788555478</c:v>
                </c:pt>
                <c:pt idx="3919">
                  <c:v>18.349755757152831</c:v>
                </c:pt>
                <c:pt idx="3920">
                  <c:v>18.227704117236591</c:v>
                </c:pt>
                <c:pt idx="3921">
                  <c:v>18.023586880669878</c:v>
                </c:pt>
                <c:pt idx="3922">
                  <c:v>17.839846475924627</c:v>
                </c:pt>
                <c:pt idx="3923">
                  <c:v>17.702861130495489</c:v>
                </c:pt>
                <c:pt idx="3924">
                  <c:v>17.515352407536636</c:v>
                </c:pt>
                <c:pt idx="3925">
                  <c:v>17.3835310537334</c:v>
                </c:pt>
                <c:pt idx="3926">
                  <c:v>17.22240055826931</c:v>
                </c:pt>
                <c:pt idx="3927">
                  <c:v>17.075505931612</c:v>
                </c:pt>
                <c:pt idx="3928">
                  <c:v>16.928890439637126</c:v>
                </c:pt>
                <c:pt idx="3929">
                  <c:v>16.81339846475927</c:v>
                </c:pt>
                <c:pt idx="3930">
                  <c:v>16.688206559665005</c:v>
                </c:pt>
                <c:pt idx="3931">
                  <c:v>16.592254012561035</c:v>
                </c:pt>
                <c:pt idx="3932">
                  <c:v>16.542777390090716</c:v>
                </c:pt>
                <c:pt idx="3933">
                  <c:v>16.473412421493343</c:v>
                </c:pt>
                <c:pt idx="3934">
                  <c:v>16.413468248429862</c:v>
                </c:pt>
                <c:pt idx="3935">
                  <c:v>16.356594556873688</c:v>
                </c:pt>
                <c:pt idx="3936">
                  <c:v>16.2662247034194</c:v>
                </c:pt>
                <c:pt idx="3937">
                  <c:v>16.252826238660116</c:v>
                </c:pt>
                <c:pt idx="3938">
                  <c:v>16.210258199581297</c:v>
                </c:pt>
                <c:pt idx="3939">
                  <c:v>16.163084438241455</c:v>
                </c:pt>
                <c:pt idx="3940">
                  <c:v>16.145917655268665</c:v>
                </c:pt>
                <c:pt idx="3941">
                  <c:v>16.082903000697829</c:v>
                </c:pt>
                <c:pt idx="3942">
                  <c:v>16.034961618981182</c:v>
                </c:pt>
                <c:pt idx="3943">
                  <c:v>16.018562456385187</c:v>
                </c:pt>
                <c:pt idx="3944">
                  <c:v>15.966434054431291</c:v>
                </c:pt>
                <c:pt idx="3945">
                  <c:v>15.922260990928123</c:v>
                </c:pt>
                <c:pt idx="3946">
                  <c:v>15.871318911374738</c:v>
                </c:pt>
                <c:pt idx="3947">
                  <c:v>15.817236566643421</c:v>
                </c:pt>
                <c:pt idx="3948">
                  <c:v>15.7969993021633</c:v>
                </c:pt>
                <c:pt idx="3949">
                  <c:v>15.7347522679693</c:v>
                </c:pt>
                <c:pt idx="3950">
                  <c:v>15.67857641311933</c:v>
                </c:pt>
                <c:pt idx="3951">
                  <c:v>15.642707606420096</c:v>
                </c:pt>
                <c:pt idx="3952">
                  <c:v>15.611933007676203</c:v>
                </c:pt>
                <c:pt idx="3953">
                  <c:v>15.555338450802514</c:v>
                </c:pt>
                <c:pt idx="3954">
                  <c:v>15.537962316817863</c:v>
                </c:pt>
                <c:pt idx="3955">
                  <c:v>15.483182135380332</c:v>
                </c:pt>
                <c:pt idx="3956">
                  <c:v>15.412281926029321</c:v>
                </c:pt>
                <c:pt idx="3957">
                  <c:v>15.402930914166106</c:v>
                </c:pt>
                <c:pt idx="3958">
                  <c:v>15.326517794836009</c:v>
                </c:pt>
                <c:pt idx="3959">
                  <c:v>15.295394277739019</c:v>
                </c:pt>
                <c:pt idx="3960">
                  <c:v>15.261479413817167</c:v>
                </c:pt>
                <c:pt idx="3961">
                  <c:v>15.184019539427776</c:v>
                </c:pt>
                <c:pt idx="3962">
                  <c:v>15.128890439637118</c:v>
                </c:pt>
                <c:pt idx="3963">
                  <c:v>15.073970690858339</c:v>
                </c:pt>
                <c:pt idx="3964">
                  <c:v>14.990020935101185</c:v>
                </c:pt>
                <c:pt idx="3965">
                  <c:v>14.925122121423588</c:v>
                </c:pt>
                <c:pt idx="3966">
                  <c:v>14.858408932309855</c:v>
                </c:pt>
                <c:pt idx="3967">
                  <c:v>14.763433356594556</c:v>
                </c:pt>
                <c:pt idx="3968">
                  <c:v>14.651570132588974</c:v>
                </c:pt>
                <c:pt idx="3969">
                  <c:v>14.532170272156314</c:v>
                </c:pt>
                <c:pt idx="3970">
                  <c:v>14.426378227494761</c:v>
                </c:pt>
                <c:pt idx="3971">
                  <c:v>14.270551290997906</c:v>
                </c:pt>
                <c:pt idx="3972">
                  <c:v>14.109979064898813</c:v>
                </c:pt>
                <c:pt idx="3973">
                  <c:v>13.950662944870899</c:v>
                </c:pt>
                <c:pt idx="3974">
                  <c:v>13.826936496859751</c:v>
                </c:pt>
                <c:pt idx="3975">
                  <c:v>13.664619678995114</c:v>
                </c:pt>
                <c:pt idx="3976">
                  <c:v>13.527145847871591</c:v>
                </c:pt>
                <c:pt idx="3977">
                  <c:v>13.440474528960234</c:v>
                </c:pt>
                <c:pt idx="3978">
                  <c:v>13.243265875785065</c:v>
                </c:pt>
                <c:pt idx="3979">
                  <c:v>13.087229588276344</c:v>
                </c:pt>
                <c:pt idx="3980">
                  <c:v>12.817306350314025</c:v>
                </c:pt>
                <c:pt idx="3981">
                  <c:v>12.433565945568736</c:v>
                </c:pt>
                <c:pt idx="3982">
                  <c:v>12.126657362177252</c:v>
                </c:pt>
                <c:pt idx="3983">
                  <c:v>11.805582693649718</c:v>
                </c:pt>
                <c:pt idx="3984">
                  <c:v>11.45303558967203</c:v>
                </c:pt>
                <c:pt idx="3985">
                  <c:v>11.129239357990244</c:v>
                </c:pt>
                <c:pt idx="3986">
                  <c:v>10.715003489183518</c:v>
                </c:pt>
                <c:pt idx="3987">
                  <c:v>10.288485694347523</c:v>
                </c:pt>
                <c:pt idx="3988">
                  <c:v>9.8116538729937197</c:v>
                </c:pt>
                <c:pt idx="3989">
                  <c:v>9.3281228192603027</c:v>
                </c:pt>
                <c:pt idx="3990">
                  <c:v>8.9187020237264498</c:v>
                </c:pt>
                <c:pt idx="3991">
                  <c:v>8.4993719469643985</c:v>
                </c:pt>
                <c:pt idx="3992">
                  <c:v>8.2049546406140959</c:v>
                </c:pt>
                <c:pt idx="3993">
                  <c:v>7.8431960921144483</c:v>
                </c:pt>
                <c:pt idx="3994">
                  <c:v>7.4794138171667806</c:v>
                </c:pt>
                <c:pt idx="3995">
                  <c:v>6.9492672714584804</c:v>
                </c:pt>
                <c:pt idx="3996">
                  <c:v>5.8877180739706905</c:v>
                </c:pt>
                <c:pt idx="3997">
                  <c:v>0.38681088625261811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33376"/>
        <c:axId val="107735296"/>
      </c:scatterChart>
      <c:valAx>
        <c:axId val="107733376"/>
        <c:scaling>
          <c:orientation val="minMax"/>
          <c:max val="2.0000000000000004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Total Strain ()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crossAx val="107735296"/>
        <c:crosses val="autoZero"/>
        <c:crossBetween val="midCat"/>
        <c:minorUnit val="2.5000000000000005E-3"/>
      </c:valAx>
      <c:valAx>
        <c:axId val="107735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Engineering Stress  (</a:t>
                </a:r>
                <a:r>
                  <a:rPr lang="en-GB" dirty="0" err="1" smtClean="0"/>
                  <a:t>MPa</a:t>
                </a:r>
                <a:r>
                  <a:rPr lang="en-GB" dirty="0" smtClean="0"/>
                  <a:t>)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733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0624634358952"/>
          <c:y val="5.3211414252531751E-2"/>
          <c:w val="0.71225474143393508"/>
          <c:h val="0.80054160828947829"/>
        </c:manualLayout>
      </c:layout>
      <c:scatterChart>
        <c:scatterStyle val="lineMarker"/>
        <c:varyColors val="0"/>
        <c:ser>
          <c:idx val="1"/>
          <c:order val="0"/>
          <c:tx>
            <c:strRef>
              <c:f>'Pulse 3'!$C$1</c:f>
              <c:strCache>
                <c:ptCount val="1"/>
                <c:pt idx="0">
                  <c:v>Elastic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3'!$C$2:$C$65</c:f>
              <c:numCache>
                <c:formatCode>0.0000E+00</c:formatCode>
                <c:ptCount val="64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1.0759999999999999E-3</c:v>
                </c:pt>
                <c:pt idx="8">
                  <c:v>1.0767234500000001E-3</c:v>
                </c:pt>
                <c:pt idx="9">
                  <c:v>1.074655947E-3</c:v>
                </c:pt>
                <c:pt idx="10">
                  <c:v>1.072599887E-3</c:v>
                </c:pt>
                <c:pt idx="11">
                  <c:v>1.0705654900000001E-3</c:v>
                </c:pt>
                <c:pt idx="12">
                  <c:v>1.071909118E-3</c:v>
                </c:pt>
                <c:pt idx="13">
                  <c:v>1.073265777E-3</c:v>
                </c:pt>
                <c:pt idx="14">
                  <c:v>1.0753261850000001E-3</c:v>
                </c:pt>
                <c:pt idx="15">
                  <c:v>1.0774171349999999E-3</c:v>
                </c:pt>
                <c:pt idx="16">
                  <c:v>1.0777086449999999E-3</c:v>
                </c:pt>
                <c:pt idx="17">
                  <c:v>1.078001342E-3</c:v>
                </c:pt>
                <c:pt idx="18">
                  <c:v>1.078440428E-3</c:v>
                </c:pt>
                <c:pt idx="19">
                  <c:v>1.0788803259999999E-3</c:v>
                </c:pt>
                <c:pt idx="20">
                  <c:v>1.07886067E-3</c:v>
                </c:pt>
                <c:pt idx="21">
                  <c:v>1.07886463E-3</c:v>
                </c:pt>
                <c:pt idx="22">
                  <c:v>1.078854153E-3</c:v>
                </c:pt>
                <c:pt idx="23">
                  <c:v>1.078843619E-3</c:v>
                </c:pt>
                <c:pt idx="24">
                  <c:v>1.078791094E-3</c:v>
                </c:pt>
                <c:pt idx="25">
                  <c:v>1.0787571100000001E-3</c:v>
                </c:pt>
                <c:pt idx="26">
                  <c:v>1.0786932179999999E-3</c:v>
                </c:pt>
                <c:pt idx="27">
                  <c:v>1.078629442E-3</c:v>
                </c:pt>
                <c:pt idx="28">
                  <c:v>1.0755315200000001E-3</c:v>
                </c:pt>
                <c:pt idx="29">
                  <c:v>1.0724421060000001E-3</c:v>
                </c:pt>
                <c:pt idx="30">
                  <c:v>1.067826665E-3</c:v>
                </c:pt>
                <c:pt idx="31">
                  <c:v>1.063289722E-3</c:v>
                </c:pt>
                <c:pt idx="32">
                  <c:v>1.0598092760000001E-3</c:v>
                </c:pt>
                <c:pt idx="33">
                  <c:v>1.0563313389999999E-3</c:v>
                </c:pt>
                <c:pt idx="34">
                  <c:v>1.051117884E-3</c:v>
                </c:pt>
                <c:pt idx="35">
                  <c:v>1.0459083289999999E-3</c:v>
                </c:pt>
                <c:pt idx="36">
                  <c:v>1.0420560639999999E-3</c:v>
                </c:pt>
                <c:pt idx="37">
                  <c:v>1.038205469E-3</c:v>
                </c:pt>
                <c:pt idx="38">
                  <c:v>1.0324339789999999E-3</c:v>
                </c:pt>
                <c:pt idx="39">
                  <c:v>1.026667219E-3</c:v>
                </c:pt>
                <c:pt idx="40">
                  <c:v>1.028140886E-3</c:v>
                </c:pt>
                <c:pt idx="41">
                  <c:v>1.0296519199999999E-3</c:v>
                </c:pt>
                <c:pt idx="42">
                  <c:v>1.0319842039999999E-3</c:v>
                </c:pt>
                <c:pt idx="43">
                  <c:v>1.0343989889999999E-3</c:v>
                </c:pt>
                <c:pt idx="44">
                  <c:v>1.0396720220000001E-3</c:v>
                </c:pt>
                <c:pt idx="45">
                  <c:v>1.044944779E-3</c:v>
                </c:pt>
                <c:pt idx="46">
                  <c:v>1.052853444E-3</c:v>
                </c:pt>
                <c:pt idx="47">
                  <c:v>1.060761302E-3</c:v>
                </c:pt>
                <c:pt idx="48">
                  <c:v>1.064387804E-3</c:v>
                </c:pt>
                <c:pt idx="49">
                  <c:v>1.068014588E-3</c:v>
                </c:pt>
                <c:pt idx="50">
                  <c:v>1.0734559250000001E-3</c:v>
                </c:pt>
                <c:pt idx="51">
                  <c:v>1.0786312949999999E-3</c:v>
                </c:pt>
                <c:pt idx="52">
                  <c:v>1.0755321210000001E-3</c:v>
                </c:pt>
                <c:pt idx="53">
                  <c:v>1.0723752859999999E-3</c:v>
                </c:pt>
                <c:pt idx="54">
                  <c:v>1.067698039E-3</c:v>
                </c:pt>
                <c:pt idx="55">
                  <c:v>1.0630346299999999E-3</c:v>
                </c:pt>
                <c:pt idx="56">
                  <c:v>1.0595536649999999E-3</c:v>
                </c:pt>
                <c:pt idx="57">
                  <c:v>1.0560710779999999E-3</c:v>
                </c:pt>
                <c:pt idx="58">
                  <c:v>1.0508541109999999E-3</c:v>
                </c:pt>
                <c:pt idx="59">
                  <c:v>1.045642061E-3</c:v>
                </c:pt>
                <c:pt idx="60">
                  <c:v>1.0417897839999999E-3</c:v>
                </c:pt>
                <c:pt idx="61">
                  <c:v>1.037939195E-3</c:v>
                </c:pt>
                <c:pt idx="62">
                  <c:v>1.0321677070000001E-3</c:v>
                </c:pt>
                <c:pt idx="63">
                  <c:v>1.0264009479999999E-3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'Pulse 3'!$D$1</c:f>
              <c:strCache>
                <c:ptCount val="1"/>
                <c:pt idx="0">
                  <c:v>Plastic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3'!$D$2:$D$65</c:f>
              <c:numCache>
                <c:formatCode>0.0000E+00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1.78291351E-4</c:v>
                </c:pt>
                <c:pt idx="9">
                  <c:v>4.0909245889999998E-4</c:v>
                </c:pt>
                <c:pt idx="10">
                  <c:v>6.3967143820000002E-4</c:v>
                </c:pt>
                <c:pt idx="11">
                  <c:v>8.7195518110000001E-4</c:v>
                </c:pt>
                <c:pt idx="12">
                  <c:v>9.6157239649999999E-4</c:v>
                </c:pt>
                <c:pt idx="13">
                  <c:v>1.053215301E-3</c:v>
                </c:pt>
                <c:pt idx="14">
                  <c:v>1.1946462450000001E-3</c:v>
                </c:pt>
                <c:pt idx="15">
                  <c:v>1.340824606E-3</c:v>
                </c:pt>
                <c:pt idx="16">
                  <c:v>1.341625103E-3</c:v>
                </c:pt>
                <c:pt idx="17">
                  <c:v>1.3426173970000001E-3</c:v>
                </c:pt>
                <c:pt idx="18">
                  <c:v>1.3440587709999999E-3</c:v>
                </c:pt>
                <c:pt idx="19">
                  <c:v>1.345585826E-3</c:v>
                </c:pt>
                <c:pt idx="20">
                  <c:v>1.3503597209999999E-3</c:v>
                </c:pt>
                <c:pt idx="21">
                  <c:v>1.359517375E-3</c:v>
                </c:pt>
                <c:pt idx="22">
                  <c:v>1.370206135E-3</c:v>
                </c:pt>
                <c:pt idx="23">
                  <c:v>1.3808841799999999E-3</c:v>
                </c:pt>
                <c:pt idx="24">
                  <c:v>1.3842141079999999E-3</c:v>
                </c:pt>
                <c:pt idx="25">
                  <c:v>1.3909856810000001E-3</c:v>
                </c:pt>
                <c:pt idx="26">
                  <c:v>1.3987429820000001E-3</c:v>
                </c:pt>
                <c:pt idx="27">
                  <c:v>1.4065194040000001E-3</c:v>
                </c:pt>
                <c:pt idx="28">
                  <c:v>1.4065194040000001E-3</c:v>
                </c:pt>
                <c:pt idx="29">
                  <c:v>1.4065194040000001E-3</c:v>
                </c:pt>
                <c:pt idx="30">
                  <c:v>1.4065194040000001E-3</c:v>
                </c:pt>
                <c:pt idx="31">
                  <c:v>1.4065194040000001E-3</c:v>
                </c:pt>
                <c:pt idx="32">
                  <c:v>1.4065194040000001E-3</c:v>
                </c:pt>
                <c:pt idx="33">
                  <c:v>1.4065194040000001E-3</c:v>
                </c:pt>
                <c:pt idx="34">
                  <c:v>1.4065194040000001E-3</c:v>
                </c:pt>
                <c:pt idx="35">
                  <c:v>1.4065194040000001E-3</c:v>
                </c:pt>
                <c:pt idx="36">
                  <c:v>1.4065194040000001E-3</c:v>
                </c:pt>
                <c:pt idx="37">
                  <c:v>1.4065194040000001E-3</c:v>
                </c:pt>
                <c:pt idx="38">
                  <c:v>1.4065194040000001E-3</c:v>
                </c:pt>
                <c:pt idx="39">
                  <c:v>1.4065194040000001E-3</c:v>
                </c:pt>
                <c:pt idx="40">
                  <c:v>1.4065194040000001E-3</c:v>
                </c:pt>
                <c:pt idx="41">
                  <c:v>1.4065194040000001E-3</c:v>
                </c:pt>
                <c:pt idx="42">
                  <c:v>1.4065194040000001E-3</c:v>
                </c:pt>
                <c:pt idx="43">
                  <c:v>1.4065194040000001E-3</c:v>
                </c:pt>
                <c:pt idx="44">
                  <c:v>1.4065194040000001E-3</c:v>
                </c:pt>
                <c:pt idx="45">
                  <c:v>1.4065194040000001E-3</c:v>
                </c:pt>
                <c:pt idx="46">
                  <c:v>1.4065194040000001E-3</c:v>
                </c:pt>
                <c:pt idx="47">
                  <c:v>1.4065194040000001E-3</c:v>
                </c:pt>
                <c:pt idx="48">
                  <c:v>1.4065194040000001E-3</c:v>
                </c:pt>
                <c:pt idx="49">
                  <c:v>1.4065194040000001E-3</c:v>
                </c:pt>
                <c:pt idx="50">
                  <c:v>1.4065194040000001E-3</c:v>
                </c:pt>
                <c:pt idx="51">
                  <c:v>1.406863687E-3</c:v>
                </c:pt>
                <c:pt idx="52">
                  <c:v>1.406863687E-3</c:v>
                </c:pt>
                <c:pt idx="53">
                  <c:v>1.406863687E-3</c:v>
                </c:pt>
                <c:pt idx="54">
                  <c:v>1.406863687E-3</c:v>
                </c:pt>
                <c:pt idx="55">
                  <c:v>1.406863687E-3</c:v>
                </c:pt>
                <c:pt idx="56">
                  <c:v>1.406863687E-3</c:v>
                </c:pt>
                <c:pt idx="57">
                  <c:v>1.406863687E-3</c:v>
                </c:pt>
                <c:pt idx="58">
                  <c:v>1.406863687E-3</c:v>
                </c:pt>
                <c:pt idx="59">
                  <c:v>1.406863687E-3</c:v>
                </c:pt>
                <c:pt idx="60">
                  <c:v>1.406863687E-3</c:v>
                </c:pt>
                <c:pt idx="61">
                  <c:v>1.406863687E-3</c:v>
                </c:pt>
                <c:pt idx="62">
                  <c:v>1.406863687E-3</c:v>
                </c:pt>
                <c:pt idx="63">
                  <c:v>1.406863687E-3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'Pulse 3'!$E$1</c:f>
              <c:strCache>
                <c:ptCount val="1"/>
                <c:pt idx="0">
                  <c:v>Total Strain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3'!$E$2:$E$65</c:f>
              <c:numCache>
                <c:formatCode>0.0000E+00</c:formatCode>
                <c:ptCount val="64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1.0759999999999999E-3</c:v>
                </c:pt>
                <c:pt idx="8">
                  <c:v>1.2550148010000001E-3</c:v>
                </c:pt>
                <c:pt idx="9">
                  <c:v>1.4837484059E-3</c:v>
                </c:pt>
                <c:pt idx="10">
                  <c:v>1.7122713252E-3</c:v>
                </c:pt>
                <c:pt idx="11">
                  <c:v>1.9425206711000001E-3</c:v>
                </c:pt>
                <c:pt idx="12">
                  <c:v>2.0334815145000001E-3</c:v>
                </c:pt>
                <c:pt idx="13">
                  <c:v>2.1264810780000001E-3</c:v>
                </c:pt>
                <c:pt idx="14">
                  <c:v>2.2699724300000003E-3</c:v>
                </c:pt>
                <c:pt idx="15">
                  <c:v>2.4182417409999999E-3</c:v>
                </c:pt>
                <c:pt idx="16">
                  <c:v>2.4193337479999997E-3</c:v>
                </c:pt>
                <c:pt idx="17">
                  <c:v>2.4206187390000003E-3</c:v>
                </c:pt>
                <c:pt idx="18">
                  <c:v>2.4224991989999999E-3</c:v>
                </c:pt>
                <c:pt idx="19">
                  <c:v>2.4244661519999999E-3</c:v>
                </c:pt>
                <c:pt idx="20">
                  <c:v>2.4292203909999999E-3</c:v>
                </c:pt>
                <c:pt idx="21">
                  <c:v>2.4383820049999998E-3</c:v>
                </c:pt>
                <c:pt idx="22">
                  <c:v>2.449060288E-3</c:v>
                </c:pt>
                <c:pt idx="23">
                  <c:v>2.4597277989999999E-3</c:v>
                </c:pt>
                <c:pt idx="24">
                  <c:v>2.4630052019999999E-3</c:v>
                </c:pt>
                <c:pt idx="25">
                  <c:v>2.4697427910000003E-3</c:v>
                </c:pt>
                <c:pt idx="26">
                  <c:v>2.4774362E-3</c:v>
                </c:pt>
                <c:pt idx="27">
                  <c:v>2.485148846E-3</c:v>
                </c:pt>
                <c:pt idx="28">
                  <c:v>2.4820509240000002E-3</c:v>
                </c:pt>
                <c:pt idx="29">
                  <c:v>2.4789615100000001E-3</c:v>
                </c:pt>
                <c:pt idx="30">
                  <c:v>2.4743460689999998E-3</c:v>
                </c:pt>
                <c:pt idx="31">
                  <c:v>2.4698091260000003E-3</c:v>
                </c:pt>
                <c:pt idx="32">
                  <c:v>2.4663286800000002E-3</c:v>
                </c:pt>
                <c:pt idx="33">
                  <c:v>2.462850743E-3</c:v>
                </c:pt>
                <c:pt idx="34">
                  <c:v>2.4576372880000001E-3</c:v>
                </c:pt>
                <c:pt idx="35">
                  <c:v>2.4524277330000002E-3</c:v>
                </c:pt>
                <c:pt idx="36">
                  <c:v>2.448575468E-3</c:v>
                </c:pt>
                <c:pt idx="37">
                  <c:v>2.4447248730000001E-3</c:v>
                </c:pt>
                <c:pt idx="38">
                  <c:v>2.438953383E-3</c:v>
                </c:pt>
                <c:pt idx="39">
                  <c:v>2.4331866230000001E-3</c:v>
                </c:pt>
                <c:pt idx="40">
                  <c:v>2.4346602900000001E-3</c:v>
                </c:pt>
                <c:pt idx="41">
                  <c:v>2.436171324E-3</c:v>
                </c:pt>
                <c:pt idx="42">
                  <c:v>2.438503608E-3</c:v>
                </c:pt>
                <c:pt idx="43">
                  <c:v>2.440918393E-3</c:v>
                </c:pt>
                <c:pt idx="44">
                  <c:v>2.4461914260000004E-3</c:v>
                </c:pt>
                <c:pt idx="45">
                  <c:v>2.4514641830000001E-3</c:v>
                </c:pt>
                <c:pt idx="46">
                  <c:v>2.4593728480000001E-3</c:v>
                </c:pt>
                <c:pt idx="47">
                  <c:v>2.4672807060000003E-3</c:v>
                </c:pt>
                <c:pt idx="48">
                  <c:v>2.4709072080000001E-3</c:v>
                </c:pt>
                <c:pt idx="49">
                  <c:v>2.4745339920000001E-3</c:v>
                </c:pt>
                <c:pt idx="50">
                  <c:v>2.4799753290000001E-3</c:v>
                </c:pt>
                <c:pt idx="51">
                  <c:v>2.485494982E-3</c:v>
                </c:pt>
                <c:pt idx="52">
                  <c:v>2.4823958080000003E-3</c:v>
                </c:pt>
                <c:pt idx="53">
                  <c:v>2.4792389729999999E-3</c:v>
                </c:pt>
                <c:pt idx="54">
                  <c:v>2.4745617259999998E-3</c:v>
                </c:pt>
                <c:pt idx="55">
                  <c:v>2.4698983169999999E-3</c:v>
                </c:pt>
                <c:pt idx="56">
                  <c:v>2.4664173519999997E-3</c:v>
                </c:pt>
                <c:pt idx="57">
                  <c:v>2.4629347649999999E-3</c:v>
                </c:pt>
                <c:pt idx="58">
                  <c:v>2.4577177980000002E-3</c:v>
                </c:pt>
                <c:pt idx="59">
                  <c:v>2.4525057480000003E-3</c:v>
                </c:pt>
                <c:pt idx="60">
                  <c:v>2.4486534709999997E-3</c:v>
                </c:pt>
                <c:pt idx="61">
                  <c:v>2.4448028820000002E-3</c:v>
                </c:pt>
                <c:pt idx="62">
                  <c:v>2.4390313940000001E-3</c:v>
                </c:pt>
                <c:pt idx="63">
                  <c:v>2.4332646349999997E-3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170688"/>
        <c:axId val="115209728"/>
      </c:scatterChart>
      <c:valAx>
        <c:axId val="115170688"/>
        <c:scaling>
          <c:orientation val="minMax"/>
          <c:max val="1.2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Analysis Time (arbitrary)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5209728"/>
        <c:crosses val="autoZero"/>
        <c:crossBetween val="midCat"/>
        <c:majorUnit val="0.25"/>
      </c:valAx>
      <c:valAx>
        <c:axId val="115209728"/>
        <c:scaling>
          <c:orientation val="minMax"/>
          <c:max val="2.5000000000000005E-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Strain ()</a:t>
                </a:r>
              </a:p>
            </c:rich>
          </c:tx>
          <c:layout>
            <c:manualLayout>
              <c:xMode val="edge"/>
              <c:yMode val="edge"/>
              <c:x val="2.7057247848140863E-2"/>
              <c:y val="0.37668752133309447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crossAx val="1151706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1051657370161"/>
          <c:y val="5.6948162963136484E-2"/>
          <c:w val="0.71177357857474943"/>
          <c:h val="0.7455697610961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'Pulse 3'!$B$1</c:f>
              <c:strCache>
                <c:ptCount val="1"/>
                <c:pt idx="0">
                  <c:v>Stress</c:v>
                </c:pt>
              </c:strCache>
            </c:strRef>
          </c:tx>
          <c:marker>
            <c:symbol val="none"/>
          </c:marker>
          <c:xVal>
            <c:numRef>
              <c:f>'Pulse 3'!$A$2:$A$65</c:f>
              <c:numCache>
                <c:formatCode>0.00E+00</c:formatCode>
                <c:ptCount val="64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0.314</c:v>
                </c:pt>
                <c:pt idx="8" formatCode="General">
                  <c:v>0.35</c:v>
                </c:pt>
                <c:pt idx="9" formatCode="General">
                  <c:v>0.4</c:v>
                </c:pt>
                <c:pt idx="10" formatCode="General">
                  <c:v>0.45</c:v>
                </c:pt>
                <c:pt idx="11" formatCode="General">
                  <c:v>0.5</c:v>
                </c:pt>
                <c:pt idx="12" formatCode="General">
                  <c:v>0.6</c:v>
                </c:pt>
                <c:pt idx="13" formatCode="General">
                  <c:v>0.7</c:v>
                </c:pt>
                <c:pt idx="14" formatCode="General">
                  <c:v>0.85</c:v>
                </c:pt>
                <c:pt idx="15" formatCode="General">
                  <c:v>1</c:v>
                </c:pt>
                <c:pt idx="16" formatCode="General">
                  <c:v>1.0000001000000001</c:v>
                </c:pt>
                <c:pt idx="17" formatCode="General">
                  <c:v>1.0000001999999999</c:v>
                </c:pt>
                <c:pt idx="18" formatCode="General">
                  <c:v>1.0000003500000001</c:v>
                </c:pt>
                <c:pt idx="19" formatCode="General">
                  <c:v>1.0000005000000001</c:v>
                </c:pt>
                <c:pt idx="20" formatCode="General">
                  <c:v>1.0004004980000001</c:v>
                </c:pt>
                <c:pt idx="21" formatCode="General">
                  <c:v>1.0008004960000001</c:v>
                </c:pt>
                <c:pt idx="22" formatCode="General">
                  <c:v>1.001400493</c:v>
                </c:pt>
                <c:pt idx="23" formatCode="General">
                  <c:v>1.0020004899999999</c:v>
                </c:pt>
                <c:pt idx="24" formatCode="General">
                  <c:v>1.004400478</c:v>
                </c:pt>
                <c:pt idx="25" formatCode="General">
                  <c:v>1.0068004660000001</c:v>
                </c:pt>
                <c:pt idx="26" formatCode="General">
                  <c:v>1.010400448</c:v>
                </c:pt>
                <c:pt idx="27" formatCode="General">
                  <c:v>1.0140004300000001</c:v>
                </c:pt>
                <c:pt idx="28" formatCode="General">
                  <c:v>1.0212013440000001</c:v>
                </c:pt>
                <c:pt idx="29" formatCode="General">
                  <c:v>1.0284022580000001</c:v>
                </c:pt>
                <c:pt idx="30" formatCode="General">
                  <c:v>1.039203629</c:v>
                </c:pt>
                <c:pt idx="31" formatCode="General">
                  <c:v>1.0500050000000001</c:v>
                </c:pt>
                <c:pt idx="32" formatCode="General">
                  <c:v>1.054804026</c:v>
                </c:pt>
                <c:pt idx="33" formatCode="General">
                  <c:v>1.0596030519999999</c:v>
                </c:pt>
                <c:pt idx="34" formatCode="General">
                  <c:v>1.0668015909999999</c:v>
                </c:pt>
                <c:pt idx="35" formatCode="General">
                  <c:v>1.0740001299999999</c:v>
                </c:pt>
                <c:pt idx="36" formatCode="General">
                  <c:v>1.0792001040000001</c:v>
                </c:pt>
                <c:pt idx="37" formatCode="General">
                  <c:v>1.084400078</c:v>
                </c:pt>
                <c:pt idx="38" formatCode="General">
                  <c:v>1.092200039</c:v>
                </c:pt>
                <c:pt idx="39" formatCode="General">
                  <c:v>1.1000000000000001</c:v>
                </c:pt>
                <c:pt idx="40" formatCode="General">
                  <c:v>1.1000000999999999</c:v>
                </c:pt>
                <c:pt idx="41" formatCode="General">
                  <c:v>1.1000002</c:v>
                </c:pt>
                <c:pt idx="42" formatCode="General">
                  <c:v>1.10000035</c:v>
                </c:pt>
                <c:pt idx="43" formatCode="General">
                  <c:v>1.1000004999999999</c:v>
                </c:pt>
                <c:pt idx="44" formatCode="General">
                  <c:v>1.1004004979999999</c:v>
                </c:pt>
                <c:pt idx="45" formatCode="General">
                  <c:v>1.100800496</c:v>
                </c:pt>
                <c:pt idx="46" formatCode="General">
                  <c:v>1.1014004930000001</c:v>
                </c:pt>
                <c:pt idx="47" formatCode="General">
                  <c:v>1.10200049</c:v>
                </c:pt>
                <c:pt idx="48" formatCode="General">
                  <c:v>1.1044004780000001</c:v>
                </c:pt>
                <c:pt idx="49" formatCode="General">
                  <c:v>1.1068004659999999</c:v>
                </c:pt>
                <c:pt idx="50" formatCode="General">
                  <c:v>1.110400448</c:v>
                </c:pt>
                <c:pt idx="51" formatCode="General">
                  <c:v>1.1140004299999999</c:v>
                </c:pt>
                <c:pt idx="52" formatCode="General">
                  <c:v>1.1212013439999999</c:v>
                </c:pt>
                <c:pt idx="53" formatCode="General">
                  <c:v>1.1284022579999999</c:v>
                </c:pt>
                <c:pt idx="54" formatCode="General">
                  <c:v>1.1392036290000001</c:v>
                </c:pt>
                <c:pt idx="55" formatCode="General">
                  <c:v>1.1500049999999999</c:v>
                </c:pt>
                <c:pt idx="56" formatCode="General">
                  <c:v>1.1548040260000001</c:v>
                </c:pt>
                <c:pt idx="57" formatCode="General">
                  <c:v>1.159603052</c:v>
                </c:pt>
                <c:pt idx="58" formatCode="General">
                  <c:v>1.166801591</c:v>
                </c:pt>
                <c:pt idx="59" formatCode="General">
                  <c:v>1.17400013</c:v>
                </c:pt>
                <c:pt idx="60" formatCode="General">
                  <c:v>1.179200104</c:v>
                </c:pt>
                <c:pt idx="61" formatCode="General">
                  <c:v>1.1844000779999999</c:v>
                </c:pt>
                <c:pt idx="62" formatCode="General">
                  <c:v>1.192200039</c:v>
                </c:pt>
                <c:pt idx="63" formatCode="General">
                  <c:v>1.2</c:v>
                </c:pt>
              </c:numCache>
            </c:numRef>
          </c:xVal>
          <c:yVal>
            <c:numRef>
              <c:f>'Pulse 3'!$B$2:$B$65</c:f>
              <c:numCache>
                <c:formatCode>General</c:formatCode>
                <c:ptCount val="64"/>
                <c:pt idx="0">
                  <c:v>0</c:v>
                </c:pt>
                <c:pt idx="1">
                  <c:v>29.958244989999997</c:v>
                </c:pt>
                <c:pt idx="2">
                  <c:v>60.601021039999999</c:v>
                </c:pt>
                <c:pt idx="3">
                  <c:v>91.942848159999997</c:v>
                </c:pt>
                <c:pt idx="4">
                  <c:v>123.99991759999999</c:v>
                </c:pt>
                <c:pt idx="5">
                  <c:v>156.71669700000001</c:v>
                </c:pt>
                <c:pt idx="6">
                  <c:v>190.02734719999998</c:v>
                </c:pt>
                <c:pt idx="7">
                  <c:v>200</c:v>
                </c:pt>
                <c:pt idx="8">
                  <c:v>200.17925550000001</c:v>
                </c:pt>
                <c:pt idx="9">
                  <c:v>200.41129789999999</c:v>
                </c:pt>
                <c:pt idx="10">
                  <c:v>200.6431091</c:v>
                </c:pt>
                <c:pt idx="11">
                  <c:v>200.8766263</c:v>
                </c:pt>
                <c:pt idx="12">
                  <c:v>200.96672869999998</c:v>
                </c:pt>
                <c:pt idx="13">
                  <c:v>201.05886619999998</c:v>
                </c:pt>
                <c:pt idx="14">
                  <c:v>201.20105960000001</c:v>
                </c:pt>
                <c:pt idx="15">
                  <c:v>201.34802640000001</c:v>
                </c:pt>
                <c:pt idx="16">
                  <c:v>201.3488337</c:v>
                </c:pt>
                <c:pt idx="17">
                  <c:v>201.34983369999998</c:v>
                </c:pt>
                <c:pt idx="18">
                  <c:v>201.35128649999999</c:v>
                </c:pt>
                <c:pt idx="19">
                  <c:v>201.35282519999998</c:v>
                </c:pt>
                <c:pt idx="20">
                  <c:v>201.35762469999997</c:v>
                </c:pt>
                <c:pt idx="21">
                  <c:v>201.3668314</c:v>
                </c:pt>
                <c:pt idx="22">
                  <c:v>201.37757740000001</c:v>
                </c:pt>
                <c:pt idx="23">
                  <c:v>201.38831260000001</c:v>
                </c:pt>
                <c:pt idx="24">
                  <c:v>201.39166030000001</c:v>
                </c:pt>
                <c:pt idx="25">
                  <c:v>201.3984681</c:v>
                </c:pt>
                <c:pt idx="26">
                  <c:v>201.40626680000003</c:v>
                </c:pt>
                <c:pt idx="27">
                  <c:v>201.4140846</c:v>
                </c:pt>
                <c:pt idx="28">
                  <c:v>200.85304189999999</c:v>
                </c:pt>
                <c:pt idx="29">
                  <c:v>200.29348769999999</c:v>
                </c:pt>
                <c:pt idx="30">
                  <c:v>199.45745780000001</c:v>
                </c:pt>
                <c:pt idx="31">
                  <c:v>198.63586769999998</c:v>
                </c:pt>
                <c:pt idx="32">
                  <c:v>197.99327</c:v>
                </c:pt>
                <c:pt idx="33">
                  <c:v>197.35109119999998</c:v>
                </c:pt>
                <c:pt idx="34">
                  <c:v>196.38837409999999</c:v>
                </c:pt>
                <c:pt idx="35">
                  <c:v>195.4262737</c:v>
                </c:pt>
                <c:pt idx="36">
                  <c:v>194.7131353</c:v>
                </c:pt>
                <c:pt idx="37">
                  <c:v>194.00025959999999</c:v>
                </c:pt>
                <c:pt idx="38">
                  <c:v>192.93167680000002</c:v>
                </c:pt>
                <c:pt idx="39">
                  <c:v>191.8638674</c:v>
                </c:pt>
                <c:pt idx="40">
                  <c:v>192.088065</c:v>
                </c:pt>
                <c:pt idx="41">
                  <c:v>192.31909519999999</c:v>
                </c:pt>
                <c:pt idx="42">
                  <c:v>192.6776313</c:v>
                </c:pt>
                <c:pt idx="43">
                  <c:v>193.0512161</c:v>
                </c:pt>
                <c:pt idx="44">
                  <c:v>194.04348909999999</c:v>
                </c:pt>
                <c:pt idx="45">
                  <c:v>195.03579350000001</c:v>
                </c:pt>
                <c:pt idx="46">
                  <c:v>196.5243174</c:v>
                </c:pt>
                <c:pt idx="47">
                  <c:v>198.01287680000002</c:v>
                </c:pt>
                <c:pt idx="48">
                  <c:v>198.7028148</c:v>
                </c:pt>
                <c:pt idx="49">
                  <c:v>199.39289390000002</c:v>
                </c:pt>
                <c:pt idx="50">
                  <c:v>200.42839480000001</c:v>
                </c:pt>
                <c:pt idx="51">
                  <c:v>201.4144307</c:v>
                </c:pt>
                <c:pt idx="52">
                  <c:v>200.85315409999998</c:v>
                </c:pt>
                <c:pt idx="53">
                  <c:v>200.28100810000001</c:v>
                </c:pt>
                <c:pt idx="54">
                  <c:v>199.43343200000001</c:v>
                </c:pt>
                <c:pt idx="55">
                  <c:v>198.5882134</c:v>
                </c:pt>
                <c:pt idx="56">
                  <c:v>197.9455169</c:v>
                </c:pt>
                <c:pt idx="57">
                  <c:v>197.30246740000001</c:v>
                </c:pt>
                <c:pt idx="58">
                  <c:v>196.33909130000001</c:v>
                </c:pt>
                <c:pt idx="59">
                  <c:v>195.3765219</c:v>
                </c:pt>
                <c:pt idx="60">
                  <c:v>194.6633794</c:v>
                </c:pt>
                <c:pt idx="61">
                  <c:v>193.9505034</c:v>
                </c:pt>
                <c:pt idx="62">
                  <c:v>192.88191830000002</c:v>
                </c:pt>
                <c:pt idx="63">
                  <c:v>191.8141066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18048"/>
        <c:axId val="116419584"/>
      </c:scatterChart>
      <c:valAx>
        <c:axId val="116418048"/>
        <c:scaling>
          <c:orientation val="minMax"/>
          <c:max val="1.2"/>
          <c:min val="0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116419584"/>
        <c:crosses val="autoZero"/>
        <c:crossBetween val="midCat"/>
        <c:majorUnit val="0.25"/>
      </c:valAx>
      <c:valAx>
        <c:axId val="116419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Von Mises Stress (MPa)</a:t>
                </a:r>
              </a:p>
            </c:rich>
          </c:tx>
          <c:layout>
            <c:manualLayout>
              <c:xMode val="edge"/>
              <c:yMode val="edge"/>
              <c:x val="4.5333032620845599E-2"/>
              <c:y val="0.144067055822247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6418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182488820717995"/>
          <c:y val="0.45944038529806025"/>
          <c:w val="8.895875630657217E-2"/>
          <c:h val="8.11192294038794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Plastic Strain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Sheet3!$A$2:$A$64</c:f>
              <c:numCache>
                <c:formatCode>0.00E+00</c:formatCode>
                <c:ptCount val="63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0.6</c:v>
                </c:pt>
                <c:pt idx="12" formatCode="General">
                  <c:v>0.7</c:v>
                </c:pt>
                <c:pt idx="13" formatCode="General">
                  <c:v>0.85</c:v>
                </c:pt>
                <c:pt idx="14" formatCode="General">
                  <c:v>1</c:v>
                </c:pt>
                <c:pt idx="15" formatCode="General">
                  <c:v>1.0000001000000001</c:v>
                </c:pt>
                <c:pt idx="16" formatCode="General">
                  <c:v>1.0000001999999999</c:v>
                </c:pt>
                <c:pt idx="17" formatCode="General">
                  <c:v>1.0000003500000001</c:v>
                </c:pt>
                <c:pt idx="18" formatCode="General">
                  <c:v>1.0000005000000001</c:v>
                </c:pt>
                <c:pt idx="19" formatCode="General">
                  <c:v>1.0004004980000001</c:v>
                </c:pt>
                <c:pt idx="20" formatCode="General">
                  <c:v>1.0008004960000001</c:v>
                </c:pt>
                <c:pt idx="21" formatCode="General">
                  <c:v>1.001400493</c:v>
                </c:pt>
                <c:pt idx="22" formatCode="General">
                  <c:v>1.0020004899999999</c:v>
                </c:pt>
                <c:pt idx="23" formatCode="General">
                  <c:v>1.004400478</c:v>
                </c:pt>
                <c:pt idx="24" formatCode="General">
                  <c:v>1.0068004660000001</c:v>
                </c:pt>
                <c:pt idx="25" formatCode="General">
                  <c:v>1.010400448</c:v>
                </c:pt>
                <c:pt idx="26" formatCode="General">
                  <c:v>1.0140004300000001</c:v>
                </c:pt>
                <c:pt idx="27" formatCode="General">
                  <c:v>1.0212013440000001</c:v>
                </c:pt>
                <c:pt idx="28" formatCode="General">
                  <c:v>1.0284022580000001</c:v>
                </c:pt>
                <c:pt idx="29" formatCode="General">
                  <c:v>1.039203629</c:v>
                </c:pt>
                <c:pt idx="30" formatCode="General">
                  <c:v>1.0500050000000001</c:v>
                </c:pt>
                <c:pt idx="31" formatCode="General">
                  <c:v>1.054804026</c:v>
                </c:pt>
                <c:pt idx="32" formatCode="General">
                  <c:v>1.0596030519999999</c:v>
                </c:pt>
                <c:pt idx="33" formatCode="General">
                  <c:v>1.0668015909999999</c:v>
                </c:pt>
                <c:pt idx="34" formatCode="General">
                  <c:v>1.0740001299999999</c:v>
                </c:pt>
                <c:pt idx="35" formatCode="General">
                  <c:v>1.0792001040000001</c:v>
                </c:pt>
                <c:pt idx="36" formatCode="General">
                  <c:v>1.084400078</c:v>
                </c:pt>
                <c:pt idx="37" formatCode="General">
                  <c:v>1.092200039</c:v>
                </c:pt>
                <c:pt idx="38" formatCode="General">
                  <c:v>1.1000000000000001</c:v>
                </c:pt>
                <c:pt idx="39" formatCode="General">
                  <c:v>1.1000000999999999</c:v>
                </c:pt>
                <c:pt idx="40" formatCode="General">
                  <c:v>1.1000002</c:v>
                </c:pt>
                <c:pt idx="41" formatCode="General">
                  <c:v>1.10000035</c:v>
                </c:pt>
                <c:pt idx="42" formatCode="General">
                  <c:v>1.1000004999999999</c:v>
                </c:pt>
                <c:pt idx="43" formatCode="General">
                  <c:v>1.1004004979999999</c:v>
                </c:pt>
                <c:pt idx="44" formatCode="General">
                  <c:v>1.100800496</c:v>
                </c:pt>
                <c:pt idx="45" formatCode="General">
                  <c:v>1.1014004930000001</c:v>
                </c:pt>
                <c:pt idx="46" formatCode="General">
                  <c:v>1.10200049</c:v>
                </c:pt>
                <c:pt idx="47" formatCode="General">
                  <c:v>1.1044004780000001</c:v>
                </c:pt>
                <c:pt idx="48" formatCode="General">
                  <c:v>1.1068004659999999</c:v>
                </c:pt>
                <c:pt idx="49" formatCode="General">
                  <c:v>1.110400448</c:v>
                </c:pt>
                <c:pt idx="50" formatCode="General">
                  <c:v>1.1140004299999999</c:v>
                </c:pt>
                <c:pt idx="51" formatCode="General">
                  <c:v>1.1212013439999999</c:v>
                </c:pt>
                <c:pt idx="52" formatCode="General">
                  <c:v>1.1284022579999999</c:v>
                </c:pt>
                <c:pt idx="53" formatCode="General">
                  <c:v>1.1392036290000001</c:v>
                </c:pt>
                <c:pt idx="54" formatCode="General">
                  <c:v>1.1500049999999999</c:v>
                </c:pt>
                <c:pt idx="55" formatCode="General">
                  <c:v>1.1548040260000001</c:v>
                </c:pt>
                <c:pt idx="56" formatCode="General">
                  <c:v>1.159603052</c:v>
                </c:pt>
                <c:pt idx="57" formatCode="General">
                  <c:v>1.166801591</c:v>
                </c:pt>
                <c:pt idx="58" formatCode="General">
                  <c:v>1.17400013</c:v>
                </c:pt>
                <c:pt idx="59" formatCode="General">
                  <c:v>1.179200104</c:v>
                </c:pt>
                <c:pt idx="60" formatCode="General">
                  <c:v>1.1844000779999999</c:v>
                </c:pt>
                <c:pt idx="61" formatCode="General">
                  <c:v>1.192200039</c:v>
                </c:pt>
                <c:pt idx="62" formatCode="General">
                  <c:v>1.2</c:v>
                </c:pt>
              </c:numCache>
            </c:numRef>
          </c:xVal>
          <c:yVal>
            <c:numRef>
              <c:f>Sheet3!$D$2:$D$64</c:f>
              <c:numCache>
                <c:formatCode>0.0000E+00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1.525848667E-4</c:v>
                </c:pt>
                <c:pt idx="6">
                  <c:v>6.7994223350000005E-4</c:v>
                </c:pt>
                <c:pt idx="7">
                  <c:v>1.270423459E-3</c:v>
                </c:pt>
                <c:pt idx="8">
                  <c:v>1.7510190180000001E-3</c:v>
                </c:pt>
                <c:pt idx="9">
                  <c:v>2.193760301E-3</c:v>
                </c:pt>
                <c:pt idx="10">
                  <c:v>2.646268287E-3</c:v>
                </c:pt>
                <c:pt idx="11">
                  <c:v>2.6922388929999999E-3</c:v>
                </c:pt>
                <c:pt idx="12">
                  <c:v>2.7402245910000001E-3</c:v>
                </c:pt>
                <c:pt idx="13">
                  <c:v>2.8154706230000002E-3</c:v>
                </c:pt>
                <c:pt idx="14">
                  <c:v>2.8951598210000002E-3</c:v>
                </c:pt>
                <c:pt idx="15">
                  <c:v>2.899563638E-3</c:v>
                </c:pt>
                <c:pt idx="16">
                  <c:v>2.9040196679999998E-3</c:v>
                </c:pt>
                <c:pt idx="17">
                  <c:v>2.9108728049999999E-3</c:v>
                </c:pt>
                <c:pt idx="18">
                  <c:v>2.91782571E-3</c:v>
                </c:pt>
                <c:pt idx="19">
                  <c:v>2.9178283880000001E-3</c:v>
                </c:pt>
                <c:pt idx="20">
                  <c:v>2.9178283880000001E-3</c:v>
                </c:pt>
                <c:pt idx="21">
                  <c:v>2.9178283880000001E-3</c:v>
                </c:pt>
                <c:pt idx="22">
                  <c:v>2.9178283880000001E-3</c:v>
                </c:pt>
                <c:pt idx="23">
                  <c:v>2.9178283880000001E-3</c:v>
                </c:pt>
                <c:pt idx="24">
                  <c:v>2.9178283880000001E-3</c:v>
                </c:pt>
                <c:pt idx="25">
                  <c:v>2.9178283880000001E-3</c:v>
                </c:pt>
                <c:pt idx="26">
                  <c:v>2.9178283880000001E-3</c:v>
                </c:pt>
                <c:pt idx="27">
                  <c:v>2.9178283880000001E-3</c:v>
                </c:pt>
                <c:pt idx="28">
                  <c:v>2.9178283880000001E-3</c:v>
                </c:pt>
                <c:pt idx="29">
                  <c:v>2.9178283880000001E-3</c:v>
                </c:pt>
                <c:pt idx="30">
                  <c:v>2.9178283880000001E-3</c:v>
                </c:pt>
                <c:pt idx="31">
                  <c:v>2.9178283880000001E-3</c:v>
                </c:pt>
                <c:pt idx="32">
                  <c:v>2.9178283880000001E-3</c:v>
                </c:pt>
                <c:pt idx="33">
                  <c:v>2.9178283880000001E-3</c:v>
                </c:pt>
                <c:pt idx="34">
                  <c:v>2.9178283880000001E-3</c:v>
                </c:pt>
                <c:pt idx="35">
                  <c:v>2.9178283880000001E-3</c:v>
                </c:pt>
                <c:pt idx="36">
                  <c:v>2.9178283880000001E-3</c:v>
                </c:pt>
                <c:pt idx="37">
                  <c:v>2.9178283880000001E-3</c:v>
                </c:pt>
                <c:pt idx="38">
                  <c:v>2.9178283880000001E-3</c:v>
                </c:pt>
                <c:pt idx="39">
                  <c:v>2.9178283880000001E-3</c:v>
                </c:pt>
                <c:pt idx="40">
                  <c:v>2.9178283880000001E-3</c:v>
                </c:pt>
                <c:pt idx="41">
                  <c:v>2.9178283880000001E-3</c:v>
                </c:pt>
                <c:pt idx="42">
                  <c:v>2.9178283880000001E-3</c:v>
                </c:pt>
                <c:pt idx="43">
                  <c:v>2.9178283880000001E-3</c:v>
                </c:pt>
                <c:pt idx="44">
                  <c:v>2.9178283880000001E-3</c:v>
                </c:pt>
                <c:pt idx="45">
                  <c:v>2.9178283880000001E-3</c:v>
                </c:pt>
                <c:pt idx="46">
                  <c:v>2.9178283880000001E-3</c:v>
                </c:pt>
                <c:pt idx="47">
                  <c:v>2.9178283880000001E-3</c:v>
                </c:pt>
                <c:pt idx="48">
                  <c:v>2.9178283880000001E-3</c:v>
                </c:pt>
                <c:pt idx="49">
                  <c:v>2.9178283880000001E-3</c:v>
                </c:pt>
                <c:pt idx="50">
                  <c:v>2.9178283880000001E-3</c:v>
                </c:pt>
                <c:pt idx="51">
                  <c:v>2.9178283880000001E-3</c:v>
                </c:pt>
                <c:pt idx="52">
                  <c:v>2.9178283880000001E-3</c:v>
                </c:pt>
                <c:pt idx="53">
                  <c:v>2.9178283880000001E-3</c:v>
                </c:pt>
                <c:pt idx="54">
                  <c:v>2.9178283880000001E-3</c:v>
                </c:pt>
                <c:pt idx="55">
                  <c:v>2.9178283880000001E-3</c:v>
                </c:pt>
                <c:pt idx="56">
                  <c:v>2.9178283880000001E-3</c:v>
                </c:pt>
                <c:pt idx="57">
                  <c:v>2.9178283880000001E-3</c:v>
                </c:pt>
                <c:pt idx="58">
                  <c:v>2.9178283880000001E-3</c:v>
                </c:pt>
                <c:pt idx="59">
                  <c:v>2.9178283880000001E-3</c:v>
                </c:pt>
                <c:pt idx="60">
                  <c:v>2.9178283880000001E-3</c:v>
                </c:pt>
                <c:pt idx="61">
                  <c:v>2.9178283880000001E-3</c:v>
                </c:pt>
                <c:pt idx="62">
                  <c:v>2.9178283880000001E-3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70112"/>
        <c:axId val="117780864"/>
      </c:scatterChart>
      <c:valAx>
        <c:axId val="117770112"/>
        <c:scaling>
          <c:orientation val="minMax"/>
          <c:max val="1.2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780864"/>
        <c:crosses val="autoZero"/>
        <c:crossBetween val="midCat"/>
      </c:valAx>
      <c:valAx>
        <c:axId val="117780864"/>
        <c:scaling>
          <c:orientation val="minMax"/>
          <c:max val="3.0000000000000009E-3"/>
          <c:min val="2.8000000000000008E-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Strain</a:t>
                </a:r>
              </a:p>
            </c:rich>
          </c:tx>
          <c:overlay val="0"/>
        </c:title>
        <c:numFmt formatCode="0.00E+00" sourceLinked="0"/>
        <c:majorTickMark val="none"/>
        <c:minorTickMark val="none"/>
        <c:tickLblPos val="nextTo"/>
        <c:crossAx val="117770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Elastic Strain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Sheet3!$A$2:$A$64</c:f>
              <c:numCache>
                <c:formatCode>0.00E+00</c:formatCode>
                <c:ptCount val="63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0.6</c:v>
                </c:pt>
                <c:pt idx="12" formatCode="General">
                  <c:v>0.7</c:v>
                </c:pt>
                <c:pt idx="13" formatCode="General">
                  <c:v>0.85</c:v>
                </c:pt>
                <c:pt idx="14" formatCode="General">
                  <c:v>1</c:v>
                </c:pt>
                <c:pt idx="15" formatCode="General">
                  <c:v>1.0000001000000001</c:v>
                </c:pt>
                <c:pt idx="16" formatCode="General">
                  <c:v>1.0000001999999999</c:v>
                </c:pt>
                <c:pt idx="17" formatCode="General">
                  <c:v>1.0000003500000001</c:v>
                </c:pt>
                <c:pt idx="18" formatCode="General">
                  <c:v>1.0000005000000001</c:v>
                </c:pt>
                <c:pt idx="19" formatCode="General">
                  <c:v>1.0004004980000001</c:v>
                </c:pt>
                <c:pt idx="20" formatCode="General">
                  <c:v>1.0008004960000001</c:v>
                </c:pt>
                <c:pt idx="21" formatCode="General">
                  <c:v>1.001400493</c:v>
                </c:pt>
                <c:pt idx="22" formatCode="General">
                  <c:v>1.0020004899999999</c:v>
                </c:pt>
                <c:pt idx="23" formatCode="General">
                  <c:v>1.004400478</c:v>
                </c:pt>
                <c:pt idx="24" formatCode="General">
                  <c:v>1.0068004660000001</c:v>
                </c:pt>
                <c:pt idx="25" formatCode="General">
                  <c:v>1.010400448</c:v>
                </c:pt>
                <c:pt idx="26" formatCode="General">
                  <c:v>1.0140004300000001</c:v>
                </c:pt>
                <c:pt idx="27" formatCode="General">
                  <c:v>1.0212013440000001</c:v>
                </c:pt>
                <c:pt idx="28" formatCode="General">
                  <c:v>1.0284022580000001</c:v>
                </c:pt>
                <c:pt idx="29" formatCode="General">
                  <c:v>1.039203629</c:v>
                </c:pt>
                <c:pt idx="30" formatCode="General">
                  <c:v>1.0500050000000001</c:v>
                </c:pt>
                <c:pt idx="31" formatCode="General">
                  <c:v>1.054804026</c:v>
                </c:pt>
                <c:pt idx="32" formatCode="General">
                  <c:v>1.0596030519999999</c:v>
                </c:pt>
                <c:pt idx="33" formatCode="General">
                  <c:v>1.0668015909999999</c:v>
                </c:pt>
                <c:pt idx="34" formatCode="General">
                  <c:v>1.0740001299999999</c:v>
                </c:pt>
                <c:pt idx="35" formatCode="General">
                  <c:v>1.0792001040000001</c:v>
                </c:pt>
                <c:pt idx="36" formatCode="General">
                  <c:v>1.084400078</c:v>
                </c:pt>
                <c:pt idx="37" formatCode="General">
                  <c:v>1.092200039</c:v>
                </c:pt>
                <c:pt idx="38" formatCode="General">
                  <c:v>1.1000000000000001</c:v>
                </c:pt>
                <c:pt idx="39" formatCode="General">
                  <c:v>1.1000000999999999</c:v>
                </c:pt>
                <c:pt idx="40" formatCode="General">
                  <c:v>1.1000002</c:v>
                </c:pt>
                <c:pt idx="41" formatCode="General">
                  <c:v>1.10000035</c:v>
                </c:pt>
                <c:pt idx="42" formatCode="General">
                  <c:v>1.1000004999999999</c:v>
                </c:pt>
                <c:pt idx="43" formatCode="General">
                  <c:v>1.1004004979999999</c:v>
                </c:pt>
                <c:pt idx="44" formatCode="General">
                  <c:v>1.100800496</c:v>
                </c:pt>
                <c:pt idx="45" formatCode="General">
                  <c:v>1.1014004930000001</c:v>
                </c:pt>
                <c:pt idx="46" formatCode="General">
                  <c:v>1.10200049</c:v>
                </c:pt>
                <c:pt idx="47" formatCode="General">
                  <c:v>1.1044004780000001</c:v>
                </c:pt>
                <c:pt idx="48" formatCode="General">
                  <c:v>1.1068004659999999</c:v>
                </c:pt>
                <c:pt idx="49" formatCode="General">
                  <c:v>1.110400448</c:v>
                </c:pt>
                <c:pt idx="50" formatCode="General">
                  <c:v>1.1140004299999999</c:v>
                </c:pt>
                <c:pt idx="51" formatCode="General">
                  <c:v>1.1212013439999999</c:v>
                </c:pt>
                <c:pt idx="52" formatCode="General">
                  <c:v>1.1284022579999999</c:v>
                </c:pt>
                <c:pt idx="53" formatCode="General">
                  <c:v>1.1392036290000001</c:v>
                </c:pt>
                <c:pt idx="54" formatCode="General">
                  <c:v>1.1500049999999999</c:v>
                </c:pt>
                <c:pt idx="55" formatCode="General">
                  <c:v>1.1548040260000001</c:v>
                </c:pt>
                <c:pt idx="56" formatCode="General">
                  <c:v>1.159603052</c:v>
                </c:pt>
                <c:pt idx="57" formatCode="General">
                  <c:v>1.166801591</c:v>
                </c:pt>
                <c:pt idx="58" formatCode="General">
                  <c:v>1.17400013</c:v>
                </c:pt>
                <c:pt idx="59" formatCode="General">
                  <c:v>1.179200104</c:v>
                </c:pt>
                <c:pt idx="60" formatCode="General">
                  <c:v>1.1844000779999999</c:v>
                </c:pt>
                <c:pt idx="61" formatCode="General">
                  <c:v>1.192200039</c:v>
                </c:pt>
                <c:pt idx="62" formatCode="General">
                  <c:v>1.2</c:v>
                </c:pt>
              </c:numCache>
            </c:numRef>
          </c:xVal>
          <c:yVal>
            <c:numRef>
              <c:f>Sheet3!$C$2:$C$64</c:f>
              <c:numCache>
                <c:formatCode>0.0000E+00</c:formatCode>
                <c:ptCount val="63"/>
                <c:pt idx="0">
                  <c:v>0</c:v>
                </c:pt>
                <c:pt idx="1">
                  <c:v>1.6468084339999999E-4</c:v>
                </c:pt>
                <c:pt idx="2">
                  <c:v>3.3181675399999999E-4</c:v>
                </c:pt>
                <c:pt idx="3">
                  <c:v>5.0145812219999999E-4</c:v>
                </c:pt>
                <c:pt idx="4">
                  <c:v>6.7366363299999998E-4</c:v>
                </c:pt>
                <c:pt idx="5">
                  <c:v>8.4846105990000001E-4</c:v>
                </c:pt>
                <c:pt idx="6">
                  <c:v>1.025354706E-3</c:v>
                </c:pt>
                <c:pt idx="7">
                  <c:v>1.0767234500000001E-3</c:v>
                </c:pt>
                <c:pt idx="8">
                  <c:v>1.074655947E-3</c:v>
                </c:pt>
                <c:pt idx="9">
                  <c:v>1.072599887E-3</c:v>
                </c:pt>
                <c:pt idx="10">
                  <c:v>1.0705654900000001E-3</c:v>
                </c:pt>
                <c:pt idx="11">
                  <c:v>1.071909118E-3</c:v>
                </c:pt>
                <c:pt idx="12">
                  <c:v>1.073265777E-3</c:v>
                </c:pt>
                <c:pt idx="13">
                  <c:v>1.0753261850000001E-3</c:v>
                </c:pt>
                <c:pt idx="14">
                  <c:v>1.0774171349999999E-3</c:v>
                </c:pt>
                <c:pt idx="15">
                  <c:v>1.0777086449999999E-3</c:v>
                </c:pt>
                <c:pt idx="16">
                  <c:v>1.078001342E-3</c:v>
                </c:pt>
                <c:pt idx="17">
                  <c:v>1.078440428E-3</c:v>
                </c:pt>
                <c:pt idx="18">
                  <c:v>1.0788803259999999E-3</c:v>
                </c:pt>
                <c:pt idx="19">
                  <c:v>1.07886067E-3</c:v>
                </c:pt>
                <c:pt idx="20">
                  <c:v>1.07886463E-3</c:v>
                </c:pt>
                <c:pt idx="21">
                  <c:v>1.078854153E-3</c:v>
                </c:pt>
                <c:pt idx="22">
                  <c:v>1.078843619E-3</c:v>
                </c:pt>
                <c:pt idx="23">
                  <c:v>1.078791094E-3</c:v>
                </c:pt>
                <c:pt idx="24">
                  <c:v>1.0787571100000001E-3</c:v>
                </c:pt>
                <c:pt idx="25">
                  <c:v>1.0786932179999999E-3</c:v>
                </c:pt>
                <c:pt idx="26">
                  <c:v>1.078629442E-3</c:v>
                </c:pt>
                <c:pt idx="27">
                  <c:v>1.0755315200000001E-3</c:v>
                </c:pt>
                <c:pt idx="28">
                  <c:v>1.0724421060000001E-3</c:v>
                </c:pt>
                <c:pt idx="29">
                  <c:v>1.067826665E-3</c:v>
                </c:pt>
                <c:pt idx="30">
                  <c:v>1.063289722E-3</c:v>
                </c:pt>
                <c:pt idx="31">
                  <c:v>1.0598092760000001E-3</c:v>
                </c:pt>
                <c:pt idx="32">
                  <c:v>1.0563313389999999E-3</c:v>
                </c:pt>
                <c:pt idx="33">
                  <c:v>1.051117884E-3</c:v>
                </c:pt>
                <c:pt idx="34">
                  <c:v>1.0459083289999999E-3</c:v>
                </c:pt>
                <c:pt idx="35">
                  <c:v>1.0420560639999999E-3</c:v>
                </c:pt>
                <c:pt idx="36">
                  <c:v>1.038205469E-3</c:v>
                </c:pt>
                <c:pt idx="37">
                  <c:v>1.0324339789999999E-3</c:v>
                </c:pt>
                <c:pt idx="38">
                  <c:v>1.026667219E-3</c:v>
                </c:pt>
                <c:pt idx="39">
                  <c:v>1.028140886E-3</c:v>
                </c:pt>
                <c:pt idx="40">
                  <c:v>1.0296519199999999E-3</c:v>
                </c:pt>
                <c:pt idx="41">
                  <c:v>1.0319842039999999E-3</c:v>
                </c:pt>
                <c:pt idx="42">
                  <c:v>1.0343989889999999E-3</c:v>
                </c:pt>
                <c:pt idx="43">
                  <c:v>1.0396720220000001E-3</c:v>
                </c:pt>
                <c:pt idx="44">
                  <c:v>1.044944779E-3</c:v>
                </c:pt>
                <c:pt idx="45">
                  <c:v>1.052853444E-3</c:v>
                </c:pt>
                <c:pt idx="46">
                  <c:v>1.060761302E-3</c:v>
                </c:pt>
                <c:pt idx="47">
                  <c:v>1.064387804E-3</c:v>
                </c:pt>
                <c:pt idx="48">
                  <c:v>1.068014588E-3</c:v>
                </c:pt>
                <c:pt idx="49">
                  <c:v>1.0734559250000001E-3</c:v>
                </c:pt>
                <c:pt idx="50">
                  <c:v>1.0786312949999999E-3</c:v>
                </c:pt>
                <c:pt idx="51">
                  <c:v>1.0755321210000001E-3</c:v>
                </c:pt>
                <c:pt idx="52">
                  <c:v>1.0723752859999999E-3</c:v>
                </c:pt>
                <c:pt idx="53">
                  <c:v>1.067698039E-3</c:v>
                </c:pt>
                <c:pt idx="54">
                  <c:v>1.0630346299999999E-3</c:v>
                </c:pt>
                <c:pt idx="55">
                  <c:v>1.0595536649999999E-3</c:v>
                </c:pt>
                <c:pt idx="56">
                  <c:v>1.0560710779999999E-3</c:v>
                </c:pt>
                <c:pt idx="57">
                  <c:v>1.0508541109999999E-3</c:v>
                </c:pt>
                <c:pt idx="58">
                  <c:v>1.045642061E-3</c:v>
                </c:pt>
                <c:pt idx="59">
                  <c:v>1.0417897839999999E-3</c:v>
                </c:pt>
                <c:pt idx="60">
                  <c:v>1.037939195E-3</c:v>
                </c:pt>
                <c:pt idx="61">
                  <c:v>1.0321677070000001E-3</c:v>
                </c:pt>
                <c:pt idx="62">
                  <c:v>1.0264009479999999E-3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25536"/>
        <c:axId val="117827840"/>
      </c:scatterChart>
      <c:valAx>
        <c:axId val="117825536"/>
        <c:scaling>
          <c:orientation val="minMax"/>
          <c:max val="1.2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827840"/>
        <c:crosses val="autoZero"/>
        <c:crossBetween val="midCat"/>
      </c:valAx>
      <c:valAx>
        <c:axId val="117827840"/>
        <c:scaling>
          <c:orientation val="minMax"/>
          <c:max val="1.1500000000000002E-3"/>
          <c:min val="1.0000000000000002E-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Strain</a:t>
                </a:r>
              </a:p>
            </c:rich>
          </c:tx>
          <c:overlay val="0"/>
        </c:title>
        <c:numFmt formatCode="0.00E+00" sourceLinked="0"/>
        <c:majorTickMark val="none"/>
        <c:minorTickMark val="none"/>
        <c:tickLblPos val="nextTo"/>
        <c:crossAx val="117825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73208319463095E-2"/>
          <c:y val="2.515400813622504E-2"/>
          <c:w val="0.86415054768739219"/>
          <c:h val="0.870046247039540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'[Transient Structural Bilinear Results.xlsx]Pulse 3'!$C$74</c:f>
              <c:strCache>
                <c:ptCount val="1"/>
                <c:pt idx="0">
                  <c:v>Stress</c:v>
                </c:pt>
              </c:strCache>
            </c:strRef>
          </c:tx>
          <c:xVal>
            <c:numRef>
              <c:f>'[Transient Structural Bilinear Results.xlsx]Pulse 3'!$B$75:$B$83</c:f>
              <c:numCache>
                <c:formatCode>0.0000E+00</c:formatCode>
                <c:ptCount val="9"/>
                <c:pt idx="0">
                  <c:v>0</c:v>
                </c:pt>
                <c:pt idx="1">
                  <c:v>1.0759999999999999E-3</c:v>
                </c:pt>
                <c:pt idx="2">
                  <c:v>1.9425206711000001E-3</c:v>
                </c:pt>
                <c:pt idx="3">
                  <c:v>2.4182417409999999E-3</c:v>
                </c:pt>
                <c:pt idx="4">
                  <c:v>2.485148846E-3</c:v>
                </c:pt>
                <c:pt idx="5">
                  <c:v>2.4331866230000001E-3</c:v>
                </c:pt>
                <c:pt idx="6">
                  <c:v>2.485494982E-3</c:v>
                </c:pt>
                <c:pt idx="7">
                  <c:v>2.4332646349999997E-3</c:v>
                </c:pt>
                <c:pt idx="8" formatCode="General">
                  <c:v>2.0468411965999999E-3</c:v>
                </c:pt>
              </c:numCache>
            </c:numRef>
          </c:xVal>
          <c:yVal>
            <c:numRef>
              <c:f>'[Transient Structural Bilinear Results.xlsx]Pulse 3'!$C$75:$C$83</c:f>
              <c:numCache>
                <c:formatCode>General</c:formatCode>
                <c:ptCount val="9"/>
                <c:pt idx="0">
                  <c:v>0</c:v>
                </c:pt>
                <c:pt idx="1">
                  <c:v>200</c:v>
                </c:pt>
                <c:pt idx="2">
                  <c:v>200.8766263</c:v>
                </c:pt>
                <c:pt idx="3">
                  <c:v>201.34802640000001</c:v>
                </c:pt>
                <c:pt idx="4">
                  <c:v>201.4140846</c:v>
                </c:pt>
                <c:pt idx="5">
                  <c:v>191.8638674</c:v>
                </c:pt>
                <c:pt idx="6">
                  <c:v>201.4144307</c:v>
                </c:pt>
                <c:pt idx="7">
                  <c:v>191.8141066</c:v>
                </c:pt>
                <c:pt idx="8">
                  <c:v>125.6421713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69120"/>
        <c:axId val="118075392"/>
      </c:scatterChart>
      <c:valAx>
        <c:axId val="118069120"/>
        <c:scaling>
          <c:orientation val="minMax"/>
          <c:max val="3.0000000000000009E-3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/>
                  <a:t>Total Strain ()</a:t>
                </a:r>
              </a:p>
            </c:rich>
          </c:tx>
          <c:layout>
            <c:manualLayout>
              <c:xMode val="edge"/>
              <c:yMode val="edge"/>
              <c:x val="0.46170726737707457"/>
              <c:y val="0.9542232088637899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8075392"/>
        <c:crosses val="autoZero"/>
        <c:crossBetween val="midCat"/>
      </c:valAx>
      <c:valAx>
        <c:axId val="118075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Von Mises Stress (MPa)</a:t>
                </a:r>
              </a:p>
            </c:rich>
          </c:tx>
          <c:layout>
            <c:manualLayout>
              <c:xMode val="edge"/>
              <c:yMode val="edge"/>
              <c:x val="4.0990860689835056E-3"/>
              <c:y val="0.271009721083469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806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2A1C4-6972-4A67-95C7-829935360D02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7B4E-800F-4607-96B7-03A78B5EA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6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4D703-AF29-4C62-9336-A2999DE7386F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1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1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3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38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3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87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38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3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9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3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6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B7B4E-800F-4607-96B7-03A78B5EA7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5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902F-E6E8-43F7-90AF-CD11C53566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8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33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860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5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1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6"/>
          <p:cNvSpPr txBox="1">
            <a:spLocks noGrp="1"/>
          </p:cNvSpPr>
          <p:nvPr userDrawn="1"/>
        </p:nvSpPr>
        <p:spPr bwMode="auto">
          <a:xfrm>
            <a:off x="363537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E7BC653-BFD1-49EC-B78E-216CF96A6D29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1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9925" y="6237288"/>
            <a:ext cx="2016125" cy="504825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908050"/>
            <a:ext cx="8229600" cy="50006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7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8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8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1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30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85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7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4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908050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 descr="logo_ra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Slide Number Placeholder 6"/>
          <p:cNvSpPr txBox="1">
            <a:spLocks noGrp="1"/>
          </p:cNvSpPr>
          <p:nvPr userDrawn="1"/>
        </p:nvSpPr>
        <p:spPr bwMode="auto">
          <a:xfrm>
            <a:off x="363537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B13417A-6673-48BC-87B0-C1B86AEBBFF2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1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12389" y="1828800"/>
            <a:ext cx="8928100" cy="4985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Calibri" pitchFamily="34" charset="0"/>
              </a:rPr>
              <a:t>Thermo-Mechanical Analysis of ISIS TS2 Spallation </a:t>
            </a:r>
            <a:r>
              <a:rPr lang="en-GB" sz="3600" b="1" dirty="0" smtClean="0">
                <a:solidFill>
                  <a:prstClr val="black"/>
                </a:solidFill>
                <a:latin typeface="Calibri" pitchFamily="34" charset="0"/>
              </a:rPr>
              <a:t>Target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Calibri" pitchFamily="34" charset="0"/>
              </a:rPr>
              <a:t>Dan Wilcox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</a:rPr>
              <a:t>High Power Targets Group, Rutherford Appleton Laboratory</a:t>
            </a:r>
            <a:endParaRPr lang="en-GB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5th </a:t>
            </a:r>
            <a:r>
              <a:rPr lang="en-GB" sz="1600" dirty="0">
                <a:solidFill>
                  <a:prstClr val="black"/>
                </a:solidFill>
                <a:latin typeface="Calibri" pitchFamily="34" charset="0"/>
              </a:rPr>
              <a:t>High Power </a:t>
            </a:r>
            <a:r>
              <a:rPr lang="en-GB" sz="1600" dirty="0" err="1">
                <a:solidFill>
                  <a:prstClr val="black"/>
                </a:solidFill>
                <a:latin typeface="Calibri" pitchFamily="34" charset="0"/>
              </a:rPr>
              <a:t>Targetry</a:t>
            </a:r>
            <a:r>
              <a:rPr lang="en-GB" sz="16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Workshop,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</a:rPr>
              <a:t>Fermilab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</a:rPr>
              <a:t>21/05/2014</a:t>
            </a:r>
          </a:p>
        </p:txBody>
      </p:sp>
    </p:spTree>
    <p:extLst>
      <p:ext uri="{BB962C8B-B14F-4D97-AF65-F5344CB8AC3E}">
        <p14:creationId xmlns:p14="http://schemas.microsoft.com/office/powerpoint/2010/main" val="14701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Combined Pre-Stress and Beam Heating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840" y="6525943"/>
            <a:ext cx="755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Stress and strain components at the target nose</a:t>
            </a:r>
            <a:endParaRPr lang="en-GB" sz="1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69271" y="770412"/>
            <a:ext cx="7998781" cy="5706588"/>
            <a:chOff x="470516" y="230250"/>
            <a:chExt cx="7741329" cy="6507902"/>
          </a:xfrm>
        </p:grpSpPr>
        <p:grpSp>
          <p:nvGrpSpPr>
            <p:cNvPr id="6" name="Group 5"/>
            <p:cNvGrpSpPr/>
            <p:nvPr/>
          </p:nvGrpSpPr>
          <p:grpSpPr>
            <a:xfrm>
              <a:off x="470516" y="230250"/>
              <a:ext cx="7741329" cy="6507902"/>
              <a:chOff x="470516" y="953285"/>
              <a:chExt cx="8309037" cy="569165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70516" y="1394026"/>
                <a:ext cx="8309037" cy="5250910"/>
                <a:chOff x="0" y="1607091"/>
                <a:chExt cx="8309037" cy="5250910"/>
              </a:xfrm>
            </p:grpSpPr>
            <p:graphicFrame>
              <p:nvGraphicFramePr>
                <p:cNvPr id="21" name="Chart 20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16083291"/>
                    </p:ext>
                  </p:extLst>
                </p:nvPr>
              </p:nvGraphicFramePr>
              <p:xfrm>
                <a:off x="0" y="3807379"/>
                <a:ext cx="8309037" cy="30506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22" name="Chart 2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24680157"/>
                    </p:ext>
                  </p:extLst>
                </p:nvPr>
              </p:nvGraphicFramePr>
              <p:xfrm>
                <a:off x="0" y="1607091"/>
                <a:ext cx="8309037" cy="2475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cxnSp>
            <p:nvCxnSpPr>
              <p:cNvPr id="11" name="Straight Connector 10"/>
              <p:cNvCxnSpPr/>
              <p:nvPr/>
            </p:nvCxnSpPr>
            <p:spPr>
              <a:xfrm flipV="1">
                <a:off x="4006378" y="1125965"/>
                <a:ext cx="11074" cy="50698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480342" y="1125965"/>
                <a:ext cx="0" cy="50698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060916" y="1222459"/>
                <a:ext cx="2331006" cy="24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473280" y="953285"/>
                <a:ext cx="2494830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HIP</a:t>
                </a:r>
                <a:endParaRPr lang="en-GB" sz="1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77072" y="955686"/>
                <a:ext cx="2540213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Ramp Up to Steady State</a:t>
                </a:r>
                <a:endParaRPr lang="en-GB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56609" y="953285"/>
                <a:ext cx="1315926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Beam Pulses</a:t>
                </a:r>
                <a:endParaRPr lang="en-GB" sz="14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541018" y="1224860"/>
                <a:ext cx="117367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497013" y="1222459"/>
                <a:ext cx="244736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V="1">
              <a:off x="2914876" y="861134"/>
              <a:ext cx="0" cy="5363455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51593" y="3457840"/>
              <a:ext cx="1077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Elastic/Plastic Transition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494625" y="3724187"/>
              <a:ext cx="355107" cy="7546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2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Steady State Results with Pre-Stress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4" y="3886200"/>
            <a:ext cx="3820655" cy="229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4267200"/>
            <a:ext cx="3962400" cy="174705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066799"/>
            <a:ext cx="4136571" cy="194842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860"/>
            <a:ext cx="4049486" cy="18062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4968048" y="3026112"/>
            <a:ext cx="340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Equivalent Plastic Strain in Tantalum</a:t>
            </a:r>
            <a:endParaRPr lang="en-GB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449" y="2962400"/>
            <a:ext cx="340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Von </a:t>
            </a:r>
            <a:r>
              <a:rPr lang="en-GB" sz="1400" i="1" dirty="0" err="1" smtClean="0"/>
              <a:t>Mises</a:t>
            </a:r>
            <a:r>
              <a:rPr lang="en-GB" sz="1400" i="1" dirty="0" smtClean="0"/>
              <a:t> Stress in Tantalum</a:t>
            </a:r>
            <a:endParaRPr lang="en-GB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181827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Geometry features around cladding front end</a:t>
            </a:r>
            <a:endParaRPr lang="en-GB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46170" y="6204845"/>
            <a:ext cx="385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Areas of maximum steady state plastic strain</a:t>
            </a:r>
            <a:endParaRPr lang="en-GB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49286" y="2438400"/>
            <a:ext cx="166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σ</a:t>
            </a:r>
            <a:r>
              <a:rPr lang="en-GB" sz="1600" b="1" baseline="-25000" dirty="0" smtClean="0"/>
              <a:t>max</a:t>
            </a:r>
            <a:r>
              <a:rPr lang="en-GB" sz="1600" b="1" dirty="0" smtClean="0"/>
              <a:t> = 207.6MPa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6742" y="1953709"/>
            <a:ext cx="166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ε</a:t>
            </a:r>
            <a:r>
              <a:rPr lang="en-GB" sz="1600" b="1" baseline="-25000" dirty="0" smtClean="0"/>
              <a:t>max</a:t>
            </a:r>
            <a:r>
              <a:rPr lang="en-GB" sz="1600" b="1" dirty="0" smtClean="0"/>
              <a:t> = 0.0025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75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Steady State Plastic Strain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1" y="1257825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cladding tube:</a:t>
            </a:r>
          </a:p>
          <a:p>
            <a:r>
              <a:rPr lang="en-GB" dirty="0" smtClean="0"/>
              <a:t>Elastic strain = 0.0011</a:t>
            </a:r>
          </a:p>
          <a:p>
            <a:r>
              <a:rPr lang="en-GB" dirty="0" smtClean="0"/>
              <a:t>Plastic strain = 0.0017</a:t>
            </a:r>
          </a:p>
          <a:p>
            <a:r>
              <a:rPr lang="en-GB" b="1" dirty="0" smtClean="0"/>
              <a:t>Total strain   = 0.0028 (0.28%)</a:t>
            </a:r>
          </a:p>
          <a:p>
            <a:endParaRPr lang="en-GB" b="1" dirty="0"/>
          </a:p>
          <a:p>
            <a:r>
              <a:rPr lang="en-GB" dirty="0" smtClean="0"/>
              <a:t>- </a:t>
            </a:r>
            <a:r>
              <a:rPr lang="en-GB" i="1" dirty="0"/>
              <a:t>N</a:t>
            </a:r>
            <a:r>
              <a:rPr lang="en-GB" i="1" dirty="0" smtClean="0"/>
              <a:t>ot enough to cause structural failure</a:t>
            </a:r>
            <a:endParaRPr lang="en-GB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62400" y="990429"/>
            <a:ext cx="4386545" cy="2719658"/>
            <a:chOff x="4446494" y="836712"/>
            <a:chExt cx="4386545" cy="271965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494" y="836712"/>
              <a:ext cx="4386545" cy="2719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884894" y="976313"/>
              <a:ext cx="0" cy="2286917"/>
            </a:xfrm>
            <a:prstGeom prst="line">
              <a:avLst/>
            </a:prstGeom>
            <a:ln w="254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39316" y="3858688"/>
            <a:ext cx="8865368" cy="2547866"/>
            <a:chOff x="107505" y="4049486"/>
            <a:chExt cx="8865368" cy="2547866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40159041"/>
                </p:ext>
              </p:extLst>
            </p:nvPr>
          </p:nvGraphicFramePr>
          <p:xfrm>
            <a:off x="107505" y="4049486"/>
            <a:ext cx="5616624" cy="2532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117747697"/>
                </p:ext>
              </p:extLst>
            </p:nvPr>
          </p:nvGraphicFramePr>
          <p:xfrm>
            <a:off x="5436096" y="4077072"/>
            <a:ext cx="3536777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flipH="1" flipV="1">
              <a:off x="6465857" y="4331063"/>
              <a:ext cx="3934" cy="1661174"/>
            </a:xfrm>
            <a:prstGeom prst="line">
              <a:avLst/>
            </a:prstGeom>
            <a:ln w="254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676275" y="4591050"/>
              <a:ext cx="342628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8086" y="6335715"/>
            <a:ext cx="755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Tensile test data for post-HIP Tantalum, carried out by </a:t>
            </a:r>
            <a:r>
              <a:rPr lang="en-GB" sz="1400" i="1" dirty="0" err="1" smtClean="0"/>
              <a:t>Eamonn</a:t>
            </a:r>
            <a:r>
              <a:rPr lang="en-GB" sz="1400" i="1" dirty="0" smtClean="0"/>
              <a:t> Quinn of ISIS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7271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Combined Pre-Stress and Beam Heating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840" y="6525943"/>
            <a:ext cx="755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Stress and strain components at the target nose</a:t>
            </a:r>
            <a:endParaRPr lang="en-GB" sz="14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9271" y="770412"/>
            <a:ext cx="7998781" cy="5706588"/>
            <a:chOff x="470516" y="230250"/>
            <a:chExt cx="7741329" cy="6507902"/>
          </a:xfrm>
        </p:grpSpPr>
        <p:grpSp>
          <p:nvGrpSpPr>
            <p:cNvPr id="24" name="Group 23"/>
            <p:cNvGrpSpPr/>
            <p:nvPr/>
          </p:nvGrpSpPr>
          <p:grpSpPr>
            <a:xfrm>
              <a:off x="470516" y="230250"/>
              <a:ext cx="7741329" cy="6507902"/>
              <a:chOff x="470516" y="953285"/>
              <a:chExt cx="8309037" cy="569165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70516" y="1394026"/>
                <a:ext cx="8309037" cy="5250910"/>
                <a:chOff x="0" y="1607091"/>
                <a:chExt cx="8309037" cy="5250910"/>
              </a:xfrm>
            </p:grpSpPr>
            <p:graphicFrame>
              <p:nvGraphicFramePr>
                <p:cNvPr id="37" name="Chart 3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05071130"/>
                    </p:ext>
                  </p:extLst>
                </p:nvPr>
              </p:nvGraphicFramePr>
              <p:xfrm>
                <a:off x="0" y="3807379"/>
                <a:ext cx="8309037" cy="30506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38" name="Chart 37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47566774"/>
                    </p:ext>
                  </p:extLst>
                </p:nvPr>
              </p:nvGraphicFramePr>
              <p:xfrm>
                <a:off x="0" y="1607091"/>
                <a:ext cx="8309037" cy="2475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cxnSp>
            <p:nvCxnSpPr>
              <p:cNvPr id="29" name="Straight Connector 28"/>
              <p:cNvCxnSpPr/>
              <p:nvPr/>
            </p:nvCxnSpPr>
            <p:spPr>
              <a:xfrm flipV="1">
                <a:off x="4006378" y="1125965"/>
                <a:ext cx="11074" cy="50698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480342" y="1125965"/>
                <a:ext cx="0" cy="50698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060916" y="1222459"/>
                <a:ext cx="2331006" cy="24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473280" y="953285"/>
                <a:ext cx="2494830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HIP</a:t>
                </a:r>
                <a:endParaRPr lang="en-GB" sz="14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77072" y="955686"/>
                <a:ext cx="2540213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Ramp Up to Steady State</a:t>
                </a:r>
                <a:endParaRPr lang="en-GB" sz="14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456609" y="953285"/>
                <a:ext cx="1315926" cy="2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Beam Pulses</a:t>
                </a:r>
                <a:endParaRPr lang="en-GB" sz="1400" b="1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541018" y="1224860"/>
                <a:ext cx="117367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497013" y="1222459"/>
                <a:ext cx="244736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V="1">
              <a:off x="2914876" y="861134"/>
              <a:ext cx="0" cy="5363455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51593" y="3457840"/>
              <a:ext cx="1077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Elastic/Plastic Transition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494625" y="3724187"/>
              <a:ext cx="355107" cy="7546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84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47976"/>
              </p:ext>
            </p:extLst>
          </p:nvPr>
        </p:nvGraphicFramePr>
        <p:xfrm>
          <a:off x="331694" y="3986212"/>
          <a:ext cx="854336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0190" y="766902"/>
            <a:ext cx="8565412" cy="3176588"/>
            <a:chOff x="320190" y="766902"/>
            <a:chExt cx="8565412" cy="3176588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54537010"/>
                </p:ext>
              </p:extLst>
            </p:nvPr>
          </p:nvGraphicFramePr>
          <p:xfrm>
            <a:off x="320190" y="766902"/>
            <a:ext cx="8565412" cy="3176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916706" y="1612738"/>
              <a:ext cx="1183342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ε</a:t>
              </a:r>
              <a:r>
                <a:rPr lang="en-GB" sz="1200" dirty="0" smtClean="0"/>
                <a:t> = 1.0786E-03</a:t>
              </a:r>
              <a:endParaRPr lang="en-GB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931" y="1614951"/>
              <a:ext cx="1183342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ε</a:t>
              </a:r>
              <a:r>
                <a:rPr lang="en-GB" sz="1200" dirty="0" smtClean="0"/>
                <a:t> = 1.0786E-03</a:t>
              </a:r>
              <a:endParaRPr lang="en-GB" sz="12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936377" y="1930277"/>
              <a:ext cx="295836" cy="295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549153" y="1919497"/>
              <a:ext cx="295836" cy="295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Strain Components During Pulsed Operation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064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Transient Model with Pre-Stress and Bilinear Materials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5337" y="6395888"/>
            <a:ext cx="755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Stress/strain plot at the target nose</a:t>
            </a:r>
            <a:endParaRPr lang="en-GB" sz="1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37641" y="968030"/>
            <a:ext cx="7604231" cy="5090969"/>
            <a:chOff x="407174" y="985422"/>
            <a:chExt cx="8372842" cy="5605548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7182944"/>
                </p:ext>
              </p:extLst>
            </p:nvPr>
          </p:nvGraphicFramePr>
          <p:xfrm>
            <a:off x="407174" y="985422"/>
            <a:ext cx="8372842" cy="56055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1190475" y="1340238"/>
              <a:ext cx="7172291" cy="4288205"/>
              <a:chOff x="1582683" y="2235048"/>
              <a:chExt cx="7487617" cy="370469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474483" y="2492054"/>
                <a:ext cx="0" cy="3406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76756" y="2488309"/>
                <a:ext cx="0" cy="3406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582683" y="2590801"/>
                <a:ext cx="2686808" cy="33489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269490" y="2590801"/>
                <a:ext cx="216093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535822" y="2590801"/>
                <a:ext cx="111768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721742" y="2590801"/>
                <a:ext cx="42134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7824224" y="2662384"/>
                <a:ext cx="328126" cy="4080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988287" y="2725274"/>
                <a:ext cx="338573" cy="40705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69491" y="2235048"/>
                <a:ext cx="1733109" cy="26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HIP</a:t>
                </a:r>
                <a:endParaRPr lang="en-GB" sz="14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74319" y="2254720"/>
                <a:ext cx="1179189" cy="26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Beam On</a:t>
                </a:r>
                <a:endParaRPr lang="en-GB" sz="1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21742" y="2254719"/>
                <a:ext cx="1348558" cy="26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First Pulse</a:t>
                </a:r>
                <a:endParaRPr lang="en-GB" sz="14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26320" y="2240916"/>
              <a:ext cx="956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Beam Pulses</a:t>
              </a:r>
              <a:endParaRPr lang="en-GB" sz="1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194425" y="2386783"/>
              <a:ext cx="911214" cy="13034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362628" y="2459580"/>
              <a:ext cx="910171" cy="13223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36755" y="3397846"/>
              <a:ext cx="956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Beam Trips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4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Comparison of Cladding Tube and Target Nose</a:t>
            </a:r>
            <a:endParaRPr lang="en-GB" sz="24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437465"/>
              </p:ext>
            </p:extLst>
          </p:nvPr>
        </p:nvGraphicFramePr>
        <p:xfrm>
          <a:off x="304800" y="838200"/>
          <a:ext cx="618363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84109"/>
              </p:ext>
            </p:extLst>
          </p:nvPr>
        </p:nvGraphicFramePr>
        <p:xfrm>
          <a:off x="3048000" y="4343400"/>
          <a:ext cx="5867400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4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382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black"/>
                </a:solidFill>
              </a:rPr>
              <a:t>ISIS beam data suggests there are 0.6 beam trips per hour, </a:t>
            </a:r>
            <a:r>
              <a:rPr lang="en-GB" sz="2000" dirty="0"/>
              <a:t>or one </a:t>
            </a:r>
            <a:r>
              <a:rPr lang="en-GB" sz="2000" dirty="0" smtClean="0"/>
              <a:t>trip </a:t>
            </a:r>
            <a:r>
              <a:rPr lang="en-GB" sz="2000" dirty="0"/>
              <a:t>every 60000 </a:t>
            </a:r>
            <a:r>
              <a:rPr lang="en-GB" sz="2000" dirty="0" smtClean="0"/>
              <a:t>pulses</a:t>
            </a:r>
          </a:p>
          <a:p>
            <a:pPr lvl="1"/>
            <a:r>
              <a:rPr lang="en-GB" sz="1600" dirty="0" smtClean="0"/>
              <a:t>Number per year estimated based on frequency and average facility uptime</a:t>
            </a:r>
          </a:p>
          <a:p>
            <a:pPr lvl="1"/>
            <a:endParaRPr lang="en-GB" sz="1400" dirty="0" smtClean="0">
              <a:solidFill>
                <a:prstClr val="black"/>
              </a:solidFill>
            </a:endParaRPr>
          </a:p>
          <a:p>
            <a:pPr lvl="1"/>
            <a:endParaRPr lang="en-GB" sz="1400" dirty="0">
              <a:solidFill>
                <a:prstClr val="black"/>
              </a:solidFill>
            </a:endParaRPr>
          </a:p>
          <a:p>
            <a:pPr lvl="1"/>
            <a:endParaRPr lang="en-GB" sz="1400" dirty="0" smtClean="0">
              <a:solidFill>
                <a:prstClr val="black"/>
              </a:solidFill>
            </a:endParaRPr>
          </a:p>
          <a:p>
            <a:pPr lvl="1"/>
            <a:endParaRPr lang="en-GB" sz="1400" dirty="0">
              <a:solidFill>
                <a:prstClr val="black"/>
              </a:solidFill>
            </a:endParaRPr>
          </a:p>
          <a:p>
            <a:pPr lvl="1"/>
            <a:endParaRPr lang="en-GB" sz="1400" dirty="0" smtClean="0">
              <a:solidFill>
                <a:prstClr val="black"/>
              </a:solidFill>
            </a:endParaRPr>
          </a:p>
          <a:p>
            <a:pPr lvl="1"/>
            <a:endParaRPr lang="en-GB" sz="14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Stress waves ignored - </a:t>
            </a:r>
            <a:r>
              <a:rPr lang="en-GB" sz="2000" dirty="0"/>
              <a:t>material response is different on microsecond timescales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Based </a:t>
            </a:r>
            <a:r>
              <a:rPr lang="en-GB" sz="2000" dirty="0">
                <a:solidFill>
                  <a:prstClr val="black"/>
                </a:solidFill>
              </a:rPr>
              <a:t>on a simple total-life approach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Assumes an initially </a:t>
            </a:r>
            <a:r>
              <a:rPr lang="en-GB" sz="1600" dirty="0" err="1">
                <a:solidFill>
                  <a:prstClr val="black"/>
                </a:solidFill>
              </a:rPr>
              <a:t>uncracked</a:t>
            </a:r>
            <a:r>
              <a:rPr lang="en-GB" sz="1600" dirty="0">
                <a:solidFill>
                  <a:prstClr val="black"/>
                </a:solidFill>
              </a:rPr>
              <a:t> surface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Stress-life (high-cycle) fatigue</a:t>
            </a:r>
          </a:p>
          <a:p>
            <a:endParaRPr lang="en-GB" sz="18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Stress amplitudes are low, but average stresses are very high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Use a constant life diagram to see if this will be a problem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Fatigue Analysis</a:t>
            </a:r>
            <a:endParaRPr lang="en-GB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34705"/>
              </p:ext>
            </p:extLst>
          </p:nvPr>
        </p:nvGraphicFramePr>
        <p:xfrm>
          <a:off x="1828800" y="2057400"/>
          <a:ext cx="3962400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616329"/>
                <a:gridCol w="1203071"/>
                <a:gridCol w="1143000"/>
              </a:tblGrid>
              <a:tr h="322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Load Case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Beam Pulse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Beam Trip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Frequency [Hz]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0.00017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Per Year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134,000,000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2230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r="28043" b="19148"/>
          <a:stretch/>
        </p:blipFill>
        <p:spPr bwMode="auto">
          <a:xfrm rot="160910">
            <a:off x="4901739" y="3860864"/>
            <a:ext cx="2213044" cy="16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Constant Life Diagram</a:t>
            </a:r>
            <a:endParaRPr lang="en-GB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0946" y="1111032"/>
            <a:ext cx="6661573" cy="5022746"/>
            <a:chOff x="-109353" y="951112"/>
            <a:chExt cx="6661573" cy="502274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852791" y="5120795"/>
              <a:ext cx="0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084168" y="4895118"/>
              <a:ext cx="0" cy="792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80301" y="5696859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Yield Stress</a:t>
              </a:r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16116" y="5691790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UTS</a:t>
              </a:r>
              <a:endParaRPr lang="en-GB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09353" y="95111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Endurance Limit</a:t>
              </a:r>
              <a:endParaRPr lang="en-GB" sz="12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43444" y="1412777"/>
              <a:ext cx="9800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4247" y="1596276"/>
            <a:ext cx="11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(estimated as 35% of UTS)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2519" y="5833494"/>
            <a:ext cx="205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(values from Eamonn Quinn’s tests on </a:t>
            </a:r>
            <a:r>
              <a:rPr lang="en-GB" sz="1200" b="1" dirty="0" err="1" smtClean="0"/>
              <a:t>HIPed</a:t>
            </a:r>
            <a:r>
              <a:rPr lang="en-GB" sz="1200" b="1" dirty="0" smtClean="0"/>
              <a:t> Ta samples)</a:t>
            </a:r>
            <a:endParaRPr lang="en-GB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145943" y="6072892"/>
            <a:ext cx="2577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Stress amplitude = </a:t>
            </a:r>
            <a:r>
              <a:rPr lang="el-GR" sz="1400" dirty="0"/>
              <a:t>Δσ</a:t>
            </a:r>
            <a:r>
              <a:rPr lang="en-GB" sz="1400" dirty="0" smtClean="0"/>
              <a:t>/2</a:t>
            </a:r>
          </a:p>
          <a:p>
            <a:r>
              <a:rPr lang="en-GB" sz="1400" dirty="0"/>
              <a:t>Mean stress </a:t>
            </a:r>
            <a:r>
              <a:rPr lang="en-GB" sz="1400" dirty="0" smtClean="0"/>
              <a:t>= yield stress − </a:t>
            </a:r>
            <a:r>
              <a:rPr lang="el-GR" sz="1400" dirty="0"/>
              <a:t>Δσ</a:t>
            </a:r>
            <a:r>
              <a:rPr lang="en-GB" sz="1400" dirty="0" smtClean="0"/>
              <a:t>/2</a:t>
            </a:r>
            <a:endParaRPr lang="en-GB" sz="1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61158"/>
              </p:ext>
            </p:extLst>
          </p:nvPr>
        </p:nvGraphicFramePr>
        <p:xfrm>
          <a:off x="949912" y="1247003"/>
          <a:ext cx="7889288" cy="432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1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382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black"/>
                </a:solidFill>
              </a:rPr>
              <a:t>Difficult to draw conclusions due to lack of material property data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No data could be found for tantalum fatigue 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Very limited irradiation data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What will happen to </a:t>
            </a:r>
            <a:r>
              <a:rPr lang="en-GB" sz="1600" dirty="0" err="1" smtClean="0">
                <a:solidFill>
                  <a:prstClr val="black"/>
                </a:solidFill>
              </a:rPr>
              <a:t>HIPed</a:t>
            </a:r>
            <a:r>
              <a:rPr lang="en-GB" sz="1600" dirty="0" smtClean="0">
                <a:solidFill>
                  <a:prstClr val="black"/>
                </a:solidFill>
              </a:rPr>
              <a:t>, yielded, irradiated tantalum under periodic loading?</a:t>
            </a:r>
          </a:p>
          <a:p>
            <a:pPr lvl="1"/>
            <a:endParaRPr lang="en-GB" sz="16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The effect of stress waves is still unknown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Are we including plastic effects in the right way?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Stress concentration on cladding tube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Fatigue Analysis - Limitations</a:t>
            </a:r>
            <a:endParaRPr lang="en-GB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7000" y="3886200"/>
            <a:ext cx="8890000" cy="2805478"/>
            <a:chOff x="228600" y="3274301"/>
            <a:chExt cx="8890000" cy="28054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99275"/>
              <a:ext cx="2664706" cy="243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1" y="3274301"/>
              <a:ext cx="2496740" cy="246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816" y="3421131"/>
              <a:ext cx="2625184" cy="2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3400" y="5801704"/>
              <a:ext cx="25123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/>
                <a:t>ISIS target cut up at FZ-</a:t>
              </a:r>
              <a:r>
                <a:rPr lang="en-GB" sz="1200" i="1" dirty="0" err="1"/>
                <a:t>Juelich</a:t>
              </a:r>
              <a:endParaRPr lang="en-GB" sz="1200" i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6602" y="5802780"/>
              <a:ext cx="24967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 smtClean="0"/>
                <a:t>Specimen </a:t>
              </a:r>
              <a:r>
                <a:rPr lang="en-GB" sz="1200" i="1" dirty="0"/>
                <a:t>from </a:t>
              </a:r>
              <a:r>
                <a:rPr lang="en-GB" sz="1200" i="1" dirty="0" smtClean="0"/>
                <a:t>STIP-II at PSI </a:t>
              </a:r>
              <a:endParaRPr lang="en-GB" sz="12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1649" y="5802780"/>
              <a:ext cx="31769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 smtClean="0"/>
                <a:t>Neutron irradiated specimen from HFIR </a:t>
              </a:r>
              <a:r>
                <a:rPr lang="en-GB" sz="1200" i="1" dirty="0"/>
                <a:t>at ORNL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22781"/>
            <a:ext cx="4953000" cy="59423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ISIS </a:t>
            </a:r>
            <a:r>
              <a:rPr lang="en-GB" sz="2400" b="1" dirty="0" smtClean="0"/>
              <a:t>Overview</a:t>
            </a:r>
            <a:endParaRPr lang="en-GB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316111"/>
            <a:ext cx="48006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>
                <a:solidFill>
                  <a:prstClr val="black"/>
                </a:solidFill>
              </a:rPr>
              <a:t>Target Station 1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Receives 4 of every 5 beam pulses (40Hz)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160µA </a:t>
            </a:r>
            <a:r>
              <a:rPr lang="en-GB" sz="1800" dirty="0">
                <a:solidFill>
                  <a:prstClr val="black"/>
                </a:solidFill>
              </a:rPr>
              <a:t>beam </a:t>
            </a:r>
            <a:r>
              <a:rPr lang="en-GB" sz="1800" dirty="0" smtClean="0">
                <a:solidFill>
                  <a:prstClr val="black"/>
                </a:solidFill>
              </a:rPr>
              <a:t>current (128kW power)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Target: tungsten plates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5862" y="5181600"/>
            <a:ext cx="4581525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>
                <a:solidFill>
                  <a:prstClr val="black"/>
                </a:solidFill>
              </a:rPr>
              <a:t>Target Station 2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Receives 1 of every 5 beam pulses (10Hz)</a:t>
            </a:r>
          </a:p>
          <a:p>
            <a:r>
              <a:rPr lang="en-GB" sz="1800" dirty="0">
                <a:solidFill>
                  <a:prstClr val="black"/>
                </a:solidFill>
              </a:rPr>
              <a:t>4</a:t>
            </a:r>
            <a:r>
              <a:rPr lang="en-GB" sz="1800" dirty="0" smtClean="0">
                <a:solidFill>
                  <a:prstClr val="black"/>
                </a:solidFill>
              </a:rPr>
              <a:t>0µA </a:t>
            </a:r>
            <a:r>
              <a:rPr lang="en-GB" sz="1800" dirty="0">
                <a:solidFill>
                  <a:prstClr val="black"/>
                </a:solidFill>
              </a:rPr>
              <a:t>beam </a:t>
            </a:r>
            <a:r>
              <a:rPr lang="en-GB" sz="1800" dirty="0" smtClean="0">
                <a:solidFill>
                  <a:prstClr val="black"/>
                </a:solidFill>
              </a:rPr>
              <a:t>current (32kW power)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Target: solid tungsten rod</a:t>
            </a:r>
            <a:endParaRPr lang="en-GB" sz="1800" dirty="0">
              <a:solidFill>
                <a:prstClr val="black"/>
              </a:solidFill>
            </a:endParaRPr>
          </a:p>
          <a:p>
            <a:endParaRPr lang="en-GB" sz="1800" dirty="0" smtClean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22489"/>
            <a:ext cx="48006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>
                <a:solidFill>
                  <a:prstClr val="black"/>
                </a:solidFill>
              </a:rPr>
              <a:t>Synchrotron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800MeV proton energy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200µA beam current </a:t>
            </a:r>
            <a:r>
              <a:rPr lang="en-GB" sz="1800" dirty="0" smtClean="0">
                <a:solidFill>
                  <a:prstClr val="black"/>
                </a:solidFill>
              </a:rPr>
              <a:t>(</a:t>
            </a:r>
            <a:r>
              <a:rPr lang="en-GB" sz="1800" dirty="0" smtClean="0">
                <a:solidFill>
                  <a:prstClr val="black"/>
                </a:solidFill>
              </a:rPr>
              <a:t>160kW power)</a:t>
            </a:r>
          </a:p>
          <a:p>
            <a:r>
              <a:rPr lang="en-GB" sz="1800" dirty="0">
                <a:solidFill>
                  <a:prstClr val="black"/>
                </a:solidFill>
              </a:rPr>
              <a:t>Pulses at </a:t>
            </a:r>
            <a:r>
              <a:rPr lang="en-GB" sz="1800" dirty="0" smtClean="0">
                <a:solidFill>
                  <a:prstClr val="black"/>
                </a:solidFill>
              </a:rPr>
              <a:t>50Hz</a:t>
            </a:r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382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black"/>
                </a:solidFill>
              </a:rPr>
              <a:t>HIP pre-stress looks like the most significant stress component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This will be validated against experiments on the ISIS instrument </a:t>
            </a:r>
            <a:r>
              <a:rPr lang="en-GB" sz="1600" dirty="0" err="1" smtClean="0">
                <a:solidFill>
                  <a:prstClr val="black"/>
                </a:solidFill>
              </a:rPr>
              <a:t>Engin</a:t>
            </a:r>
            <a:r>
              <a:rPr lang="en-GB" sz="1600" dirty="0" smtClean="0">
                <a:solidFill>
                  <a:prstClr val="black"/>
                </a:solidFill>
              </a:rPr>
              <a:t>-X, data analysis is currently underway 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Current theory is that fatigue failure of tantalum cladding will be the limiting factor of target lifetime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Tensile pre-stress and radiation </a:t>
            </a:r>
            <a:r>
              <a:rPr lang="en-GB" sz="1600" dirty="0" err="1" smtClean="0">
                <a:solidFill>
                  <a:prstClr val="black"/>
                </a:solidFill>
              </a:rPr>
              <a:t>embrittlement</a:t>
            </a:r>
            <a:r>
              <a:rPr lang="en-GB" sz="1600" dirty="0" smtClean="0">
                <a:solidFill>
                  <a:prstClr val="black"/>
                </a:solidFill>
              </a:rPr>
              <a:t> will make the fatigue situation  worse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Irradiation creep and stress relaxation may reduce the average stress?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TS1 has much lower periodic loading, and has proven very reliable</a:t>
            </a:r>
          </a:p>
          <a:p>
            <a:pPr lvl="1"/>
            <a:r>
              <a:rPr lang="en-GB" sz="1600" dirty="0">
                <a:solidFill>
                  <a:prstClr val="black"/>
                </a:solidFill>
              </a:rPr>
              <a:t>Stress concentration on cladding tube will be removed on future </a:t>
            </a:r>
            <a:r>
              <a:rPr lang="en-GB" sz="1600" dirty="0" smtClean="0">
                <a:solidFill>
                  <a:prstClr val="black"/>
                </a:solidFill>
              </a:rPr>
              <a:t>targets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Beam accident case is another possible explanation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Current instrumentation will not immediately detect an over-focused beam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Thought to be more of a risk for TS1 than TS2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Understanding is limited by availability of material property data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There are spent ISIS targets available for PIE</a:t>
            </a:r>
          </a:p>
          <a:p>
            <a:pPr lvl="1"/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Conclusions on TS2 Target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452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0"/>
            <a:ext cx="8382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black"/>
                </a:solidFill>
              </a:rPr>
              <a:t>Aim: Design a target which combines the neutronic performance of TS2 and the reliability of TS1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Designed in collaboration with ISIS Neutronics and ISIS Target Engineering</a:t>
            </a:r>
          </a:p>
          <a:p>
            <a:pPr lvl="1"/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Reliability is the top priority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Neutronic optimisation goals include thinner cladding and fewer plates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Difficult to set material limits without fully understanding the operating condition of current targets</a:t>
            </a:r>
          </a:p>
          <a:p>
            <a:pPr lvl="1"/>
            <a:r>
              <a:rPr lang="en-GB" sz="1600" dirty="0" smtClean="0">
                <a:solidFill>
                  <a:prstClr val="black"/>
                </a:solidFill>
              </a:rPr>
              <a:t>Better understanding of current target issues will ultimately allow for more highly optimised targets in future</a:t>
            </a:r>
          </a:p>
          <a:p>
            <a:pPr lvl="1"/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Relevance to TS1 Upgrade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7640" y="4730227"/>
            <a:ext cx="8678920" cy="1711445"/>
            <a:chOff x="167640" y="4556481"/>
            <a:chExt cx="8678920" cy="171144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" y="4606388"/>
              <a:ext cx="2264751" cy="161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556481"/>
              <a:ext cx="3769361" cy="171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79" y="4675240"/>
              <a:ext cx="2135881" cy="147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3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Background</a:t>
            </a:r>
            <a:endParaRPr lang="en-GB" sz="24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Aim: model the operating condition of the current ISIS TS2 target</a:t>
            </a:r>
          </a:p>
          <a:p>
            <a:pPr lvl="1"/>
            <a:r>
              <a:rPr lang="en-GB" sz="1600" dirty="0" smtClean="0"/>
              <a:t>Identify factors limiting target lifetime</a:t>
            </a:r>
          </a:p>
          <a:p>
            <a:pPr lvl="1"/>
            <a:r>
              <a:rPr lang="en-GB" sz="1600" dirty="0" smtClean="0"/>
              <a:t>Mk II target had to be replaced after radioactive material  (thought to be tungsten) was detected in the cooling water</a:t>
            </a:r>
          </a:p>
          <a:p>
            <a:pPr lvl="1"/>
            <a:r>
              <a:rPr lang="en-GB" sz="1600" dirty="0" smtClean="0"/>
              <a:t>Inform design of future targets, e.g. TS1 upgrade</a:t>
            </a:r>
          </a:p>
          <a:p>
            <a:pPr marL="457200" lvl="1" indent="0">
              <a:buNone/>
            </a:pPr>
            <a:endParaRPr lang="en-GB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04" y="1951673"/>
            <a:ext cx="3528844" cy="25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4648200"/>
            <a:ext cx="6111875" cy="20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800" y="2667000"/>
            <a:ext cx="2704334" cy="14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49" b="89730" l="9709" r="91586">
                        <a14:foregroundMark x1="11327" y1="23243" x2="11327" y2="23243"/>
                        <a14:foregroundMark x1="91586" y1="72973" x2="91586" y2="72973"/>
                        <a14:foregroundMark x1="20388" y1="8649" x2="20388" y2="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0662" y="3047375"/>
            <a:ext cx="2656841" cy="15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66800"/>
            <a:ext cx="6042167" cy="560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Overview of Beam-Induced Stresses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6998" y="3608033"/>
            <a:ext cx="198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ysClr val="windowText" lastClr="000000"/>
                </a:solidFill>
              </a:rPr>
              <a:t>Periodic stress due to beam pulse</a:t>
            </a:r>
            <a:endParaRPr lang="en-GB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8540" y="5105400"/>
            <a:ext cx="2077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Average stress over time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493712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/>
              <a:t>Acoustic waves due to sudden heat load</a:t>
            </a:r>
            <a:endParaRPr lang="en-GB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66425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solidFill>
                  <a:srgbClr val="00B0F0"/>
                </a:solidFill>
              </a:rPr>
              <a:t>- Must also consider pre-stress from manufacturing methods</a:t>
            </a:r>
            <a:endParaRPr lang="en-GB" sz="1400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6492964"/>
            <a:ext cx="330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Image credit: Peter Loveridge, HPTG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5936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Modelling Beam Stresses</a:t>
            </a:r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Steady State and Transient</a:t>
            </a:r>
          </a:p>
          <a:p>
            <a:pPr lvl="1"/>
            <a:r>
              <a:rPr lang="en-GB" sz="1600" dirty="0" smtClean="0"/>
              <a:t>Full 3D geometry</a:t>
            </a:r>
          </a:p>
          <a:p>
            <a:pPr lvl="1"/>
            <a:r>
              <a:rPr lang="en-GB" sz="1600" dirty="0" smtClean="0"/>
              <a:t>Conjugate heat transfer for steady state</a:t>
            </a:r>
          </a:p>
          <a:p>
            <a:pPr lvl="1"/>
            <a:r>
              <a:rPr lang="en-GB" sz="1600" dirty="0" smtClean="0"/>
              <a:t>HTC assumed constant during transient model</a:t>
            </a:r>
          </a:p>
          <a:p>
            <a:pPr lvl="1"/>
            <a:r>
              <a:rPr lang="en-GB" sz="1600" dirty="0" smtClean="0"/>
              <a:t>Thermal results input to structural model</a:t>
            </a:r>
          </a:p>
          <a:p>
            <a:r>
              <a:rPr lang="en-GB" sz="2000" dirty="0" smtClean="0"/>
              <a:t>Stress waves</a:t>
            </a:r>
          </a:p>
          <a:p>
            <a:pPr lvl="1"/>
            <a:r>
              <a:rPr lang="en-GB" sz="1600" dirty="0" smtClean="0"/>
              <a:t>2D model in ANSYS Classic, many time steps required</a:t>
            </a:r>
          </a:p>
          <a:p>
            <a:pPr lvl="1"/>
            <a:r>
              <a:rPr lang="en-GB" sz="1600" dirty="0" smtClean="0"/>
              <a:t>Inertia effects included (dynamic stress response)</a:t>
            </a:r>
            <a:endParaRPr lang="en-GB" sz="1600" dirty="0"/>
          </a:p>
          <a:p>
            <a:endParaRPr lang="en-GB" sz="2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2089"/>
            <a:ext cx="3581400" cy="18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18" y="1164516"/>
            <a:ext cx="2710066" cy="20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712684" cy="26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/>
          <a:stretch/>
        </p:blipFill>
        <p:spPr bwMode="auto">
          <a:xfrm rot="16200000">
            <a:off x="2431692" y="4179351"/>
            <a:ext cx="1308815" cy="376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44688"/>
            <a:ext cx="6042167" cy="560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Summary of Stress Results at the Target Nose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6998" y="3464968"/>
            <a:ext cx="198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B4AA"/>
                </a:solidFill>
              </a:rPr>
              <a:t>W ~ 19 MPa</a:t>
            </a:r>
            <a:r>
              <a:rPr lang="en-GB" sz="1400" i="1" dirty="0" smtClean="0">
                <a:solidFill>
                  <a:srgbClr val="00B4AA"/>
                </a:solidFill>
              </a:rPr>
              <a:t/>
            </a:r>
            <a:br>
              <a:rPr lang="en-GB" sz="1400" i="1" dirty="0" smtClean="0">
                <a:solidFill>
                  <a:srgbClr val="00B4AA"/>
                </a:solidFill>
              </a:rPr>
            </a:br>
            <a:r>
              <a:rPr lang="en-GB" b="1" i="1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GB" sz="1400" b="1" i="1" dirty="0" smtClean="0">
                <a:solidFill>
                  <a:srgbClr val="7030A0"/>
                </a:solidFill>
              </a:rPr>
              <a:t>a ~ 10 MPa</a:t>
            </a:r>
            <a:endParaRPr lang="en-GB" sz="1400" i="1" dirty="0">
              <a:solidFill>
                <a:srgbClr val="00B4A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3" y="4905128"/>
            <a:ext cx="2077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B4AA"/>
                </a:solidFill>
              </a:rPr>
              <a:t>W ~ 157 MPa</a:t>
            </a:r>
            <a:r>
              <a:rPr lang="en-GB" sz="1400" i="1" dirty="0" smtClean="0">
                <a:solidFill>
                  <a:srgbClr val="00B4AA"/>
                </a:solidFill>
              </a:rPr>
              <a:t/>
            </a:r>
            <a:br>
              <a:rPr lang="en-GB" sz="1400" i="1" dirty="0" smtClean="0">
                <a:solidFill>
                  <a:srgbClr val="00B4AA"/>
                </a:solidFill>
              </a:rPr>
            </a:br>
            <a:r>
              <a:rPr lang="en-GB" b="1" i="1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GB" sz="1400" b="1" i="1" dirty="0" smtClean="0">
                <a:solidFill>
                  <a:srgbClr val="7030A0"/>
                </a:solidFill>
              </a:rPr>
              <a:t>a ~ 90 MPa</a:t>
            </a:r>
            <a:endParaRPr lang="en-GB" sz="1400" i="1" dirty="0">
              <a:solidFill>
                <a:srgbClr val="7030A0"/>
              </a:solidFill>
            </a:endParaRPr>
          </a:p>
          <a:p>
            <a:endParaRPr lang="en-GB" sz="1400" i="1" dirty="0">
              <a:solidFill>
                <a:srgbClr val="00B4A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5" y="1304728"/>
            <a:ext cx="18722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B4AA"/>
                </a:solidFill>
              </a:rPr>
              <a:t>W ~ 30 MPa</a:t>
            </a:r>
            <a:r>
              <a:rPr lang="en-GB" sz="1400" i="1" dirty="0" smtClean="0">
                <a:solidFill>
                  <a:srgbClr val="00B4AA"/>
                </a:solidFill>
              </a:rPr>
              <a:t/>
            </a:r>
            <a:br>
              <a:rPr lang="en-GB" sz="1400" i="1" dirty="0" smtClean="0">
                <a:solidFill>
                  <a:srgbClr val="00B4AA"/>
                </a:solidFill>
              </a:rPr>
            </a:br>
            <a:r>
              <a:rPr lang="en-GB" b="1" i="1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GB" sz="1400" b="1" i="1" dirty="0" smtClean="0">
                <a:solidFill>
                  <a:srgbClr val="7030A0"/>
                </a:solidFill>
              </a:rPr>
              <a:t>a ~ 12 </a:t>
            </a:r>
            <a:r>
              <a:rPr lang="en-GB" sz="1400" b="1" i="1" dirty="0">
                <a:solidFill>
                  <a:srgbClr val="7030A0"/>
                </a:solidFill>
              </a:rPr>
              <a:t>MPa</a:t>
            </a:r>
          </a:p>
          <a:p>
            <a:endParaRPr lang="en-GB" sz="1400" i="1" dirty="0">
              <a:solidFill>
                <a:srgbClr val="00B4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6517" y="904618"/>
            <a:ext cx="1780458" cy="800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Yield Stresses</a:t>
            </a:r>
          </a:p>
          <a:p>
            <a:r>
              <a:rPr lang="en-GB" sz="1400" b="1" i="1" dirty="0" smtClean="0">
                <a:solidFill>
                  <a:srgbClr val="00B4AA"/>
                </a:solidFill>
              </a:rPr>
              <a:t>W Yield ≈ 550 MPa</a:t>
            </a:r>
            <a:br>
              <a:rPr lang="en-GB" sz="1400" b="1" i="1" dirty="0" smtClean="0">
                <a:solidFill>
                  <a:srgbClr val="00B4AA"/>
                </a:solidFill>
              </a:rPr>
            </a:br>
            <a:r>
              <a:rPr lang="en-GB" b="1" i="1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GB" sz="1400" b="1" i="1" dirty="0" smtClean="0">
                <a:solidFill>
                  <a:srgbClr val="7030A0"/>
                </a:solidFill>
              </a:rPr>
              <a:t>a Yield ≈ 160 MPa</a:t>
            </a:r>
            <a:endParaRPr lang="en-GB" sz="14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720" y="1981200"/>
            <a:ext cx="242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solidFill>
                  <a:srgbClr val="00B4AA"/>
                </a:solidFill>
              </a:rPr>
              <a:t>W ~ 30 + 19 + 157 = 206 MPa</a:t>
            </a:r>
            <a:r>
              <a:rPr lang="en-GB" sz="1400" i="1" dirty="0" smtClean="0">
                <a:solidFill>
                  <a:srgbClr val="00B4AA"/>
                </a:solidFill>
              </a:rPr>
              <a:t/>
            </a:r>
            <a:br>
              <a:rPr lang="en-GB" sz="1400" i="1" dirty="0" smtClean="0">
                <a:solidFill>
                  <a:srgbClr val="00B4AA"/>
                </a:solidFill>
              </a:rPr>
            </a:br>
            <a:r>
              <a:rPr lang="en-GB" b="1" i="1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lang="en-GB" sz="1400" b="1" i="1" dirty="0" smtClean="0">
                <a:solidFill>
                  <a:srgbClr val="7030A0"/>
                </a:solidFill>
              </a:rPr>
              <a:t>a ~ 12 + 10 + 90 = 112 MPa</a:t>
            </a:r>
            <a:endParaRPr lang="en-GB" sz="1400" i="1" dirty="0">
              <a:solidFill>
                <a:srgbClr val="00B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Pre-Stress: the HIP Process</a:t>
            </a:r>
            <a:endParaRPr lang="en-GB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Hot Isostatic Press (HIP) used to diffusion bond tantalum to tungsten</a:t>
            </a:r>
          </a:p>
          <a:p>
            <a:pPr lvl="1"/>
            <a:r>
              <a:rPr lang="en-GB" sz="1600" dirty="0" smtClean="0"/>
              <a:t>Tungsten core sealed inside tantalum ‘can’</a:t>
            </a:r>
          </a:p>
          <a:p>
            <a:pPr lvl="1"/>
            <a:r>
              <a:rPr lang="en-GB" sz="1600" dirty="0" smtClean="0"/>
              <a:t>Assembly heated to ≈1200°C</a:t>
            </a:r>
          </a:p>
          <a:p>
            <a:pPr lvl="1"/>
            <a:r>
              <a:rPr lang="en-GB" sz="1600" dirty="0" smtClean="0"/>
              <a:t>Pressure of ≈140MPa applied to force parts together until they bond</a:t>
            </a:r>
          </a:p>
          <a:p>
            <a:pPr lvl="1"/>
            <a:r>
              <a:rPr lang="en-GB" sz="1600" dirty="0" smtClean="0"/>
              <a:t>Gradually returned to room temperature and pressure, then machined to final size</a:t>
            </a:r>
          </a:p>
          <a:p>
            <a:pPr lvl="1"/>
            <a:endParaRPr lang="en-GB" sz="1600" dirty="0"/>
          </a:p>
          <a:p>
            <a:r>
              <a:rPr lang="en-GB" sz="2000" dirty="0"/>
              <a:t>Results in significant pre-stress</a:t>
            </a:r>
          </a:p>
          <a:p>
            <a:pPr lvl="1"/>
            <a:r>
              <a:rPr lang="en-GB" sz="1600" dirty="0" smtClean="0"/>
              <a:t>High pressure deforms tantalum can, but this </a:t>
            </a:r>
            <a:r>
              <a:rPr lang="en-GB" sz="1600" dirty="0"/>
              <a:t>occurs above annealing temperature</a:t>
            </a:r>
            <a:endParaRPr lang="en-GB" sz="1600" dirty="0" smtClean="0"/>
          </a:p>
          <a:p>
            <a:pPr lvl="1"/>
            <a:r>
              <a:rPr lang="en-GB" sz="1600" dirty="0" smtClean="0"/>
              <a:t>Cooling </a:t>
            </a:r>
            <a:r>
              <a:rPr lang="en-GB" sz="1600" dirty="0"/>
              <a:t>causes shrink-fit residual stress (tantalum contracts more than tungsten)</a:t>
            </a:r>
          </a:p>
          <a:p>
            <a:pPr lvl="1"/>
            <a:r>
              <a:rPr lang="en-GB" sz="1600" dirty="0" smtClean="0"/>
              <a:t>Stresses </a:t>
            </a:r>
            <a:r>
              <a:rPr lang="en-GB" sz="1600" dirty="0"/>
              <a:t>thought to ‘lock in’ at around </a:t>
            </a:r>
            <a:r>
              <a:rPr lang="en-GB" sz="1600" dirty="0" smtClean="0"/>
              <a:t>500°C</a:t>
            </a:r>
          </a:p>
          <a:p>
            <a:pPr lvl="1"/>
            <a:r>
              <a:rPr lang="en-GB" sz="1600" dirty="0" smtClean="0"/>
              <a:t>Heating in an impure environment will affect material properties – getter foils will reduce but not eliminate this</a:t>
            </a:r>
            <a:endParaRPr lang="en-GB" sz="1600" dirty="0"/>
          </a:p>
          <a:p>
            <a:pPr lvl="1"/>
            <a:endParaRPr lang="en-GB" sz="2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43293" y="4419600"/>
            <a:ext cx="7657414" cy="2318656"/>
            <a:chOff x="1258707" y="4860762"/>
            <a:chExt cx="6349186" cy="1922526"/>
          </a:xfrm>
        </p:grpSpPr>
        <p:sp>
          <p:nvSpPr>
            <p:cNvPr id="7" name="TextBox 6"/>
            <p:cNvSpPr txBox="1"/>
            <p:nvPr/>
          </p:nvSpPr>
          <p:spPr>
            <a:xfrm>
              <a:off x="2667000" y="6475511"/>
              <a:ext cx="353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/>
                <a:t>Components of HIP assembly</a:t>
              </a:r>
              <a:endParaRPr lang="en-GB" sz="1400" i="1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707" y="4860762"/>
              <a:ext cx="6349186" cy="1592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68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838200"/>
            <a:ext cx="8382000" cy="5287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black"/>
                </a:solidFill>
              </a:rPr>
              <a:t>Bilinear material model applied for tantalum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/>
              <a:t>‘Kinematic Hardening’ </a:t>
            </a:r>
            <a:r>
              <a:rPr lang="en-GB" sz="2000" dirty="0" smtClean="0"/>
              <a:t>behaviour selected</a:t>
            </a:r>
            <a:endParaRPr lang="en-GB" sz="2000" dirty="0"/>
          </a:p>
          <a:p>
            <a:pPr lvl="1"/>
            <a:r>
              <a:rPr lang="en-GB" sz="1600" dirty="0" smtClean="0"/>
              <a:t>An </a:t>
            </a:r>
            <a:r>
              <a:rPr lang="en-GB" sz="1600" dirty="0"/>
              <a:t>increase in yield stress in one direction is compensated for by a decrease in yield strength in the opposite sense (</a:t>
            </a:r>
            <a:r>
              <a:rPr lang="en-GB" sz="1600" dirty="0" err="1"/>
              <a:t>Bauschinger</a:t>
            </a:r>
            <a:r>
              <a:rPr lang="en-GB" sz="1600" dirty="0"/>
              <a:t> effect)</a:t>
            </a:r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total linear stress range is equal to twice the yield stress</a:t>
            </a:r>
          </a:p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6871" y="80682"/>
            <a:ext cx="8579223" cy="559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Including Plasticity</a:t>
            </a:r>
            <a:endParaRPr lang="en-GB" sz="2400" b="1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1749" y="2850616"/>
            <a:ext cx="5219555" cy="3643190"/>
            <a:chOff x="1704067" y="2850615"/>
            <a:chExt cx="5440030" cy="379707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067" y="2989115"/>
              <a:ext cx="5440030" cy="337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92941" y="6339917"/>
              <a:ext cx="5351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/>
                <a:t>ANSYS material property “Bilinear Kinematic Hardening”</a:t>
              </a:r>
              <a:endParaRPr lang="en-GB" sz="14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4693" y="2850615"/>
              <a:ext cx="1952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i="1" dirty="0" smtClean="0"/>
                <a:t>Tangent modulus = 1GPa</a:t>
              </a:r>
              <a:endParaRPr lang="en-GB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7647" y="3213086"/>
              <a:ext cx="2113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 smtClean="0"/>
                <a:t>Yield Stress = 200MPa</a:t>
              </a:r>
              <a:endParaRPr lang="en-GB" sz="1200" b="1" i="1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72" y="3116389"/>
            <a:ext cx="2729752" cy="26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91202" y="6219627"/>
            <a:ext cx="307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Kinematic Hardening Model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9935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Combined Pre-Stress and Beam Heating</a:t>
            </a:r>
            <a:endParaRPr lang="en-GB" sz="2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838200"/>
            <a:ext cx="8458200" cy="5287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prstClr val="black"/>
                </a:solidFill>
              </a:rPr>
              <a:t>3D geometry in ANSYS Mechanical – </a:t>
            </a:r>
            <a:r>
              <a:rPr lang="en-GB" sz="1800" dirty="0">
                <a:solidFill>
                  <a:prstClr val="black"/>
                </a:solidFill>
              </a:rPr>
              <a:t>t</a:t>
            </a:r>
            <a:r>
              <a:rPr lang="en-GB" sz="1800" dirty="0" smtClean="0">
                <a:solidFill>
                  <a:prstClr val="black"/>
                </a:solidFill>
              </a:rPr>
              <a:t>arget core only</a:t>
            </a:r>
          </a:p>
          <a:p>
            <a:endParaRPr lang="en-GB" sz="1800" dirty="0" smtClean="0">
              <a:solidFill>
                <a:prstClr val="black"/>
              </a:solidFill>
            </a:endParaRPr>
          </a:p>
          <a:p>
            <a:r>
              <a:rPr lang="en-GB" sz="1800" dirty="0">
                <a:solidFill>
                  <a:prstClr val="black"/>
                </a:solidFill>
              </a:rPr>
              <a:t>Stress wave effects were not included</a:t>
            </a:r>
          </a:p>
          <a:p>
            <a:endParaRPr lang="en-GB" sz="1800" dirty="0">
              <a:solidFill>
                <a:prstClr val="black"/>
              </a:solidFill>
            </a:endParaRPr>
          </a:p>
          <a:p>
            <a:r>
              <a:rPr lang="en-GB" sz="1800" dirty="0" smtClean="0">
                <a:solidFill>
                  <a:prstClr val="black"/>
                </a:solidFill>
              </a:rPr>
              <a:t>Assuming HIP does not affect heat transfer properties, thermal results do not change</a:t>
            </a:r>
          </a:p>
          <a:p>
            <a:endParaRPr lang="en-GB" sz="1800" dirty="0" smtClean="0">
              <a:solidFill>
                <a:prstClr val="black"/>
              </a:solidFill>
            </a:endParaRPr>
          </a:p>
          <a:p>
            <a:r>
              <a:rPr lang="en-GB" sz="1800" dirty="0" smtClean="0">
                <a:solidFill>
                  <a:prstClr val="black"/>
                </a:solidFill>
              </a:rPr>
              <a:t>Static structural model with multiple load steps:</a:t>
            </a:r>
          </a:p>
          <a:p>
            <a:pPr lvl="1">
              <a:buFont typeface="+mj-lt"/>
              <a:buAutoNum type="arabicPeriod"/>
            </a:pPr>
            <a:r>
              <a:rPr lang="en-GB" sz="1400" dirty="0">
                <a:solidFill>
                  <a:prstClr val="black"/>
                </a:solidFill>
              </a:rPr>
              <a:t>The model starts in an unstressed state at 500°C</a:t>
            </a:r>
          </a:p>
          <a:p>
            <a:pPr lvl="1">
              <a:buFont typeface="+mj-lt"/>
              <a:buAutoNum type="arabicPeriod"/>
            </a:pPr>
            <a:r>
              <a:rPr lang="en-GB" sz="1400" dirty="0">
                <a:solidFill>
                  <a:prstClr val="black"/>
                </a:solidFill>
              </a:rPr>
              <a:t>A body temperature of 20°C is applied – resulting in HIP stress </a:t>
            </a:r>
          </a:p>
          <a:p>
            <a:pPr lvl="1">
              <a:buFont typeface="+mj-lt"/>
              <a:buAutoNum type="arabicPeriod"/>
            </a:pPr>
            <a:r>
              <a:rPr lang="en-GB" sz="1400" dirty="0">
                <a:solidFill>
                  <a:prstClr val="black"/>
                </a:solidFill>
              </a:rPr>
              <a:t>The </a:t>
            </a:r>
            <a:r>
              <a:rPr lang="en-GB" sz="1400" dirty="0" smtClean="0">
                <a:solidFill>
                  <a:prstClr val="black"/>
                </a:solidFill>
              </a:rPr>
              <a:t>model is heated to the steady state temperature</a:t>
            </a:r>
          </a:p>
          <a:p>
            <a:pPr lvl="1"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Two beam pulses are applied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191000"/>
            <a:ext cx="5763723" cy="21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8" y="3566160"/>
            <a:ext cx="26550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1235</Words>
  <Application>Microsoft Office PowerPoint</Application>
  <PresentationFormat>On-screen Show (4:3)</PresentationFormat>
  <Paragraphs>235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PowerPoint Presentation</vt:lpstr>
      <vt:lpstr>ISIS Overview</vt:lpstr>
      <vt:lpstr>Background</vt:lpstr>
      <vt:lpstr>Overview of Beam-Induced Stresses</vt:lpstr>
      <vt:lpstr>Modelling Beam Stresses</vt:lpstr>
      <vt:lpstr>Summary of Stress Results at the Target Nose</vt:lpstr>
      <vt:lpstr>Pre-Stress: the HIP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Fatigue Analysis</vt:lpstr>
      <vt:lpstr>Constant Life Diagram</vt:lpstr>
      <vt:lpstr>Fatigue Analysis - Limitations</vt:lpstr>
      <vt:lpstr>Conclusions on TS2 Target</vt:lpstr>
      <vt:lpstr>Relevance to TS1 Upgrade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Wilcox, Dan (STFC,RAL,TECH)</dc:creator>
  <cp:lastModifiedBy>Wilcox, Dan (STFC,RAL,TECH)</cp:lastModifiedBy>
  <cp:revision>355</cp:revision>
  <cp:lastPrinted>2014-05-14T09:40:24Z</cp:lastPrinted>
  <dcterms:created xsi:type="dcterms:W3CDTF">2006-08-16T00:00:00Z</dcterms:created>
  <dcterms:modified xsi:type="dcterms:W3CDTF">2014-05-16T14:33:57Z</dcterms:modified>
</cp:coreProperties>
</file>