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62" r:id="rId5"/>
    <p:sldId id="263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5798-C79F-40D6-BB25-BF38FD95910C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D279-89DC-4A3E-BAF3-A74BDECE2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8BA-F8EF-4F54-AC12-0C8F86DF794B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6EA0-E49F-4837-909F-8289467734A8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7D5-4CF4-4A65-BB4B-3C842BBA7C40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9E6B-2A91-4796-A749-29E7D57F8C07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596-7EF9-47AF-B4BE-413C8EACB8BE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EB9-31F4-4F1E-875F-1F642F4EB117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F195-5E1F-49D3-9052-D1B98ED7076B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424-B1E0-4A4D-8C9A-1FF0CE18D4A2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321-10A2-458A-8398-6C35780FCB4F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946B-343A-4F57-98DE-1B406C00E82A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8E8D-CD30-4A53-8EFA-9259A457C580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6FD7-B9FD-48E6-82F0-AA053DC57EA4}" type="datetime1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Dimensional Hg Jet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  <a:endParaRPr lang="en-US" dirty="0" smtClean="0"/>
          </a:p>
          <a:p>
            <a:r>
              <a:rPr lang="en-US" dirty="0" smtClean="0"/>
              <a:t>May 9</a:t>
            </a:r>
            <a:r>
              <a:rPr lang="en-US" altLang="zh-CN" dirty="0" smtClean="0"/>
              <a:t>th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79512" y="1484784"/>
            <a:ext cx="8928992" cy="2736304"/>
            <a:chOff x="179512" y="1916832"/>
            <a:chExt cx="8928992" cy="2736304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632" y="2132856"/>
              <a:ext cx="6480720" cy="2520280"/>
              <a:chOff x="1259632" y="2132856"/>
              <a:chExt cx="6480720" cy="2520280"/>
            </a:xfrm>
          </p:grpSpPr>
          <p:pic>
            <p:nvPicPr>
              <p:cNvPr id="5" name="Picture 4" descr="3DJet_draft_3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59632" y="2132856"/>
                <a:ext cx="6480720" cy="2520280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1763688" y="3212976"/>
                <a:ext cx="5976664" cy="216024"/>
                <a:chOff x="1763688" y="3212976"/>
                <a:chExt cx="5976664" cy="216024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1979712" y="3392996"/>
                  <a:ext cx="5760640" cy="360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1763688" y="3212976"/>
                  <a:ext cx="216024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>
              <a:off x="5767685" y="3861048"/>
              <a:ext cx="125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symmetry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9" idx="1"/>
            </p:cNvCxnSpPr>
            <p:nvPr/>
          </p:nvCxnSpPr>
          <p:spPr>
            <a:xfrm flipH="1" flipV="1">
              <a:off x="5292080" y="3429000"/>
              <a:ext cx="475605" cy="63210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9512" y="223680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Velocity Inlet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259632" y="2636912"/>
              <a:ext cx="648072" cy="648072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95936" y="1916832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Wall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355976" y="2348880"/>
              <a:ext cx="360040" cy="72008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128792" y="2420888"/>
              <a:ext cx="197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Pressure Outlet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7740352" y="2852936"/>
              <a:ext cx="360040" cy="43204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1871700" y="2780928"/>
            <a:ext cx="45719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608" y="4739660"/>
            <a:ext cx="7474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X axis is in </a:t>
            </a:r>
            <a:r>
              <a:rPr lang="en-US" sz="2400" dirty="0" smtClean="0"/>
              <a:t>the </a:t>
            </a:r>
            <a:r>
              <a:rPr lang="en-US" sz="2400" dirty="0"/>
              <a:t>long (3.9 unit)</a:t>
            </a:r>
            <a:r>
              <a:rPr lang="en-US" sz="2400" dirty="0" smtClean="0"/>
              <a:t> direction</a:t>
            </a:r>
            <a:endParaRPr lang="en-US" sz="2400" dirty="0"/>
          </a:p>
          <a:p>
            <a:r>
              <a:rPr lang="en-US" sz="2400" dirty="0"/>
              <a:t>Y axis is in the short (2 unit) </a:t>
            </a:r>
            <a:r>
              <a:rPr lang="en-US" sz="2400" dirty="0" smtClean="0"/>
              <a:t>direction = bend plane</a:t>
            </a:r>
            <a:endParaRPr lang="en-US" sz="2400" dirty="0"/>
          </a:p>
          <a:p>
            <a:r>
              <a:rPr lang="en-US" sz="2400" dirty="0"/>
              <a:t>Z axis is in the very long (50 unit direction = direction of jet</a:t>
            </a:r>
          </a:p>
          <a:p>
            <a:r>
              <a:rPr lang="en-US" sz="2400" dirty="0"/>
              <a:t>No gravity in the model.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2711" y="6403798"/>
            <a:ext cx="381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on this slide are in jet diameters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Axial Velocity Contour At The Jet Inlet</a:t>
            </a:r>
            <a:endParaRPr lang="en-US" dirty="0"/>
          </a:p>
        </p:txBody>
      </p:sp>
      <p:pic>
        <p:nvPicPr>
          <p:cNvPr id="5" name="Content Placeholder 4" descr="axial velocity at jet inlet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89769"/>
            <a:ext cx="7931224" cy="37834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9140" y="5517232"/>
            <a:ext cx="690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 = </a:t>
            </a:r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sqrt</a:t>
            </a:r>
            <a:r>
              <a:rPr lang="en-US" sz="2400" dirty="0" smtClean="0"/>
              <a:t>(2</a:t>
            </a:r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/3), where </a:t>
            </a:r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= ½( (u’)^2+(v’)^2+(w’)^2 )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6309320"/>
            <a:ext cx="183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pipe simulation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51720" y="5877272"/>
            <a:ext cx="216024" cy="5040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59832" y="5877272"/>
            <a:ext cx="144016" cy="5040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9992" y="5085184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477" y="3140968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02798" y="1610546"/>
            <a:ext cx="5121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Outlet at straight pipe with nozzle but no weld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8176" y="6129300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on this slide are meters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 At X=0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6" y="1412776"/>
            <a:ext cx="7744279" cy="17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2415044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0" y="3789040"/>
            <a:ext cx="7911797" cy="17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770" y="4787860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81500" y="2043294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on this slide are meters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03684"/>
            <a:ext cx="862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 = 0, v = 20 m/s for all z &gt; 0 and r &lt; 0.5 cm, but the velocity at z = 0 is taken from slide 3.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802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 &gt; 0 fluid enters the left boundary (= inlet), always with the parameters of slide 3, </a:t>
            </a:r>
            <a:r>
              <a:rPr lang="en-US" dirty="0" smtClean="0">
                <a:sym typeface="Symbol" panose="05050102010706020507" pitchFamily="18" charset="2"/>
              </a:rPr>
              <a:t> no time dependence to inlet flow,  inlet flow is effectively laminar.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3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 At </a:t>
            </a:r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3" y="4005064"/>
            <a:ext cx="85109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06" y="2586970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625" y="5435932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4152"/>
            <a:ext cx="8444868" cy="25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6474748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on this slide are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7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at t = 14ms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2415044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3792"/>
            <a:ext cx="8382212" cy="10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" y="3930100"/>
            <a:ext cx="8267638" cy="172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74807" y="3244334"/>
            <a:ext cx="142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plane </a:t>
            </a:r>
            <a:r>
              <a:rPr lang="en-US" dirty="0"/>
              <a:t>X=0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7701" y="5713070"/>
            <a:ext cx="136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plane Y=0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930" y="4466905"/>
            <a:ext cx="300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663" y="6359557"/>
            <a:ext cx="29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 on this slide are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Five Inlet Conditions For 3D Jet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9737"/>
              </p:ext>
            </p:extLst>
          </p:nvPr>
        </p:nvGraphicFramePr>
        <p:xfrm>
          <a:off x="827584" y="1772816"/>
          <a:ext cx="756084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637"/>
                <a:gridCol w="1300519"/>
                <a:gridCol w="995729"/>
                <a:gridCol w="2367536"/>
                <a:gridCol w="21384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Case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Half Bend Angle (</a:t>
                      </a:r>
                      <a:r>
                        <a:rPr lang="en-US" sz="2000" dirty="0" err="1" smtClean="0"/>
                        <a:t>deg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Nozzle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Complete?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Whole</a:t>
                      </a:r>
                      <a:r>
                        <a:rPr lang="en-US" sz="2000" baseline="0" dirty="0" smtClean="0"/>
                        <a:t> weld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Partial weld </a:t>
                      </a:r>
                      <a:r>
                        <a:rPr lang="en-US" sz="2000" dirty="0" smtClean="0"/>
                        <a:t>out of </a:t>
                      </a:r>
                      <a:r>
                        <a:rPr lang="en-US" sz="2000" dirty="0" smtClean="0"/>
                        <a:t>the bend plane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Partial weld </a:t>
                      </a:r>
                      <a:r>
                        <a:rPr lang="en-US" sz="2000" dirty="0" smtClean="0"/>
                        <a:t>in </a:t>
                      </a:r>
                      <a:r>
                        <a:rPr lang="en-US" sz="2000" dirty="0" smtClean="0"/>
                        <a:t>the bend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(about two weeks)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2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Mesh For New Case Of Partial Weld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3"/>
          <a:stretch/>
        </p:blipFill>
        <p:spPr bwMode="auto">
          <a:xfrm>
            <a:off x="2843808" y="1844824"/>
            <a:ext cx="58310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0508"/>
            <a:ext cx="3968651" cy="24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69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308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Symbol</vt:lpstr>
      <vt:lpstr>Office Theme</vt:lpstr>
      <vt:lpstr>3 Dimensional Hg Jet Simulation</vt:lpstr>
      <vt:lpstr>Boundary Conditions</vt:lpstr>
      <vt:lpstr>Axial Velocity Contour At The Jet Inlet</vt:lpstr>
      <vt:lpstr>Initial Condition At X=0</vt:lpstr>
      <vt:lpstr>Initial Condition At Y=0</vt:lpstr>
      <vt:lpstr>Results at t = 14ms</vt:lpstr>
      <vt:lpstr>Five Inlet Conditions For 3D Jet Simulation</vt:lpstr>
      <vt:lpstr>Mesh For New Case Of Partial Weld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Dimensional Hg Jet Simulation Using Implicit LES Method</dc:title>
  <dc:creator>yanzhan</dc:creator>
  <cp:lastModifiedBy>Kirk T McDonald</cp:lastModifiedBy>
  <cp:revision>33</cp:revision>
  <dcterms:created xsi:type="dcterms:W3CDTF">2014-04-23T17:44:20Z</dcterms:created>
  <dcterms:modified xsi:type="dcterms:W3CDTF">2014-05-09T16:09:36Z</dcterms:modified>
</cp:coreProperties>
</file>