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5798-C79F-40D6-BB25-BF38FD95910C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D279-89DC-4A3E-BAF3-A74BDECE2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D279-89DC-4A3E-BAF3-A74BDECE26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D279-89DC-4A3E-BAF3-A74BDECE26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8BA-F8EF-4F54-AC12-0C8F86DF794B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6EA0-E49F-4837-909F-8289467734A8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7D5-4CF4-4A65-BB4B-3C842BBA7C40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9E6B-2A91-4796-A749-29E7D57F8C07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596-7EF9-47AF-B4BE-413C8EACB8BE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EB9-31F4-4F1E-875F-1F642F4EB117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F195-5E1F-49D3-9052-D1B98ED7076B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424-B1E0-4A4D-8C9A-1FF0CE18D4A2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321-10A2-458A-8398-6C35780FCB4F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946B-343A-4F57-98DE-1B406C00E82A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8E8D-CD30-4A53-8EFA-9259A457C580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6FD7-B9FD-48E6-82F0-AA053DC57EA4}" type="datetime1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3 D Hg Jet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  <a:endParaRPr lang="en-US" dirty="0" smtClean="0"/>
          </a:p>
          <a:p>
            <a:r>
              <a:rPr lang="en-US" smtClean="0"/>
              <a:t>May </a:t>
            </a:r>
            <a:r>
              <a:rPr lang="en-US" smtClean="0"/>
              <a:t>23,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2" y="2957730"/>
            <a:ext cx="2822303" cy="1523148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" y="961301"/>
            <a:ext cx="2934588" cy="1540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l-GR" sz="3600" dirty="0" smtClean="0">
                <a:latin typeface="Calibri"/>
              </a:rPr>
              <a:t>α</a:t>
            </a:r>
            <a:r>
              <a:rPr lang="en-US" sz="3600" baseline="-25000" dirty="0" smtClean="0">
                <a:latin typeface="Calibri"/>
              </a:rPr>
              <a:t>Hg</a:t>
            </a:r>
            <a:r>
              <a:rPr lang="en-US" sz="3600" dirty="0" smtClean="0"/>
              <a:t>  at t = 44.4 </a:t>
            </a:r>
            <a:r>
              <a:rPr lang="en-US" altLang="zh-CN" sz="3600" dirty="0" err="1" smtClean="0"/>
              <a:t>ms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98" y="1013633"/>
            <a:ext cx="2697052" cy="14360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" y="2945003"/>
            <a:ext cx="2912546" cy="1548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7" y="2974317"/>
            <a:ext cx="2901291" cy="1567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" y="4963620"/>
            <a:ext cx="2966717" cy="1594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40" y="4961285"/>
            <a:ext cx="3251926" cy="15991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43" y="1041924"/>
            <a:ext cx="2618451" cy="14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5" y="2937511"/>
            <a:ext cx="2941858" cy="1563586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" y="942946"/>
            <a:ext cx="2983553" cy="157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n-US" sz="3600" dirty="0" err="1"/>
              <a:t>u</a:t>
            </a:r>
            <a:r>
              <a:rPr lang="en-US" sz="3600" baseline="-25000" dirty="0" err="1"/>
              <a:t>z</a:t>
            </a:r>
            <a:r>
              <a:rPr lang="en-US" sz="3600" baseline="-25000" dirty="0"/>
              <a:t> </a:t>
            </a:r>
            <a:r>
              <a:rPr lang="en-US" sz="3600" dirty="0" smtClean="0"/>
              <a:t>at t = 44.4 </a:t>
            </a:r>
            <a:r>
              <a:rPr lang="en-US" sz="3600" dirty="0" err="1" smtClean="0">
                <a:latin typeface="Calibri"/>
              </a:rPr>
              <a:t>m</a:t>
            </a:r>
            <a:r>
              <a:rPr lang="en-US" sz="3600" dirty="0" err="1" smtClean="0"/>
              <a:t>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62" y="958899"/>
            <a:ext cx="2897924" cy="1545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" y="2953734"/>
            <a:ext cx="2885026" cy="1531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8" y="2972510"/>
            <a:ext cx="2952988" cy="1571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2" y="5022446"/>
            <a:ext cx="2810067" cy="147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3" y="4981298"/>
            <a:ext cx="3422521" cy="15591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95" y="1031001"/>
            <a:ext cx="2626347" cy="14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 Of The 3D Hg Jet</a:t>
            </a:r>
            <a:endParaRPr lang="en-US" dirty="0"/>
          </a:p>
        </p:txBody>
      </p:sp>
      <p:pic>
        <p:nvPicPr>
          <p:cNvPr id="5" name="Content Placeholder 4" descr="3DJet_draft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693" y="1412776"/>
            <a:ext cx="7468643" cy="1962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3DJet_draf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701" y="3501008"/>
            <a:ext cx="7468643" cy="1962424"/>
          </a:xfrm>
          <a:prstGeom prst="rect">
            <a:avLst/>
          </a:prstGeom>
        </p:spPr>
      </p:pic>
      <p:pic>
        <p:nvPicPr>
          <p:cNvPr id="7" name="Picture 6" descr="3DJet_draft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565" y="5373216"/>
            <a:ext cx="3772427" cy="1467055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76056" y="5807005"/>
            <a:ext cx="242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Simplified model </a:t>
            </a:r>
            <a:endParaRPr lang="en-US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804322" y="1465981"/>
            <a:ext cx="201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dimensional model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(unit: inch)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516985" y="3337644"/>
            <a:ext cx="2501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Non-dimensional model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31640" y="5373216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5435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8692" y="6381328"/>
            <a:ext cx="368424" cy="1440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23528" y="886653"/>
            <a:ext cx="8424936" cy="2981662"/>
            <a:chOff x="35496" y="764704"/>
            <a:chExt cx="9073008" cy="3796578"/>
          </a:xfrm>
        </p:grpSpPr>
        <p:grpSp>
          <p:nvGrpSpPr>
            <p:cNvPr id="43" name="Group 42"/>
            <p:cNvGrpSpPr/>
            <p:nvPr/>
          </p:nvGrpSpPr>
          <p:grpSpPr>
            <a:xfrm>
              <a:off x="35496" y="764704"/>
              <a:ext cx="9073008" cy="3796578"/>
              <a:chOff x="35496" y="1228690"/>
              <a:chExt cx="9073008" cy="379657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5496" y="3429000"/>
                <a:ext cx="1210846" cy="1596268"/>
                <a:chOff x="35496" y="3429000"/>
                <a:chExt cx="1210846" cy="1596268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395536" y="3557047"/>
                  <a:ext cx="0" cy="59203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95536" y="4131077"/>
                  <a:ext cx="504056" cy="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408935" y="4131079"/>
                  <a:ext cx="346641" cy="4465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395536" y="4554994"/>
                  <a:ext cx="328345" cy="4702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Y</a:t>
                  </a:r>
                  <a:endParaRPr lang="en-US" b="1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5496" y="3429000"/>
                  <a:ext cx="335250" cy="4702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/>
                    <a:t>X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28354" y="3966347"/>
                  <a:ext cx="317988" cy="4702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Z</a:t>
                  </a:r>
                  <a:endParaRPr lang="en-US" b="1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07504" y="1228690"/>
                <a:ext cx="9001000" cy="2992398"/>
                <a:chOff x="107504" y="1228690"/>
                <a:chExt cx="9001000" cy="299239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07504" y="1484784"/>
                  <a:ext cx="9001000" cy="2736304"/>
                  <a:chOff x="107504" y="1916832"/>
                  <a:chExt cx="9001000" cy="2736304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259632" y="2132856"/>
                    <a:ext cx="6480720" cy="2520280"/>
                    <a:chOff x="1259632" y="2132856"/>
                    <a:chExt cx="6480720" cy="2520280"/>
                  </a:xfrm>
                </p:grpSpPr>
                <p:pic>
                  <p:nvPicPr>
                    <p:cNvPr id="5" name="Picture 4" descr="3DJet_draft_3.pn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1259632" y="2132856"/>
                      <a:ext cx="6480720" cy="252028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1763688" y="3212976"/>
                      <a:ext cx="5976664" cy="216024"/>
                      <a:chOff x="1763688" y="3212976"/>
                      <a:chExt cx="5976664" cy="216024"/>
                    </a:xfrm>
                  </p:grpSpPr>
                  <p:cxnSp>
                    <p:nvCxnSpPr>
                      <p:cNvPr id="7" name="Straight Connector 6"/>
                      <p:cNvCxnSpPr/>
                      <p:nvPr/>
                    </p:nvCxnSpPr>
                    <p:spPr>
                      <a:xfrm flipV="1">
                        <a:off x="1979712" y="3392996"/>
                        <a:ext cx="5760640" cy="360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H="1" flipV="1">
                        <a:off x="1763688" y="3212976"/>
                        <a:ext cx="216024" cy="21602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767685" y="3861048"/>
                    <a:ext cx="125258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symmetry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1" name="Straight Arrow Connector 20"/>
                  <p:cNvCxnSpPr>
                    <a:stCxn id="19" idx="1"/>
                  </p:cNvCxnSpPr>
                  <p:nvPr/>
                </p:nvCxnSpPr>
                <p:spPr>
                  <a:xfrm flipH="1" flipV="1">
                    <a:off x="5292080" y="3429000"/>
                    <a:ext cx="475605" cy="632103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7504" y="2276872"/>
                    <a:ext cx="17150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Velocity Inlet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1259632" y="2636912"/>
                    <a:ext cx="648072" cy="648072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995936" y="1916832"/>
                    <a:ext cx="8640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Wall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4355976" y="2348880"/>
                    <a:ext cx="360040" cy="72008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128792" y="2420888"/>
                    <a:ext cx="19797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Pressure Outlet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4" name="Straight Arrow Connector 33"/>
                  <p:cNvCxnSpPr/>
                  <p:nvPr/>
                </p:nvCxnSpPr>
                <p:spPr>
                  <a:xfrm flipH="1">
                    <a:off x="7740352" y="2852936"/>
                    <a:ext cx="360040" cy="432048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1259632" y="1228690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Wall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763688" y="1700809"/>
                  <a:ext cx="72008" cy="964338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Oval 5"/>
            <p:cNvSpPr/>
            <p:nvPr/>
          </p:nvSpPr>
          <p:spPr>
            <a:xfrm>
              <a:off x="1871700" y="2348880"/>
              <a:ext cx="45719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31640" y="3501008"/>
            <a:ext cx="678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Normalized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by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chemeClr val="accent1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chemeClr val="accent1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,which is 0.01 meter. </a:t>
            </a:r>
            <a:r>
              <a:rPr lang="en-US" b="1" dirty="0" smtClean="0">
                <a:solidFill>
                  <a:schemeClr val="accent1"/>
                </a:solidFill>
              </a:rPr>
              <a:t>No </a:t>
            </a:r>
            <a:r>
              <a:rPr lang="en-US" b="1" dirty="0">
                <a:solidFill>
                  <a:schemeClr val="accent1"/>
                </a:solidFill>
              </a:rPr>
              <a:t>gravity in the model.</a:t>
            </a:r>
          </a:p>
        </p:txBody>
      </p:sp>
      <p:pic>
        <p:nvPicPr>
          <p:cNvPr id="44" name="Content Placeholder 4" descr="axial velocity at jet inlet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5367188" cy="2560320"/>
          </a:xfrm>
        </p:spPr>
      </p:pic>
      <p:sp>
        <p:nvSpPr>
          <p:cNvPr id="45" name="TextBox 44"/>
          <p:cNvSpPr txBox="1"/>
          <p:nvPr/>
        </p:nvSpPr>
        <p:spPr>
          <a:xfrm>
            <a:off x="5796136" y="4869160"/>
            <a:ext cx="349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sqrt</a:t>
            </a:r>
            <a:r>
              <a:rPr lang="en-US" dirty="0" smtClean="0"/>
              <a:t>(2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/3), </a:t>
            </a:r>
          </a:p>
          <a:p>
            <a:r>
              <a:rPr lang="en-US" dirty="0" smtClean="0"/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= ½( (u’)^2+(v’)^2+(w’)^2 )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50684" y="4365104"/>
            <a:ext cx="150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pipe simulation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300192" y="4703658"/>
            <a:ext cx="354548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>
            <a:off x="6902493" y="4703658"/>
            <a:ext cx="261795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144539" y="6442743"/>
            <a:ext cx="377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Axial Velocity Contour At The Jet Inlet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96243" y="4203002"/>
            <a:ext cx="1140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unit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meter</a:t>
            </a:r>
            <a:endParaRPr lang="en-US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3568" y="5137447"/>
            <a:ext cx="2577088" cy="1603921"/>
            <a:chOff x="683568" y="5137447"/>
            <a:chExt cx="2577088" cy="1603921"/>
          </a:xfrm>
        </p:grpSpPr>
        <p:sp>
          <p:nvSpPr>
            <p:cNvPr id="3" name="TextBox 2"/>
            <p:cNvSpPr txBox="1"/>
            <p:nvPr/>
          </p:nvSpPr>
          <p:spPr>
            <a:xfrm>
              <a:off x="2987824" y="6433591"/>
              <a:ext cx="2728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Y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568" y="5137447"/>
              <a:ext cx="2776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X</a:t>
              </a:r>
              <a:endParaRPr lang="en-US" sz="1400" dirty="0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2483768" y="1268760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71800" y="1331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15" y="2771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499171" y="2780928"/>
            <a:ext cx="368424" cy="1440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2896344"/>
            <a:ext cx="2992584" cy="1645920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3000279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l-GR" sz="3600" dirty="0" smtClean="0">
                <a:latin typeface="Calibri"/>
              </a:rPr>
              <a:t>α</a:t>
            </a:r>
            <a:r>
              <a:rPr lang="en-US" sz="3600" baseline="-25000" dirty="0" smtClean="0">
                <a:latin typeface="Calibri"/>
              </a:rPr>
              <a:t>Hg</a:t>
            </a:r>
            <a:r>
              <a:rPr lang="en-US" sz="3600" dirty="0" smtClean="0"/>
              <a:t>  at t = 0.2 </a:t>
            </a:r>
            <a:r>
              <a:rPr lang="en-US" sz="3600" dirty="0" err="1" smtClean="0">
                <a:latin typeface="Calibri"/>
              </a:rPr>
              <a:t>μ</a:t>
            </a:r>
            <a:r>
              <a:rPr lang="en-US" sz="3600" dirty="0" err="1" smtClean="0"/>
              <a:t>s</a:t>
            </a:r>
            <a:r>
              <a:rPr lang="en-US" sz="3600" dirty="0" smtClean="0"/>
              <a:t> (one time step)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"/>
          <a:stretch/>
        </p:blipFill>
        <p:spPr>
          <a:xfrm>
            <a:off x="2987824" y="908720"/>
            <a:ext cx="3120401" cy="16459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2896344"/>
            <a:ext cx="295989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5208"/>
            <a:ext cx="3060750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37912"/>
            <a:ext cx="3066960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67" y="4937912"/>
            <a:ext cx="3531673" cy="16459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6" y="918984"/>
            <a:ext cx="308008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81" y="2896344"/>
            <a:ext cx="2972686" cy="1645920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3029"/>
            <a:ext cx="3000279" cy="1617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n-US" sz="3600" dirty="0" err="1"/>
              <a:t>u</a:t>
            </a:r>
            <a:r>
              <a:rPr lang="en-US" sz="3600" baseline="-25000" dirty="0" err="1"/>
              <a:t>z</a:t>
            </a:r>
            <a:r>
              <a:rPr lang="en-US" sz="3600" baseline="-25000" dirty="0"/>
              <a:t> </a:t>
            </a:r>
            <a:r>
              <a:rPr lang="en-US" sz="3600" dirty="0" smtClean="0"/>
              <a:t>at t = 0.2 </a:t>
            </a:r>
            <a:r>
              <a:rPr lang="en-US" sz="3600" dirty="0" err="1" smtClean="0">
                <a:latin typeface="Calibri"/>
              </a:rPr>
              <a:t>μ</a:t>
            </a:r>
            <a:r>
              <a:rPr lang="en-US" sz="3600" dirty="0" err="1" smtClean="0"/>
              <a:t>s</a:t>
            </a:r>
            <a:r>
              <a:rPr lang="en-US" sz="3600" dirty="0" smtClean="0"/>
              <a:t> (one time step)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5" y="908720"/>
            <a:ext cx="2947239" cy="16459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2905674"/>
            <a:ext cx="2959890" cy="162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68221"/>
            <a:ext cx="3060750" cy="1579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70540"/>
            <a:ext cx="3066960" cy="1580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67" y="4948862"/>
            <a:ext cx="3531673" cy="16240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2"/>
          <a:stretch/>
        </p:blipFill>
        <p:spPr>
          <a:xfrm>
            <a:off x="6100426" y="908720"/>
            <a:ext cx="303798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57730"/>
            <a:ext cx="2992584" cy="1523148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" y="908720"/>
            <a:ext cx="2937599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l-GR" sz="3600" dirty="0" smtClean="0">
                <a:latin typeface="Calibri"/>
              </a:rPr>
              <a:t>α</a:t>
            </a:r>
            <a:r>
              <a:rPr lang="en-US" sz="3600" baseline="-25000" dirty="0" smtClean="0">
                <a:latin typeface="Calibri"/>
              </a:rPr>
              <a:t>Hg</a:t>
            </a:r>
            <a:r>
              <a:rPr lang="en-US" sz="3600" dirty="0" smtClean="0"/>
              <a:t>  at t = 14.4 </a:t>
            </a:r>
            <a:r>
              <a:rPr lang="en-US" altLang="zh-CN" sz="3600" dirty="0" err="1" smtClean="0"/>
              <a:t>ms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13633"/>
            <a:ext cx="3120401" cy="14360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2945003"/>
            <a:ext cx="2959890" cy="1548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4317"/>
            <a:ext cx="3060750" cy="1567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63620"/>
            <a:ext cx="3066960" cy="1594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67" y="4961285"/>
            <a:ext cx="3531673" cy="15991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6" y="1041924"/>
            <a:ext cx="3080086" cy="14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81" y="2936715"/>
            <a:ext cx="2972686" cy="1565178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2946"/>
            <a:ext cx="3000279" cy="157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n-US" sz="3600" dirty="0" err="1"/>
              <a:t>u</a:t>
            </a:r>
            <a:r>
              <a:rPr lang="en-US" sz="3600" baseline="-25000" dirty="0" err="1"/>
              <a:t>z</a:t>
            </a:r>
            <a:r>
              <a:rPr lang="en-US" sz="3600" baseline="-25000" dirty="0"/>
              <a:t> </a:t>
            </a:r>
            <a:r>
              <a:rPr lang="en-US" sz="3600" dirty="0" smtClean="0"/>
              <a:t>at t = 14.4 </a:t>
            </a:r>
            <a:r>
              <a:rPr lang="en-US" sz="3600" dirty="0" err="1" smtClean="0">
                <a:latin typeface="Calibri"/>
              </a:rPr>
              <a:t>m</a:t>
            </a:r>
            <a:r>
              <a:rPr lang="en-US" sz="3600" dirty="0" err="1" smtClean="0"/>
              <a:t>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5" y="958789"/>
            <a:ext cx="2947239" cy="15457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2929745"/>
            <a:ext cx="2959890" cy="1579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2510"/>
            <a:ext cx="3060750" cy="1571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" y="4970540"/>
            <a:ext cx="3032531" cy="1580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71" y="4948862"/>
            <a:ext cx="3490665" cy="16240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41" y="1031001"/>
            <a:ext cx="2707856" cy="14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2" y="2957730"/>
            <a:ext cx="2822303" cy="1523148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" y="961301"/>
            <a:ext cx="2937599" cy="1540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l-GR" sz="3600" dirty="0" smtClean="0">
                <a:latin typeface="Calibri"/>
              </a:rPr>
              <a:t>α</a:t>
            </a:r>
            <a:r>
              <a:rPr lang="en-US" sz="3600" baseline="-25000" dirty="0" smtClean="0">
                <a:latin typeface="Calibri"/>
              </a:rPr>
              <a:t>Hg</a:t>
            </a:r>
            <a:r>
              <a:rPr lang="en-US" sz="3600" dirty="0" smtClean="0"/>
              <a:t>  at t = 26.4 </a:t>
            </a:r>
            <a:r>
              <a:rPr lang="en-US" altLang="zh-CN" sz="3600" dirty="0" err="1" smtClean="0"/>
              <a:t>ms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98" y="1013633"/>
            <a:ext cx="2697052" cy="14360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" y="2945003"/>
            <a:ext cx="2912546" cy="1548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7" y="2974317"/>
            <a:ext cx="2901291" cy="1567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" y="4963620"/>
            <a:ext cx="2966717" cy="1594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40" y="4961285"/>
            <a:ext cx="3251926" cy="15991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43" y="1041924"/>
            <a:ext cx="2618451" cy="14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81" y="2937511"/>
            <a:ext cx="2972686" cy="1563586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" y="942946"/>
            <a:ext cx="2985917" cy="157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of </a:t>
            </a:r>
            <a:r>
              <a:rPr lang="en-US" sz="3600" dirty="0" err="1"/>
              <a:t>u</a:t>
            </a:r>
            <a:r>
              <a:rPr lang="en-US" sz="3600" baseline="-25000" dirty="0" err="1"/>
              <a:t>z</a:t>
            </a:r>
            <a:r>
              <a:rPr lang="en-US" sz="3600" baseline="-25000" dirty="0"/>
              <a:t> </a:t>
            </a:r>
            <a:r>
              <a:rPr lang="en-US" sz="3600" dirty="0" smtClean="0"/>
              <a:t>at t = 26.4 </a:t>
            </a:r>
            <a:r>
              <a:rPr lang="en-US" sz="3600" dirty="0" err="1" smtClean="0">
                <a:latin typeface="Calibri"/>
              </a:rPr>
              <a:t>m</a:t>
            </a:r>
            <a:r>
              <a:rPr lang="en-US" sz="3600" dirty="0" err="1" smtClean="0"/>
              <a:t>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5" y="958899"/>
            <a:ext cx="2947239" cy="1545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" y="2953734"/>
            <a:ext cx="2959890" cy="1531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53" y="2972510"/>
            <a:ext cx="2987379" cy="1571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2" y="4970540"/>
            <a:ext cx="2810067" cy="1580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3" y="4948862"/>
            <a:ext cx="3422521" cy="16240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2677" y="6206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z= 0 cm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9171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 cm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53334" y="61139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5 cm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5807" y="25363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10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4159" y="248360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15 cm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20503" y="2581479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20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5616" y="457183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30 cm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96167" y="4643844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 = 45 cm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1031001"/>
            <a:ext cx="2659220" cy="14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458</Words>
  <Application>Microsoft Office PowerPoint</Application>
  <PresentationFormat>On-screen Show (4:3)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Discussion: 3 D Hg Jet Simulation</vt:lpstr>
      <vt:lpstr>Simplification Of The 3D Hg Jet</vt:lpstr>
      <vt:lpstr>Boundary Conditions</vt:lpstr>
      <vt:lpstr>Results of αHg  at t = 0.2 μs (one time step)</vt:lpstr>
      <vt:lpstr>Results of uz at t = 0.2 μs (one time step)</vt:lpstr>
      <vt:lpstr>Results of αHg  at t = 14.4 ms</vt:lpstr>
      <vt:lpstr>Results of uz at t = 14.4 ms</vt:lpstr>
      <vt:lpstr>Results of αHg  at t = 26.4 ms</vt:lpstr>
      <vt:lpstr>Results of uz at t = 26.4 ms</vt:lpstr>
      <vt:lpstr>Results of αHg  at t = 44.4 ms</vt:lpstr>
      <vt:lpstr>Results of uz at t = 44.4 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Dimensional Hg Jet Simulation Using Implicit LES Method</dc:title>
  <dc:creator>yanzhan</dc:creator>
  <cp:lastModifiedBy>Kirk T McDonald</cp:lastModifiedBy>
  <cp:revision>65</cp:revision>
  <dcterms:created xsi:type="dcterms:W3CDTF">2014-04-23T17:44:20Z</dcterms:created>
  <dcterms:modified xsi:type="dcterms:W3CDTF">2014-05-23T17:09:52Z</dcterms:modified>
</cp:coreProperties>
</file>