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8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7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1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8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7834-8239-4414-9A74-13F7C97E4940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A08F-13FC-4973-8441-9AF53044C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187450"/>
            <a:ext cx="6621463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88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r\Ktm\Muon Collider\Graves\figures_051112\2012-05-11 Cryostat 1 with HX Lo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974725"/>
            <a:ext cx="443865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r\Ktm\Muon Collider\Graves\figures_051112\2012-05-11 Nozzle Plate w-jet and bea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644650"/>
            <a:ext cx="876935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r\Ktm\Muon Collider\Graves\figures_051112\2012-05-11 Nozzle Plate w-jet and b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054100"/>
            <a:ext cx="63119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r\Ktm\Muon Collider\Graves\figures_051112\2012-05-11 Target Modul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16000"/>
            <a:ext cx="70612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r\Ktm\Muon Collider\Graves\figures_051112\2012-05-11 Target Modul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260475"/>
            <a:ext cx="721360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r\Ktm\Muon Collider\Graves\figures_051112\2012-05-11 Target Module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09650"/>
            <a:ext cx="741045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r\Ktm\Muon Collider\Graves\figures_051112\2012-05-11 Target Module Extrac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089025"/>
            <a:ext cx="56515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r\Ktm\Muon Collider\Graves\figures_051112\2012-05-11 Target Module from Downst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965200"/>
            <a:ext cx="50546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r\Ktm\Muon Collider\Graves\figures_051112\2012-05-11 Target Module Utility Servi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1400"/>
            <a:ext cx="61976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r\Ktm\Muon Collider\Graves\figures_051112\2012-05-10 Cryostat 1 Section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54125"/>
            <a:ext cx="6769100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r\Ktm\Muon Collider\Graves\figures_051112\2012-05-10 Cryostat 1&amp; 2 Isometric Section 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55675"/>
            <a:ext cx="664845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r\Ktm\Muon Collider\Graves\figures_051112\2012-05-11 1 Cryostat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936625"/>
            <a:ext cx="561975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r\Ktm\Muon Collider\Graves\figures_051112\2012-05-11 1 Cryostat X-Section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965200"/>
            <a:ext cx="473075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r\Ktm\Muon Collider\Graves\figures_051112\2012-05-11 2 Cryostats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098550"/>
            <a:ext cx="7207250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r\Ktm\Muon Collider\Graves\figures_051112\2012-05-11 2 Cryostats X-Section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6950"/>
            <a:ext cx="65532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r\Ktm\Muon Collider\Graves\figures_051112\2012-05-11 3 Cryostats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111375"/>
            <a:ext cx="8026400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r\Ktm\Muon Collider\Graves\figures_051112\2012-05-11 3 Cryostats X-Section with g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120900"/>
            <a:ext cx="795655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</dc:creator>
  <cp:lastModifiedBy>Kirk</cp:lastModifiedBy>
  <cp:revision>1</cp:revision>
  <dcterms:created xsi:type="dcterms:W3CDTF">2012-05-11T18:56:04Z</dcterms:created>
  <dcterms:modified xsi:type="dcterms:W3CDTF">2012-05-11T19:03:46Z</dcterms:modified>
</cp:coreProperties>
</file>