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1" r:id="rId5"/>
    <p:sldId id="259" r:id="rId6"/>
    <p:sldId id="264" r:id="rId7"/>
    <p:sldId id="265" r:id="rId8"/>
    <p:sldId id="260" r:id="rId9"/>
    <p:sldId id="25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30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7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0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2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49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0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8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0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6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6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6F457-D6E2-4259-AA6E-ECFA9AE86962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7814-D1D2-4460-80A0-ED20CE03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8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Weggel\AppData\Local\Microsoft\Windows Live Mail\WLMDSS.tmp\WLM79C4.tmp\120301 ids120hij plan.jpg"/>
          <p:cNvPicPr/>
          <p:nvPr/>
        </p:nvPicPr>
        <p:blipFill>
          <a:blip r:embed="rId2" cstate="print"/>
          <a:srcRect l="2025" t="65455" r="1013" b="1678"/>
          <a:stretch>
            <a:fillRect/>
          </a:stretch>
        </p:blipFill>
        <p:spPr bwMode="auto">
          <a:xfrm>
            <a:off x="107504" y="332656"/>
            <a:ext cx="889298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843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 l="10012" t="16598" r="14632" b="9764"/>
          <a:stretch>
            <a:fillRect/>
          </a:stretch>
        </p:blipFill>
        <p:spPr bwMode="auto">
          <a:xfrm>
            <a:off x="106213" y="0"/>
            <a:ext cx="893157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86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/>
          <a:srcRect l="2400"/>
          <a:stretch>
            <a:fillRect/>
          </a:stretch>
        </p:blipFill>
        <p:spPr bwMode="auto">
          <a:xfrm>
            <a:off x="0" y="908720"/>
            <a:ext cx="9144000" cy="334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336196" y="1160748"/>
            <a:ext cx="1108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 coils</a:t>
            </a:r>
            <a:endParaRPr lang="en-US" sz="2400" dirty="0"/>
          </a:p>
        </p:txBody>
      </p:sp>
      <p:cxnSp>
        <p:nvCxnSpPr>
          <p:cNvPr id="4" name="Straight Arrow Connector 3"/>
          <p:cNvCxnSpPr>
            <a:stCxn id="2" idx="1"/>
          </p:cNvCxnSpPr>
          <p:nvPr/>
        </p:nvCxnSpPr>
        <p:spPr>
          <a:xfrm flipH="1">
            <a:off x="4031940" y="1391581"/>
            <a:ext cx="2304256" cy="2308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5868144" y="1391581"/>
            <a:ext cx="468052" cy="5252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444834" y="1391581"/>
            <a:ext cx="295518" cy="2308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7524" y="3140968"/>
            <a:ext cx="2293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Resistive magnet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214721" y="2456892"/>
            <a:ext cx="2337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 bead shielding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906909" y="3176972"/>
            <a:ext cx="2337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 bead shielding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563253" y="3356992"/>
            <a:ext cx="400115" cy="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27884" y="324142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9348" y="2391420"/>
            <a:ext cx="227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Interaction point</a:t>
            </a:r>
            <a:endParaRPr lang="en-US" sz="2400" dirty="0"/>
          </a:p>
        </p:txBody>
      </p:sp>
      <p:cxnSp>
        <p:nvCxnSpPr>
          <p:cNvPr id="23" name="Straight Arrow Connector 22"/>
          <p:cNvCxnSpPr>
            <a:stCxn id="21" idx="3"/>
          </p:cNvCxnSpPr>
          <p:nvPr/>
        </p:nvCxnSpPr>
        <p:spPr>
          <a:xfrm>
            <a:off x="2963368" y="2622253"/>
            <a:ext cx="708532" cy="127479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256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 l="10474" t="17575" r="14632" b="9764"/>
          <a:stretch>
            <a:fillRect/>
          </a:stretch>
        </p:blipFill>
        <p:spPr bwMode="auto">
          <a:xfrm>
            <a:off x="-508" y="260648"/>
            <a:ext cx="9108504" cy="594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25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Weggel\Pictures\PHOTOfunSTUDIO\20111209\P1030382.JPG"/>
          <p:cNvPicPr/>
          <p:nvPr/>
        </p:nvPicPr>
        <p:blipFill>
          <a:blip r:embed="rId2" cstate="print"/>
          <a:srcRect l="2961" t="13799" r="2961" b="33513"/>
          <a:stretch>
            <a:fillRect/>
          </a:stretch>
        </p:blipFill>
        <p:spPr bwMode="auto">
          <a:xfrm>
            <a:off x="35496" y="1340768"/>
            <a:ext cx="9036495" cy="378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25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 l="9241" t="16598" r="15402" b="8787"/>
          <a:stretch>
            <a:fillRect/>
          </a:stretch>
        </p:blipFill>
        <p:spPr bwMode="auto">
          <a:xfrm>
            <a:off x="432455" y="0"/>
            <a:ext cx="82790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256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32" y="1538287"/>
            <a:ext cx="9137768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33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rcRect l="13200" r="6000"/>
          <a:stretch>
            <a:fillRect/>
          </a:stretch>
        </p:blipFill>
        <p:spPr bwMode="auto">
          <a:xfrm>
            <a:off x="-509" y="1736778"/>
            <a:ext cx="9144000" cy="3784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4894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 l="7701" t="16598" r="13862" b="8787"/>
          <a:stretch>
            <a:fillRect/>
          </a:stretch>
        </p:blipFill>
        <p:spPr bwMode="auto">
          <a:xfrm>
            <a:off x="1" y="1"/>
            <a:ext cx="9125850" cy="6871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256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rcRect l="16640" t="9600" r="6400" b="3200"/>
          <a:stretch>
            <a:fillRect/>
          </a:stretch>
        </p:blipFill>
        <p:spPr bwMode="auto">
          <a:xfrm rot="5400000" flipH="1">
            <a:off x="2819806" y="-2756249"/>
            <a:ext cx="3504389" cy="914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3501008"/>
            <a:ext cx="90364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820430" y="2204864"/>
            <a:ext cx="1595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Cryostat #2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31540" y="1628800"/>
            <a:ext cx="1595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Cryostat #1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383868" y="3032956"/>
            <a:ext cx="1893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Magnetic axis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0359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21</Words>
  <Application>Microsoft Office PowerPoint</Application>
  <PresentationFormat>On-screen Show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T McDonald</dc:creator>
  <cp:lastModifiedBy>Kirk</cp:lastModifiedBy>
  <cp:revision>13</cp:revision>
  <dcterms:created xsi:type="dcterms:W3CDTF">2012-05-13T05:25:08Z</dcterms:created>
  <dcterms:modified xsi:type="dcterms:W3CDTF">2012-05-16T01:26:11Z</dcterms:modified>
</cp:coreProperties>
</file>