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2714-EE9F-4319-A9DC-E7659085E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49DBE-100F-4726-A832-C7FFE8DEA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75C0C-76E6-4585-9369-55344B0E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9E7E-70CB-482E-BF9F-845C43D1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FD97-722D-47D8-B2DC-5C9FA90B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67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85AF-C2FA-4ED1-9014-FFD7372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B329F-70DD-44BD-8384-74357517E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F84B9-640B-4182-9C3E-A6B70ABD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1647E-D138-458F-8BFA-06CAB017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6839F-DBF5-43DB-9CD3-2A1FB1DA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14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9E52-4B86-413B-8438-90F20EFF2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71D40-7603-4144-BD3F-E341464D9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5EF3-14AD-4847-9ED4-590C0E58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C739-CBAF-439D-9283-AD078218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17E95-BA5D-42DD-BEA5-11C4D775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482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2643-9014-448C-A5FC-D7154079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4EF87-EFA5-4CF3-8674-24A9152D7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0B316-B6F0-4207-84B8-0F88434C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4515-3AFD-4883-93CF-BCC8A2D3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E3EF-9730-438D-95B5-63BDFC3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941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ECDE-F98B-404E-929B-CCAFA8A6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8B0C-8544-4DE5-B9C0-6FD7BD7B0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4169-EE1E-4EB3-8B5F-60022FD5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99462-2F56-473A-AA2B-3C314EF1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41CDC-8513-4AC4-A5ED-32DE53D0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987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E93C-4721-4719-8795-2A604AF8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A2DE-9E6D-4145-B7E0-CA93D8B4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C78AA-47BD-4453-BC35-E17504FBB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A4C6D-8B0F-40D8-B2E6-BB88B4A6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67789-B77A-466E-B66C-BC9B5923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B6AAE-AB9E-420A-B803-A37BFEFC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879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5BBF-B126-4673-8F9A-38C758E5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61B7-EC0C-4CA4-8D64-5BA182756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E5F68-E65A-440F-88B1-905B5FF47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E39B5-2B7C-44F4-B0B2-1DEBFB1DD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02C4A-57DD-4F21-B1A8-D70BD59B8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0AA98-84EC-40A0-9592-CB7DC6D9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EB2C-98A1-462D-BF20-9F063E3C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35F80-68A9-4C21-84F5-A1F6048D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295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1F3B-78D0-43AB-A803-67FF2C3C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FFA8D-9EA4-4F23-95B8-644E54AF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63BE0-26D7-44F9-A694-F3C918DD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CD279-61F4-42BD-8347-763DD5BE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55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938FE4-5822-4D07-84D2-DDAA34D3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F5B87-731D-42E3-80DB-434416E2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69BBF-9209-4E88-BB3A-3AA8BD1D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148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F8BE-DFF5-4E29-A332-1618A7F7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D2B9-2F49-4D27-BFB9-DC71531D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B58D3-590A-4321-A208-855A01E9B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AD3C5-84E7-42EB-A973-A19A2799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16497-ED5A-4637-AF7D-F15709E8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71ADA-892E-4145-A9A1-A4EB018E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673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3E97-946E-4C9E-84B0-3134EA46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4FF35-3B15-479D-89F4-854E83D8B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30C3B-94F0-4145-ACD7-CC47049CC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CDA99-FF3A-4ADF-A83B-A9390095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C415A-D326-4420-9412-7505EDF6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C7666-0B12-46DF-8105-59486D5C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90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2AC80-354A-456C-A676-4E3BC201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0FD58-1BF3-44BD-B2B7-586AA010A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C235C-81ED-4D1C-9453-2B928535B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5C414-16CE-4A17-967E-522881F2AA51}" type="datetimeFigureOut">
              <a:rPr lang="en-SG" smtClean="0"/>
              <a:t>7/10/2017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23EEE-CB39-4006-8E80-B64AA7C27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3548E-EDFC-4A5E-B937-A29BF4F7C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5A92-8C8B-46F3-B70E-FDC843C637F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088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6D7FF5-3BD1-4AEF-A738-60C58EA56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7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50654-731F-4311-A3C4-3E4EDE444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5CB96-4F70-4DC5-971A-D372B6C9C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083D6-74C8-4933-B6F2-49A97FE4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3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51B5A-30F4-4D51-8CDA-224CCFA27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8E3B7-7C2B-410E-A1EC-B31454A64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693F8-9BA6-4A64-81C5-283B8E52C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93ACC-60E4-4AB5-A6CD-1328FE00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22B5F-F5F9-4127-B7AA-EBA257781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48C3-5276-4E5C-8577-03439B72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C54C6-36EA-4B7B-A436-7236484C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8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EAFF7-FFCB-402F-9982-44D953DE6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5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94D33-F145-4910-BD4B-21366E30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0311F-B146-4449-AC24-94008E63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AB48A-9F86-471D-A6EB-A23D93056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E8F0C-38F3-48A3-9D0E-DAC65EF72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6910-55C5-4B57-AF46-B823C80E4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FC37-3F78-4F87-A80C-0E0542985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986E7-1F30-4203-84AB-6BF3CA8D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Owen Schaefer</dc:creator>
  <cp:lastModifiedBy>Owen Schaefer</cp:lastModifiedBy>
  <cp:revision>1</cp:revision>
  <dcterms:created xsi:type="dcterms:W3CDTF">2017-10-07T04:48:48Z</dcterms:created>
  <dcterms:modified xsi:type="dcterms:W3CDTF">2017-10-07T04:53:25Z</dcterms:modified>
</cp:coreProperties>
</file>